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72" r:id="rId6"/>
    <p:sldMasterId id="2147483784" r:id="rId7"/>
    <p:sldMasterId id="2147483810" r:id="rId8"/>
  </p:sldMasterIdLst>
  <p:notesMasterIdLst>
    <p:notesMasterId r:id="rId31"/>
  </p:notesMasterIdLst>
  <p:sldIdLst>
    <p:sldId id="392" r:id="rId9"/>
    <p:sldId id="2147481812" r:id="rId10"/>
    <p:sldId id="2147481778" r:id="rId11"/>
    <p:sldId id="2147481817" r:id="rId12"/>
    <p:sldId id="2147481818" r:id="rId13"/>
    <p:sldId id="2147481819" r:id="rId14"/>
    <p:sldId id="2147481782" r:id="rId15"/>
    <p:sldId id="2147481783" r:id="rId16"/>
    <p:sldId id="2147481784" r:id="rId17"/>
    <p:sldId id="2147481785" r:id="rId18"/>
    <p:sldId id="2147481808" r:id="rId19"/>
    <p:sldId id="2147481839" r:id="rId20"/>
    <p:sldId id="2147481809" r:id="rId21"/>
    <p:sldId id="2147481840" r:id="rId22"/>
    <p:sldId id="2147481810" r:id="rId23"/>
    <p:sldId id="2147481806" r:id="rId24"/>
    <p:sldId id="2147481807" r:id="rId25"/>
    <p:sldId id="2147476954" r:id="rId26"/>
    <p:sldId id="2147481813" r:id="rId27"/>
    <p:sldId id="2147481841" r:id="rId28"/>
    <p:sldId id="1896" r:id="rId29"/>
    <p:sldId id="185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DDF113-59DA-EAE7-FDDB-BB994897C284}" name="Alyssa McFadden" initials="AM" userId="Alyssa McFadden" providerId="None"/>
  <p188:author id="{5C237190-A73A-8FA3-B28E-579856758381}" name="Marcia Hunt" initials="MH" userId="Marcia Hunt" providerId="None"/>
  <p188:author id="{BF8272B9-ED96-C0D1-2E9B-416871B6EB58}" name="Teresa Moro" initials="TM" userId="S::teresa_moro@rush.edu::99d4e531-26f6-4f2c-9eef-19ccdb3567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10024-5233-4B8B-9C3C-F6CE6119914C}" v="4" dt="2025-08-12T20:39:48.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676" autoAdjust="0"/>
  </p:normalViewPr>
  <p:slideViewPr>
    <p:cSldViewPr snapToGrid="0">
      <p:cViewPr varScale="1">
        <p:scale>
          <a:sx n="46" d="100"/>
          <a:sy n="46" d="100"/>
        </p:scale>
        <p:origin x="1372" y="32"/>
      </p:cViewPr>
      <p:guideLst/>
    </p:cSldViewPr>
  </p:slideViewPr>
  <p:notesTextViewPr>
    <p:cViewPr>
      <p:scale>
        <a:sx n="1" d="1"/>
        <a:sy n="1" d="1"/>
      </p:scale>
      <p:origin x="0" y="0"/>
    </p:cViewPr>
  </p:notesTextViewPr>
  <p:notesViewPr>
    <p:cSldViewPr snapToGrid="0">
      <p:cViewPr varScale="1">
        <p:scale>
          <a:sx n="52" d="100"/>
          <a:sy n="52" d="100"/>
        </p:scale>
        <p:origin x="201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1.3</c:v>
                </c:pt>
                <c:pt idx="1">
                  <c:v>2.5</c:v>
                </c:pt>
                <c:pt idx="2">
                  <c:v>3.5</c:v>
                </c:pt>
                <c:pt idx="3">
                  <c:v>1.5</c:v>
                </c:pt>
              </c:numCache>
            </c:numRef>
          </c:val>
          <c:extLst>
            <c:ext xmlns:c16="http://schemas.microsoft.com/office/drawing/2014/chart" uri="{C3380CC4-5D6E-409C-BE32-E72D297353CC}">
              <c16:uniqueId val="{00000000-2184-0A43-B8D6-5C670F0EBCD4}"/>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84-0A43-B8D6-5C670F0EBCD4}"/>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2.9</c:v>
                </c:pt>
                <c:pt idx="2">
                  <c:v>3</c:v>
                </c:pt>
                <c:pt idx="3">
                  <c:v>2</c:v>
                </c:pt>
              </c:numCache>
            </c:numRef>
          </c:val>
          <c:extLst>
            <c:ext xmlns:c16="http://schemas.microsoft.com/office/drawing/2014/chart" uri="{C3380CC4-5D6E-409C-BE32-E72D297353CC}">
              <c16:uniqueId val="{00000002-2184-0A43-B8D6-5C670F0EBCD4}"/>
            </c:ext>
          </c:extLst>
        </c:ser>
        <c:dLbls>
          <c:showLegendKey val="0"/>
          <c:showVal val="0"/>
          <c:showCatName val="0"/>
          <c:showSerName val="0"/>
          <c:showPercent val="0"/>
          <c:showBubbleSize val="0"/>
        </c:dLbls>
        <c:gapWidth val="150"/>
        <c:shape val="box"/>
        <c:axId val="982792368"/>
        <c:axId val="982793200"/>
        <c:axId val="0"/>
      </c:bar3DChart>
      <c:catAx>
        <c:axId val="982792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793200"/>
        <c:crosses val="autoZero"/>
        <c:auto val="1"/>
        <c:lblAlgn val="ctr"/>
        <c:lblOffset val="100"/>
        <c:noMultiLvlLbl val="0"/>
      </c:catAx>
      <c:valAx>
        <c:axId val="982793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79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1.3</c:v>
                </c:pt>
                <c:pt idx="1">
                  <c:v>2.5</c:v>
                </c:pt>
                <c:pt idx="2">
                  <c:v>3.5</c:v>
                </c:pt>
                <c:pt idx="3">
                  <c:v>1.5</c:v>
                </c:pt>
              </c:numCache>
            </c:numRef>
          </c:val>
          <c:extLst>
            <c:ext xmlns:c16="http://schemas.microsoft.com/office/drawing/2014/chart" uri="{C3380CC4-5D6E-409C-BE32-E72D297353CC}">
              <c16:uniqueId val="{00000000-2184-0A43-B8D6-5C670F0EBCD4}"/>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84-0A43-B8D6-5C670F0EBCD4}"/>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2.9</c:v>
                </c:pt>
                <c:pt idx="2">
                  <c:v>3</c:v>
                </c:pt>
                <c:pt idx="3">
                  <c:v>2</c:v>
                </c:pt>
              </c:numCache>
            </c:numRef>
          </c:val>
          <c:extLst>
            <c:ext xmlns:c16="http://schemas.microsoft.com/office/drawing/2014/chart" uri="{C3380CC4-5D6E-409C-BE32-E72D297353CC}">
              <c16:uniqueId val="{00000002-2184-0A43-B8D6-5C670F0EBCD4}"/>
            </c:ext>
          </c:extLst>
        </c:ser>
        <c:dLbls>
          <c:showLegendKey val="0"/>
          <c:showVal val="0"/>
          <c:showCatName val="0"/>
          <c:showSerName val="0"/>
          <c:showPercent val="0"/>
          <c:showBubbleSize val="0"/>
        </c:dLbls>
        <c:gapWidth val="150"/>
        <c:shape val="box"/>
        <c:axId val="982792368"/>
        <c:axId val="982793200"/>
        <c:axId val="0"/>
      </c:bar3DChart>
      <c:catAx>
        <c:axId val="982792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793200"/>
        <c:crosses val="autoZero"/>
        <c:auto val="1"/>
        <c:lblAlgn val="ctr"/>
        <c:lblOffset val="100"/>
        <c:noMultiLvlLbl val="0"/>
      </c:catAx>
      <c:valAx>
        <c:axId val="982793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79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1.3</c:v>
                </c:pt>
                <c:pt idx="1">
                  <c:v>2.5</c:v>
                </c:pt>
                <c:pt idx="2">
                  <c:v>3.5</c:v>
                </c:pt>
                <c:pt idx="3">
                  <c:v>1.5</c:v>
                </c:pt>
              </c:numCache>
            </c:numRef>
          </c:val>
          <c:extLst>
            <c:ext xmlns:c16="http://schemas.microsoft.com/office/drawing/2014/chart" uri="{C3380CC4-5D6E-409C-BE32-E72D297353CC}">
              <c16:uniqueId val="{00000000-2184-0A43-B8D6-5C670F0EBCD4}"/>
            </c:ext>
          </c:extLst>
        </c:ser>
        <c:ser>
          <c:idx val="1"/>
          <c:order val="1"/>
          <c:tx>
            <c:strRef>
              <c:f>Sheet1!$C$1</c:f>
              <c:strCache>
                <c:ptCount val="1"/>
                <c:pt idx="0">
                  <c:v>Series 2</c:v>
                </c:pt>
              </c:strCache>
            </c:strRef>
          </c:tx>
          <c:spPr>
            <a:solidFill>
              <a:schemeClr val="accent2"/>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184-0A43-B8D6-5C670F0EBCD4}"/>
            </c:ext>
          </c:extLst>
        </c:ser>
        <c:ser>
          <c:idx val="2"/>
          <c:order val="2"/>
          <c:tx>
            <c:strRef>
              <c:f>Sheet1!$D$1</c:f>
              <c:strCache>
                <c:ptCount val="1"/>
                <c:pt idx="0">
                  <c:v>Series 3</c:v>
                </c:pt>
              </c:strCache>
            </c:strRef>
          </c:tx>
          <c:spPr>
            <a:solidFill>
              <a:schemeClr val="accent3"/>
            </a:solidFill>
            <a:ln>
              <a:noFill/>
            </a:ln>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2.9</c:v>
                </c:pt>
                <c:pt idx="2">
                  <c:v>3</c:v>
                </c:pt>
                <c:pt idx="3">
                  <c:v>2</c:v>
                </c:pt>
              </c:numCache>
            </c:numRef>
          </c:val>
          <c:extLst>
            <c:ext xmlns:c16="http://schemas.microsoft.com/office/drawing/2014/chart" uri="{C3380CC4-5D6E-409C-BE32-E72D297353CC}">
              <c16:uniqueId val="{00000002-2184-0A43-B8D6-5C670F0EBCD4}"/>
            </c:ext>
          </c:extLst>
        </c:ser>
        <c:dLbls>
          <c:showLegendKey val="0"/>
          <c:showVal val="0"/>
          <c:showCatName val="0"/>
          <c:showSerName val="0"/>
          <c:showPercent val="0"/>
          <c:showBubbleSize val="0"/>
        </c:dLbls>
        <c:gapWidth val="150"/>
        <c:shape val="box"/>
        <c:axId val="982792368"/>
        <c:axId val="982793200"/>
        <c:axId val="0"/>
      </c:bar3DChart>
      <c:catAx>
        <c:axId val="982792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793200"/>
        <c:crosses val="autoZero"/>
        <c:auto val="1"/>
        <c:lblAlgn val="ctr"/>
        <c:lblOffset val="100"/>
        <c:noMultiLvlLbl val="0"/>
      </c:catAx>
      <c:valAx>
        <c:axId val="982793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2792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06FCC-1BBC-457E-BEFA-AA6731467391}"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F6374326-D8DC-42AD-A42B-6408E13FBC15}" type="pres">
      <dgm:prSet presAssocID="{CA406FCC-1BBC-457E-BEFA-AA6731467391}" presName="diagram" presStyleCnt="0">
        <dgm:presLayoutVars>
          <dgm:chPref val="1"/>
          <dgm:dir/>
          <dgm:animOne val="branch"/>
          <dgm:animLvl val="lvl"/>
          <dgm:resizeHandles val="exact"/>
        </dgm:presLayoutVars>
      </dgm:prSet>
      <dgm:spPr/>
    </dgm:pt>
  </dgm:ptLst>
  <dgm:cxnLst>
    <dgm:cxn modelId="{3DD8268B-23F7-4C25-8EF2-1FFA3E8D7C31}" type="presOf" srcId="{CA406FCC-1BBC-457E-BEFA-AA6731467391}" destId="{F6374326-D8DC-42AD-A42B-6408E13FBC15}"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7T21:36:02.301"/>
    </inkml:context>
    <inkml:brush xml:id="br0">
      <inkml:brushProperty name="width" value="0.35" units="cm"/>
      <inkml:brushProperty name="height" value="0.35" units="cm"/>
      <inkml:brushProperty name="color" value="#FFFFFF"/>
    </inkml:brush>
  </inkml:definitions>
  <inkml:trace contextRef="#ctx0" brushRef="#br0">2794 1 24575,'-11'0'0,"0"1"0,0 1 0,0 0 0,-15 5 0,-15 3 0,-11-2 0,-85 2 0,-57-11 0,85 0 0,66 0 0,0 0 0,1 1 0,-1 3 0,-59 10 0,53-4 0,-2-1 0,-59 0 0,-103-8 0,93-2 0,86 2 0,-6-1 0,0 1 0,-1 3 0,-58 11 0,59-6 0,-1-1 0,-65 3 0,82-8 0,0 1 0,-35 9 0,-27 4 0,-30 3 0,73-10 0,-59 4 0,-20-13 0,-13 2 0,112 1 0,-44 10 0,-10 3 0,22-11-1365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7T21:36:08.870"/>
    </inkml:context>
    <inkml:brush xml:id="br0">
      <inkml:brushProperty name="width" value="0.35" units="cm"/>
      <inkml:brushProperty name="height" value="0.35" units="cm"/>
      <inkml:brushProperty name="color" value="#FFFFFF"/>
    </inkml:brush>
  </inkml:definitions>
  <inkml:trace contextRef="#ctx0" brushRef="#br0">1707 266 24476,'-1707'-266'0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5T13:17:17.016"/>
    </inkml:context>
    <inkml:brush xml:id="br0">
      <inkml:brushProperty name="width" value="0.035" units="cm"/>
      <inkml:brushProperty name="height" value="0.035" units="cm"/>
      <inkml:brushProperty name="color" value="#FFFFFF"/>
    </inkml:brush>
  </inkml:definitions>
  <inkml:trace contextRef="#ctx0" brushRef="#br0">43 364 24575,'9'0'0,"0"0"0,0 1 0,0 0 0,0 1 0,0-1 0,0 2 0,9 3 0,-12-4 0,-1 1 0,0 0 0,0 0 0,0 0 0,0 1 0,0 0 0,-1 0 0,0 0 0,1 0 0,-2 1 0,8 9 0,-5-4 0,-1 1 0,0 0 0,0 0 0,-1 1 0,-1-1 0,4 19 0,-13-55 0,-17-49 0,-8-6 0,21 60 0,9 20 0,1-1 0,0 1 0,0 0 0,0 0 0,-1-1 0,1 1 0,0 0 0,0 0 0,0 0 0,-1 0 0,1-1 0,0 1 0,0 0 0,-1 0 0,1 0 0,0 0 0,-1 0 0,1 0 0,0 0 0,0 0 0,-1 0 0,1 0 0,0 0 0,0 0 0,-1 0 0,1 0 0,-1 0 0,1 1 0,-1-1 0,1 1 0,-1-1 0,1 0 0,-1 1 0,1 0 0,0-1 0,-1 1 0,1-1 0,0 1 0,-1-1 0,1 1 0,0 0 0,0-1 0,-1 2 0,-3 17 0,1 1 0,1-1 0,0 0 0,2 1 0,2 25 0,-1-7 0,0-9 0,0 21 0,-1-45 0,0-1 0,0 0 0,-1 0 0,0 1 0,0-1 0,0 0 0,-1 0 0,-2 5 0,4-8 0,-1 0 0,1 0 0,-1 0 0,1 0 0,-1-1 0,1 1 0,-1 0 0,0 0 0,1-1 0,-1 1 0,0-1 0,1 1 0,-1-1 0,0 1 0,0-1 0,0 1 0,0-1 0,1 1 0,-1-1 0,0 0 0,0 0 0,0 1 0,0-1 0,-1 0 0,0 0 0,0-1 0,0 1 0,1-1 0,-1 1 0,1-1 0,-1 1 0,1-1 0,-1 0 0,1 0 0,-1 0 0,1 0 0,-3-2 0,-2-3 0,0 0 0,1 0 0,-1-1 0,-4-9 0,1 1 0,2-1 0,0-1 0,1 0 0,-8-34 0,10 36 0,38 90 0,-24-56 0,-10-19 0,0 1 0,1-1 0,-1 0 0,0 0 0,0 0 0,0 0 0,1 1 0,-1-1 0,0 0 0,0 0 0,0 0 0,1 0 0,-1 0 0,0 0 0,0 0 0,1 0 0,-1 1 0,0-1 0,0 0 0,1 0 0,-1 0 0,0 0 0,0 0 0,1 0 0,-1 0 0,0-1 0,1 1 0,-1 0 0,1-1 0,-1 1 0,1-1 0,-1 1 0,1-1 0,-1 1 0,0-1 0,1 1 0,-1-1 0,0 1 0,0-1 0,1 1 0,-1-1 0,0 0 0,0 0 0,4-14 0,-1-1 0,-1 0 0,-1 1 0,0-19 0,-1 14 0,2 0 0,3-20 0,-3 28 0,0 1 0,0-1 0,1 1 0,0 0 0,1 1 0,9-20 0,-12 28 0,0 1 0,-1 0 0,1 0 0,0 0 0,0 0 0,-1 0 0,1 1 0,0-1 0,0 0 0,0 0 0,0 0 0,0 1 0,0-1 0,0 1 0,0-1 0,2 0 0,-2 1 0,-1 0 0,1 0 0,0 0 0,0 0 0,-1 0 0,1 0 0,0 0 0,-1 0 0,1 1 0,0-1 0,0 0 0,-1 0 0,1 1 0,0-1 0,-1 0 0,1 1 0,0-1 0,-1 1 0,2 0 0,0 2 0,1 0 0,0 0 0,-1 1 0,0-1 0,0 1 0,0-1 0,0 1 0,1 4 0,8 26 0,11 54 0,-4-10 0,-16-71 0,-1 0 0,1 0 0,0-1 0,1 1 0,-1-1 0,1 1 0,1-1 0,-1 0 0,6 7 0,-1-3 0,1 1 0,-2 0 0,1 1 0,-2 0 0,1 0 0,-2 0 0,0 0 0,6 20 0,-10-24 0,-4-10 0,-3-15 0,5 10 0,-1 0 0,0 0 0,0 0 0,-1 1 0,0-1 0,0 1 0,0-1 0,-1 1 0,0 0 0,-6-7 0,9 13 0,1-1 0,0 1 0,0 0 0,-1 0 0,1-1 0,0 1 0,0 0 0,-1 0 0,1-1 0,0 1 0,-1 0 0,1 0 0,0 0 0,-1 0 0,1-1 0,0 1 0,-1 0 0,1 0 0,-1 0 0,1 0 0,0 0 0,-1 0 0,1 0 0,0 0 0,-1 0 0,1 0 0,-1 0 0,1 0 0,-1 1 0,1-1 0,-1 1 0,1-1 0,-1 1 0,1-1 0,-1 1 0,1-1 0,0 1 0,-1 0 0,1-1 0,0 1 0,0-1 0,-1 1 0,1 1 0,-3 25 0,3-25 0,0 22 0,0-19 0,1 1 0,-1 0 0,0-1 0,-1 1 0,1 0 0,-1-1 0,0 1 0,-1 0 0,-3 9 0,5-15 0,0 0 0,0 0 0,0 0 0,0 0 0,0 0 0,0 0 0,0 0 0,0 0 0,0 0 0,0 1 0,0-1 0,-1 0 0,1 0 0,0 0 0,0 0 0,0 0 0,0 0 0,0 0 0,0 0 0,0 0 0,-1 0 0,1 0 0,0 0 0,0 0 0,0 0 0,0 0 0,0 0 0,0 0 0,0 0 0,0 0 0,-1 0 0,1 0 0,0 0 0,0 0 0,0 0 0,0 0 0,0-1 0,0 1 0,0 0 0,0 0 0,0 0 0,-1 0 0,1 0 0,0 0 0,0 0 0,0 0 0,0 0 0,0 0 0,0-1 0,0 1 0,0 0 0,0 0 0,0 0 0,0 0 0,0 0 0,0 0 0,0 0 0,0 0 0,0-1 0,-3-7 0,2 7 0,-17-56 0,13 51 0,3 13 0,-1 18 0,2-19 0,1-3 0,0 0 0,-1-1 0,0 1 0,0 0 0,0 0 0,0-1 0,0 1 0,-2 2 0,3-4 0,-1-1 0,1 1 0,0-1 0,0 0 0,-1 0 0,1 1 0,0-1 0,-1 0 0,1 1 0,0-1 0,-1 0 0,1 0 0,0 0 0,-1 1 0,1-1 0,0 0 0,-1 0 0,1 0 0,-1 0 0,1 0 0,0 0 0,-1 0 0,0 0 0,0 0 0,1 0 0,-1-1 0,0 1 0,0 0 0,1-1 0,-1 1 0,1-1 0,-1 1 0,0-1 0,1 0 0,-1 1 0,1-1 0,0 1 0,-1-1 0,1 0 0,-1 0 0,1 1 0,-1-2 0,-1-5 0,-1 0 0,1 0 0,0 0 0,0 0 0,1 0 0,-2-15 0,3-49 0,1 40 0,0 3 0,1-49 0,-1 67 0,0-1 0,1 0 0,0 1 0,8-20 0,-10 29 0,0 0 0,1 0 0,-1 0 0,1 0 0,-1 0 0,1 0 0,-1 0 0,1 0 0,-1 0 0,1 0 0,0 0 0,0 0 0,-1 0 0,1 1 0,0-1 0,0 0 0,1 0 0,-2 1 0,1 0 0,-1 0 0,1 0 0,-1 1 0,0-1 0,1 0 0,-1 0 0,1 0 0,-1 1 0,0-1 0,1 0 0,-1 1 0,0-1 0,1 0 0,-1 0 0,0 1 0,0-1 0,1 1 0,-1-1 0,0 0 0,0 1 0,0-1 0,0 0 0,1 1 0,-1-1 0,0 1 0,0 0 0,2 6 0,0 1 0,-1-1 0,1 12 0,-2 212 0,-1-136 0,1-295 0,1 259 0,-2 76 0,-3-111 0,-1-16 0,5-8 0,-1 0 0,1 0 0,0 0 0,-1 0 0,1 0 0,0 0 0,-1 0 0,1 0 0,0 0 0,0 0 0,-1 0 0,1 0 0,0 0 0,-1-1 0,1 1 0,0 0 0,0 0 0,-1 0 0,1 0 0,0-1 0,0 1 0,0 0 0,-1 0 0,1-1 0,0 1 0,0 0 0,0 0 0,0-1 0,-1 1 0,1-1 0,-5-9 0,0-1 0,0 0 0,1 0 0,1-1 0,-4-21 0,3 15 0,-1-6 0,-4-20 0,9 42 0,-1-1 0,0 1 0,0-1 0,0 1 0,-1-1 0,1 1 0,0 0 0,-1 0 0,0-1 0,1 1 0,-1 0 0,-3-2 0,5 4 0,0-1 0,-1 1 0,1 0 0,0 0 0,0 0 0,-1 0 0,1-1 0,0 1 0,-1 0 0,1 0 0,0 0 0,-1 0 0,1 0 0,0 0 0,-1 0 0,1 0 0,0 0 0,-1 0 0,1 0 0,0 0 0,-1 0 0,1 0 0,0 0 0,-1 0 0,1 0 0,0 1 0,0-1 0,-1 0 0,1 0 0,0 0 0,-1 1 0,-6 10 0,1 15 0,6-26 0,-5 49 0,3-1 0,4 58 0,0-21 0,-2 40 0,-1-114 0,-1-13 0,-4-18 0,-1-33 0,2 0 0,3-101 0,3 102 0,-1 45 0,0-1 0,1 1 0,0 0 0,0-1 0,0 1 0,4-10 0,-4 14 0,1 0 0,-1 0 0,1 0 0,-1 1 0,1-1 0,0 0 0,0 1 0,0-1 0,1 1 0,-1 0 0,0 0 0,1 0 0,0 0 0,-1 0 0,1 0 0,0 1 0,0-1 0,3 0 0,5-1 0,1 0 0,-1 1 0,1 0 0,-1 1 0,14 0 0,-14 1 0,409-4 0,-143 5 0,-251-1 0,0-1 0,-1-1 0,27-7 0,-48 9 0,-1-1 0,1 0 0,-1-1 0,1 1 0,3-3 0,-6 4 0,-1-1 0,1 1 0,-1 0 0,0-1 0,1 1 0,-1-1 0,0 1 0,1-1 0,-1 1 0,0-1 0,0 1 0,1-1 0,-1 1 0,0-1 0,0 1 0,0-1 0,0 1 0,0-1 0,1 1 0,-1-1 0,0 1 0,0-1 0,0 1 0,-1-1 0,1 0 0,0 1 0,0-1 0,0 1 0,0-1 0,0 1 0,-1-1 0,1 1 0,0-1 0,0 1 0,-1-1 0,1 1 0,0 0 0,-1-1 0,1 1 0,-1-1 0,1 1 0,0 0 0,-1-1 0,0 1 0,-19-16 0,10 11 0,0 0 0,-1 1 0,1 1 0,-1-1 0,-18-2 0,-59-5 0,63 8 0,-86-7 0,328 45 0,-110-16 0,37 3 0,39 7 0,-129-16 0,-53-13 0,0 0 0,0 0 0,1 1 0,-1-1 0,0 1 0,0-1 0,0 1 0,1-1 0,-1 1 0,0 0 0,0-1 0,0 1 0,0 0 0,0 0 0,0 0 0,-1 0 0,2 2 0,-2-3 0,0 1 0,0-1 0,0 1 0,0-1 0,0 1 0,-1-1 0,1 1 0,0-1 0,0 0 0,-1 1 0,1-1 0,0 1 0,-1-1 0,1 1 0,0-1 0,-1 0 0,1 1 0,-1-1 0,1 0 0,0 1 0,-1-1 0,1 0 0,-1 0 0,1 0 0,-1 1 0,1-1 0,-1 0 0,-7 3 0,0-1 0,1 0 0,-16 2 0,-23-1 0,33-3 0,-1 1 0,1 1 0,-25 5 0,31-4 0,8-1 0,11-2 0,-10-1 0,0 0 0,-1 0 0,1 0 0,0 0 0,-1-1 0,1 1 0,-1-1 0,1 1 0,-1-1 0,0 1 0,1-1 0,-1 0 0,0 1 0,0-1 0,0 0 0,1-4 0,0-1 0,0-1 0,3-15 0,-4 13 0,1 35 0,-4 301 0,2-317 0,2 13 0,2-26 0,5-15 0,61-175 0,-25 64 0,111-337-828,-150 447 869,-1 5-41,10-29 0,-14 40 0,1 1 0,-1 0 0,1 0 0,-1 0 0,1 0 0,0 0 0,0 1 0,0-1 0,4-2 0,-6 5 0,0 0 0,0-1 0,0 1 0,0 0 0,0 0 0,0 0 0,1 0 0,-1 0 0,0 0 0,0 0 0,0 0 0,0 0 0,1 0 0,-1 0 0,0 0 0,0 0 0,0 0 0,0-1 0,1 1 0,-1 0 0,0 1 0,0-1 0,0 0 0,0 0 0,0 0 0,1 0 0,-1 0 0,0 0 0,0 0 0,0 0 0,0 0 0,1 0 0,-1 0 0,0 0 0,3 8 0,-2 7 5,-1 1-1,-1-1 1,0 0-1,-1 0 1,-7 28-1,4-19 100,0-1 158,-2 16-131,-2-1 1,-17 48-1,19-76-131,7-10 0,0 0 0,0 0 0,0 0 0,0 0 0,0 0 0,-1 0 0,1 0 0,0 0 0,0 0 0,0-1 0,0 1 0,0 0 0,-1 0 0,1 0 0,0 0 0,0 0 0,0 0 0,0 0 0,0 0 0,0 0 0,-1-1 0,1 1 0,0 0 0,0 0 0,0 0 0,0 0 0,0 0 0,0 0 0,0-1 0,0 1 0,0 0 0,0 0 0,0 0 0,0 0 0,0-1 0,-3-20 0,2-38 0,1 56 0,-1-14 0,1 16 0,0 1 0,0 0 0,0 0 0,0-1 0,0 1 0,-1 0 0,1-1 0,0 1 0,0 0 0,0 0 0,-1-1 0,1 1 0,0 0 0,0 0 0,0 0 0,-1-1 0,1 1 0,0 0 0,-1 0 0,1 0 0,0 0 0,0 0 0,-1-1 0,1 1 0,0 0 0,-1 0 0,1 0 0,0 0 0,-1 0 0,1 0 0,0 0 0,0 0 0,-1 0 0,1 0 0,0 0 0,-1 0 0,1 0 0,0 0 0,-1 1 0,1-1 0,0 0 0,0 0 0,-1 0 0,1 0 0,0 0 0,-1 1 0,-5 3 0,0 1 0,0 0 0,0 0 0,1 1 0,-8 9 0,-2 1 0,-6 4 0,0 0 0,-1-1 0,0-2 0,-2 0 0,-26 14 0,-173 102 0,221-132 0,0 0 0,0 1 0,0-1 0,0 0 0,0 0 0,0 0 0,0-1 0,0 1 0,-4 0 0,6-1 0,-1 0 0,1 0 0,-1 0 0,1 0 0,0 0 0,-1 0 0,1 0 0,0 0 0,-1-1 0,1 1 0,0 0 0,-1 0 0,1 0 0,0-1 0,-1 1 0,1 0 0,0 0 0,-1-1 0,1 1 0,0 0 0,0-1 0,-5-13 0,4-5 0,0 1 0,4-37 0,-1 41 0,-1 0 0,-1-1 0,0 1 0,-1 0 0,0 0 0,-4-16 0,5 30 0,0 0 0,-1 0 0,1 0 0,0 0 0,0 0 0,0 0 0,0 1 0,0-1 0,0 0 0,0 0 0,0 0 0,0 0 0,0 0 0,0 0 0,0 0 0,-1 0 0,1 0 0,0 0 0,0 0 0,0 0 0,0 0 0,0 0 0,0 0 0,0 0 0,-1 1 0,1-1 0,0 0 0,0 0 0,0 0 0,0 0 0,0 0 0,0-1 0,0 1 0,-1 0 0,1 0 0,0 0 0,0 0 0,0 0 0,0 0 0,0 0 0,0 0 0,0 0 0,0 0 0,-1 0 0,1 0 0,0 0 0,0 0 0,0 0 0,0 0 0,0-1 0,0 1 0,-4 15 0,-7 50 0,3 0 0,0 88 0,8-147 0,0-1 0,1 0 0,0 0 0,0 0 0,0 0 0,3 7 0,-4-11 0,1 0 0,-1-1 0,0 1 0,1 0 0,-1-1 0,0 1 0,1 0 0,-1-1 0,1 1 0,-1 0 0,1-1 0,-1 1 0,1-1 0,0 1 0,-1-1 0,1 1 0,0-1 0,-1 0 0,1 1 0,0-1 0,-1 0 0,1 1 0,0-1 0,0 0 0,-1 0 0,1 0 0,0 0 0,0 0 0,0 0 0,-1 0 0,1 0 0,0 0 0,0 0 0,0 0 0,-1 0 0,1 0 0,0-1 0,0 1 0,-1 0 0,1-1 0,0 1 0,-1 0 0,1-1 0,0 1 0,-1-1 0,1 1 0,-1-1 0,2 0 0,9-9 0,-1 0 0,0 0 0,10-14 0,8-9 0,-26 31 0,-1 1 0,1-1 0,0 1 0,-1-1 0,1 1 0,0 0 0,0-1 0,3 0 0,-4 1 0,0 1 0,-1 0 0,1 0 0,0 0 0,0 0 0,0 0 0,-1 0 0,1 0 0,0 0 0,0 0 0,-1 1 0,1-1 0,0 0 0,0 0 0,-1 1 0,1-1 0,0 1 0,-1-1 0,1 0 0,0 1 0,-1-1 0,1 1 0,-1-1 0,1 1 0,-1 0 0,1 0 0,6 7 0,1-1 0,-1-1 0,1 1 0,0-1 0,1-1 0,-1 0 0,1 0 0,0 0 0,17 5 0,-10-5 0,-1-1 0,1-1 0,0 0 0,-1-1 0,24 0 0,-36-2 0,1 0 0,-1 0 0,0-1 0,0 1 0,0-1 0,0 0 0,0 1 0,1-1 0,-1 0 0,0-1 0,-1 1 0,1-1 0,0 1 0,0-1 0,-1 0 0,1 0 0,3-4 0,-3 3 0,-1 1 0,0-2 0,0 1 0,-1 0 0,1 0 0,-1 0 0,1-1 0,-1 1 0,0-1 0,-1 1 0,1-1 0,0 1 0,-1-1 0,0 0 0,0-5 0,0 5 0,-1-1 0,0 0 0,0 1 0,0-1 0,0 1 0,-1 0 0,1-1 0,-1 1 0,0 0 0,-1 0 0,1 0 0,-1 0 0,1 0 0,-1 1 0,-1-1 0,-3-3 0,4 4 0,1 1 0,-1 0 0,0 0 0,0 1 0,0-1 0,0 0 0,0 1 0,0 0 0,0 0 0,0 0 0,0 0 0,0 0 0,-1 1 0,1-1 0,0 1 0,-1 0 0,1 0 0,0 0 0,-1 0 0,1 1 0,0-1 0,0 1 0,-7 2 0,3 1 0,-1 1 0,1-1 0,-1 1 0,1 1 0,1 0 0,-1 0 0,1 0 0,-11 14 0,1 1 0,0 0 0,2 1 0,0 0 0,1 2 0,1-1 0,2 1 0,0 1 0,-7 30 0,15-50 0,1 0 0,0 1 0,0-1 0,1 0 0,-1 0 0,1 1 0,0-1 0,0 0 0,2 8 0,-2-13 0,0 1 0,0-1 0,0 1 0,1-1 0,-1 1 0,0-1 0,0 0 0,1 1 0,-1-1 0,0 0 0,0 1 0,1-1 0,-1 0 0,0 1 0,1-1 0,-1 0 0,1 0 0,-1 1 0,0-1 0,1 0 0,-1 0 0,1 0 0,-1 1 0,0-1 0,1 0 0,-1 0 0,1 0 0,-1 0 0,1 0 0,-1 0 0,1 0 0,0 0 0,0 0 0,0-1 0,0 1 0,0-1 0,0 1 0,0 0 0,0-1 0,0 0 0,0 1 0,-1-1 0,1 0 0,0 1 0,1-3 0,3-4 0,0-1 0,-1 1 0,0-1 0,0-1 0,-1 1 0,0 0 0,2-11 0,0 2 0,18-67 0,-23 84 0,0 0 0,0 0 0,0 0 0,1 0 0,-1 0 0,0 0 0,0 0 0,0 0 0,0 0 0,0 0 0,0 0 0,0 0 0,0 0 0,0 0 0,0 0 0,0 0 0,0 0 0,0 0 0,1 0 0,-1 0 0,0 0 0,0 0 0,0 0 0,0 0 0,0 0 0,0 0 0,0 0 0,0 0 0,0 0 0,0 0 0,0 0 0,0 0 0,0 0 0,0 0 0,1 0 0,-1 0 0,0 0 0,0-1 0,0 1 0,0 0 0,0 0 0,0 0 0,0 0 0,0 0 0,0 0 0,0 0 0,0 0 0,0 0 0,0 0 0,0 0 0,0 0 0,0 0 0,0-1 0,0 1 0,0 0 0,0 0 0,0 0 0,0 0 0,0 0 0,0 0 0,0 0 0,0 0 0,0 0 0,0 0 0,0 0 0,0 0 0,1 8 0,0 12 0,-3 81 0,2-103 0,-1-43 0,1 40 0,-1 1 0,0 0 0,0 0 0,0 0 0,0 0 0,-1 0 0,1 0 0,-1 0 0,0 0 0,0 1 0,0-1 0,-4-4 0,0 3 0,-1 0 0,1 0 0,-1 1 0,0-1 0,0 2 0,0-1 0,-1 1 0,1 0 0,-1 0 0,-14-2 0,-8 0 0,-45-3 0,69 8 0,-6-1 0,-20-2 0,0 1 0,-1 2 0,-42 5 0,71-4 0,0-1 0,0 1 0,0 0 0,1 0 0,-1 1 0,0-1 0,1 1 0,-1 0 0,1-1 0,0 2 0,0-1 0,0 0 0,0 1 0,-3 2 0,4-3 0,1 0 0,0 0 0,-1 0 0,1 1 0,0-1 0,0 0 0,0 1 0,1-1 0,-1 0 0,1 1 0,-1-1 0,1 1 0,0-1 0,0 1 0,0-1 0,0 1 0,0-1 0,0 1 0,1-1 0,-1 1 0,1-1 0,1 4 0,1 1 0,-1-1 0,1 0 0,1 1 0,-1-1 0,1-1 0,0 1 0,1 0 0,-1-1 0,1 0 0,0 0 0,0 0 0,1-1 0,-1 0 0,1 0 0,9 5 0,5 1 0,1-1 0,1-1 0,35 9 0,-40-13 0,0 0 0,0-2 0,0 0 0,1-1 0,-1-1 0,1 0 0,18-4 0,-9 0 0,-1-2 0,1 0 0,45-19 0,-63 22 0,-1-1 0,0 0 0,0 0 0,-1-1 0,11-8 0,-17 13 0,0-1 0,0 0 0,1 0 0,-1 0 0,0 0 0,0-1 0,0 1 0,0 0 0,0 0 0,0-1 0,-1 1 0,1-1 0,0 1 0,-1 0 0,1-1 0,-1 1 0,1-1 0,-1 1 0,0-1 0,0 0 0,0 1 0,0-1 0,0 1 0,0-1 0,0 1 0,0-1 0,0 1 0,-1-1 0,1 1 0,-1-1 0,1 1 0,-1-1 0,1 1 0,-1-1 0,0 1 0,0 0 0,-2-3 0,0 0 0,-1 0 0,0 0 0,-1 1 0,1-1 0,-1 1 0,1 0 0,-10-4 0,-39-15 0,50 21 0,-49-16 0,-2 3 0,0 2 0,0 2 0,-90-5 0,129 14 0,1 1 0,-1 0 0,0 1 0,-19 3 0,30-3 0,0 0 0,1 0 0,-1 0 0,1 1 0,-1-1 0,1 1 0,0 0 0,0 0 0,-1 0 0,1 0 0,1 0 0,-1 1 0,0-1 0,0 1 0,1 0 0,0 0 0,-1 0 0,1 0 0,0 0 0,1 0 0,-3 5 0,2-1 0,0-1 0,1 1 0,0 0 0,0-1 0,0 1 0,1 0 0,0 0 0,0-1 0,1 1 0,0 0 0,2 6 0,-3-10 0,1 1 0,0-1 0,1 0 0,-1 0 0,1 1 0,-1-1 0,1 0 0,0-1 0,0 1 0,3 3 0,-3-4 0,-1-1 0,1 0 0,0 1 0,0-1 0,-1 0 0,1 0 0,0 0 0,0 0 0,0-1 0,0 1 0,0-1 0,0 1 0,0-1 0,0 1 0,0-1 0,0 0 0,0 0 0,3 0 0,-4-1 0,1 1 0,0 0 0,-1 0 0,1-1 0,-1 1 0,1-1 0,-1 1 0,1-1 0,-1 0 0,0 1 0,1-1 0,-1 0 0,0 0 0,0 0 0,1 0 0,-1 0 0,2-3 0,-2 2 0,1-1 0,0 0 0,-1 1 0,0-1 0,0 0 0,0 0 0,0 0 0,1-5 0,-1-1 0,0 0 0,-1 0 0,0 0 0,0 0 0,-2-12 0,0 10 0,0 0 0,-1 0 0,-8-20 0,10 27 0,-1 1 0,0-1 0,1 1 0,-1 0 0,0 0 0,0 0 0,-1 0 0,1 0 0,-1 0 0,1 1 0,-1-1 0,0 1 0,0 0 0,0 0 0,-5-3 0,7 5 0,0 0 0,0-1 0,0 1 0,1 0 0,-1 0 0,0 0 0,0 0 0,0 0 0,0 0 0,0 0 0,0 0 0,0 0 0,0 0 0,1 0 0,-1 1 0,0-1 0,0 0 0,0 1 0,0-1 0,1 1 0,-1-1 0,0 1 0,0-1 0,1 1 0,-1-1 0,0 1 0,1 0 0,-1-1 0,0 2 0,-2 2 0,0-1 0,1 1 0,0 0 0,-3 7 0,1-3 0,4-8 0,0 0 0,0 0 0,0 1 0,0-1 0,0 0 0,0 0 0,0 0 0,0 1 0,0-1 0,0 0 0,0 0 0,0 0 0,0 0 0,-1 1 0,1-1 0,0 0 0,0 0 0,0 0 0,0 0 0,0 0 0,-1 0 0,1 1 0,0-1 0,0 0 0,0 0 0,-1 0 0,1 0 0,0 0 0,0 0 0,0 0 0,-1 0 0,1 0 0,0 0 0,0 0 0,-3-7 0,2-15 0,1 20 0,-1-21 0,0 1 0,-1-1 0,-1 0 0,-1 1 0,-11-33 0,14 51 0,-1 0 0,1 0 0,-1 1 0,0-1 0,-1 1 0,1-1 0,-1 1 0,1 0 0,-1 0 0,0 0 0,0 0 0,0 1 0,-1-1 0,1 1 0,-5-3 0,5 4 0,0 0 0,0 0 0,0 0 0,0 0 0,0 0 0,0 1 0,-1 0 0,1-1 0,0 1 0,0 0 0,0 1 0,0-1 0,0 0 0,0 1 0,-1 0 0,1 0 0,0 0 0,1 0 0,-1 0 0,0 1 0,-3 1 0,-6 5 0,1 0 0,0 1 0,1 0 0,0 1 0,0 0 0,1 1 0,-8 11 0,-51 88 0,49-72 0,-22 65 0,23-54 0,16-47 0,0-8 0,-1-15 0,2 13 0,-1-4 0,0-7 0,-1 0 0,-1 0 0,-1 1 0,-10-27 0,15 43 0,-1 1 0,0-1 0,1 1 0,-1 0 0,0-1 0,0 1 0,0 0 0,0-1 0,0 1 0,-1 0 0,1 0 0,0 0 0,0 0 0,-1 0 0,1 0 0,0 1 0,-1-1 0,1 0 0,-1 1 0,1-1 0,-1 1 0,1-1 0,-1 1 0,0 0 0,1 0 0,-1-1 0,1 1 0,-1 0 0,0 1 0,1-1 0,-4 1 0,1 0 0,1 0 0,-1 0 0,1 1 0,0 0 0,-1-1 0,1 1 0,0 1 0,0-1 0,0 0 0,1 1 0,-1-1 0,-3 5 0,0 1 0,4-5 0,-1 1 0,0-1 0,0 1 0,0-1 0,-1 0 0,-5 5 0,8-8 0,0 1 0,0-1 0,0 0 0,0 1 0,0-1 0,0 0 0,0 0 0,0 0 0,0 0 0,0 0 0,0 0 0,0 0 0,0 0 0,0 0 0,0 0 0,0 0 0,0 0 0,0-1 0,0 1 0,0-1 0,1 1 0,-1 0 0,0-1 0,0 1 0,0-1 0,0 0 0,1 1 0,-1-1 0,0 0 0,0 1 0,1-1 0,-1 0 0,1 0 0,-1 0 0,0 0 0,1 0 0,-11-16 0,9 13 0,-1 0 0,0-1 0,0 1 0,-6-6 0,12 13 0,-1 1 0,0-1 0,0 0 0,-1 1 0,1-1 0,-1 1 0,1-1 0,0 8 0,11 45 0,-7-24 0,4 8 0,-10-40 0,0 0 0,0 0 0,0 0 0,0 0 0,0 0 0,0 0 0,0-1 0,0 1 0,0 0 0,0 0 0,0 0 0,0 0 0,0 0 0,1 0 0,-1 0 0,0 0 0,0 0 0,0 0 0,0 0 0,0 0 0,0 0 0,0 1 0,0-1 0,0 0 0,0 0 0,0 0 0,0 0 0,0 0 0,0 0 0,0 0 0,0 0 0,1 0 0,-1 0 0,0 0 0,0 0 0,0 0 0,0 0 0,0 0 0,0 0 0,0 0 0,0 0 0,0 0 0,0 0 0,0 1 0,0-1 0,0 0 0,0 0 0,0 0 0,0 0 0,0 0 0,0 0 0,0 0 0,0 0 0,1-9 0,0-15 0,-1 14 0,1 0 0,2-18 0,-3 27 0,0 1 0,1-1 0,-1 0 0,0 0 0,0 1 0,1-1 0,-1 0 0,0 0 0,1 1 0,-1-1 0,0 1 0,1-1 0,-1 0 0,1 1 0,-1-1 0,1 1 0,0-1 0,-1 1 0,1-1 0,-1 1 0,1 0 0,1-1 0,15 1 0,-17 0 0,1 0 0,0 1 0,0-1 0,0 0 0,0 0 0,0 1 0,0-1 0,0 0 0,0 0 0,0 0 0,0 0 0,0-1 0,0 1 0,0 0 0,0 0 0,0-1 0,0 1 0,0 0 0,0-1 0,0 1 0,-1-1 0,1 1 0,0-1 0,0 1 0,0-1 0,-1 0 0,1 1 0,0-1 0,-1 0 0,1 0 0,-1 1 0,1-1 0,-1 0 0,1 0 0,-1 0 0,1-1 0,2-8 0,-1-1 0,0 0 0,-1 0 0,-1 1 0,1-1 0,-1 0 0,-1 0 0,0 0 0,-4-14 0,5 24 0,0 0 0,0 0 0,0 0 0,-1 0 0,1 0 0,0 1 0,0-1 0,-1 0 0,1 0 0,-1 0 0,1 1 0,-1-1 0,1 0 0,-1 0 0,0 0 0,1 1 0,0 0 0,-1 0 0,1 0 0,0 0 0,0 1 0,-1-1 0,1 0 0,0 0 0,0 0 0,-1 0 0,1 0 0,0 1 0,0-1 0,0 0 0,-1 0 0,1 0 0,0 1 0,0-1 0,0 0 0,0 0 0,-1 1 0,1-1 0,0 0 0,0 0 0,0 1 0,0-1 0,0 0 0,0 1 0,-6 28 0,2 1 0,2-14 0,5-36 0,-3 20 0,0 0 0,0-1 0,0 1 0,0 0 0,0-1 0,0 1 0,0-1 0,0 1 0,0 0 0,0-1 0,0 1 0,1 0 0,-1-1 0,0 1 0,0 0 0,0-1 0,0 1 0,1 0 0,-1 0 0,0-1 0,0 1 0,1 0 0,-1-1 0,0 1 0,0 0 0,1 0 0,-1 0 0,0-1 0,1 1 0,-1 0 0,0 0 0,1 0 0,-1 0 0,0 0 0,1 0 0,-1-1 0,0 1 0,1 0 0,-1 0 0,0 0 0,1 0 0,-1 0 0,1 0 0,-1 0 0,0 1 0,1-1 0,-1 0 0,0 0 0,1 0 0,-1 0 0,0 0 0,1 1 0,-1-1 0,0 0 0,0 0 0,1 0 0,-1 1 0,0-1 0,1 0 0,-1 1 0,21 20 0,-17-16 0,24 26 0,45 39 0,-62-61 0,1 0 0,0 0 0,0-1 0,1-1 0,0 0 0,0 0 0,25 7 0,-34-13 0,-1 0 0,1 0 0,0-1 0,-1 1 0,1-1 0,0 0 0,-1 0 0,1-1 0,4 0 0,-6 1 0,1-1 0,-1 0 0,0 0 0,0 0 0,0 0 0,0 0 0,0 0 0,0 0 0,-1 0 0,1-1 0,0 1 0,-1-1 0,1 0 0,-1 1 0,1-1 0,1-2 0,1-4 0,-1 4 0,0-1 0,0 1 0,0 0 0,0-1 0,7-5 0,-9 9 0,0 1 0,0-1 0,0 0 0,0 1 0,0-1 0,0 1 0,0-1 0,1 1 0,-1 0 0,0-1 0,0 1 0,0 0 0,0 0 0,1 0 0,-1-1 0,0 1 0,0 1 0,0-1 0,1 0 0,-1 0 0,0 0 0,0 1 0,0-1 0,0 0 0,0 1 0,0-1 0,1 1 0,-1 0 0,0-1 0,0 1 0,1 1 0,27 30 0,-29-32 0,1 0 0,-1 0 0,0 0 0,0 0 0,0 0 0,0 0 0,1 0 0,-1 0 0,0 0 0,0 0 0,0 0 0,1 0 0,-1 0 0,0 0 0,0 0 0,0 0 0,0 0 0,1 0 0,-1-1 0,0 1 0,0 0 0,0 0 0,0 0 0,0 0 0,1 0 0,-1 0 0,0 0 0,0 0 0,0-1 0,0 1 0,0 0 0,0 0 0,0 0 0,1 0 0,-1-1 0,0 1 0,0 0 0,0 0 0,0 0 0,0 0 0,0-1 0,0 1 0,0 0 0,0 0 0,0 0 0,0-1 0,2-9 0,-2 9 0,2-17 0,-1-1 0,-1 1 0,-4-28 0,3 42 0,-1 0 0,0 1 0,0-1 0,0 0 0,0 0 0,-1 1 0,0 0 0,1-1 0,-1 1 0,0 0 0,-1 0 0,1 1 0,0-1 0,-1 1 0,0-1 0,1 1 0,-1 0 0,0 1 0,0-1 0,-6-1 0,7 3 0,-1 0 0,0 0 0,1 1 0,-1-1 0,1 1 0,-1 0 0,1 0 0,-1 0 0,1 1 0,0-1 0,-1 1 0,1-1 0,0 1 0,0 0 0,0 1 0,0-1 0,-3 4 0,-6 6 0,0 1 0,-13 19 0,21-26 0,-17 23 0,2 1 0,-19 41 0,35-67 0,1-6 0,0-13 0,3-22 0,20-81 0,-18 107 0,-3 11 0,0-1 0,0 1 0,0 0 0,0 0 0,0-1 0,0 1 0,0 0 0,0 0 0,0-1 0,0 1 0,0 0 0,0 0 0,1-1 0,-1 1 0,0 0 0,0 0 0,0 0 0,0-1 0,1 1 0,-1 0 0,0 0 0,0 0 0,0 0 0,1 0 0,-1-1 0,0 1 0,0 0 0,1 0 0,-1 0 0,0 0 0,0 0 0,1 0 0,-1 0 0,0 0 0,0 0 0,1 0 0,-1 0 0,0 0 0,0 0 0,1 0 0,-1 0 0,0 0 0,0 0 0,1 0 0,-1 0 0,0 0 0,1 1 0,12 8 0,-5-3 0,3-1 0,1 0 0,0-1 0,-1 0 0,1-1 0,1-1 0,-1 0 0,0 0 0,1-1 0,-1-1 0,15-1 0,-25 1 0,0 0 0,1 0 0,-1-1 0,1 1 0,-1-1 0,0 0 0,1 0 0,-1 1 0,0-2 0,4-1 0,-5 2 0,0 1 0,-1-1 0,1 0 0,0 1 0,-1-1 0,1 0 0,-1 0 0,1 0 0,-1 1 0,1-1 0,-1 0 0,0 0 0,1 0 0,-1 0 0,0 0 0,0 0 0,0 0 0,1 0 0,-1 0 0,0 0 0,0 0 0,0 0 0,-1 0 0,1 0 0,0 0 0,0 0 0,0 0 0,-1 1 0,0-2 0,-2-6 0,0 1 0,-1 0 0,0 1 0,0-1 0,0 1 0,-1 0 0,0 0 0,-1 0 0,1 1 0,-1 0 0,0 0 0,0 0 0,0 0 0,-1 1 0,-8-4 0,63 28 0,-37-19 0,-24-9 0,-18-6 0,-1 2 0,-43-11 0,-68-8 0,126 28 0,-28-5 0,41 8 0,0 0 0,0 0 0,0 0 0,0 0 0,0 0 0,0 1 0,0 0 0,-4 1 0,7-2 0,1 0 0,-1 0 0,1 1 0,-1-1 0,0 0 0,1 0 0,-1 1 0,1-1 0,-1 0 0,1 1 0,-1-1 0,1 1 0,0-1 0,-1 0 0,1 1 0,-1-1 0,1 1 0,0-1 0,-1 1 0,1 0 0,0-1 0,0 1 0,-1-1 0,1 1 0,0-1 0,0 1 0,0 0 0,0-1 0,0 1 0,0-1 0,0 1 0,0 0 0,0-1 0,0 1 0,0-1 0,0 1 0,1 0 0,0 2 0,0 0 0,0-1 0,0 1 0,1-1 0,0 1 0,-1-1 0,4 3 0,5 6 0,1-1 0,1 0 0,0 0 0,0-2 0,1 1 0,0-1 0,0-1 0,1-1 0,0 0 0,0 0 0,1-1 0,19 3 0,-32-8 0,0 1 0,-1-1 0,1 1 0,0 0 0,0-1 0,-1 1 0,1 0 0,0 0 0,-1 0 0,1 0 0,-1 0 0,1 1 0,-1-1 0,1 0 0,1 3 0,-1 0 0,0-1 0,0 1 0,0 0 0,-1 0 0,2 5 0,2 6 0,-4-12 0,1 1 0,-1-1 0,1 0 0,-1 1 0,0 0 0,-1-1 0,1 5 0,-3-7 0,-2-4 0,-3-6 0,-25-29 0,20 24 0,-18-26 0,29 39 0,1 1 0,-1-1 0,1 0 0,-1 1 0,1-1 0,0 1 0,-1-1 0,1 0 0,0 1 0,0-1 0,-1 0 0,1 1 0,0-1 0,0 0 0,0 1 0,0-1 0,0 0 0,0 0 0,0 0 0,1 1 0,-1 0 0,1 0 0,-1 0 0,0 0 0,1 0 0,-1 0 0,1 0 0,-1 1 0,1-1 0,-1 0 0,0 0 0,1 0 0,-1 0 0,1 0 0,-1 1 0,0-1 0,1 0 0,-1 0 0,1 1 0,23 17 0,-10-5 0,-2-2 0,0 0 0,1-1 0,25 16 0,-15-15 0,1 0 0,0-2 0,0 0 0,1-2 0,28 5 0,0-4 0,74 3 0,-121-11 0,84 1 0,-79-2 0,-1 0 0,0-1 0,0 0 0,0 0 0,0-1 0,15-7 0,-22 9 0,0-1 0,-1 1 0,1-1 0,-1 0 0,1 0 0,-1 0 0,0 0 0,1 0 0,-1-1 0,0 1 0,-1-1 0,1 1 0,0-1 0,-1 0 0,1 1 0,-1-1 0,0 0 0,2-6 0,-3 8 0,-27 97 0,22-78 0,0-8 0,3-19 0,1-23 0,1 29 0,1-12 0,0 10 0,-1 0 0,0 0 0,0-1 0,-2-8 0,2 13 0,0-1 0,-1 1 0,1 0 0,-1 0 0,1-1 0,-1 1 0,0 0 0,1 0 0,-1 0 0,0 0 0,0 0 0,0 0 0,0 0 0,0 0 0,0 0 0,0 0 0,0 0 0,0 0 0,0 1 0,0-1 0,0 0 0,-1 1 0,-1-1 0,-42-12 0,-56-7 0,67 13 0,-361-42 0,385 47 0,24 2 0,-12 0 0,39 0 0,25 0 0,122 16 0,54 12 0,-280-40 0,-77-15 0,111 27 0,0-1 0,0-1 0,0 1 0,0-1 0,-6-3 0,10 5 0,0 0 0,0 0 0,-1 0 0,1-1 0,0 1 0,0 0 0,0 0 0,0-1 0,-1 1 0,1 0 0,0 0 0,0-1 0,0 1 0,0 0 0,0 0 0,0-1 0,0 1 0,0 0 0,0 0 0,0-1 0,0 1 0,0 0 0,0 0 0,0-1 0,0 1 0,0 0 0,0-1 0,0 1 0,0 0 0,0 0 0,0-1 0,1 1 0,-1 0 0,0 0 0,0 0 0,0-1 0,0 1 0,1 0 0,-1 0 0,0 0 0,0-1 0,0 1 0,1 0 0,-1 0 0,0 0 0,0 0 0,1 0 0,-1 0 0,0-1 0,0 1 0,1 0 0,-1 0 0,0 0 0,0 0 0,1 0 0,13-5 0,0 0 0,24-4 0,-12 3 0,84-23 0,-105 27 0,-1 1 0,1-1 0,0 1 0,0 1 0,0-1 0,0 1 0,0 0 0,0 0 0,7 1 0,-10 0 0,0-1 0,-1 1 0,1 0 0,0 0 0,-1 0 0,1 0 0,0 0 0,-1 0 0,1 0 0,-1 1 0,0-1 0,1 0 0,-1 1 0,0-1 0,0 1 0,0-1 0,0 1 0,0 0 0,0-1 0,0 1 0,-1 0 0,1 0 0,-1 0 0,1-1 0,-1 1 0,1 3 0,-1-2 0,1 0 0,-1 0 0,0 0 0,0 0 0,0 0 0,0 0 0,0 0 0,-1 0 0,1 0 0,-1 0 0,0-1 0,1 1 0,-2 0 0,1 0 0,0-1 0,0 1 0,-1 0 0,0-1 0,1 1 0,-1-1 0,0 0 0,-3 3 0,2-2 0,0-1 0,0 0 0,-1-1 0,1 1 0,0 0 0,-1-1 0,1 0 0,-1 0 0,1 0 0,-1 0 0,0 0 0,1-1 0,-1 0 0,0 1 0,1-1 0,-1-1 0,-6 0 0,8 1 0,-1-1 0,1 1 0,0-1 0,-1 0 0,1 0 0,0 0 0,0 0 0,0 0 0,0 0 0,0 0 0,0-1 0,0 1 0,1-1 0,-1 1 0,-2-4 0,1 1 0,1 1 0,0-1 0,0 1 0,1-1 0,-1 0 0,1 1 0,0-1 0,-2-6 0,2-1 0,0 0 0,0 0 0,1 0 0,1 1 0,-1-1 0,4-11 0,-4 17 0,6-21 0,-6 26 0,1 0 0,-1 0 0,0-1 0,0 1 0,0 0 0,0 0 0,0 0 0,0-1 0,0 1 0,0 0 0,0 0 0,0 0 0,1 0 0,-1-1 0,0 1 0,0 0 0,0 0 0,0 0 0,1 0 0,-1 0 0,0-1 0,0 1 0,0 0 0,0 0 0,1 0 0,-1 0 0,0 0 0,0 0 0,1 0 0,-1 0 0,0 0 0,1 0 0,-1 1 0,1-1 0,0 1 0,-1 0 0,1-1 0,-1 1 0,0-1 0,1 1 0,-1 0 0,1-1 0,-1 1 0,0 0 0,0-1 0,1 2 0,12 41 0,9 46 0,-15-57 0,-7-29 0,1 1 0,0 0 0,0-1 0,1 1 0,-1-1 0,3 5 0,-4-8 0,1 1 0,-1-1 0,1 1 0,-1 0 0,1-1 0,-1 1 0,1-1 0,0 1 0,-1-1 0,1 1 0,0-1 0,-1 0 0,1 1 0,0-1 0,0 0 0,-1 0 0,1 1 0,0-1 0,0 0 0,-1 0 0,1 0 0,0 0 0,0 0 0,0 0 0,-1 0 0,1 0 0,0 0 0,0 0 0,-1-1 0,1 1 0,0 0 0,0 0 0,-1-1 0,1 1 0,0-1 0,6-3 0,-1-1 0,0 1 0,-1-1 0,1 0 0,-1-1 0,0 1 0,0-1 0,-1 0 0,5-8 0,12-14 0,-20 27 0,0 0 0,-1 0 0,1 0 0,0 0 0,0 0 0,0 0 0,0 1 0,0-1 0,0 0 0,0 1 0,0-1 0,0 0 0,0 1 0,0 0 0,1-1 0,-1 1 0,0 0 0,0-1 0,0 1 0,0 0 0,3 0 0,-3 0 0,1 1 0,-1-1 0,1 1 0,-1 0 0,0-1 0,1 1 0,-1 0 0,0 0 0,1 0 0,-1 0 0,0 0 0,0 0 0,0 0 0,2 2 0,2 5 0,0-1 0,-1 1 0,0 0 0,5 15 0,12 41 0,-14-41 0,0 0 0,14 27 0,-21-48 0,1 0 0,0-1 0,0 1 0,0 0 0,0-1 0,0 1 0,0-1 0,0 1 0,1-1 0,-1 0 0,0 1 0,1-1 0,-1 0 0,1 0 0,-1 0 0,1 0 0,0 0 0,-1 0 0,1-1 0,2 1 0,-3-1 0,1 0 0,-1 0 0,1 0 0,-1 0 0,1-1 0,-1 1 0,1-1 0,-1 1 0,1-1 0,-1 1 0,1-1 0,-1 0 0,0 0 0,0 0 0,1 0 0,-1 0 0,0 0 0,2-2 0,4-6 0,0 0 0,-1-1 0,1 0 0,7-20 0,16-48 0,-2 7 0,-17 52 0,-10 19 0,-1-1 0,0 1 0,0 0 0,0 0 0,1 0 0,-1 0 0,0 0 0,0-1 0,1 1 0,-1 0 0,0 0 0,1 0 0,-1 0 0,0 0 0,0 0 0,1 0 0,-1 0 0,0 0 0,0 0 0,1 0 0,-1 0 0,0 0 0,1 0 0,-1 0 0,0 0 0,0 0 0,1 0 0,-1 0 0,0 1 0,0-1 0,1 0 0,-1 0 0,0 0 0,0 0 0,1 1 0,-1-1 0,0 0 0,0 0 0,0 0 0,0 1 0,1-1 0,-1 0 0,0 0 0,0 1 0,0-1 0,0 0 0,0 0 0,0 1 0,1-1 0,-1 0 0,0 0 0,0 1 0,0-1 0,0 0 0,0 1 0,0-1 0,3 21 0,-2-19 0,-1-1 0,4 16 0,-4-17 0,0 0 0,0 0 0,0 0 0,0 1 0,0-1 0,0 0 0,0 0 0,0 0 0,0 1 0,0-1 0,0 0 0,0 0 0,0 0 0,1 1 0,-1-1 0,0 0 0,0 0 0,0 0 0,0 1 0,0-1 0,1 0 0,-1 0 0,0 0 0,0 0 0,0 0 0,0 0 0,1 1 0,-1-1 0,0 0 0,0 0 0,0 0 0,1 0 0,-1 0 0,0 0 0,0 0 0,1 0 0,-1 0 0,0 0 0,0 0 0,0 0 0,1 0 0,-1 0 0,0 0 0,0 0 0,0 0 0,1 0 0,-1 0 0,0-1 0,0 1 0,0 0 0,1 0 0,-1 0 0,0 0 0,0 0 0,0 0 0,0-1 0,1 1 0,-1 0 0,0 0 0,0-1 0,7-8 0,11-21 0,-11 16 0,-7 13 0,1 1 0,-1-1 0,0 1 0,0 0 0,0-1 0,0 1 0,1-1 0,-1 1 0,0 0 0,0-1 0,1 1 0,-1 0 0,0-1 0,1 1 0,-1 0 0,0 0 0,1-1 0,-1 1 0,0 0 0,1 0 0,-1 0 0,1-1 0,-1 1 0,0 0 0,1 0 0,0 0 0,0 0 0,-1 1 0,1 0 0,-1-1 0,1 1 0,-1 0 0,1 0 0,-1-1 0,0 1 0,0 0 0,1 0 0,-1 0 0,0 0 0,0-1 0,0 1 0,0 1 0,5 44 0,-2 0 0,-4 60 0,0-53 0,0-24 0,1-24 0,-1-18 0,1-135 0,-1 131 0,1 17 0,0 0 0,0 0 0,0 0 0,0 0 0,0 0 0,0 0 0,0 0 0,0 0 0,0 0 0,0 0 0,0 0 0,0 0 0,0 0 0,0 0 0,0 0 0,0 0 0,0 0 0,0 0 0,-1 0 0,1 0 0,0 0 0,0 0 0,0 0 0,0 0 0,0 0 0,0 0 0,0 0 0,0 0 0,0 0 0,0 0 0,0 0 0,0 0 0,0 0 0,0 0 0,0 0 0,0 0 0,-1 0 0,1 0 0,0 0 0,0 0 0,0 0 0,0 0 0,0 0 0,0 0 0,0 0 0,0 0 0,0 0 0,0 0 0,0 0 0,0 0 0,0 0 0,0-1 0,0 1 0,0 0 0,0 0 0,0 0 0,0 0 0,0 0 0,0 0 0,0 0 0,0 0 0,-4 8 0,-3 12 0,4-9 0,0 0 0,-1-1 0,-1 0 0,1 0 0,-2 0 0,1 0 0,-2-1 0,1 0 0,-1 0 0,0-1 0,-1 0 0,0 0 0,0-1 0,-1 0 0,-15 10 0,22-16 0,0 0 0,0 1 0,0-1 0,0 0 0,-1 0 0,1-1 0,0 1 0,-1 0 0,1-1 0,-1 1 0,1-1 0,0 0 0,-1 0 0,1 0 0,-1 0 0,1 0 0,-1 0 0,1-1 0,-1 1 0,1-1 0,0 0 0,-1 0 0,1 0 0,0 0 0,0 0 0,0 0 0,0-1 0,0 1 0,0-1 0,0 1 0,0-1 0,0 0 0,1 1 0,-1-1 0,1 0 0,-3-3 0,-1-3 0,1-1 0,-1 1 0,1-1 0,1 0 0,-4-9 0,-9-50 0,5 19 0,7 40 0,-1 9 0,-6 16 0,10-15 0,-16 32 0,11-20 0,0 0 0,-1-1 0,-1 0 0,-13 17 0,19-28 0,1 0 0,0 0 0,-1 0 0,1 0 0,-1 0 0,0 0 0,1 0 0,-1-1 0,0 1 0,1-1 0,-1 1 0,0-1 0,0 1 0,0-1 0,1 0 0,-1 0 0,0 0 0,0 0 0,0 0 0,1-1 0,-1 1 0,0 0 0,0-1 0,1 0 0,-3 0 0,1 0 0,0 0 0,-1 1 0,1-1 0,-1 1 0,-5 0 0,-1 2 0,0 1 0,0 0 0,0 0 0,0 1 0,0 1 0,1 0 0,-15 9 0,1 0 0,21-13 0,-1 0 0,0 0 0,0 0 0,0 0 0,0 0 0,0 0 0,0-1 0,0 1 0,0-1 0,0 0 0,0 0 0,0 0 0,0 0 0,0 0 0,0-1 0,0 0 0,0 1 0,0-1 0,-5-3 0,-3-1 0,1-1 0,0 0 0,-18-15 0,25 18 0,-126-110 0,69 57 0,21 19 0,-60-49 0,70 66 0,15 11 0,-21-18 0,34 27 0,0-1 0,1 1 0,-1-1 0,0 1 0,1-1 0,-1 0 0,1 1 0,-1-1 0,1 1 0,-1-1 0,1 0 0,0 1 0,-1-1 0,1 0 0,0 0 0,-1 1 0,1-1 0,0 0 0,0 0 0,0-1 0,0 2 0,0-1 0,1 1 0,-1 0 0,0-1 0,1 1 0,-1 0 0,1 0 0,-1-1 0,1 1 0,-1 0 0,0 0 0,1 0 0,-1-1 0,1 1 0,-1 0 0,1 0 0,-1 0 0,1 0 0,-1 0 0,1 0 0,-1 0 0,1 0 0,0 0 0,7 1 0,-1 0 0,0 0 0,8 3 0,-4-1 0,0 1 0,15 7 0,-22-9 0,0 0 0,-1 0 0,1 1 0,0 0 0,-1-1 0,1 1 0,-1 0 0,0 1 0,3 3 0,-5-7 0,-1 1 0,0-1 0,1 1 0,-1 0 0,1 0 0,-1-1 0,0 1 0,1 0 0,-1-1 0,0 1 0,0 0 0,0 0 0,0 0 0,0-1 0,0 1 0,0 0 0,0 0 0,0-1 0,0 1 0,0 0 0,0 0 0,0-1 0,-1 3 0,0-2 0,1 0 0,-1 0 0,0 0 0,0 0 0,0 0 0,0 0 0,0 0 0,0-1 0,0 1 0,0 0 0,-1-1 0,-1 2 0,-3 0 0,0 0 0,0 0 0,0 0 0,-11 1 0,1-2 0,7 0 0,0 0 0,-1 1 0,-14 4 0,21-5 0,0 0 0,1 1 0,-1-1 0,1 0 0,-1 1 0,1 0 0,0-1 0,-1 1 0,1 0 0,0 0 0,0 0 0,0 1 0,1-1 0,-1 0 0,0 1 0,-1 3 0,2-4 0,1 0 0,-1 0 0,0-1 0,-1 1 0,1 0 0,0-1 0,0 1 0,-1 0 0,1-1 0,-1 0 0,1 1 0,-1-1 0,0 0 0,1 0 0,-1 0 0,0 0 0,-2 1 0,1-1 0,0 0 0,0-1 0,-1 0 0,1 1 0,0-1 0,0 0 0,0-1 0,-1 1 0,1-1 0,-3 0 0,4 1 0,1 0 0,0 0 0,0 0 0,0 0 0,-1 0 0,1 0 0,0 1 0,0-1 0,-1 0 0,1 1 0,0-1 0,0 1 0,0-1 0,0 1 0,0 0 0,0-1 0,0 1 0,0 0 0,0 0 0,0-1 0,0 1 0,0 0 0,1 0 0,-1 0 0,0 0 0,1 0 0,-1 1 0,0-1 0,0 2 0,-2 5 0,0 0 0,0 0 0,-2 11 0,4-13 0,-18 62 0,19-66 0,-1-1 0,1 1 0,-1-1 0,0 0 0,0 1 0,1-1 0,-1 0 0,0 0 0,-2 3 0,2-4 0,1 0 0,0 1 0,-1-1 0,1 0 0,-1 0 0,1 0 0,-1 1 0,1-1 0,0 0 0,-1 0 0,1 0 0,-1 0 0,1 0 0,-1 0 0,1 0 0,-1 0 0,1 0 0,-1 0 0,1 0 0,-1 0 0,0 0 0,-1-2 0,-1 1 0,1 0 0,0-1 0,0 0 0,0 1 0,0-1 0,0 0 0,0 0 0,0 0 0,-1-3 0,-18-24 0,2-1 0,-30-63 0,32 58 0,2 7 0,15 28 0,0 1 0,0-1 0,0 0 0,0 0 0,0 0 0,-1 0 0,1 0 0,0 0 0,0 0 0,0 0 0,0 0 0,0 0 0,0 0 0,0 0 0,0 0 0,0 0 0,0 0 0,0 0 0,6 13 0,11 18 0,12 21 0,70 92 0,-98-143 0,0 0 0,0 1 0,0-1 0,0 0 0,0 0 0,0 0 0,0 0 0,0 0 0,1 0 0,-1 0 0,0 0 0,1-1 0,-1 1 0,0 0 0,1-1 0,-1 1 0,1-1 0,-1 0 0,3 1 0,-3-2 0,0 1 0,1-1 0,-1 1 0,0-1 0,0 0 0,1 1 0,-1-1 0,0 0 0,0 0 0,0 0 0,0 0 0,0 0 0,0 0 0,0 0 0,0 0 0,-1-1 0,1 1 0,0 0 0,0-2 0,2-2 0,-2 3 0,0 0 0,0 0 0,0 0 0,0 0 0,1 0 0,2-3 0,-3 5 0,-1-1 0,1 1 0,-1 0 0,1 0 0,-1-1 0,1 1 0,-1 0 0,1 0 0,0 0 0,-1-1 0,1 1 0,0 0 0,-1 0 0,1 0 0,-1 0 0,1 0 0,0 0 0,-1 0 0,1 1 0,0-1 0,-1 0 0,1 0 0,-1 0 0,1 1 0,0-1 0,-1 0 0,1 0 0,-1 1 0,1-1 0,0 1 0,20 16 0,-16-12 0,0 0 0,1-1 0,0 0 0,10 6 0,-14-9 0,0-1 0,-1 1 0,1 0 0,0-1 0,0 1 0,0-1 0,-1 0 0,1 0 0,0 0 0,0 0 0,0 0 0,0 0 0,0 0 0,-1 0 0,1-1 0,0 1 0,0-1 0,0 1 0,-1-1 0,1 0 0,0 0 0,2-1 0,0-2 0,0 1 0,0-1 0,0 1 0,0-1 0,-1 0 0,1-1 0,-1 1 0,5-9 0,1-5 0,7-20 0,0-1 0,-7 15 0,-6 16 0,0-1 0,1 1 0,5-9 0,-8 15 0,0 0 0,0 1 0,1-1 0,-1 0 0,0 1 0,1-1 0,-1 1 0,1 0 0,0-1 0,-1 1 0,1 0 0,0 0 0,0 0 0,0 0 0,0 0 0,0 1 0,0-1 0,3 0 0,4 1 0,1 0 0,-1 1 0,0 0 0,1 1 0,-1 0 0,0 1 0,0-1 0,14 8 0,30 14 0,60 37 0,-27-13 0,-83-46 0,1-1 0,-1 1 0,1 0 0,0-1 0,0 0 0,0 0 0,0 0 0,0 0 0,6 0 0,-8-1 0,-1 0 0,1 0 0,-1-1 0,0 1 0,1-1 0,-1 1 0,0-1 0,1 1 0,-1-1 0,0 0 0,0 0 0,1 1 0,-1-1 0,0 0 0,0 0 0,0 0 0,0 0 0,0-1 0,0 1 0,0 0 0,-1 0 0,1 0 0,0-1 0,-1 1 0,1 0 0,-1-1 0,1 1 0,-1-2 0,3-6 0,-1 0 0,-1 0 0,0 0 0,0 0 0,0-13 0,-7-49 0,3 37 0,3 29 0,-1 0 0,1 0 0,-1-1 0,0 1 0,0 0 0,-1 0 0,1 1 0,-1-1 0,0 0 0,0 0 0,-1 1 0,0 0 0,1-1 0,-1 1 0,-1 0 0,-5-6 0,-2 0 0,-1 0 0,0 0 0,0 1 0,-1 1 0,0 0 0,-1 1 0,0 0 0,0 1 0,-17-5 0,29 11 0,1-1 0,-1 1 0,0-1 0,1 1 0,-1 0 0,1 0 0,-1 0 0,0 0 0,1 0 0,-1 0 0,1 1 0,-1-1 0,1 0 0,-1 1 0,0-1 0,1 1 0,0 0 0,-1-1 0,1 1 0,-1 0 0,1 0 0,-2 2 0,1-1 0,0 0 0,1 1 0,-1-1 0,1 1 0,-1-1 0,1 1 0,0 0 0,0-1 0,1 1 0,-2 3 0,15-25 0,32-56 0,42-63 0,-85 135 0,0 0 0,1 0 0,0 0 0,-1 0 0,1 0 0,0 0 0,0 1 0,0 0 0,6-4 0,-7 6 0,0-1 0,-1 1 0,1-1 0,0 1 0,0 0 0,-1 0 0,1 0 0,0 0 0,0 0 0,-1 1 0,1-1 0,0 0 0,-1 1 0,1-1 0,0 1 0,-1 0 0,1-1 0,0 1 0,-1 0 0,1 0 0,-1 0 0,0 0 0,3 3 0,12 9 0,0 2 0,-2 0 0,15 19 0,36 55 0,16 20 0,-72-99 0,0-1 0,0-1 0,1 1 0,0-1 0,0-1 0,1 0 0,0-1 0,0 0 0,0 0 0,1-1 0,0-1 0,0 0 0,0 0 0,1-1 0,-1-1 0,1 0 0,-1-1 0,1 0 0,0-1 0,-1-1 0,20-2 0,17-7 0,64-21 0,7-2 0,-97 28 0,0 2 0,0 0 0,33 0 0,97 16 0,-57-3 0,109 3 0,-97-7 0,-96-5 0,2-1 0,1 1 0,0 0 0,0 2 0,27 7 0,-40-9 0,-1-1 0,0 0 0,0 1 0,0 0 0,1-1 0,-1 1 0,0 0 0,0 0 0,0-1 0,0 1 0,0 0 0,0 0 0,0 0 0,-1 0 0,1 0 0,1 2 0,-2-2 0,0 0 0,1-1 0,-1 1 0,0 0 0,0 0 0,0 0 0,0-1 0,0 1 0,0 0 0,0 0 0,0-1 0,-1 1 0,1 0 0,0 0 0,0 0 0,-1-1 0,1 1 0,0 0 0,-1-1 0,0 2 0,-1 1 0,0-1 0,0 1 0,-1-1 0,1 0 0,-1 1 0,1-1 0,-1 0 0,0-1 0,0 1 0,-6 2 0,-3 1 0,-1-2 0,0 1 0,0-2 0,0 0 0,-21 1 0,9-2 0,0-2 0,-26-4 0,38 3 0,1 0 0,-1-1 0,1-1 0,0 0 0,0-1 0,1 0 0,-12-7 0,7 2 0,0 0 0,1-2 0,1 0 0,-16-16 0,19 18 0,-1 1 0,0 0 0,-1 0 0,0 2 0,0-1 0,-21-7 0,34 15 0,-1 0 0,0-1 0,1 1 0,-1 0 0,0 0 0,1-1 0,-1 1 0,0 0 0,1 0 0,-1 0 0,0 0 0,1 0 0,-1 0 0,0 0 0,0 0 0,1 0 0,-1 0 0,0 0 0,1 1 0,-1-1 0,0 0 0,1 0 0,-1 1 0,0 0 0,0-1 0,0 1 0,0 0 0,1 0 0,-1 0 0,0 0 0,1 0 0,-1 0 0,1 0 0,-1 0 0,1 0 0,-1 1 0,1-1 0,0 1 0,-2 7 0,2-1 0,-1 1 0,2 12 0,-1-12 0,1 32 0,0-36 0,0-27 0,-1-4 0,1 3 0,-2-26 0,0 43 0,-2 8 0,-2 4 0,1 0 0,0 1 0,1 0 0,0 0 0,-4 10 0,3-5 0,-29 83 0,21-65 0,12-30 0,0 0 0,0 0 0,0 1 0,0-1 0,0 0 0,-1 0 0,1 0 0,0 1 0,0-1 0,0 0 0,-1 0 0,1 0 0,0 1 0,0-1 0,-1 0 0,1 0 0,0 0 0,0 0 0,-1 0 0,1 1 0,0-1 0,0 0 0,-1 0 0,1 0 0,0 0 0,-1 0 0,1 0 0,0 0 0,0 0 0,-1 0 0,1 0 0,0 0 0,0 0 0,-1 0 0,1 0 0,0-1 0,-1 1 0,1 0 0,0 0 0,0 0 0,-1 0 0,1 0 0,0-1 0,0 1 0,0 0 0,-1 0 0,1 0 0,0-1 0,0 1 0,0 0 0,0 0 0,-1-1 0,1 1 0,0 0 0,0 0 0,0-1 0,-7-15 0,1-6 0,-18-51 0,24 71 0,-1 0 0,0 1 0,1-1 0,-1 0 0,0 1 0,0-1 0,0 0 0,-1 1 0,1 0 0,0-1 0,-3-1 0,4 2 0,-1 1 0,1 0 0,0 0 0,-1 0 0,1 0 0,0 0 0,-1 0 0,1-1 0,-1 1 0,1 0 0,0 0 0,-1 0 0,1 0 0,0 0 0,-1 1 0,1-1 0,0 0 0,-1 0 0,1 0 0,-1 0 0,1 0 0,-1 1 0,-8 10 0,1 3-30,-9 29 0,9-21-1275,-3 4-5521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5T13:17:51.467"/>
    </inkml:context>
    <inkml:brush xml:id="br0">
      <inkml:brushProperty name="width" value="0.035" units="cm"/>
      <inkml:brushProperty name="height" value="0.035" units="cm"/>
      <inkml:brushProperty name="color" value="#FFFFFF"/>
    </inkml:brush>
  </inkml:definitions>
  <inkml:trace contextRef="#ctx0" brushRef="#br0">0 8 24063,'53'184'0,"-27"-192"0,-79-176 0,27 192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5T13:18:03.439"/>
    </inkml:context>
    <inkml:brush xml:id="br0">
      <inkml:brushProperty name="width" value="0.35" units="cm"/>
      <inkml:brushProperty name="height" value="0.35" units="cm"/>
      <inkml:brushProperty name="color" value="#FFFFFF"/>
    </inkml:brush>
  </inkml:definitions>
  <inkml:trace contextRef="#ctx0" brushRef="#br0">0 1 24098,'1017'66'0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5T13:20:32.245"/>
    </inkml:context>
    <inkml:brush xml:id="br0">
      <inkml:brushProperty name="width" value="0.35" units="cm"/>
      <inkml:brushProperty name="height" value="0.35" units="cm"/>
      <inkml:brushProperty name="color" value="#FFFFFF"/>
    </inkml:brush>
  </inkml:definitions>
  <inkml:trace contextRef="#ctx0" brushRef="#br0">1 1 23745,'3509'98'0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5T13:20:33.494"/>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05T13:22:42.645"/>
    </inkml:context>
    <inkml:brush xml:id="br0">
      <inkml:brushProperty name="width" value="0.35" units="cm"/>
      <inkml:brushProperty name="height" value="0.35" units="cm"/>
      <inkml:brushProperty name="color" value="#FFFFFF"/>
    </inkml:brush>
  </inkml:definitions>
  <inkml:trace contextRef="#ctx0" brushRef="#br0">1 33 23521,'1271'-32'0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11T10:36:23.032"/>
    </inkml:context>
    <inkml:brush xml:id="br0">
      <inkml:brushProperty name="width" value="0.35" units="cm"/>
      <inkml:brushProperty name="height" value="0.35" units="cm"/>
      <inkml:brushProperty name="color" value="#FFFFFF"/>
    </inkml:brush>
  </inkml:definitions>
  <inkml:trace contextRef="#ctx0" brushRef="#br0">1 1 23697,'1745'74'0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5C251-D88E-4BD3-B03F-C36EF9678637}" type="datetimeFigureOut">
              <a:rPr lang="en-US" smtClean="0"/>
              <a:t>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174F8-8A23-4AE1-A30D-8268B811D22B}" type="slidenum">
              <a:rPr lang="en-US" smtClean="0"/>
              <a:t>‹#›</a:t>
            </a:fld>
            <a:endParaRPr lang="en-US"/>
          </a:p>
        </p:txBody>
      </p:sp>
    </p:spTree>
    <p:extLst>
      <p:ext uri="{BB962C8B-B14F-4D97-AF65-F5344CB8AC3E}">
        <p14:creationId xmlns:p14="http://schemas.microsoft.com/office/powerpoint/2010/main" val="70717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xtavenue.org/rosalynn-carter-pioneering-caregiving-advocate-says-more-must-be-don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 is an Age-Friendly Health System which means that we reliably provide a set of four evidence-based elements of high-quality care, known as the “4Ms,” to all older adults in your system: What Matters, Medication, Mentation, and Mobility.  As to quote Rani Snyder, VP Programs at The John A. Hartford Foundation “How can a health system truly be age-friendly if it doesn’t address caregivers?”</a:t>
            </a:r>
          </a:p>
        </p:txBody>
      </p:sp>
      <p:sp>
        <p:nvSpPr>
          <p:cNvPr id="4" name="Slide Number Placeholder 3"/>
          <p:cNvSpPr>
            <a:spLocks noGrp="1"/>
          </p:cNvSpPr>
          <p:nvPr>
            <p:ph type="sldNum" sz="quarter" idx="5"/>
          </p:nvPr>
        </p:nvSpPr>
        <p:spPr/>
        <p:txBody>
          <a:bodyPr/>
          <a:lstStyle/>
          <a:p>
            <a:fld id="{9B8174F8-8A23-4AE1-A30D-8268B811D22B}" type="slidenum">
              <a:rPr lang="en-US" smtClean="0"/>
              <a:t>1</a:t>
            </a:fld>
            <a:endParaRPr lang="en-US"/>
          </a:p>
        </p:txBody>
      </p:sp>
    </p:spTree>
    <p:extLst>
      <p:ext uri="{BB962C8B-B14F-4D97-AF65-F5344CB8AC3E}">
        <p14:creationId xmlns:p14="http://schemas.microsoft.com/office/powerpoint/2010/main" val="1643975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C2BD4-5458-5410-C129-390D55C99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44EC1-1B7A-75FE-E764-C63628120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96673-4D8A-31E6-8C99-840BEB1D1D71}"/>
              </a:ext>
            </a:extLst>
          </p:cNvPr>
          <p:cNvSpPr>
            <a:spLocks noGrp="1"/>
          </p:cNvSpPr>
          <p:nvPr>
            <p:ph type="body" idx="1"/>
          </p:nvPr>
        </p:nvSpPr>
        <p:spPr/>
        <p:txBody>
          <a:bodyPr/>
          <a:lstStyle/>
          <a:p>
            <a:r>
              <a:rPr lang="en-US" b="0" dirty="0"/>
              <a:t>Read slide</a:t>
            </a:r>
          </a:p>
        </p:txBody>
      </p:sp>
      <p:sp>
        <p:nvSpPr>
          <p:cNvPr id="4" name="Slide Number Placeholder 3">
            <a:extLst>
              <a:ext uri="{FF2B5EF4-FFF2-40B4-BE49-F238E27FC236}">
                <a16:creationId xmlns:a16="http://schemas.microsoft.com/office/drawing/2014/main" id="{39FCC3FE-ADB8-B9AB-07BC-3E4BAD59ABB1}"/>
              </a:ext>
            </a:extLst>
          </p:cNvPr>
          <p:cNvSpPr>
            <a:spLocks noGrp="1"/>
          </p:cNvSpPr>
          <p:nvPr>
            <p:ph type="sldNum" sz="quarter" idx="5"/>
          </p:nvPr>
        </p:nvSpPr>
        <p:spPr/>
        <p:txBody>
          <a:bodyPr/>
          <a:lstStyle/>
          <a:p>
            <a:fld id="{9B8174F8-8A23-4AE1-A30D-8268B811D22B}" type="slidenum">
              <a:rPr lang="en-US" smtClean="0"/>
              <a:t>10</a:t>
            </a:fld>
            <a:endParaRPr lang="en-US"/>
          </a:p>
        </p:txBody>
      </p:sp>
    </p:spTree>
    <p:extLst>
      <p:ext uri="{BB962C8B-B14F-4D97-AF65-F5344CB8AC3E}">
        <p14:creationId xmlns:p14="http://schemas.microsoft.com/office/powerpoint/2010/main" val="210697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5D812-178A-0FD4-8973-4F8F57A26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FDD52-B0AE-EC94-C9FD-A3E5FE315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50C0-766F-B4F2-996E-F82076E4E3AE}"/>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B048D9EB-38E0-0991-CEBD-C0856935BE3C}"/>
              </a:ext>
            </a:extLst>
          </p:cNvPr>
          <p:cNvSpPr>
            <a:spLocks noGrp="1"/>
          </p:cNvSpPr>
          <p:nvPr>
            <p:ph type="sldNum" sz="quarter" idx="5"/>
          </p:nvPr>
        </p:nvSpPr>
        <p:spPr/>
        <p:txBody>
          <a:bodyPr/>
          <a:lstStyle/>
          <a:p>
            <a:fld id="{9B8174F8-8A23-4AE1-A30D-8268B811D22B}" type="slidenum">
              <a:rPr lang="en-US" smtClean="0"/>
              <a:t>11</a:t>
            </a:fld>
            <a:endParaRPr lang="en-US"/>
          </a:p>
        </p:txBody>
      </p:sp>
    </p:spTree>
    <p:extLst>
      <p:ext uri="{BB962C8B-B14F-4D97-AF65-F5344CB8AC3E}">
        <p14:creationId xmlns:p14="http://schemas.microsoft.com/office/powerpoint/2010/main" val="337517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11E48-BA34-4FCE-8E02-08AF467C3E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46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E14EE-A74C-EC90-1515-BD7BD4685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BF9C1-307D-D0D0-2DB3-EE38CF1DD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9A4AA-11B4-65B5-AC62-603B42DF8081}"/>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Developed at RUSH and now being shared nationally through a grant from The John A. Hartford Foundation and in partnership with the Institute on Healthcare Improvement, the Caring for Caregivers model (C4C) fosters health equity by integrating social care for both the patient and the family caregiver into the health care system and partnering with community agencies to address social determinants of health. The model utilizes a person-centered approach which is tailored to the identified needs of each family caregiver and their care recipient. As such, each individual’s layers of intersectionality and unique situation are assessed and addressed as appropriate within the structure of the intervention. Rooted in the CARE Act (Caregiver, Advise, Respond, Enable) and the 4Ms framework of an Age-Friendly Health System, the Caring for The Caring for Caregivers (C4C) model incorporates evidence-based practices into a single framework to identify, understand, and assist with the social care needs of the dyad.</a:t>
            </a:r>
          </a:p>
          <a:p>
            <a:endParaRPr lang="en-US" b="0" dirty="0"/>
          </a:p>
        </p:txBody>
      </p:sp>
      <p:sp>
        <p:nvSpPr>
          <p:cNvPr id="4" name="Slide Number Placeholder 3">
            <a:extLst>
              <a:ext uri="{FF2B5EF4-FFF2-40B4-BE49-F238E27FC236}">
                <a16:creationId xmlns:a16="http://schemas.microsoft.com/office/drawing/2014/main" id="{BBC360CB-5B57-E77F-3CC4-D53343D76FAD}"/>
              </a:ext>
            </a:extLst>
          </p:cNvPr>
          <p:cNvSpPr>
            <a:spLocks noGrp="1"/>
          </p:cNvSpPr>
          <p:nvPr>
            <p:ph type="sldNum" sz="quarter" idx="5"/>
          </p:nvPr>
        </p:nvSpPr>
        <p:spPr/>
        <p:txBody>
          <a:bodyPr/>
          <a:lstStyle/>
          <a:p>
            <a:fld id="{9B8174F8-8A23-4AE1-A30D-8268B811D22B}" type="slidenum">
              <a:rPr lang="en-US" smtClean="0"/>
              <a:t>13</a:t>
            </a:fld>
            <a:endParaRPr lang="en-US"/>
          </a:p>
        </p:txBody>
      </p:sp>
    </p:spTree>
    <p:extLst>
      <p:ext uri="{BB962C8B-B14F-4D97-AF65-F5344CB8AC3E}">
        <p14:creationId xmlns:p14="http://schemas.microsoft.com/office/powerpoint/2010/main" val="4125436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9E353-89BC-3917-9CD8-DA2F020D2F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1FC4CA-6E7F-333B-6A4A-7EC5D07DD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86FCE-B3CA-919F-EC32-DC02FE9280D0}"/>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B2314C7F-EC0F-8C93-AF7D-37DE7956B525}"/>
              </a:ext>
            </a:extLst>
          </p:cNvPr>
          <p:cNvSpPr>
            <a:spLocks noGrp="1"/>
          </p:cNvSpPr>
          <p:nvPr>
            <p:ph type="sldNum" sz="quarter" idx="5"/>
          </p:nvPr>
        </p:nvSpPr>
        <p:spPr/>
        <p:txBody>
          <a:bodyPr/>
          <a:lstStyle/>
          <a:p>
            <a:fld id="{9B8174F8-8A23-4AE1-A30D-8268B811D22B}" type="slidenum">
              <a:rPr lang="en-US" smtClean="0"/>
              <a:t>14</a:t>
            </a:fld>
            <a:endParaRPr lang="en-US"/>
          </a:p>
        </p:txBody>
      </p:sp>
    </p:spTree>
    <p:extLst>
      <p:ext uri="{BB962C8B-B14F-4D97-AF65-F5344CB8AC3E}">
        <p14:creationId xmlns:p14="http://schemas.microsoft.com/office/powerpoint/2010/main" val="265060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96CCF-F07B-832C-B591-3C8608CD2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F0AF1-95FE-060D-D86B-C20634D03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34F05-1FB1-31EB-C5E6-62D57802A9AD}"/>
              </a:ext>
            </a:extLst>
          </p:cNvPr>
          <p:cNvSpPr>
            <a:spLocks noGrp="1"/>
          </p:cNvSpPr>
          <p:nvPr>
            <p:ph type="body" idx="1"/>
          </p:nvPr>
        </p:nvSpPr>
        <p:spPr/>
        <p:txBody>
          <a:bodyPr/>
          <a:lstStyle/>
          <a:p>
            <a:pPr marL="0" marR="0" lvl="0" indent="0" algn="l" defTabSz="9119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Referrals to PTs, OTs, pharmacists, dieticians, and social workers to support caregiver well-being and increase confidence in providing care</a:t>
            </a:r>
          </a:p>
          <a:p>
            <a:pPr marL="0" marR="0" lvl="0" indent="0" algn="l" defTabSz="9119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19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Brief psychotherapy sessions based on What Matters to the caregiver and care recipient</a:t>
            </a:r>
          </a:p>
          <a:p>
            <a:pPr marL="0" marR="0" lvl="0" indent="0" algn="l" defTabSz="9119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19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19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Care team, caregiver, and care recipient meet to discuss goals of care that incorporate What Matters to the care recipient and caregiver</a:t>
            </a:r>
          </a:p>
          <a:p>
            <a:endParaRPr lang="en-US" b="0" dirty="0"/>
          </a:p>
        </p:txBody>
      </p:sp>
      <p:sp>
        <p:nvSpPr>
          <p:cNvPr id="4" name="Slide Number Placeholder 3">
            <a:extLst>
              <a:ext uri="{FF2B5EF4-FFF2-40B4-BE49-F238E27FC236}">
                <a16:creationId xmlns:a16="http://schemas.microsoft.com/office/drawing/2014/main" id="{D86A7184-F341-71A2-FA1B-AA1EC2D49B19}"/>
              </a:ext>
            </a:extLst>
          </p:cNvPr>
          <p:cNvSpPr>
            <a:spLocks noGrp="1"/>
          </p:cNvSpPr>
          <p:nvPr>
            <p:ph type="sldNum" sz="quarter" idx="5"/>
          </p:nvPr>
        </p:nvSpPr>
        <p:spPr/>
        <p:txBody>
          <a:bodyPr/>
          <a:lstStyle/>
          <a:p>
            <a:fld id="{9B8174F8-8A23-4AE1-A30D-8268B811D22B}" type="slidenum">
              <a:rPr lang="en-US" smtClean="0"/>
              <a:t>15</a:t>
            </a:fld>
            <a:endParaRPr lang="en-US"/>
          </a:p>
        </p:txBody>
      </p:sp>
    </p:spTree>
    <p:extLst>
      <p:ext uri="{BB962C8B-B14F-4D97-AF65-F5344CB8AC3E}">
        <p14:creationId xmlns:p14="http://schemas.microsoft.com/office/powerpoint/2010/main" val="9954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18B10-CDE3-F511-10FC-3280B228C7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DD9D0-FC45-BE8A-29A5-CF66E2783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278A5-FC53-82B0-AA02-6F684BACB5A6}"/>
              </a:ext>
            </a:extLst>
          </p:cNvPr>
          <p:cNvSpPr>
            <a:spLocks noGrp="1"/>
          </p:cNvSpPr>
          <p:nvPr>
            <p:ph type="body" idx="1"/>
          </p:nvPr>
        </p:nvSpPr>
        <p:spPr/>
        <p:txBody>
          <a:bodyPr/>
          <a:lstStyle/>
          <a:p>
            <a:pPr marL="514350" marR="0" lvl="0" indent="0" algn="l" defTabSz="914400" rtl="0" eaLnBrk="1" fontAlgn="auto" latinLnBrk="0" hangingPunct="1">
              <a:lnSpc>
                <a:spcPct val="107000"/>
              </a:lnSpc>
              <a:spcBef>
                <a:spcPts val="0"/>
              </a:spcBef>
              <a:spcAft>
                <a:spcPts val="0"/>
              </a:spcAft>
              <a:buClrTx/>
              <a:buSzTx/>
              <a:buFontTx/>
              <a:buNone/>
              <a:tabLst/>
              <a:defRPr/>
            </a:pPr>
            <a:r>
              <a:rPr lang="en-US" b="0" dirty="0"/>
              <a:t>Once caregivers complete the C4C intervention, we follow up and assess again for burden, depressive symptoms, and anxiety symptoms at 1 month and 3 months – we see reductions in each of these assessed areas at both 1month and 3 months follow up.  This also gives us an opportunity to ask if there are any new needs that may need to be addressed.  </a:t>
            </a:r>
          </a:p>
        </p:txBody>
      </p:sp>
      <p:sp>
        <p:nvSpPr>
          <p:cNvPr id="4" name="Slide Number Placeholder 3">
            <a:extLst>
              <a:ext uri="{FF2B5EF4-FFF2-40B4-BE49-F238E27FC236}">
                <a16:creationId xmlns:a16="http://schemas.microsoft.com/office/drawing/2014/main" id="{17D6F126-881A-1334-F95E-8883C864F8E6}"/>
              </a:ext>
            </a:extLst>
          </p:cNvPr>
          <p:cNvSpPr>
            <a:spLocks noGrp="1"/>
          </p:cNvSpPr>
          <p:nvPr>
            <p:ph type="sldNum" sz="quarter" idx="5"/>
          </p:nvPr>
        </p:nvSpPr>
        <p:spPr/>
        <p:txBody>
          <a:bodyPr/>
          <a:lstStyle/>
          <a:p>
            <a:fld id="{9B8174F8-8A23-4AE1-A30D-8268B811D22B}" type="slidenum">
              <a:rPr lang="en-US" smtClean="0"/>
              <a:t>16</a:t>
            </a:fld>
            <a:endParaRPr lang="en-US"/>
          </a:p>
        </p:txBody>
      </p:sp>
    </p:spTree>
    <p:extLst>
      <p:ext uri="{BB962C8B-B14F-4D97-AF65-F5344CB8AC3E}">
        <p14:creationId xmlns:p14="http://schemas.microsoft.com/office/powerpoint/2010/main" val="324101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D9AC6-284B-9921-1CEA-E2E6DAC254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836B9-026D-B52F-4614-27B87170C4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B6502-646C-C9CD-F9F8-D6E3D3288E6F}"/>
              </a:ext>
            </a:extLst>
          </p:cNvPr>
          <p:cNvSpPr>
            <a:spLocks noGrp="1"/>
          </p:cNvSpPr>
          <p:nvPr>
            <p:ph type="body" idx="1"/>
          </p:nvPr>
        </p:nvSpPr>
        <p:spPr/>
        <p:txBody>
          <a:bodyPr/>
          <a:lstStyle/>
          <a:p>
            <a:pPr marL="514350" marR="0" lvl="0" indent="0" algn="l" defTabSz="914400" rtl="0" eaLnBrk="1" fontAlgn="auto" latinLnBrk="0" hangingPunct="1">
              <a:lnSpc>
                <a:spcPct val="107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333"/>
              </a:solidFill>
              <a:effectLst/>
              <a:uLnTx/>
              <a:uFillTx/>
              <a:latin typeface="Calibri" panose="020F0502020204030204"/>
              <a:ea typeface="Calibri" panose="020F0502020204030204" pitchFamily="34" charset="0"/>
              <a:cs typeface="Times New Roman" panose="02020603050405020304" pitchFamily="18" charset="0"/>
            </a:endParaRPr>
          </a:p>
          <a:p>
            <a:r>
              <a:rPr lang="en-US" b="0" dirty="0"/>
              <a:t>For those care recipients who received their medical care at Rush, we looked at their utilization of the hospital six months PRIOR to their caregiver receiving our C4C intervention and six months POST C4C intervention.  Outcomes – reductions in number of stays in the hospital, reductions in number of days in the hospital, and the number of Emergency Department visits. </a:t>
            </a:r>
          </a:p>
        </p:txBody>
      </p:sp>
      <p:sp>
        <p:nvSpPr>
          <p:cNvPr id="4" name="Slide Number Placeholder 3">
            <a:extLst>
              <a:ext uri="{FF2B5EF4-FFF2-40B4-BE49-F238E27FC236}">
                <a16:creationId xmlns:a16="http://schemas.microsoft.com/office/drawing/2014/main" id="{CB540AD0-D8F0-7560-1CE6-AB2098BCC466}"/>
              </a:ext>
            </a:extLst>
          </p:cNvPr>
          <p:cNvSpPr>
            <a:spLocks noGrp="1"/>
          </p:cNvSpPr>
          <p:nvPr>
            <p:ph type="sldNum" sz="quarter" idx="5"/>
          </p:nvPr>
        </p:nvSpPr>
        <p:spPr/>
        <p:txBody>
          <a:bodyPr/>
          <a:lstStyle/>
          <a:p>
            <a:fld id="{9B8174F8-8A23-4AE1-A30D-8268B811D22B}" type="slidenum">
              <a:rPr lang="en-US" smtClean="0"/>
              <a:t>17</a:t>
            </a:fld>
            <a:endParaRPr lang="en-US"/>
          </a:p>
        </p:txBody>
      </p:sp>
    </p:spTree>
    <p:extLst>
      <p:ext uri="{BB962C8B-B14F-4D97-AF65-F5344CB8AC3E}">
        <p14:creationId xmlns:p14="http://schemas.microsoft.com/office/powerpoint/2010/main" val="2327523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4A846-3E1C-4112-98A2-F0491A750F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7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4F66F-CB0B-BBB4-729D-D862E62A0B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B38B2-31E3-D034-22EA-8C861FEEC8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5EAA7-6E3C-64E3-4C27-9990325CD186}"/>
              </a:ext>
            </a:extLst>
          </p:cNvPr>
          <p:cNvSpPr>
            <a:spLocks noGrp="1"/>
          </p:cNvSpPr>
          <p:nvPr>
            <p:ph type="body" idx="1"/>
          </p:nvPr>
        </p:nvSpPr>
        <p:spPr/>
        <p:txBody>
          <a:bodyPr/>
          <a:lstStyle/>
          <a:p>
            <a:pPr marL="514350" marR="0" lvl="0" indent="0" algn="l" defTabSz="914400" rtl="0" eaLnBrk="1" fontAlgn="auto" latinLnBrk="0" hangingPunct="1">
              <a:lnSpc>
                <a:spcPct val="107000"/>
              </a:lnSpc>
              <a:spcBef>
                <a:spcPts val="0"/>
              </a:spcBef>
              <a:spcAft>
                <a:spcPts val="0"/>
              </a:spcAft>
              <a:buClrTx/>
              <a:buSzTx/>
              <a:buFontTx/>
              <a:buNone/>
              <a:tabLst/>
              <a:defRPr/>
            </a:pPr>
            <a:endParaRPr lang="en-US" b="0" dirty="0"/>
          </a:p>
        </p:txBody>
      </p:sp>
      <p:sp>
        <p:nvSpPr>
          <p:cNvPr id="4" name="Slide Number Placeholder 3">
            <a:extLst>
              <a:ext uri="{FF2B5EF4-FFF2-40B4-BE49-F238E27FC236}">
                <a16:creationId xmlns:a16="http://schemas.microsoft.com/office/drawing/2014/main" id="{95CA7A3B-297F-A708-7471-8E5470B6B765}"/>
              </a:ext>
            </a:extLst>
          </p:cNvPr>
          <p:cNvSpPr>
            <a:spLocks noGrp="1"/>
          </p:cNvSpPr>
          <p:nvPr>
            <p:ph type="sldNum" sz="quarter" idx="5"/>
          </p:nvPr>
        </p:nvSpPr>
        <p:spPr/>
        <p:txBody>
          <a:bodyPr/>
          <a:lstStyle/>
          <a:p>
            <a:fld id="{9B8174F8-8A23-4AE1-A30D-8268B811D22B}" type="slidenum">
              <a:rPr lang="en-US" smtClean="0"/>
              <a:t>19</a:t>
            </a:fld>
            <a:endParaRPr lang="en-US"/>
          </a:p>
        </p:txBody>
      </p:sp>
    </p:spTree>
    <p:extLst>
      <p:ext uri="{BB962C8B-B14F-4D97-AF65-F5344CB8AC3E}">
        <p14:creationId xmlns:p14="http://schemas.microsoft.com/office/powerpoint/2010/main" val="6818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2ED66-200D-3B7B-AB79-222886B53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45D5F-628E-B498-0CA2-470831EFE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85C78-8386-6B85-8879-515C934B02BA}"/>
              </a:ext>
            </a:extLst>
          </p:cNvPr>
          <p:cNvSpPr>
            <a:spLocks noGrp="1"/>
          </p:cNvSpPr>
          <p:nvPr>
            <p:ph type="body" idx="1"/>
          </p:nvPr>
        </p:nvSpPr>
        <p:spPr/>
        <p:txBody>
          <a:bodyPr/>
          <a:lstStyle/>
          <a:p>
            <a:r>
              <a:rPr lang="en-US" dirty="0">
                <a:hlinkClick r:id="rId3"/>
              </a:rPr>
              <a:t>Rosalynn Carter: A Pioneering Caregiving Advocate Says More Must Be Done | Next Avenue</a:t>
            </a:r>
            <a:endParaRPr lang="en-US" dirty="0"/>
          </a:p>
          <a:p>
            <a:r>
              <a:rPr lang="en-US" b="0" dirty="0"/>
              <a:t>Most people do not plan to be a caregiver, 53% reported having no choice,</a:t>
            </a:r>
          </a:p>
          <a:p>
            <a:r>
              <a:rPr lang="en-US" b="0" dirty="0"/>
              <a:t>Unlike many other role changes, not clear when one becomes a caregiver,</a:t>
            </a:r>
          </a:p>
          <a:p>
            <a:r>
              <a:rPr lang="en-US" b="0" dirty="0"/>
              <a:t>May occur Acutely, in crisis, gradually, or in cycles</a:t>
            </a:r>
          </a:p>
          <a:p>
            <a:endParaRPr lang="en-US" b="0" dirty="0"/>
          </a:p>
        </p:txBody>
      </p:sp>
      <p:sp>
        <p:nvSpPr>
          <p:cNvPr id="4" name="Slide Number Placeholder 3">
            <a:extLst>
              <a:ext uri="{FF2B5EF4-FFF2-40B4-BE49-F238E27FC236}">
                <a16:creationId xmlns:a16="http://schemas.microsoft.com/office/drawing/2014/main" id="{A7DBAAF7-A3F4-1A55-60F8-2F79D1AF1229}"/>
              </a:ext>
            </a:extLst>
          </p:cNvPr>
          <p:cNvSpPr>
            <a:spLocks noGrp="1"/>
          </p:cNvSpPr>
          <p:nvPr>
            <p:ph type="sldNum" sz="quarter" idx="5"/>
          </p:nvPr>
        </p:nvSpPr>
        <p:spPr/>
        <p:txBody>
          <a:bodyPr/>
          <a:lstStyle/>
          <a:p>
            <a:fld id="{9B8174F8-8A23-4AE1-A30D-8268B811D22B}" type="slidenum">
              <a:rPr lang="en-US" smtClean="0"/>
              <a:t>2</a:t>
            </a:fld>
            <a:endParaRPr lang="en-US"/>
          </a:p>
        </p:txBody>
      </p:sp>
    </p:spTree>
    <p:extLst>
      <p:ext uri="{BB962C8B-B14F-4D97-AF65-F5344CB8AC3E}">
        <p14:creationId xmlns:p14="http://schemas.microsoft.com/office/powerpoint/2010/main" val="291155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AE0BE-AA2F-10B0-250D-24B3BA56B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847DB-1183-BC8A-F020-FD9E270E3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90F3E-06B0-C689-CF66-A5B645795DF7}"/>
              </a:ext>
            </a:extLst>
          </p:cNvPr>
          <p:cNvSpPr>
            <a:spLocks noGrp="1"/>
          </p:cNvSpPr>
          <p:nvPr>
            <p:ph type="body" idx="1"/>
          </p:nvPr>
        </p:nvSpPr>
        <p:spPr/>
        <p:txBody>
          <a:bodyPr/>
          <a:lstStyle/>
          <a:p>
            <a:pPr marL="514350" marR="0" lvl="0" indent="0" algn="l" defTabSz="914400" rtl="0" eaLnBrk="1" fontAlgn="auto" latinLnBrk="0" hangingPunct="1">
              <a:lnSpc>
                <a:spcPct val="107000"/>
              </a:lnSpc>
              <a:spcBef>
                <a:spcPts val="0"/>
              </a:spcBef>
              <a:spcAft>
                <a:spcPts val="0"/>
              </a:spcAft>
              <a:buClrTx/>
              <a:buSzTx/>
              <a:buFontTx/>
              <a:buNone/>
              <a:tabLst/>
              <a:defRPr/>
            </a:pPr>
            <a:r>
              <a:rPr lang="en-US" b="0" dirty="0"/>
              <a:t>Regarding the CMS Age-Friendly Health Measure of caregiver stress: We can not speak to how all Health systems are proceeding, but we have connected with many Age-Friendly Health systems that are still developing their approach and have reached out to RUSH for our process.  </a:t>
            </a:r>
          </a:p>
          <a:p>
            <a:pPr marL="514350" marR="0" lvl="0" indent="0" algn="l" defTabSz="914400" rtl="0" eaLnBrk="1" fontAlgn="auto" latinLnBrk="0" hangingPunct="1">
              <a:lnSpc>
                <a:spcPct val="107000"/>
              </a:lnSpc>
              <a:spcBef>
                <a:spcPts val="0"/>
              </a:spcBef>
              <a:spcAft>
                <a:spcPts val="0"/>
              </a:spcAft>
              <a:buClrTx/>
              <a:buSzTx/>
              <a:buFontTx/>
              <a:buNone/>
              <a:tabLst/>
              <a:defRPr/>
            </a:pPr>
            <a:endParaRPr lang="en-US" b="0" dirty="0"/>
          </a:p>
          <a:p>
            <a:pPr marL="514350" marR="0" lvl="0" indent="0" algn="l" defTabSz="914400" rtl="0" eaLnBrk="1" fontAlgn="auto" latinLnBrk="0" hangingPunct="1">
              <a:lnSpc>
                <a:spcPct val="107000"/>
              </a:lnSpc>
              <a:spcBef>
                <a:spcPts val="0"/>
              </a:spcBef>
              <a:spcAft>
                <a:spcPts val="0"/>
              </a:spcAft>
              <a:buClrTx/>
              <a:buSzTx/>
              <a:buFontTx/>
              <a:buNone/>
              <a:tabLst/>
              <a:defRPr/>
            </a:pPr>
            <a:r>
              <a:rPr lang="en-US" b="0" dirty="0"/>
              <a:t>It is our understanding that systems are meant to identify the patient's caregiver and screen the patient's caregiver for stress.  RUSH is still finalizing their workflow process, and currently this area is being supported through our Caring for Caregivers model. </a:t>
            </a:r>
          </a:p>
          <a:p>
            <a:pPr marL="514350" marR="0" lvl="0" indent="0" algn="l" defTabSz="914400" rtl="0" eaLnBrk="1" fontAlgn="auto" latinLnBrk="0" hangingPunct="1">
              <a:lnSpc>
                <a:spcPct val="107000"/>
              </a:lnSpc>
              <a:spcBef>
                <a:spcPts val="0"/>
              </a:spcBef>
              <a:spcAft>
                <a:spcPts val="0"/>
              </a:spcAft>
              <a:buClrTx/>
              <a:buSzTx/>
              <a:buFontTx/>
              <a:buNone/>
              <a:tabLst/>
              <a:defRPr/>
            </a:pPr>
            <a:endParaRPr lang="en-US" b="0" dirty="0"/>
          </a:p>
          <a:p>
            <a:pPr marL="514350" marR="0" lvl="0" indent="0" algn="l" defTabSz="914400" rtl="0" eaLnBrk="1" fontAlgn="auto" latinLnBrk="0" hangingPunct="1">
              <a:lnSpc>
                <a:spcPct val="107000"/>
              </a:lnSpc>
              <a:spcBef>
                <a:spcPts val="0"/>
              </a:spcBef>
              <a:spcAft>
                <a:spcPts val="0"/>
              </a:spcAft>
              <a:buClrTx/>
              <a:buSzTx/>
              <a:buFontTx/>
              <a:buNone/>
              <a:tabLst/>
              <a:defRPr/>
            </a:pPr>
            <a:r>
              <a:rPr lang="en-US" b="0" dirty="0"/>
              <a:t>There are several caregiver stress tools such as the Short Form Zarit Burden Interview (ZBI-12) and the Burden Scale for Family Caregivers-short version.  An important additional consideration with this AFHS measure is that if systems are screening for caregiver stress, it is imperative that they then have a plan for assisting the caregiver if stress is indicated.  This is not a written requirement of the measure, however it is considered best practice as it is sub-optimal care to screen for something and not address it.  Our Caring for Caregivers model supports this best practice. </a:t>
            </a:r>
          </a:p>
        </p:txBody>
      </p:sp>
      <p:sp>
        <p:nvSpPr>
          <p:cNvPr id="4" name="Slide Number Placeholder 3">
            <a:extLst>
              <a:ext uri="{FF2B5EF4-FFF2-40B4-BE49-F238E27FC236}">
                <a16:creationId xmlns:a16="http://schemas.microsoft.com/office/drawing/2014/main" id="{4B489F04-6EEE-3A58-9D2A-0EE617AE661E}"/>
              </a:ext>
            </a:extLst>
          </p:cNvPr>
          <p:cNvSpPr>
            <a:spLocks noGrp="1"/>
          </p:cNvSpPr>
          <p:nvPr>
            <p:ph type="sldNum" sz="quarter" idx="5"/>
          </p:nvPr>
        </p:nvSpPr>
        <p:spPr/>
        <p:txBody>
          <a:bodyPr/>
          <a:lstStyle/>
          <a:p>
            <a:fld id="{9B8174F8-8A23-4AE1-A30D-8268B811D22B}" type="slidenum">
              <a:rPr lang="en-US" smtClean="0"/>
              <a:t>20</a:t>
            </a:fld>
            <a:endParaRPr lang="en-US"/>
          </a:p>
        </p:txBody>
      </p:sp>
    </p:spTree>
    <p:extLst>
      <p:ext uri="{BB962C8B-B14F-4D97-AF65-F5344CB8AC3E}">
        <p14:creationId xmlns:p14="http://schemas.microsoft.com/office/powerpoint/2010/main" val="1623309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511E48-BA34-4FCE-8E02-08AF467C3E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21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8174F8-8A23-4AE1-A30D-8268B811D22B}" type="slidenum">
              <a:rPr lang="en-US" smtClean="0"/>
              <a:t>22</a:t>
            </a:fld>
            <a:endParaRPr lang="en-US"/>
          </a:p>
        </p:txBody>
      </p:sp>
    </p:spTree>
    <p:extLst>
      <p:ext uri="{BB962C8B-B14F-4D97-AF65-F5344CB8AC3E}">
        <p14:creationId xmlns:p14="http://schemas.microsoft.com/office/powerpoint/2010/main" val="202042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ECB6-CFC3-F583-D847-5F24A7C37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7160A-D0F0-F0F3-175C-44E5CB33F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6E6B4-C39F-32D7-DD7C-5E05DA66D5A0}"/>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505D94D6-0B91-A7D9-41E7-648DFB269AFE}"/>
              </a:ext>
            </a:extLst>
          </p:cNvPr>
          <p:cNvSpPr>
            <a:spLocks noGrp="1"/>
          </p:cNvSpPr>
          <p:nvPr>
            <p:ph type="sldNum" sz="quarter" idx="5"/>
          </p:nvPr>
        </p:nvSpPr>
        <p:spPr/>
        <p:txBody>
          <a:bodyPr/>
          <a:lstStyle/>
          <a:p>
            <a:fld id="{9B8174F8-8A23-4AE1-A30D-8268B811D22B}" type="slidenum">
              <a:rPr lang="en-US" smtClean="0"/>
              <a:t>3</a:t>
            </a:fld>
            <a:endParaRPr lang="en-US"/>
          </a:p>
        </p:txBody>
      </p:sp>
    </p:spTree>
    <p:extLst>
      <p:ext uri="{BB962C8B-B14F-4D97-AF65-F5344CB8AC3E}">
        <p14:creationId xmlns:p14="http://schemas.microsoft.com/office/powerpoint/2010/main" val="242438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67B74-45E0-B73B-7A93-2D0EFC288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7831A-3C1A-2155-3275-8A6453376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9225F-9D99-3B0D-E603-4B19A94388FB}"/>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05843F55-E8E5-EA61-F21C-CC01F29E4668}"/>
              </a:ext>
            </a:extLst>
          </p:cNvPr>
          <p:cNvSpPr>
            <a:spLocks noGrp="1"/>
          </p:cNvSpPr>
          <p:nvPr>
            <p:ph type="sldNum" sz="quarter" idx="5"/>
          </p:nvPr>
        </p:nvSpPr>
        <p:spPr/>
        <p:txBody>
          <a:bodyPr/>
          <a:lstStyle/>
          <a:p>
            <a:fld id="{9B8174F8-8A23-4AE1-A30D-8268B811D22B}" type="slidenum">
              <a:rPr lang="en-US" smtClean="0"/>
              <a:t>4</a:t>
            </a:fld>
            <a:endParaRPr lang="en-US"/>
          </a:p>
        </p:txBody>
      </p:sp>
    </p:spTree>
    <p:extLst>
      <p:ext uri="{BB962C8B-B14F-4D97-AF65-F5344CB8AC3E}">
        <p14:creationId xmlns:p14="http://schemas.microsoft.com/office/powerpoint/2010/main" val="320405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6232C-2593-0BFC-C5D1-61DE525EE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65D99-46E5-365C-3AA1-1BE9F58B5F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A0F20-C6C4-8D5F-C752-23F6223F11D3}"/>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A233B543-FA3B-D217-821B-8CA7F560C509}"/>
              </a:ext>
            </a:extLst>
          </p:cNvPr>
          <p:cNvSpPr>
            <a:spLocks noGrp="1"/>
          </p:cNvSpPr>
          <p:nvPr>
            <p:ph type="sldNum" sz="quarter" idx="5"/>
          </p:nvPr>
        </p:nvSpPr>
        <p:spPr/>
        <p:txBody>
          <a:bodyPr/>
          <a:lstStyle/>
          <a:p>
            <a:fld id="{9B8174F8-8A23-4AE1-A30D-8268B811D22B}" type="slidenum">
              <a:rPr lang="en-US" smtClean="0"/>
              <a:t>5</a:t>
            </a:fld>
            <a:endParaRPr lang="en-US"/>
          </a:p>
        </p:txBody>
      </p:sp>
    </p:spTree>
    <p:extLst>
      <p:ext uri="{BB962C8B-B14F-4D97-AF65-F5344CB8AC3E}">
        <p14:creationId xmlns:p14="http://schemas.microsoft.com/office/powerpoint/2010/main" val="422340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FA933-A377-F2D8-BE07-3C442FC15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9EB45-7D3B-F983-C722-5F251A60A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37BD2-B8B0-62E3-9CE7-C28BC05F8DF5}"/>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D2E50354-3508-74A7-29F3-84DF120ED7A4}"/>
              </a:ext>
            </a:extLst>
          </p:cNvPr>
          <p:cNvSpPr>
            <a:spLocks noGrp="1"/>
          </p:cNvSpPr>
          <p:nvPr>
            <p:ph type="sldNum" sz="quarter" idx="5"/>
          </p:nvPr>
        </p:nvSpPr>
        <p:spPr/>
        <p:txBody>
          <a:bodyPr/>
          <a:lstStyle/>
          <a:p>
            <a:fld id="{9B8174F8-8A23-4AE1-A30D-8268B811D22B}" type="slidenum">
              <a:rPr lang="en-US" smtClean="0"/>
              <a:t>6</a:t>
            </a:fld>
            <a:endParaRPr lang="en-US"/>
          </a:p>
        </p:txBody>
      </p:sp>
    </p:spTree>
    <p:extLst>
      <p:ext uri="{BB962C8B-B14F-4D97-AF65-F5344CB8AC3E}">
        <p14:creationId xmlns:p14="http://schemas.microsoft.com/office/powerpoint/2010/main" val="37402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03374-1696-CE7A-451B-717433229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BB557-56E5-0E33-406B-B1467836C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26C31-D856-1D29-F3D3-93195C5F4B64}"/>
              </a:ext>
            </a:extLst>
          </p:cNvPr>
          <p:cNvSpPr>
            <a:spLocks noGrp="1"/>
          </p:cNvSpPr>
          <p:nvPr>
            <p:ph type="body" idx="1"/>
          </p:nvPr>
        </p:nvSpPr>
        <p:spPr/>
        <p:txBody>
          <a:bodyPr/>
          <a:lstStyle/>
          <a:p>
            <a:r>
              <a:rPr kumimoji="0" lang="en-US" sz="1200" b="0" i="0" u="none" strike="noStrike" kern="100" cap="none" spc="0" normalizeH="0" baseline="0" noProof="0" dirty="0">
                <a:ln>
                  <a:noFill/>
                </a:ln>
                <a:solidFill>
                  <a:srgbClr val="1C5379">
                    <a:lumMod val="50000"/>
                  </a:srgbClr>
                </a:solidFill>
                <a:effectLst/>
                <a:uLnTx/>
                <a:uFillTx/>
                <a:latin typeface="Aptos" panose="020B0004020202020204" pitchFamily="34" charset="0"/>
                <a:ea typeface="Aptos" panose="020B0004020202020204" pitchFamily="34" charset="0"/>
                <a:cs typeface="Times New Roman" panose="02020603050405020304" pitchFamily="18" charset="0"/>
              </a:rPr>
              <a:t>The population of caregivers in the US is still largely understudied regarding their own needs, and their diversity has seldom been taken into account.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Needs identified in literature: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Care recipient symptom management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Coping skills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Care coordination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Skills training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Social support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Connection to resources </a:t>
            </a:r>
          </a:p>
          <a:p>
            <a:endParaRPr lang="en-US" b="0" dirty="0"/>
          </a:p>
        </p:txBody>
      </p:sp>
      <p:sp>
        <p:nvSpPr>
          <p:cNvPr id="4" name="Slide Number Placeholder 3">
            <a:extLst>
              <a:ext uri="{FF2B5EF4-FFF2-40B4-BE49-F238E27FC236}">
                <a16:creationId xmlns:a16="http://schemas.microsoft.com/office/drawing/2014/main" id="{450539E1-D250-A9F2-BB5B-2311596DE092}"/>
              </a:ext>
            </a:extLst>
          </p:cNvPr>
          <p:cNvSpPr>
            <a:spLocks noGrp="1"/>
          </p:cNvSpPr>
          <p:nvPr>
            <p:ph type="sldNum" sz="quarter" idx="5"/>
          </p:nvPr>
        </p:nvSpPr>
        <p:spPr/>
        <p:txBody>
          <a:bodyPr/>
          <a:lstStyle/>
          <a:p>
            <a:fld id="{9B8174F8-8A23-4AE1-A30D-8268B811D22B}" type="slidenum">
              <a:rPr lang="en-US" smtClean="0"/>
              <a:t>7</a:t>
            </a:fld>
            <a:endParaRPr lang="en-US"/>
          </a:p>
        </p:txBody>
      </p:sp>
    </p:spTree>
    <p:extLst>
      <p:ext uri="{BB962C8B-B14F-4D97-AF65-F5344CB8AC3E}">
        <p14:creationId xmlns:p14="http://schemas.microsoft.com/office/powerpoint/2010/main" val="176267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B13D3-D3FE-C058-1EC4-30BA77982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41A36-A990-ED1C-6215-22B57DA95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D8435-B9DB-8ABC-81E5-0038CCA426EF}"/>
              </a:ext>
            </a:extLst>
          </p:cNvPr>
          <p:cNvSpPr>
            <a:spLocks noGrp="1"/>
          </p:cNvSpPr>
          <p:nvPr>
            <p:ph type="body" idx="1"/>
          </p:nvPr>
        </p:nvSpPr>
        <p:spPr/>
        <p:txBody>
          <a:bodyPr/>
          <a:lstStyle/>
          <a:p>
            <a:r>
              <a:rPr lang="en-US" b="0" dirty="0"/>
              <a:t>Despite these factors, we aren’t asking caregivers are you ready, willing and able to provide care?  In fact, less than a third (29%) of family caregivers say that a member of the care recipient’s health care team has asked them about the support they need to provide care</a:t>
            </a:r>
          </a:p>
          <a:p>
            <a:r>
              <a:rPr lang="en-US" b="0" dirty="0"/>
              <a:t>With only 13% say a health care provider asked what they need to care for themselves</a:t>
            </a:r>
          </a:p>
          <a:p>
            <a:endParaRPr lang="en-US" b="0" dirty="0"/>
          </a:p>
        </p:txBody>
      </p:sp>
      <p:sp>
        <p:nvSpPr>
          <p:cNvPr id="4" name="Slide Number Placeholder 3">
            <a:extLst>
              <a:ext uri="{FF2B5EF4-FFF2-40B4-BE49-F238E27FC236}">
                <a16:creationId xmlns:a16="http://schemas.microsoft.com/office/drawing/2014/main" id="{C751DB5F-E55C-DC41-BEA2-1D92C1EDC58B}"/>
              </a:ext>
            </a:extLst>
          </p:cNvPr>
          <p:cNvSpPr>
            <a:spLocks noGrp="1"/>
          </p:cNvSpPr>
          <p:nvPr>
            <p:ph type="sldNum" sz="quarter" idx="5"/>
          </p:nvPr>
        </p:nvSpPr>
        <p:spPr/>
        <p:txBody>
          <a:bodyPr/>
          <a:lstStyle/>
          <a:p>
            <a:fld id="{9B8174F8-8A23-4AE1-A30D-8268B811D22B}" type="slidenum">
              <a:rPr lang="en-US" smtClean="0"/>
              <a:t>8</a:t>
            </a:fld>
            <a:endParaRPr lang="en-US"/>
          </a:p>
        </p:txBody>
      </p:sp>
    </p:spTree>
    <p:extLst>
      <p:ext uri="{BB962C8B-B14F-4D97-AF65-F5344CB8AC3E}">
        <p14:creationId xmlns:p14="http://schemas.microsoft.com/office/powerpoint/2010/main" val="2523561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8B6E-4CB3-B699-852E-AD4F0600E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97BD5-DEE0-F205-38CC-674843A2E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9256F-17C5-084C-FA5C-488C1530B76E}"/>
              </a:ext>
            </a:extLst>
          </p:cNvPr>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Developed at RUSH and now being shared nationally through a grant from The John A. Hartford Foundation and in partnership with the Institute on Healthcare Improvement, the Caring for Caregivers model (C4C) fosters health equity by integrating social care for both the patient and the family caregiver into the health care system and partnering with community agencies to address social determinants of health. The model utilizes a person-centered approach which is tailored to the identified needs of each family caregiver and their care recipient. As such, each individual’s layers of intersectionality and unique situation are assessed and addressed as appropriate within the structure of the intervention. Rooted in the CARE Act (Caregiver, Advise, Respond, Enable) and the 4Ms framework of an Age-Friendly Health System, the Caring for The Caring for Caregivers (C4C) model incorporates evidence-based practices into a single framework to identify, understand, and assist with the social care needs of the dyad.</a:t>
            </a:r>
          </a:p>
          <a:p>
            <a:endParaRPr lang="en-US" b="0" dirty="0"/>
          </a:p>
        </p:txBody>
      </p:sp>
      <p:sp>
        <p:nvSpPr>
          <p:cNvPr id="4" name="Slide Number Placeholder 3">
            <a:extLst>
              <a:ext uri="{FF2B5EF4-FFF2-40B4-BE49-F238E27FC236}">
                <a16:creationId xmlns:a16="http://schemas.microsoft.com/office/drawing/2014/main" id="{26F79355-C2E0-590D-E1CB-7F8FAD14485A}"/>
              </a:ext>
            </a:extLst>
          </p:cNvPr>
          <p:cNvSpPr>
            <a:spLocks noGrp="1"/>
          </p:cNvSpPr>
          <p:nvPr>
            <p:ph type="sldNum" sz="quarter" idx="5"/>
          </p:nvPr>
        </p:nvSpPr>
        <p:spPr/>
        <p:txBody>
          <a:bodyPr/>
          <a:lstStyle/>
          <a:p>
            <a:fld id="{9B8174F8-8A23-4AE1-A30D-8268B811D22B}" type="slidenum">
              <a:rPr lang="en-US" smtClean="0"/>
              <a:t>9</a:t>
            </a:fld>
            <a:endParaRPr lang="en-US"/>
          </a:p>
        </p:txBody>
      </p:sp>
    </p:spTree>
    <p:extLst>
      <p:ext uri="{BB962C8B-B14F-4D97-AF65-F5344CB8AC3E}">
        <p14:creationId xmlns:p14="http://schemas.microsoft.com/office/powerpoint/2010/main" val="354558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0AE9-BDA0-4D2E-9C67-0ADEBC85C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188D5B-5030-4269-8C7A-2E51473570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2C4AD7-3F37-4B99-AB58-8452E7DE08C2}"/>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5" name="Footer Placeholder 4">
            <a:extLst>
              <a:ext uri="{FF2B5EF4-FFF2-40B4-BE49-F238E27FC236}">
                <a16:creationId xmlns:a16="http://schemas.microsoft.com/office/drawing/2014/main" id="{130FA89E-F6D2-40A3-B31F-A63F83B97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B6DA3-DF20-45DC-8A80-7DF465E40A9F}"/>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251277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692F-D9C8-4A8E-853B-178C272D7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D406E-F975-477A-B327-C561B0D70D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B4266-7D75-40A8-8C4D-9744BCF75934}"/>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5" name="Footer Placeholder 4">
            <a:extLst>
              <a:ext uri="{FF2B5EF4-FFF2-40B4-BE49-F238E27FC236}">
                <a16:creationId xmlns:a16="http://schemas.microsoft.com/office/drawing/2014/main" id="{C6595299-3BEE-45FA-A05F-AF62E3BDF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5D666-7C0C-4DC7-A028-67902DB8E4D5}"/>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2003852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85669-09EE-4186-9056-F7653C5A51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59AB18-7A8D-4090-8B2C-EB6E43EBF6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A511E-C11A-4176-998C-244B3428CCA8}"/>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5" name="Footer Placeholder 4">
            <a:extLst>
              <a:ext uri="{FF2B5EF4-FFF2-40B4-BE49-F238E27FC236}">
                <a16:creationId xmlns:a16="http://schemas.microsoft.com/office/drawing/2014/main" id="{73ED44C9-C117-4896-A209-88CDAA124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015B8-876F-4CB0-8F3E-2DFC81FBCDCA}"/>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4049850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97EDC9C-C53A-9044-AC5D-282FBBDDDF5E}"/>
              </a:ext>
            </a:extLst>
          </p:cNvPr>
          <p:cNvSpPr/>
          <p:nvPr userDrawn="1"/>
        </p:nvSpPr>
        <p:spPr>
          <a:xfrm>
            <a:off x="496846" y="5985684"/>
            <a:ext cx="4887953" cy="872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itle 1">
            <a:extLst>
              <a:ext uri="{FF2B5EF4-FFF2-40B4-BE49-F238E27FC236}">
                <a16:creationId xmlns:a16="http://schemas.microsoft.com/office/drawing/2014/main" id="{31FD3389-4170-B545-888A-4B44743AA78F}"/>
              </a:ext>
            </a:extLst>
          </p:cNvPr>
          <p:cNvSpPr>
            <a:spLocks noGrp="1"/>
          </p:cNvSpPr>
          <p:nvPr>
            <p:ph type="ctrTitle"/>
          </p:nvPr>
        </p:nvSpPr>
        <p:spPr>
          <a:xfrm>
            <a:off x="602096" y="1732513"/>
            <a:ext cx="8266331" cy="2387600"/>
          </a:xfrm>
        </p:spPr>
        <p:txBody>
          <a:bodyPr anchor="b"/>
          <a:lstStyle>
            <a:lvl1pPr algn="l">
              <a:defRPr sz="4499" b="1" i="0">
                <a:latin typeface="Frutiger LT Std 45 Light" panose="020B0402020204020204" pitchFamily="34" charset="77"/>
                <a:ea typeface="Roboto" panose="02000000000000000000" pitchFamily="2" charset="0"/>
                <a:cs typeface="Roboto" panose="02000000000000000000" pitchFamily="2" charset="0"/>
              </a:defRPr>
            </a:lvl1pPr>
          </a:lstStyle>
          <a:p>
            <a:r>
              <a:rPr lang="en-US"/>
              <a:t>Click to edit Master title style</a:t>
            </a:r>
          </a:p>
        </p:txBody>
      </p:sp>
      <p:sp>
        <p:nvSpPr>
          <p:cNvPr id="8" name="Subtitle 2">
            <a:extLst>
              <a:ext uri="{FF2B5EF4-FFF2-40B4-BE49-F238E27FC236}">
                <a16:creationId xmlns:a16="http://schemas.microsoft.com/office/drawing/2014/main" id="{D7BD8943-180D-6849-A950-C6BBAC8D36CC}"/>
              </a:ext>
            </a:extLst>
          </p:cNvPr>
          <p:cNvSpPr>
            <a:spLocks noGrp="1"/>
          </p:cNvSpPr>
          <p:nvPr>
            <p:ph type="subTitle" idx="1"/>
          </p:nvPr>
        </p:nvSpPr>
        <p:spPr>
          <a:xfrm>
            <a:off x="602130" y="4212188"/>
            <a:ext cx="8091008" cy="784830"/>
          </a:xfrm>
        </p:spPr>
        <p:txBody>
          <a:bodyPr>
            <a:normAutofit/>
          </a:bodyPr>
          <a:lstStyle>
            <a:lvl1pPr marL="0" indent="0" algn="l">
              <a:lnSpc>
                <a:spcPct val="100000"/>
              </a:lnSpc>
              <a:buNone/>
              <a:defRPr sz="2399" b="0" i="0">
                <a:solidFill>
                  <a:schemeClr val="accent6">
                    <a:lumMod val="50000"/>
                  </a:schemeClr>
                </a:solidFill>
                <a:latin typeface="Frutiger LT Std 55 Roman" panose="020B0602020204020204" pitchFamily="34" charset="77"/>
                <a:ea typeface="Roboto" panose="02000000000000000000" pitchFamily="2" charset="0"/>
                <a:cs typeface="Roboto" panose="02000000000000000000" pitchFamily="2" charset="0"/>
              </a:defRPr>
            </a:lvl1pPr>
            <a:lvl2pPr marL="342784" indent="0" algn="ctr">
              <a:buNone/>
              <a:defRPr sz="1500"/>
            </a:lvl2pPr>
            <a:lvl3pPr marL="685567" indent="0" algn="ctr">
              <a:buNone/>
              <a:defRPr sz="1350"/>
            </a:lvl3pPr>
            <a:lvl4pPr marL="1028350" indent="0" algn="ctr">
              <a:buNone/>
              <a:defRPr sz="1200"/>
            </a:lvl4pPr>
            <a:lvl5pPr marL="1371135" indent="0" algn="ctr">
              <a:buNone/>
              <a:defRPr sz="1200"/>
            </a:lvl5pPr>
            <a:lvl6pPr marL="1713919" indent="0" algn="ctr">
              <a:buNone/>
              <a:defRPr sz="1200"/>
            </a:lvl6pPr>
            <a:lvl7pPr marL="2056703" indent="0" algn="ctr">
              <a:buNone/>
              <a:defRPr sz="1200"/>
            </a:lvl7pPr>
            <a:lvl8pPr marL="2399486" indent="0" algn="ctr">
              <a:buNone/>
              <a:defRPr sz="1200"/>
            </a:lvl8pPr>
            <a:lvl9pPr marL="2742269" indent="0" algn="ctr">
              <a:buNone/>
              <a:defRPr sz="1200"/>
            </a:lvl9pPr>
          </a:lstStyle>
          <a:p>
            <a:r>
              <a:rPr lang="en-US"/>
              <a:t>Click to edit Master subtitle style</a:t>
            </a:r>
          </a:p>
        </p:txBody>
      </p:sp>
      <p:sp>
        <p:nvSpPr>
          <p:cNvPr id="13" name="Rectangle 12">
            <a:extLst>
              <a:ext uri="{FF2B5EF4-FFF2-40B4-BE49-F238E27FC236}">
                <a16:creationId xmlns:a16="http://schemas.microsoft.com/office/drawing/2014/main" id="{1C6F690C-17F0-1F42-AED2-1D07448D8FA8}"/>
              </a:ext>
            </a:extLst>
          </p:cNvPr>
          <p:cNvSpPr/>
          <p:nvPr userDrawn="1"/>
        </p:nvSpPr>
        <p:spPr>
          <a:xfrm>
            <a:off x="10121030" y="6275540"/>
            <a:ext cx="1665962" cy="494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2">
            <a:extLst>
              <a:ext uri="{FF2B5EF4-FFF2-40B4-BE49-F238E27FC236}">
                <a16:creationId xmlns:a16="http://schemas.microsoft.com/office/drawing/2014/main" id="{F7FED2A1-FBFF-1446-9E3A-DDEB0B5B8333}"/>
              </a:ext>
            </a:extLst>
          </p:cNvPr>
          <p:cNvPicPr>
            <a:picLocks noChangeAspect="1"/>
          </p:cNvPicPr>
          <p:nvPr userDrawn="1"/>
        </p:nvPicPr>
        <p:blipFill rotWithShape="1">
          <a:blip r:embed="rId2"/>
          <a:srcRect l="-1779" r="65015"/>
          <a:stretch/>
        </p:blipFill>
        <p:spPr>
          <a:xfrm>
            <a:off x="602095" y="518409"/>
            <a:ext cx="2286000" cy="584200"/>
          </a:xfrm>
          <a:prstGeom prst="rect">
            <a:avLst/>
          </a:prstGeom>
        </p:spPr>
      </p:pic>
      <p:pic>
        <p:nvPicPr>
          <p:cNvPr id="4" name="Picture 3">
            <a:extLst>
              <a:ext uri="{FF2B5EF4-FFF2-40B4-BE49-F238E27FC236}">
                <a16:creationId xmlns:a16="http://schemas.microsoft.com/office/drawing/2014/main" id="{733BE8DE-307D-C346-92B7-D6AF89C6A492}"/>
              </a:ext>
            </a:extLst>
          </p:cNvPr>
          <p:cNvPicPr>
            <a:picLocks noChangeAspect="1"/>
          </p:cNvPicPr>
          <p:nvPr userDrawn="1"/>
        </p:nvPicPr>
        <p:blipFill>
          <a:blip r:embed="rId3"/>
          <a:stretch>
            <a:fillRect/>
          </a:stretch>
        </p:blipFill>
        <p:spPr>
          <a:xfrm>
            <a:off x="9099072" y="3514578"/>
            <a:ext cx="2946400" cy="3187700"/>
          </a:xfrm>
          <a:prstGeom prst="rect">
            <a:avLst/>
          </a:prstGeom>
        </p:spPr>
      </p:pic>
    </p:spTree>
    <p:extLst>
      <p:ext uri="{BB962C8B-B14F-4D97-AF65-F5344CB8AC3E}">
        <p14:creationId xmlns:p14="http://schemas.microsoft.com/office/powerpoint/2010/main" val="4059870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C5C742A-F9CD-1040-9A35-B9880502E9CC}"/>
              </a:ext>
            </a:extLst>
          </p:cNvPr>
          <p:cNvSpPr/>
          <p:nvPr userDrawn="1"/>
        </p:nvSpPr>
        <p:spPr>
          <a:xfrm>
            <a:off x="5" y="6073170"/>
            <a:ext cx="12315463" cy="784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2937B88B-4396-C94A-90CB-8DBD06A86AD4}"/>
              </a:ext>
            </a:extLst>
          </p:cNvPr>
          <p:cNvSpPr>
            <a:spLocks noGrp="1"/>
          </p:cNvSpPr>
          <p:nvPr>
            <p:ph type="ctrTitle"/>
          </p:nvPr>
        </p:nvSpPr>
        <p:spPr>
          <a:xfrm>
            <a:off x="602096" y="1732513"/>
            <a:ext cx="5879856" cy="2387600"/>
          </a:xfrm>
        </p:spPr>
        <p:txBody>
          <a:bodyPr anchor="b"/>
          <a:lstStyle>
            <a:lvl1pPr algn="l">
              <a:defRPr sz="4499" b="1" i="0">
                <a:latin typeface="Frutiger LT Std 45 Light" panose="020B0402020204020204" pitchFamily="34" charset="77"/>
                <a:ea typeface="Roboto" panose="02000000000000000000" pitchFamily="2" charset="0"/>
                <a:cs typeface="Roboto" panose="020000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6C7F2D9-F687-054E-9384-22DE565DC816}"/>
              </a:ext>
            </a:extLst>
          </p:cNvPr>
          <p:cNvSpPr>
            <a:spLocks noGrp="1"/>
          </p:cNvSpPr>
          <p:nvPr>
            <p:ph type="subTitle" idx="1"/>
          </p:nvPr>
        </p:nvSpPr>
        <p:spPr>
          <a:xfrm>
            <a:off x="602131" y="4212188"/>
            <a:ext cx="5879822" cy="784830"/>
          </a:xfrm>
        </p:spPr>
        <p:txBody>
          <a:bodyPr>
            <a:normAutofit/>
          </a:bodyPr>
          <a:lstStyle>
            <a:lvl1pPr marL="0" indent="0" algn="l">
              <a:buNone/>
              <a:defRPr sz="2399" b="0" i="0">
                <a:solidFill>
                  <a:schemeClr val="accent6">
                    <a:lumMod val="50000"/>
                  </a:schemeClr>
                </a:solidFill>
                <a:latin typeface="Frutiger LT Std 55 Roman" panose="020B0602020204020204" pitchFamily="34" charset="77"/>
                <a:ea typeface="Roboto" panose="02000000000000000000" pitchFamily="2" charset="0"/>
                <a:cs typeface="Roboto" panose="02000000000000000000" pitchFamily="2" charset="0"/>
              </a:defRPr>
            </a:lvl1pPr>
            <a:lvl2pPr marL="342784" indent="0" algn="ctr">
              <a:buNone/>
              <a:defRPr sz="1500"/>
            </a:lvl2pPr>
            <a:lvl3pPr marL="685567" indent="0" algn="ctr">
              <a:buNone/>
              <a:defRPr sz="1350"/>
            </a:lvl3pPr>
            <a:lvl4pPr marL="1028350" indent="0" algn="ctr">
              <a:buNone/>
              <a:defRPr sz="1200"/>
            </a:lvl4pPr>
            <a:lvl5pPr marL="1371135" indent="0" algn="ctr">
              <a:buNone/>
              <a:defRPr sz="1200"/>
            </a:lvl5pPr>
            <a:lvl6pPr marL="1713919" indent="0" algn="ctr">
              <a:buNone/>
              <a:defRPr sz="1200"/>
            </a:lvl6pPr>
            <a:lvl7pPr marL="2056703" indent="0" algn="ctr">
              <a:buNone/>
              <a:defRPr sz="1200"/>
            </a:lvl7pPr>
            <a:lvl8pPr marL="2399486" indent="0" algn="ctr">
              <a:buNone/>
              <a:defRPr sz="1200"/>
            </a:lvl8pPr>
            <a:lvl9pPr marL="2742269" indent="0" algn="ctr">
              <a:buNone/>
              <a:defRPr sz="1200"/>
            </a:lvl9pPr>
          </a:lstStyle>
          <a:p>
            <a:r>
              <a:rPr lang="en-US"/>
              <a:t>Click to edit Master subtitle style</a:t>
            </a:r>
          </a:p>
        </p:txBody>
      </p:sp>
      <p:sp>
        <p:nvSpPr>
          <p:cNvPr id="15" name="Picture Placeholder 14">
            <a:extLst>
              <a:ext uri="{FF2B5EF4-FFF2-40B4-BE49-F238E27FC236}">
                <a16:creationId xmlns:a16="http://schemas.microsoft.com/office/drawing/2014/main" id="{9BEB1572-7F6E-B84B-8305-DA82B8C21232}"/>
              </a:ext>
            </a:extLst>
          </p:cNvPr>
          <p:cNvSpPr>
            <a:spLocks noGrp="1"/>
          </p:cNvSpPr>
          <p:nvPr>
            <p:ph type="pic" sz="quarter" idx="14"/>
          </p:nvPr>
        </p:nvSpPr>
        <p:spPr>
          <a:xfrm>
            <a:off x="6481952" y="-103860"/>
            <a:ext cx="7215749" cy="7065719"/>
          </a:xfrm>
          <a:prstGeom prst="ellipse">
            <a:avLst/>
          </a:prstGeom>
        </p:spPr>
        <p:txBody>
          <a:bodyPr/>
          <a:lstStyle/>
          <a:p>
            <a:endParaRPr lang="en-US"/>
          </a:p>
        </p:txBody>
      </p:sp>
      <p:pic>
        <p:nvPicPr>
          <p:cNvPr id="11" name="Picture 10">
            <a:extLst>
              <a:ext uri="{FF2B5EF4-FFF2-40B4-BE49-F238E27FC236}">
                <a16:creationId xmlns:a16="http://schemas.microsoft.com/office/drawing/2014/main" id="{FC032B40-CBC5-A74B-A3CC-78F48E18799B}"/>
              </a:ext>
            </a:extLst>
          </p:cNvPr>
          <p:cNvPicPr>
            <a:picLocks noChangeAspect="1"/>
          </p:cNvPicPr>
          <p:nvPr userDrawn="1"/>
        </p:nvPicPr>
        <p:blipFill rotWithShape="1">
          <a:blip r:embed="rId2"/>
          <a:srcRect l="-2" r="64499"/>
          <a:stretch/>
        </p:blipFill>
        <p:spPr>
          <a:xfrm>
            <a:off x="695392" y="578069"/>
            <a:ext cx="2286000" cy="584200"/>
          </a:xfrm>
          <a:prstGeom prst="rect">
            <a:avLst/>
          </a:prstGeom>
        </p:spPr>
      </p:pic>
    </p:spTree>
    <p:extLst>
      <p:ext uri="{BB962C8B-B14F-4D97-AF65-F5344CB8AC3E}">
        <p14:creationId xmlns:p14="http://schemas.microsoft.com/office/powerpoint/2010/main" val="3589376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CACAD9-54F3-8742-98A1-6EA48E1C96C2}"/>
              </a:ext>
            </a:extLst>
          </p:cNvPr>
          <p:cNvPicPr>
            <a:picLocks noChangeAspect="1"/>
          </p:cNvPicPr>
          <p:nvPr userDrawn="1"/>
        </p:nvPicPr>
        <p:blipFill>
          <a:blip r:embed="rId2">
            <a:alphaModFix amt="39000"/>
          </a:blip>
          <a:stretch>
            <a:fillRect/>
          </a:stretch>
        </p:blipFill>
        <p:spPr>
          <a:xfrm>
            <a:off x="6573078" y="531917"/>
            <a:ext cx="5959280" cy="6447324"/>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a:xfrm>
            <a:off x="539362" y="365126"/>
            <a:ext cx="6650339" cy="1596014"/>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76198" y="1825625"/>
            <a:ext cx="5830584"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4038601" y="6356360"/>
            <a:ext cx="4114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E0138AA9-92EA-B64B-BCF7-FC426BA66A05}" type="slidenum">
              <a:rPr lang="en-US" smtClean="0"/>
              <a:pPr/>
              <a:t>‹#›</a:t>
            </a:fld>
            <a:endParaRPr lang="en-US"/>
          </a:p>
        </p:txBody>
      </p:sp>
      <p:sp>
        <p:nvSpPr>
          <p:cNvPr id="11" name="Content Placeholder 2">
            <a:extLst>
              <a:ext uri="{FF2B5EF4-FFF2-40B4-BE49-F238E27FC236}">
                <a16:creationId xmlns:a16="http://schemas.microsoft.com/office/drawing/2014/main" id="{7044C2E2-D83C-1345-B3E7-525DD88A8223}"/>
              </a:ext>
            </a:extLst>
          </p:cNvPr>
          <p:cNvSpPr>
            <a:spLocks noGrp="1"/>
          </p:cNvSpPr>
          <p:nvPr>
            <p:ph idx="10"/>
          </p:nvPr>
        </p:nvSpPr>
        <p:spPr>
          <a:xfrm>
            <a:off x="7447182" y="2405072"/>
            <a:ext cx="4339811" cy="3748089"/>
          </a:xfrm>
        </p:spPr>
        <p:txBody>
          <a:bodyPr/>
          <a:lstStyle/>
          <a:p>
            <a:pPr lvl="0"/>
            <a:r>
              <a:rPr lang="en-US"/>
              <a:t>Click to edit Master text styles</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E7E917D5-EEA0-C37A-A0AD-E48449D9EC2E}"/>
              </a:ext>
            </a:extLst>
          </p:cNvPr>
          <p:cNvSpPr txBox="1"/>
          <p:nvPr userDrawn="1"/>
        </p:nvSpPr>
        <p:spPr>
          <a:xfrm>
            <a:off x="1932495" y="6249971"/>
            <a:ext cx="3582185" cy="47151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3496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8A4ABE-1DC6-CD4D-8E0B-D24E8914482F}"/>
              </a:ext>
            </a:extLst>
          </p:cNvPr>
          <p:cNvPicPr>
            <a:picLocks noChangeAspect="1"/>
          </p:cNvPicPr>
          <p:nvPr userDrawn="1"/>
        </p:nvPicPr>
        <p:blipFill>
          <a:blip r:embed="rId2"/>
          <a:stretch>
            <a:fillRect/>
          </a:stretch>
        </p:blipFill>
        <p:spPr>
          <a:xfrm>
            <a:off x="9585959"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58799" y="1847854"/>
            <a:ext cx="11084559"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8"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4" name="TextBox 3">
            <a:extLst>
              <a:ext uri="{FF2B5EF4-FFF2-40B4-BE49-F238E27FC236}">
                <a16:creationId xmlns:a16="http://schemas.microsoft.com/office/drawing/2014/main" id="{422ABB07-3B6F-55D8-5A2F-401309656EAC}"/>
              </a:ext>
            </a:extLst>
          </p:cNvPr>
          <p:cNvSpPr txBox="1"/>
          <p:nvPr userDrawn="1"/>
        </p:nvSpPr>
        <p:spPr>
          <a:xfrm>
            <a:off x="1932495" y="6199192"/>
            <a:ext cx="3978111" cy="52229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2856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BC5B92-96B7-D342-961A-0F61E2BB4622}"/>
              </a:ext>
            </a:extLst>
          </p:cNvPr>
          <p:cNvPicPr>
            <a:picLocks noChangeAspect="1"/>
          </p:cNvPicPr>
          <p:nvPr userDrawn="1"/>
        </p:nvPicPr>
        <p:blipFill>
          <a:blip r:embed="rId2"/>
          <a:stretch>
            <a:fillRect/>
          </a:stretch>
        </p:blipFill>
        <p:spPr>
          <a:xfrm>
            <a:off x="9585959"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838201" y="1825625"/>
            <a:ext cx="4973320"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239001"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6" name="Content Placeholder 2">
            <a:extLst>
              <a:ext uri="{FF2B5EF4-FFF2-40B4-BE49-F238E27FC236}">
                <a16:creationId xmlns:a16="http://schemas.microsoft.com/office/drawing/2014/main" id="{DE8C61EF-44C1-B740-A096-C66503C138D6}"/>
              </a:ext>
            </a:extLst>
          </p:cNvPr>
          <p:cNvSpPr>
            <a:spLocks noGrp="1"/>
          </p:cNvSpPr>
          <p:nvPr>
            <p:ph idx="10"/>
          </p:nvPr>
        </p:nvSpPr>
        <p:spPr>
          <a:xfrm>
            <a:off x="6380483" y="1825625"/>
            <a:ext cx="4973320" cy="43513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76399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A51D2C-CB1D-CA40-8B1A-590226776896}"/>
              </a:ext>
            </a:extLst>
          </p:cNvPr>
          <p:cNvPicPr>
            <a:picLocks noChangeAspect="1"/>
          </p:cNvPicPr>
          <p:nvPr userDrawn="1"/>
        </p:nvPicPr>
        <p:blipFill>
          <a:blip r:embed="rId2"/>
          <a:stretch>
            <a:fillRect/>
          </a:stretch>
        </p:blipFill>
        <p:spPr>
          <a:xfrm>
            <a:off x="9585959"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58799" y="1847854"/>
            <a:ext cx="11084559"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8"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Tree>
    <p:extLst>
      <p:ext uri="{BB962C8B-B14F-4D97-AF65-F5344CB8AC3E}">
        <p14:creationId xmlns:p14="http://schemas.microsoft.com/office/powerpoint/2010/main" val="1510939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8620" y="1709740"/>
            <a:ext cx="11098059" cy="2852737"/>
          </a:xfrm>
        </p:spPr>
        <p:txBody>
          <a:bodyPr anchor="b">
            <a:normAutofit/>
          </a:bodyPr>
          <a:lstStyle>
            <a:lvl1pPr>
              <a:defRPr sz="4399"/>
            </a:lvl1pPr>
          </a:lstStyle>
          <a:p>
            <a:r>
              <a:rPr lang="en-US"/>
              <a:t>Click to edit Master title style</a:t>
            </a:r>
          </a:p>
        </p:txBody>
      </p:sp>
      <p:sp>
        <p:nvSpPr>
          <p:cNvPr id="3" name="Text Placeholder 2"/>
          <p:cNvSpPr>
            <a:spLocks noGrp="1"/>
          </p:cNvSpPr>
          <p:nvPr>
            <p:ph type="body" idx="1"/>
          </p:nvPr>
        </p:nvSpPr>
        <p:spPr>
          <a:xfrm>
            <a:off x="538620" y="4589465"/>
            <a:ext cx="11098059" cy="1500187"/>
          </a:xfrm>
        </p:spPr>
        <p:txBody>
          <a:bodyPr>
            <a:normAutofit/>
          </a:bodyPr>
          <a:lstStyle>
            <a:lvl1pPr marL="0" indent="0">
              <a:buNone/>
              <a:defRPr sz="27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fld id="{E0138AA9-92EA-B64B-BCF7-FC426BA66A05}" type="slidenum">
              <a:rPr lang="en-US" smtClean="0"/>
              <a:pPr/>
              <a:t>‹#›</a:t>
            </a:fld>
            <a:endParaRPr lang="en-US"/>
          </a:p>
        </p:txBody>
      </p:sp>
      <p:pic>
        <p:nvPicPr>
          <p:cNvPr id="6" name="Picture 5">
            <a:extLst>
              <a:ext uri="{FF2B5EF4-FFF2-40B4-BE49-F238E27FC236}">
                <a16:creationId xmlns:a16="http://schemas.microsoft.com/office/drawing/2014/main" id="{2C1F3292-E38F-7845-8B4A-A0E1F4A092E4}"/>
              </a:ext>
            </a:extLst>
          </p:cNvPr>
          <p:cNvPicPr>
            <a:picLocks noChangeAspect="1"/>
          </p:cNvPicPr>
          <p:nvPr userDrawn="1"/>
        </p:nvPicPr>
        <p:blipFill>
          <a:blip r:embed="rId2"/>
          <a:stretch>
            <a:fillRect/>
          </a:stretch>
        </p:blipFill>
        <p:spPr>
          <a:xfrm>
            <a:off x="8186057" y="-158298"/>
            <a:ext cx="4303526" cy="4655970"/>
          </a:xfrm>
          <a:prstGeom prst="rect">
            <a:avLst/>
          </a:prstGeom>
        </p:spPr>
      </p:pic>
    </p:spTree>
    <p:extLst>
      <p:ext uri="{BB962C8B-B14F-4D97-AF65-F5344CB8AC3E}">
        <p14:creationId xmlns:p14="http://schemas.microsoft.com/office/powerpoint/2010/main" val="3755997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1E16-F5F1-134F-814E-9BE1D9000544}"/>
              </a:ext>
            </a:extLst>
          </p:cNvPr>
          <p:cNvSpPr>
            <a:spLocks noGrp="1"/>
          </p:cNvSpPr>
          <p:nvPr>
            <p:ph type="title"/>
          </p:nvPr>
        </p:nvSpPr>
        <p:spPr>
          <a:xfrm>
            <a:off x="560264" y="1528579"/>
            <a:ext cx="6290514" cy="3033898"/>
          </a:xfrm>
        </p:spPr>
        <p:txBody>
          <a:bodyPr anchor="b"/>
          <a:lstStyle>
            <a:lvl1pPr>
              <a:defRPr sz="4499">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4F04-F2B6-A440-8B12-3A4D8FBFC90A}"/>
              </a:ext>
            </a:extLst>
          </p:cNvPr>
          <p:cNvSpPr>
            <a:spLocks noGrp="1"/>
          </p:cNvSpPr>
          <p:nvPr>
            <p:ph type="body" idx="1"/>
          </p:nvPr>
        </p:nvSpPr>
        <p:spPr>
          <a:xfrm>
            <a:off x="560265" y="4589473"/>
            <a:ext cx="11088941" cy="1500187"/>
          </a:xfrm>
        </p:spPr>
        <p:txBody>
          <a:bodyPr>
            <a:normAutofit/>
          </a:bodyPr>
          <a:lstStyle>
            <a:lvl1pPr marL="0" indent="0">
              <a:buNone/>
              <a:defRPr sz="2799">
                <a:solidFill>
                  <a:schemeClr val="tx1"/>
                </a:solidFill>
              </a:defRPr>
            </a:lvl1pPr>
            <a:lvl2pPr marL="342784" indent="0">
              <a:buNone/>
              <a:defRPr sz="1500">
                <a:solidFill>
                  <a:schemeClr val="tx1">
                    <a:tint val="75000"/>
                  </a:schemeClr>
                </a:solidFill>
              </a:defRPr>
            </a:lvl2pPr>
            <a:lvl3pPr marL="685567" indent="0">
              <a:buNone/>
              <a:defRPr sz="1350">
                <a:solidFill>
                  <a:schemeClr val="tx1">
                    <a:tint val="75000"/>
                  </a:schemeClr>
                </a:solidFill>
              </a:defRPr>
            </a:lvl3pPr>
            <a:lvl4pPr marL="1028350" indent="0">
              <a:buNone/>
              <a:defRPr sz="1200">
                <a:solidFill>
                  <a:schemeClr val="tx1">
                    <a:tint val="75000"/>
                  </a:schemeClr>
                </a:solidFill>
              </a:defRPr>
            </a:lvl4pPr>
            <a:lvl5pPr marL="1371135" indent="0">
              <a:buNone/>
              <a:defRPr sz="1200">
                <a:solidFill>
                  <a:schemeClr val="tx1">
                    <a:tint val="75000"/>
                  </a:schemeClr>
                </a:solidFill>
              </a:defRPr>
            </a:lvl5pPr>
            <a:lvl6pPr marL="1713919" indent="0">
              <a:buNone/>
              <a:defRPr sz="1200">
                <a:solidFill>
                  <a:schemeClr val="tx1">
                    <a:tint val="75000"/>
                  </a:schemeClr>
                </a:solidFill>
              </a:defRPr>
            </a:lvl6pPr>
            <a:lvl7pPr marL="2056703" indent="0">
              <a:buNone/>
              <a:defRPr sz="1200">
                <a:solidFill>
                  <a:schemeClr val="tx1">
                    <a:tint val="75000"/>
                  </a:schemeClr>
                </a:solidFill>
              </a:defRPr>
            </a:lvl7pPr>
            <a:lvl8pPr marL="2399486" indent="0">
              <a:buNone/>
              <a:defRPr sz="1200">
                <a:solidFill>
                  <a:schemeClr val="tx1">
                    <a:tint val="75000"/>
                  </a:schemeClr>
                </a:solidFill>
              </a:defRPr>
            </a:lvl8pPr>
            <a:lvl9pPr marL="2742269" indent="0">
              <a:buNone/>
              <a:defRPr sz="12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134B18AB-28EF-7847-B043-B60F18F8EE97}"/>
              </a:ext>
            </a:extLst>
          </p:cNvPr>
          <p:cNvSpPr>
            <a:spLocks noGrp="1"/>
          </p:cNvSpPr>
          <p:nvPr>
            <p:ph type="ftr" sz="quarter" idx="3"/>
          </p:nvPr>
        </p:nvSpPr>
        <p:spPr>
          <a:xfrm>
            <a:off x="7503925"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pic>
        <p:nvPicPr>
          <p:cNvPr id="6" name="Picture 5">
            <a:extLst>
              <a:ext uri="{FF2B5EF4-FFF2-40B4-BE49-F238E27FC236}">
                <a16:creationId xmlns:a16="http://schemas.microsoft.com/office/drawing/2014/main" id="{98C63649-9964-EE47-A934-8E8F5A33F760}"/>
              </a:ext>
            </a:extLst>
          </p:cNvPr>
          <p:cNvPicPr>
            <a:picLocks noChangeAspect="1"/>
          </p:cNvPicPr>
          <p:nvPr userDrawn="1"/>
        </p:nvPicPr>
        <p:blipFill>
          <a:blip r:embed="rId2"/>
          <a:stretch>
            <a:fillRect/>
          </a:stretch>
        </p:blipFill>
        <p:spPr>
          <a:xfrm>
            <a:off x="7934033" y="-184417"/>
            <a:ext cx="4534530" cy="4905892"/>
          </a:xfrm>
          <a:prstGeom prst="rect">
            <a:avLst/>
          </a:prstGeom>
        </p:spPr>
      </p:pic>
    </p:spTree>
    <p:extLst>
      <p:ext uri="{BB962C8B-B14F-4D97-AF65-F5344CB8AC3E}">
        <p14:creationId xmlns:p14="http://schemas.microsoft.com/office/powerpoint/2010/main" val="321792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6DFC-4805-443B-A55F-4AB04C533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8A8226-F0D5-4644-A5AE-14B2A4497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C3C92-330F-40D1-8213-81C72733D58B}"/>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5" name="Footer Placeholder 4">
            <a:extLst>
              <a:ext uri="{FF2B5EF4-FFF2-40B4-BE49-F238E27FC236}">
                <a16:creationId xmlns:a16="http://schemas.microsoft.com/office/drawing/2014/main" id="{0A9E7131-264D-4CE2-BED3-8B221957F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6F827-A242-455C-BD26-A88FF52794BF}"/>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33182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9E88F2-B19E-C74A-AD8E-C9D5BB24EFA9}"/>
              </a:ext>
            </a:extLst>
          </p:cNvPr>
          <p:cNvSpPr>
            <a:spLocks noGrp="1"/>
          </p:cNvSpPr>
          <p:nvPr>
            <p:ph type="ftr" sz="quarter" idx="10"/>
          </p:nvPr>
        </p:nvSpPr>
        <p:spPr/>
        <p:txBody>
          <a:bodyPr/>
          <a:lstStyle/>
          <a:p>
            <a:fld id="{E0138AA9-92EA-B64B-BCF7-FC426BA66A05}" type="slidenum">
              <a:rPr lang="en-US" smtClean="0"/>
              <a:pPr/>
              <a:t>‹#›</a:t>
            </a:fld>
            <a:endParaRPr lang="en-US"/>
          </a:p>
        </p:txBody>
      </p:sp>
      <p:graphicFrame>
        <p:nvGraphicFramePr>
          <p:cNvPr id="4" name="Chart 3">
            <a:extLst>
              <a:ext uri="{FF2B5EF4-FFF2-40B4-BE49-F238E27FC236}">
                <a16:creationId xmlns:a16="http://schemas.microsoft.com/office/drawing/2014/main" id="{D763A285-AB75-4145-A570-86F78A5F5122}"/>
              </a:ext>
            </a:extLst>
          </p:cNvPr>
          <p:cNvGraphicFramePr/>
          <p:nvPr userDrawn="1"/>
        </p:nvGraphicFramePr>
        <p:xfrm>
          <a:off x="598321" y="776476"/>
          <a:ext cx="6880569" cy="480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Diagonal Corners Snipped 1">
            <a:extLst>
              <a:ext uri="{FF2B5EF4-FFF2-40B4-BE49-F238E27FC236}">
                <a16:creationId xmlns:a16="http://schemas.microsoft.com/office/drawing/2014/main" id="{1888B042-D524-974E-830C-BB9940D2DF0B}"/>
              </a:ext>
            </a:extLst>
          </p:cNvPr>
          <p:cNvSpPr/>
          <p:nvPr userDrawn="1"/>
        </p:nvSpPr>
        <p:spPr bwMode="auto">
          <a:xfrm>
            <a:off x="7853085" y="0"/>
            <a:ext cx="4338917" cy="6858000"/>
          </a:xfrm>
          <a:prstGeom prst="snip2DiagRect">
            <a:avLst>
              <a:gd name="adj1" fmla="val 0"/>
              <a:gd name="adj2" fmla="val 24113"/>
            </a:avLst>
          </a:prstGeom>
          <a:solidFill>
            <a:schemeClr val="accent1"/>
          </a:solidFill>
          <a:ln w="63500" cap="flat">
            <a:noFill/>
            <a:prstDash val="solid"/>
            <a:miter lim="800000"/>
            <a:headEnd/>
            <a:tailEnd/>
          </a:ln>
        </p:spPr>
        <p:txBody>
          <a:bodyPr vert="horz" wrap="square" lIns="91416" tIns="45708" rIns="91416" bIns="45708" numCol="1" rtlCol="0" anchor="t" anchorCtr="0" compatLnSpc="1">
            <a:prstTxWarp prst="textNoShape">
              <a:avLst/>
            </a:prstTxWarp>
          </a:bodyPr>
          <a:lstStyle/>
          <a:p>
            <a:pPr algn="ctr"/>
            <a:endParaRPr lang="fr-CA" sz="1799"/>
          </a:p>
        </p:txBody>
      </p:sp>
      <p:sp>
        <p:nvSpPr>
          <p:cNvPr id="6" name="Title 1">
            <a:extLst>
              <a:ext uri="{FF2B5EF4-FFF2-40B4-BE49-F238E27FC236}">
                <a16:creationId xmlns:a16="http://schemas.microsoft.com/office/drawing/2014/main" id="{95B61F60-2EED-5A45-8DE1-E2FF8C2AD05D}"/>
              </a:ext>
            </a:extLst>
          </p:cNvPr>
          <p:cNvSpPr>
            <a:spLocks noGrp="1"/>
          </p:cNvSpPr>
          <p:nvPr>
            <p:ph type="title"/>
          </p:nvPr>
        </p:nvSpPr>
        <p:spPr>
          <a:xfrm>
            <a:off x="8153403" y="632012"/>
            <a:ext cx="3932237" cy="1600200"/>
          </a:xfrm>
        </p:spPr>
        <p:txBody>
          <a:bodyPr anchor="b">
            <a:normAutofit/>
          </a:bodyPr>
          <a:lstStyle>
            <a:lvl1pPr>
              <a:defRPr sz="2799">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FBF7D006-73B8-4445-AC2E-C6FAC7F6DA7D}"/>
              </a:ext>
            </a:extLst>
          </p:cNvPr>
          <p:cNvSpPr>
            <a:spLocks noGrp="1"/>
          </p:cNvSpPr>
          <p:nvPr>
            <p:ph type="body" sz="half" idx="2"/>
          </p:nvPr>
        </p:nvSpPr>
        <p:spPr>
          <a:xfrm>
            <a:off x="8153403" y="2232212"/>
            <a:ext cx="3932237" cy="3811588"/>
          </a:xfrm>
        </p:spPr>
        <p:txBody>
          <a:bodyPr>
            <a:normAutofit/>
          </a:bodyPr>
          <a:lstStyle>
            <a:lvl1pPr marL="0" indent="0">
              <a:buNone/>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Tree>
    <p:extLst>
      <p:ext uri="{BB962C8B-B14F-4D97-AF65-F5344CB8AC3E}">
        <p14:creationId xmlns:p14="http://schemas.microsoft.com/office/powerpoint/2010/main" val="1382214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69D955-B5AB-C942-B7E2-08F8FE2EB652}"/>
              </a:ext>
            </a:extLst>
          </p:cNvPr>
          <p:cNvPicPr>
            <a:picLocks noChangeAspect="1"/>
          </p:cNvPicPr>
          <p:nvPr userDrawn="1"/>
        </p:nvPicPr>
        <p:blipFill>
          <a:blip r:embed="rId2"/>
          <a:stretch>
            <a:fillRect/>
          </a:stretch>
        </p:blipFill>
        <p:spPr>
          <a:xfrm>
            <a:off x="-388903" y="2618400"/>
            <a:ext cx="2946400" cy="3187700"/>
          </a:xfrm>
          <a:prstGeom prst="rect">
            <a:avLst/>
          </a:prstGeom>
        </p:spPr>
      </p:pic>
      <p:sp>
        <p:nvSpPr>
          <p:cNvPr id="2" name="Title 1">
            <a:extLst>
              <a:ext uri="{FF2B5EF4-FFF2-40B4-BE49-F238E27FC236}">
                <a16:creationId xmlns:a16="http://schemas.microsoft.com/office/drawing/2014/main" id="{336C1E16-F5F1-134F-814E-9BE1D9000544}"/>
              </a:ext>
            </a:extLst>
          </p:cNvPr>
          <p:cNvSpPr>
            <a:spLocks noGrp="1"/>
          </p:cNvSpPr>
          <p:nvPr>
            <p:ph type="title"/>
          </p:nvPr>
        </p:nvSpPr>
        <p:spPr>
          <a:xfrm>
            <a:off x="588724" y="331610"/>
            <a:ext cx="11034976" cy="1499520"/>
          </a:xfrm>
        </p:spPr>
        <p:txBody>
          <a:bodyPr anchor="b"/>
          <a:lstStyle>
            <a:lvl1pPr>
              <a:defRPr sz="4499">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4F04-F2B6-A440-8B12-3A4D8FBFC90A}"/>
              </a:ext>
            </a:extLst>
          </p:cNvPr>
          <p:cNvSpPr>
            <a:spLocks noGrp="1"/>
          </p:cNvSpPr>
          <p:nvPr>
            <p:ph type="body" idx="1" hasCustomPrompt="1"/>
          </p:nvPr>
        </p:nvSpPr>
        <p:spPr>
          <a:xfrm>
            <a:off x="588725" y="1876927"/>
            <a:ext cx="11022902" cy="741475"/>
          </a:xfrm>
        </p:spPr>
        <p:txBody>
          <a:bodyPr>
            <a:normAutofit/>
          </a:bodyPr>
          <a:lstStyle>
            <a:lvl1pPr marL="0" indent="0">
              <a:buNone/>
              <a:defRPr sz="1999">
                <a:solidFill>
                  <a:schemeClr val="tx2"/>
                </a:solidFill>
              </a:defRPr>
            </a:lvl1pPr>
            <a:lvl2pPr marL="342784" indent="0">
              <a:buNone/>
              <a:defRPr sz="1500">
                <a:solidFill>
                  <a:schemeClr val="tx1">
                    <a:tint val="75000"/>
                  </a:schemeClr>
                </a:solidFill>
              </a:defRPr>
            </a:lvl2pPr>
            <a:lvl3pPr marL="685567" indent="0">
              <a:buNone/>
              <a:defRPr sz="1350">
                <a:solidFill>
                  <a:schemeClr val="tx1">
                    <a:tint val="75000"/>
                  </a:schemeClr>
                </a:solidFill>
              </a:defRPr>
            </a:lvl3pPr>
            <a:lvl4pPr marL="1028350" indent="0">
              <a:buNone/>
              <a:defRPr sz="1200">
                <a:solidFill>
                  <a:schemeClr val="tx1">
                    <a:tint val="75000"/>
                  </a:schemeClr>
                </a:solidFill>
              </a:defRPr>
            </a:lvl4pPr>
            <a:lvl5pPr marL="1371135" indent="0">
              <a:buNone/>
              <a:defRPr sz="1200">
                <a:solidFill>
                  <a:schemeClr val="tx1">
                    <a:tint val="75000"/>
                  </a:schemeClr>
                </a:solidFill>
              </a:defRPr>
            </a:lvl5pPr>
            <a:lvl6pPr marL="1713919" indent="0">
              <a:buNone/>
              <a:defRPr sz="1200">
                <a:solidFill>
                  <a:schemeClr val="tx1">
                    <a:tint val="75000"/>
                  </a:schemeClr>
                </a:solidFill>
              </a:defRPr>
            </a:lvl6pPr>
            <a:lvl7pPr marL="2056703" indent="0">
              <a:buNone/>
              <a:defRPr sz="1200">
                <a:solidFill>
                  <a:schemeClr val="tx1">
                    <a:tint val="75000"/>
                  </a:schemeClr>
                </a:solidFill>
              </a:defRPr>
            </a:lvl7pPr>
            <a:lvl8pPr marL="2399486" indent="0">
              <a:buNone/>
              <a:defRPr sz="1200">
                <a:solidFill>
                  <a:schemeClr val="tx1">
                    <a:tint val="75000"/>
                  </a:schemeClr>
                </a:solidFill>
              </a:defRPr>
            </a:lvl8pPr>
            <a:lvl9pPr marL="2742269" indent="0">
              <a:buNone/>
              <a:defRPr sz="1200">
                <a:solidFill>
                  <a:schemeClr val="tx1">
                    <a:tint val="75000"/>
                  </a:schemeClr>
                </a:solidFill>
              </a:defRPr>
            </a:lvl9pPr>
          </a:lstStyle>
          <a:p>
            <a:pPr lvl="0"/>
            <a:r>
              <a:rPr lang="en-US"/>
              <a:t>Click to edit Master text styles      </a:t>
            </a:r>
          </a:p>
        </p:txBody>
      </p:sp>
      <p:sp>
        <p:nvSpPr>
          <p:cNvPr id="7" name="Footer Placeholder 4">
            <a:extLst>
              <a:ext uri="{FF2B5EF4-FFF2-40B4-BE49-F238E27FC236}">
                <a16:creationId xmlns:a16="http://schemas.microsoft.com/office/drawing/2014/main" id="{134B18AB-28EF-7847-B043-B60F18F8EE97}"/>
              </a:ext>
            </a:extLst>
          </p:cNvPr>
          <p:cNvSpPr>
            <a:spLocks noGrp="1"/>
          </p:cNvSpPr>
          <p:nvPr>
            <p:ph type="ftr" sz="quarter" idx="3"/>
          </p:nvPr>
        </p:nvSpPr>
        <p:spPr>
          <a:xfrm>
            <a:off x="7496826"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12" name="Content Placeholder 2">
            <a:extLst>
              <a:ext uri="{FF2B5EF4-FFF2-40B4-BE49-F238E27FC236}">
                <a16:creationId xmlns:a16="http://schemas.microsoft.com/office/drawing/2014/main" id="{EE750671-2FEE-E44D-ABF9-14CC4CD8740B}"/>
              </a:ext>
            </a:extLst>
          </p:cNvPr>
          <p:cNvSpPr>
            <a:spLocks noGrp="1"/>
          </p:cNvSpPr>
          <p:nvPr>
            <p:ph idx="10"/>
          </p:nvPr>
        </p:nvSpPr>
        <p:spPr>
          <a:xfrm>
            <a:off x="2557498" y="2830285"/>
            <a:ext cx="9054129" cy="3309258"/>
          </a:xfrm>
        </p:spPr>
        <p:txBody>
          <a:bodyPr>
            <a:normAutofit/>
          </a:bodyPr>
          <a:lstStyle>
            <a:lvl1pPr marL="0" marR="0" indent="0" algn="l" defTabSz="685567" rtl="0" eaLnBrk="1" fontAlgn="auto" latinLnBrk="0" hangingPunct="1">
              <a:lnSpc>
                <a:spcPct val="150000"/>
              </a:lnSpc>
              <a:spcBef>
                <a:spcPts val="750"/>
              </a:spcBef>
              <a:spcAft>
                <a:spcPts val="0"/>
              </a:spcAft>
              <a:buClrTx/>
              <a:buSzTx/>
              <a:buFontTx/>
              <a:buNone/>
              <a:tabLst/>
              <a:defRPr sz="1999"/>
            </a:lvl1pPr>
            <a:lvl2pPr>
              <a:defRPr sz="1999"/>
            </a:lvl2pPr>
            <a:lvl3pPr>
              <a:defRPr sz="1999"/>
            </a:lvl3pPr>
            <a:lvl4pPr>
              <a:defRPr sz="1999"/>
            </a:lvl4pPr>
            <a:lvl5pPr>
              <a:defRPr sz="1999"/>
            </a:lvl5pPr>
            <a:lvl6pPr>
              <a:defRPr sz="1500"/>
            </a:lvl6pPr>
            <a:lvl7pPr>
              <a:defRPr sz="1500"/>
            </a:lvl7pPr>
            <a:lvl8pPr>
              <a:defRPr sz="1500"/>
            </a:lvl8pPr>
            <a:lvl9pPr>
              <a:defRPr sz="1500"/>
            </a:lvl9pPr>
          </a:lstStyle>
          <a:p>
            <a:pPr lvl="0"/>
            <a:r>
              <a:rPr lang="en-US"/>
              <a:t>Click to edit Master text styles</a:t>
            </a:r>
          </a:p>
          <a:p>
            <a:pPr lvl="0"/>
            <a:r>
              <a:rPr lang="en-US"/>
              <a:t>   Click to edit Master text styles</a:t>
            </a:r>
          </a:p>
          <a:p>
            <a:pPr lvl="0"/>
            <a:r>
              <a:rPr lang="en-US"/>
              <a:t>     Click to edit Master text styles</a:t>
            </a:r>
          </a:p>
          <a:p>
            <a:pPr lvl="0"/>
            <a:r>
              <a:rPr lang="en-US"/>
              <a:t>   Click to edit Master text styles</a:t>
            </a:r>
          </a:p>
          <a:p>
            <a:pPr lvl="0"/>
            <a:r>
              <a:rPr lang="en-US"/>
              <a:t>Click to edit Master text styles</a:t>
            </a:r>
          </a:p>
        </p:txBody>
      </p:sp>
    </p:spTree>
    <p:extLst>
      <p:ext uri="{BB962C8B-B14F-4D97-AF65-F5344CB8AC3E}">
        <p14:creationId xmlns:p14="http://schemas.microsoft.com/office/powerpoint/2010/main" val="1994625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DCCD05-5FED-7249-838C-AD13D939DD96}"/>
              </a:ext>
            </a:extLst>
          </p:cNvPr>
          <p:cNvSpPr/>
          <p:nvPr userDrawn="1"/>
        </p:nvSpPr>
        <p:spPr>
          <a:xfrm>
            <a:off x="-268940" y="6219837"/>
            <a:ext cx="12765741" cy="79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4126A7B4-31AC-3242-9D2E-C152CF611BDE}"/>
              </a:ext>
            </a:extLst>
          </p:cNvPr>
          <p:cNvSpPr>
            <a:spLocks noGrp="1"/>
          </p:cNvSpPr>
          <p:nvPr>
            <p:ph type="title"/>
          </p:nvPr>
        </p:nvSpPr>
        <p:spPr>
          <a:xfrm>
            <a:off x="6983316" y="385767"/>
            <a:ext cx="4656559" cy="1325563"/>
          </a:xfrm>
        </p:spPr>
        <p:txBody>
          <a:bodyPr/>
          <a:lstStyle/>
          <a:p>
            <a:r>
              <a:rPr lang="en-US"/>
              <a:t>Click to edit Master title style</a:t>
            </a:r>
          </a:p>
        </p:txBody>
      </p:sp>
      <p:sp>
        <p:nvSpPr>
          <p:cNvPr id="5" name="Picture Placeholder 3">
            <a:extLst>
              <a:ext uri="{FF2B5EF4-FFF2-40B4-BE49-F238E27FC236}">
                <a16:creationId xmlns:a16="http://schemas.microsoft.com/office/drawing/2014/main" id="{95D1674A-AB9D-BE4D-BA5F-D12AE47833AD}"/>
              </a:ext>
            </a:extLst>
          </p:cNvPr>
          <p:cNvSpPr>
            <a:spLocks noGrp="1"/>
          </p:cNvSpPr>
          <p:nvPr>
            <p:ph type="pic" sz="quarter" idx="14"/>
          </p:nvPr>
        </p:nvSpPr>
        <p:spPr>
          <a:xfrm>
            <a:off x="0" y="0"/>
            <a:ext cx="4080838" cy="6858000"/>
          </a:xfrm>
        </p:spPr>
      </p:sp>
      <p:sp>
        <p:nvSpPr>
          <p:cNvPr id="6" name="Picture Placeholder 5">
            <a:extLst>
              <a:ext uri="{FF2B5EF4-FFF2-40B4-BE49-F238E27FC236}">
                <a16:creationId xmlns:a16="http://schemas.microsoft.com/office/drawing/2014/main" id="{3DD838D4-6E01-C74C-95CC-85EA11E426CB}"/>
              </a:ext>
            </a:extLst>
          </p:cNvPr>
          <p:cNvSpPr>
            <a:spLocks noGrp="1"/>
          </p:cNvSpPr>
          <p:nvPr>
            <p:ph type="pic" sz="quarter" idx="15"/>
          </p:nvPr>
        </p:nvSpPr>
        <p:spPr>
          <a:xfrm>
            <a:off x="4165366" y="1647380"/>
            <a:ext cx="2594027" cy="5210629"/>
          </a:xfrm>
        </p:spPr>
      </p:sp>
      <p:sp>
        <p:nvSpPr>
          <p:cNvPr id="7" name="Content Placeholder 2">
            <a:extLst>
              <a:ext uri="{FF2B5EF4-FFF2-40B4-BE49-F238E27FC236}">
                <a16:creationId xmlns:a16="http://schemas.microsoft.com/office/drawing/2014/main" id="{49EFB40B-5123-494D-8F43-557E08807B71}"/>
              </a:ext>
            </a:extLst>
          </p:cNvPr>
          <p:cNvSpPr>
            <a:spLocks noGrp="1"/>
          </p:cNvSpPr>
          <p:nvPr>
            <p:ph idx="1"/>
          </p:nvPr>
        </p:nvSpPr>
        <p:spPr>
          <a:xfrm>
            <a:off x="7024964" y="1847852"/>
            <a:ext cx="4614913" cy="4371976"/>
          </a:xfrm>
        </p:spPr>
        <p:txBody>
          <a:bodyPr>
            <a:normAutofit/>
          </a:bodyPr>
          <a:lstStyle>
            <a:lvl1pPr>
              <a:defRPr sz="1999"/>
            </a:lvl1pPr>
            <a:lvl2pPr>
              <a:defRPr sz="1999"/>
            </a:lvl2pPr>
            <a:lvl3pPr>
              <a:defRPr sz="1999"/>
            </a:lvl3pPr>
            <a:lvl4pPr>
              <a:defRPr sz="1999"/>
            </a:lvl4pPr>
            <a:lvl5pPr>
              <a:defRPr sz="1999"/>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C1B2C0B4-9EBB-0A45-93AD-A05841B5147D}"/>
              </a:ext>
            </a:extLst>
          </p:cNvPr>
          <p:cNvPicPr>
            <a:picLocks noChangeAspect="1"/>
          </p:cNvPicPr>
          <p:nvPr userDrawn="1"/>
        </p:nvPicPr>
        <p:blipFill>
          <a:blip r:embed="rId2">
            <a:alphaModFix amt="50000"/>
          </a:blip>
          <a:stretch>
            <a:fillRect/>
          </a:stretch>
        </p:blipFill>
        <p:spPr>
          <a:xfrm>
            <a:off x="1995291" y="3854821"/>
            <a:ext cx="2946400" cy="3187700"/>
          </a:xfrm>
          <a:prstGeom prst="rect">
            <a:avLst/>
          </a:prstGeom>
        </p:spPr>
      </p:pic>
    </p:spTree>
    <p:extLst>
      <p:ext uri="{BB962C8B-B14F-4D97-AF65-F5344CB8AC3E}">
        <p14:creationId xmlns:p14="http://schemas.microsoft.com/office/powerpoint/2010/main" val="2190625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13DDF54-A194-E14A-A3A0-E5E6C644EF02}"/>
              </a:ext>
            </a:extLst>
          </p:cNvPr>
          <p:cNvSpPr/>
          <p:nvPr userDrawn="1"/>
        </p:nvSpPr>
        <p:spPr>
          <a:xfrm>
            <a:off x="-286870" y="6161410"/>
            <a:ext cx="12765741" cy="79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4126A7B4-31AC-3242-9D2E-C152CF611BDE}"/>
              </a:ext>
            </a:extLst>
          </p:cNvPr>
          <p:cNvSpPr>
            <a:spLocks noGrp="1"/>
          </p:cNvSpPr>
          <p:nvPr>
            <p:ph type="title"/>
          </p:nvPr>
        </p:nvSpPr>
        <p:spPr>
          <a:xfrm>
            <a:off x="6983991" y="385767"/>
            <a:ext cx="4656559" cy="1325563"/>
          </a:xfrm>
        </p:spPr>
        <p:txBody>
          <a:bodyPr/>
          <a:lstStyle>
            <a:lvl1pPr algn="l">
              <a:defRPr/>
            </a:lvl1pPr>
          </a:lstStyle>
          <a:p>
            <a:r>
              <a:rPr lang="en-US"/>
              <a:t>Click to edit Master title style</a:t>
            </a:r>
          </a:p>
        </p:txBody>
      </p:sp>
      <p:sp>
        <p:nvSpPr>
          <p:cNvPr id="7" name="Content Placeholder 2">
            <a:extLst>
              <a:ext uri="{FF2B5EF4-FFF2-40B4-BE49-F238E27FC236}">
                <a16:creationId xmlns:a16="http://schemas.microsoft.com/office/drawing/2014/main" id="{49EFB40B-5123-494D-8F43-557E08807B71}"/>
              </a:ext>
            </a:extLst>
          </p:cNvPr>
          <p:cNvSpPr>
            <a:spLocks noGrp="1"/>
          </p:cNvSpPr>
          <p:nvPr>
            <p:ph idx="1"/>
          </p:nvPr>
        </p:nvSpPr>
        <p:spPr>
          <a:xfrm>
            <a:off x="7025638" y="1847852"/>
            <a:ext cx="4614913" cy="4371976"/>
          </a:xfrm>
        </p:spPr>
        <p:txBody>
          <a:bodyPr>
            <a:normAutofit/>
          </a:bodyPr>
          <a:lstStyle>
            <a:lvl1pPr marL="0" indent="0" algn="l">
              <a:buFontTx/>
              <a:buNone/>
              <a:defRPr sz="1999"/>
            </a:lvl1pPr>
            <a:lvl2pPr>
              <a:defRPr sz="1999"/>
            </a:lvl2pPr>
            <a:lvl3pPr>
              <a:defRPr sz="1999"/>
            </a:lvl3pPr>
            <a:lvl4pPr>
              <a:defRPr sz="1999"/>
            </a:lvl4pPr>
            <a:lvl5pPr>
              <a:defRPr sz="1999"/>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1" name="Picture Placeholder 40">
            <a:extLst>
              <a:ext uri="{FF2B5EF4-FFF2-40B4-BE49-F238E27FC236}">
                <a16:creationId xmlns:a16="http://schemas.microsoft.com/office/drawing/2014/main" id="{83B8BDEA-DC32-744A-9F70-33BDD2DF7BB9}"/>
              </a:ext>
            </a:extLst>
          </p:cNvPr>
          <p:cNvSpPr>
            <a:spLocks noGrp="1"/>
          </p:cNvSpPr>
          <p:nvPr>
            <p:ph type="pic" sz="quarter" idx="14"/>
          </p:nvPr>
        </p:nvSpPr>
        <p:spPr>
          <a:xfrm>
            <a:off x="3" y="0"/>
            <a:ext cx="6908831" cy="6892676"/>
          </a:xfrm>
          <a:custGeom>
            <a:avLst/>
            <a:gdLst>
              <a:gd name="connsiteX0" fmla="*/ 0 w 5181623"/>
              <a:gd name="connsiteY0" fmla="*/ 0 h 6892676"/>
              <a:gd name="connsiteX1" fmla="*/ 4644898 w 5181623"/>
              <a:gd name="connsiteY1" fmla="*/ 0 h 6892676"/>
              <a:gd name="connsiteX2" fmla="*/ 4711273 w 5181623"/>
              <a:gd name="connsiteY2" fmla="*/ 188911 h 6892676"/>
              <a:gd name="connsiteX3" fmla="*/ 4947411 w 5181623"/>
              <a:gd name="connsiteY3" fmla="*/ 1033901 h 6892676"/>
              <a:gd name="connsiteX4" fmla="*/ 5022720 w 5181623"/>
              <a:gd name="connsiteY4" fmla="*/ 1386194 h 6892676"/>
              <a:gd name="connsiteX5" fmla="*/ 5021444 w 5181623"/>
              <a:gd name="connsiteY5" fmla="*/ 1353008 h 6892676"/>
              <a:gd name="connsiteX6" fmla="*/ 4906565 w 5181623"/>
              <a:gd name="connsiteY6" fmla="*/ 721179 h 6892676"/>
              <a:gd name="connsiteX7" fmla="*/ 4731695 w 5181623"/>
              <a:gd name="connsiteY7" fmla="*/ 19147 h 6892676"/>
              <a:gd name="connsiteX8" fmla="*/ 4726590 w 5181623"/>
              <a:gd name="connsiteY8" fmla="*/ 2553 h 6892676"/>
              <a:gd name="connsiteX9" fmla="*/ 4766159 w 5181623"/>
              <a:gd name="connsiteY9" fmla="*/ 2553 h 6892676"/>
              <a:gd name="connsiteX10" fmla="*/ 4775093 w 5181623"/>
              <a:gd name="connsiteY10" fmla="*/ 31911 h 6892676"/>
              <a:gd name="connsiteX11" fmla="*/ 5052078 w 5181623"/>
              <a:gd name="connsiteY11" fmla="*/ 1313437 h 6892676"/>
              <a:gd name="connsiteX12" fmla="*/ 5172061 w 5181623"/>
              <a:gd name="connsiteY12" fmla="*/ 2514551 h 6892676"/>
              <a:gd name="connsiteX13" fmla="*/ 5146533 w 5181623"/>
              <a:gd name="connsiteY13" fmla="*/ 3545898 h 6892676"/>
              <a:gd name="connsiteX14" fmla="*/ 4808281 w 5181623"/>
              <a:gd name="connsiteY14" fmla="*/ 5516694 h 6892676"/>
              <a:gd name="connsiteX15" fmla="*/ 4431737 w 5181623"/>
              <a:gd name="connsiteY15" fmla="*/ 6697384 h 6892676"/>
              <a:gd name="connsiteX16" fmla="*/ 4351321 w 5181623"/>
              <a:gd name="connsiteY16" fmla="*/ 6892676 h 6892676"/>
              <a:gd name="connsiteX17" fmla="*/ 4307923 w 5181623"/>
              <a:gd name="connsiteY17" fmla="*/ 6892676 h 6892676"/>
              <a:gd name="connsiteX18" fmla="*/ 4441948 w 5181623"/>
              <a:gd name="connsiteY18" fmla="*/ 6559531 h 6892676"/>
              <a:gd name="connsiteX19" fmla="*/ 4587459 w 5181623"/>
              <a:gd name="connsiteY19" fmla="*/ 6138312 h 6892676"/>
              <a:gd name="connsiteX20" fmla="*/ 4620646 w 5181623"/>
              <a:gd name="connsiteY20" fmla="*/ 6033646 h 6892676"/>
              <a:gd name="connsiteX21" fmla="*/ 4601501 w 5181623"/>
              <a:gd name="connsiteY21" fmla="*/ 6068108 h 6892676"/>
              <a:gd name="connsiteX22" fmla="*/ 4329623 w 5181623"/>
              <a:gd name="connsiteY22" fmla="*/ 6743335 h 6892676"/>
              <a:gd name="connsiteX23" fmla="*/ 4256866 w 5181623"/>
              <a:gd name="connsiteY23" fmla="*/ 6892676 h 6892676"/>
              <a:gd name="connsiteX24" fmla="*/ 0 w 5181623"/>
              <a:gd name="connsiteY24" fmla="*/ 6892676 h 68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1623" h="6892676">
                <a:moveTo>
                  <a:pt x="0" y="0"/>
                </a:moveTo>
                <a:lnTo>
                  <a:pt x="4644898" y="0"/>
                </a:lnTo>
                <a:lnTo>
                  <a:pt x="4711273" y="188911"/>
                </a:lnTo>
                <a:cubicBezTo>
                  <a:pt x="4800622" y="462065"/>
                  <a:pt x="4878484" y="744154"/>
                  <a:pt x="4947411" y="1033901"/>
                </a:cubicBezTo>
                <a:cubicBezTo>
                  <a:pt x="4972939" y="1144950"/>
                  <a:pt x="4995914" y="1257275"/>
                  <a:pt x="5022720" y="1386194"/>
                </a:cubicBezTo>
                <a:cubicBezTo>
                  <a:pt x="5022720" y="1374706"/>
                  <a:pt x="5022720" y="1363218"/>
                  <a:pt x="5021444" y="1353008"/>
                </a:cubicBezTo>
                <a:cubicBezTo>
                  <a:pt x="4983150" y="1142398"/>
                  <a:pt x="4951240" y="929235"/>
                  <a:pt x="4906565" y="721179"/>
                </a:cubicBezTo>
                <a:cubicBezTo>
                  <a:pt x="4855508" y="482488"/>
                  <a:pt x="4798070" y="247625"/>
                  <a:pt x="4731695" y="19147"/>
                </a:cubicBezTo>
                <a:lnTo>
                  <a:pt x="4726590" y="2553"/>
                </a:lnTo>
                <a:lnTo>
                  <a:pt x="4766159" y="2553"/>
                </a:lnTo>
                <a:lnTo>
                  <a:pt x="4775093" y="31911"/>
                </a:lnTo>
                <a:cubicBezTo>
                  <a:pt x="4895078" y="448024"/>
                  <a:pt x="4985703" y="875626"/>
                  <a:pt x="5052078" y="1313437"/>
                </a:cubicBezTo>
                <a:cubicBezTo>
                  <a:pt x="5112069" y="1710405"/>
                  <a:pt x="5147809" y="2111202"/>
                  <a:pt x="5172061" y="2514551"/>
                </a:cubicBezTo>
                <a:cubicBezTo>
                  <a:pt x="5192484" y="2859184"/>
                  <a:pt x="5178444" y="3202542"/>
                  <a:pt x="5146533" y="3545898"/>
                </a:cubicBezTo>
                <a:cubicBezTo>
                  <a:pt x="5085264" y="4216021"/>
                  <a:pt x="4972939" y="4877207"/>
                  <a:pt x="4808281" y="5516694"/>
                </a:cubicBezTo>
                <a:cubicBezTo>
                  <a:pt x="4702337" y="5923872"/>
                  <a:pt x="4578524" y="6318287"/>
                  <a:pt x="4431737" y="6697384"/>
                </a:cubicBezTo>
                <a:lnTo>
                  <a:pt x="4351321" y="6892676"/>
                </a:lnTo>
                <a:lnTo>
                  <a:pt x="4307923" y="6892676"/>
                </a:lnTo>
                <a:lnTo>
                  <a:pt x="4441948" y="6559531"/>
                </a:lnTo>
                <a:cubicBezTo>
                  <a:pt x="4493004" y="6421677"/>
                  <a:pt x="4541509" y="6281271"/>
                  <a:pt x="4587459" y="6138312"/>
                </a:cubicBezTo>
                <a:cubicBezTo>
                  <a:pt x="4598948" y="6103849"/>
                  <a:pt x="4609159" y="6068108"/>
                  <a:pt x="4620646" y="6033646"/>
                </a:cubicBezTo>
                <a:cubicBezTo>
                  <a:pt x="4611712" y="6042580"/>
                  <a:pt x="4605329" y="6055344"/>
                  <a:pt x="4601501" y="6068108"/>
                </a:cubicBezTo>
                <a:cubicBezTo>
                  <a:pt x="4519809" y="6299141"/>
                  <a:pt x="4429184" y="6525068"/>
                  <a:pt x="4329623" y="6743335"/>
                </a:cubicBezTo>
                <a:lnTo>
                  <a:pt x="4256866" y="6892676"/>
                </a:lnTo>
                <a:lnTo>
                  <a:pt x="0" y="6892676"/>
                </a:lnTo>
                <a:close/>
              </a:path>
            </a:pathLst>
          </a:custGeom>
          <a:solidFill>
            <a:schemeClr val="accent1"/>
          </a:solidFill>
        </p:spPr>
      </p:sp>
    </p:spTree>
    <p:extLst>
      <p:ext uri="{BB962C8B-B14F-4D97-AF65-F5344CB8AC3E}">
        <p14:creationId xmlns:p14="http://schemas.microsoft.com/office/powerpoint/2010/main" val="997243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7246-42AB-5C48-8CAA-4AF4CC99D4CE}"/>
              </a:ext>
            </a:extLst>
          </p:cNvPr>
          <p:cNvSpPr>
            <a:spLocks noGrp="1"/>
          </p:cNvSpPr>
          <p:nvPr>
            <p:ph type="title"/>
          </p:nvPr>
        </p:nvSpPr>
        <p:spPr>
          <a:xfrm>
            <a:off x="594360" y="3677920"/>
            <a:ext cx="4114800" cy="260208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4A3CD803-57E7-6D48-97A2-05D94D6BCD88}"/>
              </a:ext>
            </a:extLst>
          </p:cNvPr>
          <p:cNvSpPr>
            <a:spLocks noGrp="1"/>
          </p:cNvSpPr>
          <p:nvPr>
            <p:ph type="ftr" sz="quarter" idx="10"/>
          </p:nvPr>
        </p:nvSpPr>
        <p:spPr/>
        <p:txBody>
          <a:bodyPr/>
          <a:lstStyle/>
          <a:p>
            <a:fld id="{E0138AA9-92EA-B64B-BCF7-FC426BA66A05}" type="slidenum">
              <a:rPr lang="en-US" smtClean="0"/>
              <a:pPr/>
              <a:t>‹#›</a:t>
            </a:fld>
            <a:endParaRPr lang="en-US"/>
          </a:p>
        </p:txBody>
      </p:sp>
      <p:sp>
        <p:nvSpPr>
          <p:cNvPr id="8" name="Picture Placeholder 7">
            <a:extLst>
              <a:ext uri="{FF2B5EF4-FFF2-40B4-BE49-F238E27FC236}">
                <a16:creationId xmlns:a16="http://schemas.microsoft.com/office/drawing/2014/main" id="{05099C83-B982-AC44-A0D4-6EE4388647B9}"/>
              </a:ext>
            </a:extLst>
          </p:cNvPr>
          <p:cNvSpPr>
            <a:spLocks noGrp="1"/>
          </p:cNvSpPr>
          <p:nvPr>
            <p:ph type="pic" sz="quarter" idx="14"/>
          </p:nvPr>
        </p:nvSpPr>
        <p:spPr>
          <a:xfrm>
            <a:off x="1" y="3"/>
            <a:ext cx="12218357" cy="3704373"/>
          </a:xfrm>
          <a:custGeom>
            <a:avLst/>
            <a:gdLst>
              <a:gd name="connsiteX0" fmla="*/ 0 w 9163768"/>
              <a:gd name="connsiteY0" fmla="*/ 0 h 3704373"/>
              <a:gd name="connsiteX1" fmla="*/ 9163768 w 9163768"/>
              <a:gd name="connsiteY1" fmla="*/ 0 h 3704373"/>
              <a:gd name="connsiteX2" fmla="*/ 9144167 w 9163768"/>
              <a:gd name="connsiteY2" fmla="*/ 3527824 h 3704373"/>
              <a:gd name="connsiteX3" fmla="*/ 4333634 w 9163768"/>
              <a:gd name="connsiteY3" fmla="*/ 3373120 h 3704373"/>
              <a:gd name="connsiteX4" fmla="*/ 54615 w 9163768"/>
              <a:gd name="connsiteY4" fmla="*/ 3693249 h 3704373"/>
              <a:gd name="connsiteX5" fmla="*/ 0 w 9163768"/>
              <a:gd name="connsiteY5" fmla="*/ 3704373 h 370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768" h="3704373">
                <a:moveTo>
                  <a:pt x="0" y="0"/>
                </a:moveTo>
                <a:lnTo>
                  <a:pt x="9163768" y="0"/>
                </a:lnTo>
                <a:cubicBezTo>
                  <a:pt x="9160629" y="1189488"/>
                  <a:pt x="9147306" y="2348496"/>
                  <a:pt x="9144167" y="3527824"/>
                </a:cubicBezTo>
                <a:cubicBezTo>
                  <a:pt x="7568016" y="3845403"/>
                  <a:pt x="5960861" y="3400981"/>
                  <a:pt x="4333634" y="3373120"/>
                </a:cubicBezTo>
                <a:cubicBezTo>
                  <a:pt x="1181567" y="3258820"/>
                  <a:pt x="446358" y="3599934"/>
                  <a:pt x="54615" y="3693249"/>
                </a:cubicBezTo>
                <a:lnTo>
                  <a:pt x="0" y="3704373"/>
                </a:lnTo>
                <a:close/>
              </a:path>
            </a:pathLst>
          </a:custGeom>
          <a:solidFill>
            <a:schemeClr val="accent1"/>
          </a:solidFill>
        </p:spPr>
      </p:sp>
      <p:sp>
        <p:nvSpPr>
          <p:cNvPr id="10" name="Content Placeholder 2">
            <a:extLst>
              <a:ext uri="{FF2B5EF4-FFF2-40B4-BE49-F238E27FC236}">
                <a16:creationId xmlns:a16="http://schemas.microsoft.com/office/drawing/2014/main" id="{8CA07689-0AC7-544D-9B95-4D06F73F39DD}"/>
              </a:ext>
            </a:extLst>
          </p:cNvPr>
          <p:cNvSpPr>
            <a:spLocks noGrp="1"/>
          </p:cNvSpPr>
          <p:nvPr>
            <p:ph idx="1"/>
          </p:nvPr>
        </p:nvSpPr>
        <p:spPr>
          <a:xfrm>
            <a:off x="5303522" y="3689362"/>
            <a:ext cx="6386456" cy="2666997"/>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11" name="Rectangle 10">
            <a:extLst>
              <a:ext uri="{FF2B5EF4-FFF2-40B4-BE49-F238E27FC236}">
                <a16:creationId xmlns:a16="http://schemas.microsoft.com/office/drawing/2014/main" id="{7A74B81E-2739-A240-8EE8-7AF874F80AE5}"/>
              </a:ext>
            </a:extLst>
          </p:cNvPr>
          <p:cNvSpPr/>
          <p:nvPr userDrawn="1"/>
        </p:nvSpPr>
        <p:spPr>
          <a:xfrm>
            <a:off x="6"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638316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1"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547353"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547354" y="1847852"/>
            <a:ext cx="4614913" cy="4371976"/>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7" name="Picture Placeholder 4">
            <a:extLst>
              <a:ext uri="{FF2B5EF4-FFF2-40B4-BE49-F238E27FC236}">
                <a16:creationId xmlns:a16="http://schemas.microsoft.com/office/drawing/2014/main" id="{DB1602A7-2CCE-1A44-8547-5C945B8BCF9A}"/>
              </a:ext>
            </a:extLst>
          </p:cNvPr>
          <p:cNvSpPr>
            <a:spLocks noGrp="1"/>
          </p:cNvSpPr>
          <p:nvPr>
            <p:ph type="pic" sz="quarter" idx="10"/>
          </p:nvPr>
        </p:nvSpPr>
        <p:spPr>
          <a:xfrm>
            <a:off x="5704117" y="4"/>
            <a:ext cx="6487885" cy="6857999"/>
          </a:xfrm>
          <a:custGeom>
            <a:avLst/>
            <a:gdLst>
              <a:gd name="connsiteX0" fmla="*/ 3270325 w 5372098"/>
              <a:gd name="connsiteY0" fmla="*/ 6817418 h 6857999"/>
              <a:gd name="connsiteX1" fmla="*/ 3272283 w 5372098"/>
              <a:gd name="connsiteY1" fmla="*/ 6817418 h 6857999"/>
              <a:gd name="connsiteX2" fmla="*/ 3274242 w 5372098"/>
              <a:gd name="connsiteY2" fmla="*/ 6817914 h 6857999"/>
              <a:gd name="connsiteX3" fmla="*/ 3276201 w 5372098"/>
              <a:gd name="connsiteY3" fmla="*/ 6818410 h 6857999"/>
              <a:gd name="connsiteX4" fmla="*/ 3278159 w 5372098"/>
              <a:gd name="connsiteY4" fmla="*/ 6820393 h 6857999"/>
              <a:gd name="connsiteX5" fmla="*/ 3281587 w 5372098"/>
              <a:gd name="connsiteY5" fmla="*/ 6823367 h 6857999"/>
              <a:gd name="connsiteX6" fmla="*/ 3285015 w 5372098"/>
              <a:gd name="connsiteY6" fmla="*/ 6827831 h 6857999"/>
              <a:gd name="connsiteX7" fmla="*/ 3290891 w 5372098"/>
              <a:gd name="connsiteY7" fmla="*/ 6836755 h 6857999"/>
              <a:gd name="connsiteX8" fmla="*/ 3293829 w 5372098"/>
              <a:gd name="connsiteY8" fmla="*/ 6841217 h 6857999"/>
              <a:gd name="connsiteX9" fmla="*/ 3296767 w 5372098"/>
              <a:gd name="connsiteY9" fmla="*/ 6844688 h 6857999"/>
              <a:gd name="connsiteX10" fmla="*/ 3300194 w 5372098"/>
              <a:gd name="connsiteY10" fmla="*/ 6847167 h 6857999"/>
              <a:gd name="connsiteX11" fmla="*/ 3301663 w 5372098"/>
              <a:gd name="connsiteY11" fmla="*/ 6847662 h 6857999"/>
              <a:gd name="connsiteX12" fmla="*/ 3303622 w 5372098"/>
              <a:gd name="connsiteY12" fmla="*/ 6847662 h 6857999"/>
              <a:gd name="connsiteX13" fmla="*/ 3305089 w 5372098"/>
              <a:gd name="connsiteY13" fmla="*/ 6847167 h 6857999"/>
              <a:gd name="connsiteX14" fmla="*/ 3307538 w 5372098"/>
              <a:gd name="connsiteY14" fmla="*/ 6846176 h 6857999"/>
              <a:gd name="connsiteX15" fmla="*/ 3309007 w 5372098"/>
              <a:gd name="connsiteY15" fmla="*/ 6844688 h 6857999"/>
              <a:gd name="connsiteX16" fmla="*/ 3311455 w 5372098"/>
              <a:gd name="connsiteY16" fmla="*/ 6842209 h 6857999"/>
              <a:gd name="connsiteX17" fmla="*/ 3315862 w 5372098"/>
              <a:gd name="connsiteY17" fmla="*/ 6835763 h 6857999"/>
              <a:gd name="connsiteX18" fmla="*/ 3320269 w 5372098"/>
              <a:gd name="connsiteY18" fmla="*/ 6825351 h 6857999"/>
              <a:gd name="connsiteX19" fmla="*/ 3322717 w 5372098"/>
              <a:gd name="connsiteY19" fmla="*/ 6828821 h 6857999"/>
              <a:gd name="connsiteX20" fmla="*/ 3324187 w 5372098"/>
              <a:gd name="connsiteY20" fmla="*/ 6832789 h 6857999"/>
              <a:gd name="connsiteX21" fmla="*/ 3324676 w 5372098"/>
              <a:gd name="connsiteY21" fmla="*/ 6836259 h 6857999"/>
              <a:gd name="connsiteX22" fmla="*/ 3325166 w 5372098"/>
              <a:gd name="connsiteY22" fmla="*/ 6839730 h 6857999"/>
              <a:gd name="connsiteX23" fmla="*/ 3326145 w 5372098"/>
              <a:gd name="connsiteY23" fmla="*/ 6843696 h 6857999"/>
              <a:gd name="connsiteX24" fmla="*/ 3325166 w 5372098"/>
              <a:gd name="connsiteY24" fmla="*/ 6847167 h 6857999"/>
              <a:gd name="connsiteX25" fmla="*/ 3324676 w 5372098"/>
              <a:gd name="connsiteY25" fmla="*/ 6851134 h 6857999"/>
              <a:gd name="connsiteX26" fmla="*/ 3323697 w 5372098"/>
              <a:gd name="connsiteY26" fmla="*/ 6854604 h 6857999"/>
              <a:gd name="connsiteX27" fmla="*/ 3322440 w 5372098"/>
              <a:gd name="connsiteY27" fmla="*/ 6857999 h 6857999"/>
              <a:gd name="connsiteX28" fmla="*/ 3280374 w 5372098"/>
              <a:gd name="connsiteY28" fmla="*/ 6857999 h 6857999"/>
              <a:gd name="connsiteX29" fmla="*/ 3281097 w 5372098"/>
              <a:gd name="connsiteY29" fmla="*/ 6857084 h 6857999"/>
              <a:gd name="connsiteX30" fmla="*/ 3282077 w 5372098"/>
              <a:gd name="connsiteY30" fmla="*/ 6855100 h 6857999"/>
              <a:gd name="connsiteX31" fmla="*/ 3282566 w 5372098"/>
              <a:gd name="connsiteY31" fmla="*/ 6852126 h 6857999"/>
              <a:gd name="connsiteX32" fmla="*/ 3282566 w 5372098"/>
              <a:gd name="connsiteY32" fmla="*/ 6849646 h 6857999"/>
              <a:gd name="connsiteX33" fmla="*/ 3282077 w 5372098"/>
              <a:gd name="connsiteY33" fmla="*/ 6846176 h 6857999"/>
              <a:gd name="connsiteX34" fmla="*/ 3280608 w 5372098"/>
              <a:gd name="connsiteY34" fmla="*/ 6843696 h 6857999"/>
              <a:gd name="connsiteX35" fmla="*/ 3278649 w 5372098"/>
              <a:gd name="connsiteY35" fmla="*/ 6839730 h 6857999"/>
              <a:gd name="connsiteX36" fmla="*/ 3275221 w 5372098"/>
              <a:gd name="connsiteY36" fmla="*/ 6836259 h 6857999"/>
              <a:gd name="connsiteX37" fmla="*/ 3271304 w 5372098"/>
              <a:gd name="connsiteY37" fmla="*/ 6832293 h 6857999"/>
              <a:gd name="connsiteX38" fmla="*/ 3266897 w 5372098"/>
              <a:gd name="connsiteY38" fmla="*/ 6827831 h 6857999"/>
              <a:gd name="connsiteX39" fmla="*/ 3260531 w 5372098"/>
              <a:gd name="connsiteY39" fmla="*/ 6822376 h 6857999"/>
              <a:gd name="connsiteX40" fmla="*/ 3263469 w 5372098"/>
              <a:gd name="connsiteY40" fmla="*/ 6820393 h 6857999"/>
              <a:gd name="connsiteX41" fmla="*/ 3265918 w 5372098"/>
              <a:gd name="connsiteY41" fmla="*/ 6818410 h 6857999"/>
              <a:gd name="connsiteX42" fmla="*/ 3267876 w 5372098"/>
              <a:gd name="connsiteY42" fmla="*/ 6817914 h 6857999"/>
              <a:gd name="connsiteX43" fmla="*/ 2276764 w 5372098"/>
              <a:gd name="connsiteY43" fmla="*/ 6655471 h 6857999"/>
              <a:gd name="connsiteX44" fmla="*/ 2282340 w 5372098"/>
              <a:gd name="connsiteY44" fmla="*/ 6655471 h 6857999"/>
              <a:gd name="connsiteX45" fmla="*/ 2288420 w 5372098"/>
              <a:gd name="connsiteY45" fmla="*/ 6655955 h 6857999"/>
              <a:gd name="connsiteX46" fmla="*/ 2293485 w 5372098"/>
              <a:gd name="connsiteY46" fmla="*/ 6657888 h 6857999"/>
              <a:gd name="connsiteX47" fmla="*/ 2298047 w 5372098"/>
              <a:gd name="connsiteY47" fmla="*/ 6660307 h 6857999"/>
              <a:gd name="connsiteX48" fmla="*/ 2300075 w 5372098"/>
              <a:gd name="connsiteY48" fmla="*/ 6662240 h 6857999"/>
              <a:gd name="connsiteX49" fmla="*/ 2301594 w 5372098"/>
              <a:gd name="connsiteY49" fmla="*/ 6664174 h 6857999"/>
              <a:gd name="connsiteX50" fmla="*/ 2302609 w 5372098"/>
              <a:gd name="connsiteY50" fmla="*/ 6666591 h 6857999"/>
              <a:gd name="connsiteX51" fmla="*/ 2304125 w 5372098"/>
              <a:gd name="connsiteY51" fmla="*/ 6669491 h 6857999"/>
              <a:gd name="connsiteX52" fmla="*/ 2304634 w 5372098"/>
              <a:gd name="connsiteY52" fmla="*/ 6671908 h 6857999"/>
              <a:gd name="connsiteX53" fmla="*/ 2304634 w 5372098"/>
              <a:gd name="connsiteY53" fmla="*/ 6675292 h 6857999"/>
              <a:gd name="connsiteX54" fmla="*/ 2301594 w 5372098"/>
              <a:gd name="connsiteY54" fmla="*/ 6678194 h 6857999"/>
              <a:gd name="connsiteX55" fmla="*/ 2298047 w 5372098"/>
              <a:gd name="connsiteY55" fmla="*/ 6680611 h 6857999"/>
              <a:gd name="connsiteX56" fmla="*/ 2294499 w 5372098"/>
              <a:gd name="connsiteY56" fmla="*/ 6681094 h 6857999"/>
              <a:gd name="connsiteX57" fmla="*/ 2290445 w 5372098"/>
              <a:gd name="connsiteY57" fmla="*/ 6681577 h 6857999"/>
              <a:gd name="connsiteX58" fmla="*/ 2286902 w 5372098"/>
              <a:gd name="connsiteY58" fmla="*/ 6681094 h 6857999"/>
              <a:gd name="connsiteX59" fmla="*/ 2282845 w 5372098"/>
              <a:gd name="connsiteY59" fmla="*/ 6680611 h 6857999"/>
              <a:gd name="connsiteX60" fmla="*/ 2274736 w 5372098"/>
              <a:gd name="connsiteY60" fmla="*/ 6678677 h 6857999"/>
              <a:gd name="connsiteX61" fmla="*/ 2267137 w 5372098"/>
              <a:gd name="connsiteY61" fmla="*/ 6677227 h 6857999"/>
              <a:gd name="connsiteX62" fmla="*/ 2263080 w 5372098"/>
              <a:gd name="connsiteY62" fmla="*/ 6677227 h 6857999"/>
              <a:gd name="connsiteX63" fmla="*/ 2259534 w 5372098"/>
              <a:gd name="connsiteY63" fmla="*/ 6677710 h 6857999"/>
              <a:gd name="connsiteX64" fmla="*/ 2255989 w 5372098"/>
              <a:gd name="connsiteY64" fmla="*/ 6678677 h 6857999"/>
              <a:gd name="connsiteX65" fmla="*/ 2252441 w 5372098"/>
              <a:gd name="connsiteY65" fmla="*/ 6680611 h 6857999"/>
              <a:gd name="connsiteX66" fmla="*/ 2249399 w 5372098"/>
              <a:gd name="connsiteY66" fmla="*/ 6683994 h 6857999"/>
              <a:gd name="connsiteX67" fmla="*/ 2246359 w 5372098"/>
              <a:gd name="connsiteY67" fmla="*/ 6687862 h 6857999"/>
              <a:gd name="connsiteX68" fmla="*/ 2244839 w 5372098"/>
              <a:gd name="connsiteY68" fmla="*/ 6684961 h 6857999"/>
              <a:gd name="connsiteX69" fmla="*/ 2244839 w 5372098"/>
              <a:gd name="connsiteY69" fmla="*/ 6682061 h 6857999"/>
              <a:gd name="connsiteX70" fmla="*/ 2244839 w 5372098"/>
              <a:gd name="connsiteY70" fmla="*/ 6679161 h 6857999"/>
              <a:gd name="connsiteX71" fmla="*/ 2244839 w 5372098"/>
              <a:gd name="connsiteY71" fmla="*/ 6676744 h 6857999"/>
              <a:gd name="connsiteX72" fmla="*/ 2246359 w 5372098"/>
              <a:gd name="connsiteY72" fmla="*/ 6674325 h 6857999"/>
              <a:gd name="connsiteX73" fmla="*/ 2246867 w 5372098"/>
              <a:gd name="connsiteY73" fmla="*/ 6671425 h 6857999"/>
              <a:gd name="connsiteX74" fmla="*/ 2250413 w 5372098"/>
              <a:gd name="connsiteY74" fmla="*/ 6667074 h 6857999"/>
              <a:gd name="connsiteX75" fmla="*/ 2254467 w 5372098"/>
              <a:gd name="connsiteY75" fmla="*/ 6663690 h 6857999"/>
              <a:gd name="connsiteX76" fmla="*/ 2259029 w 5372098"/>
              <a:gd name="connsiteY76" fmla="*/ 6660307 h 6857999"/>
              <a:gd name="connsiteX77" fmla="*/ 2265107 w 5372098"/>
              <a:gd name="connsiteY77" fmla="*/ 6658372 h 6857999"/>
              <a:gd name="connsiteX78" fmla="*/ 2270681 w 5372098"/>
              <a:gd name="connsiteY78" fmla="*/ 6656438 h 6857999"/>
              <a:gd name="connsiteX79" fmla="*/ 2974845 w 5372098"/>
              <a:gd name="connsiteY79" fmla="*/ 6598166 h 6857999"/>
              <a:gd name="connsiteX80" fmla="*/ 2980974 w 5372098"/>
              <a:gd name="connsiteY80" fmla="*/ 6598166 h 6857999"/>
              <a:gd name="connsiteX81" fmla="*/ 2985568 w 5372098"/>
              <a:gd name="connsiteY81" fmla="*/ 6598653 h 6857999"/>
              <a:gd name="connsiteX82" fmla="*/ 2990161 w 5372098"/>
              <a:gd name="connsiteY82" fmla="*/ 6600600 h 6857999"/>
              <a:gd name="connsiteX83" fmla="*/ 2993737 w 5372098"/>
              <a:gd name="connsiteY83" fmla="*/ 6602061 h 6857999"/>
              <a:gd name="connsiteX84" fmla="*/ 2997822 w 5372098"/>
              <a:gd name="connsiteY84" fmla="*/ 6604982 h 6857999"/>
              <a:gd name="connsiteX85" fmla="*/ 3000885 w 5372098"/>
              <a:gd name="connsiteY85" fmla="*/ 6608391 h 6857999"/>
              <a:gd name="connsiteX86" fmla="*/ 3006499 w 5372098"/>
              <a:gd name="connsiteY86" fmla="*/ 6615206 h 6857999"/>
              <a:gd name="connsiteX87" fmla="*/ 3012627 w 5372098"/>
              <a:gd name="connsiteY87" fmla="*/ 6622996 h 6857999"/>
              <a:gd name="connsiteX88" fmla="*/ 3016203 w 5372098"/>
              <a:gd name="connsiteY88" fmla="*/ 6625917 h 6857999"/>
              <a:gd name="connsiteX89" fmla="*/ 3018755 w 5372098"/>
              <a:gd name="connsiteY89" fmla="*/ 6629324 h 6857999"/>
              <a:gd name="connsiteX90" fmla="*/ 3022841 w 5372098"/>
              <a:gd name="connsiteY90" fmla="*/ 6632247 h 6857999"/>
              <a:gd name="connsiteX91" fmla="*/ 3026924 w 5372098"/>
              <a:gd name="connsiteY91" fmla="*/ 6634681 h 6857999"/>
              <a:gd name="connsiteX92" fmla="*/ 3032029 w 5372098"/>
              <a:gd name="connsiteY92" fmla="*/ 6636140 h 6857999"/>
              <a:gd name="connsiteX93" fmla="*/ 3037133 w 5372098"/>
              <a:gd name="connsiteY93" fmla="*/ 6636629 h 6857999"/>
              <a:gd name="connsiteX94" fmla="*/ 3035093 w 5372098"/>
              <a:gd name="connsiteY94" fmla="*/ 6639063 h 6857999"/>
              <a:gd name="connsiteX95" fmla="*/ 3033050 w 5372098"/>
              <a:gd name="connsiteY95" fmla="*/ 6640036 h 6857999"/>
              <a:gd name="connsiteX96" fmla="*/ 3029986 w 5372098"/>
              <a:gd name="connsiteY96" fmla="*/ 6640522 h 6857999"/>
              <a:gd name="connsiteX97" fmla="*/ 3025901 w 5372098"/>
              <a:gd name="connsiteY97" fmla="*/ 6640522 h 6857999"/>
              <a:gd name="connsiteX98" fmla="*/ 3021817 w 5372098"/>
              <a:gd name="connsiteY98" fmla="*/ 6640036 h 6857999"/>
              <a:gd name="connsiteX99" fmla="*/ 3017220 w 5372098"/>
              <a:gd name="connsiteY99" fmla="*/ 6639063 h 6857999"/>
              <a:gd name="connsiteX100" fmla="*/ 3011606 w 5372098"/>
              <a:gd name="connsiteY100" fmla="*/ 6637115 h 6857999"/>
              <a:gd name="connsiteX101" fmla="*/ 3007011 w 5372098"/>
              <a:gd name="connsiteY101" fmla="*/ 6634681 h 6857999"/>
              <a:gd name="connsiteX102" fmla="*/ 3001905 w 5372098"/>
              <a:gd name="connsiteY102" fmla="*/ 6631760 h 6857999"/>
              <a:gd name="connsiteX103" fmla="*/ 2996800 w 5372098"/>
              <a:gd name="connsiteY103" fmla="*/ 6628351 h 6857999"/>
              <a:gd name="connsiteX104" fmla="*/ 2991695 w 5372098"/>
              <a:gd name="connsiteY104" fmla="*/ 6624456 h 6857999"/>
              <a:gd name="connsiteX105" fmla="*/ 2987103 w 5372098"/>
              <a:gd name="connsiteY105" fmla="*/ 6620076 h 6857999"/>
              <a:gd name="connsiteX106" fmla="*/ 2983014 w 5372098"/>
              <a:gd name="connsiteY106" fmla="*/ 6615694 h 6857999"/>
              <a:gd name="connsiteX107" fmla="*/ 2979442 w 5372098"/>
              <a:gd name="connsiteY107" fmla="*/ 6609851 h 6857999"/>
              <a:gd name="connsiteX108" fmla="*/ 2977399 w 5372098"/>
              <a:gd name="connsiteY108" fmla="*/ 6604496 h 6857999"/>
              <a:gd name="connsiteX109" fmla="*/ 2313126 w 5372098"/>
              <a:gd name="connsiteY109" fmla="*/ 6533387 h 6857999"/>
              <a:gd name="connsiteX110" fmla="*/ 2331317 w 5372098"/>
              <a:gd name="connsiteY110" fmla="*/ 6551224 h 6857999"/>
              <a:gd name="connsiteX111" fmla="*/ 2339187 w 5372098"/>
              <a:gd name="connsiteY111" fmla="*/ 6559647 h 6857999"/>
              <a:gd name="connsiteX112" fmla="*/ 2343121 w 5372098"/>
              <a:gd name="connsiteY112" fmla="*/ 6564108 h 6857999"/>
              <a:gd name="connsiteX113" fmla="*/ 2346072 w 5372098"/>
              <a:gd name="connsiteY113" fmla="*/ 6568070 h 6857999"/>
              <a:gd name="connsiteX114" fmla="*/ 2349021 w 5372098"/>
              <a:gd name="connsiteY114" fmla="*/ 6572035 h 6857999"/>
              <a:gd name="connsiteX115" fmla="*/ 2350501 w 5372098"/>
              <a:gd name="connsiteY115" fmla="*/ 6576494 h 6857999"/>
              <a:gd name="connsiteX116" fmla="*/ 2351975 w 5372098"/>
              <a:gd name="connsiteY116" fmla="*/ 6580458 h 6857999"/>
              <a:gd name="connsiteX117" fmla="*/ 2351975 w 5372098"/>
              <a:gd name="connsiteY117" fmla="*/ 6584421 h 6857999"/>
              <a:gd name="connsiteX118" fmla="*/ 2350989 w 5372098"/>
              <a:gd name="connsiteY118" fmla="*/ 6588385 h 6857999"/>
              <a:gd name="connsiteX119" fmla="*/ 2349515 w 5372098"/>
              <a:gd name="connsiteY119" fmla="*/ 6591854 h 6857999"/>
              <a:gd name="connsiteX120" fmla="*/ 2346565 w 5372098"/>
              <a:gd name="connsiteY120" fmla="*/ 6594826 h 6857999"/>
              <a:gd name="connsiteX121" fmla="*/ 2342629 w 5372098"/>
              <a:gd name="connsiteY121" fmla="*/ 6598295 h 6857999"/>
              <a:gd name="connsiteX122" fmla="*/ 2335747 w 5372098"/>
              <a:gd name="connsiteY122" fmla="*/ 6592348 h 6857999"/>
              <a:gd name="connsiteX123" fmla="*/ 2330335 w 5372098"/>
              <a:gd name="connsiteY123" fmla="*/ 6587889 h 6857999"/>
              <a:gd name="connsiteX124" fmla="*/ 2325420 w 5372098"/>
              <a:gd name="connsiteY124" fmla="*/ 6584917 h 6857999"/>
              <a:gd name="connsiteX125" fmla="*/ 2321485 w 5372098"/>
              <a:gd name="connsiteY125" fmla="*/ 6583431 h 6857999"/>
              <a:gd name="connsiteX126" fmla="*/ 2318536 w 5372098"/>
              <a:gd name="connsiteY126" fmla="*/ 6582935 h 6857999"/>
              <a:gd name="connsiteX127" fmla="*/ 2316077 w 5372098"/>
              <a:gd name="connsiteY127" fmla="*/ 6584421 h 6857999"/>
              <a:gd name="connsiteX128" fmla="*/ 2314110 w 5372098"/>
              <a:gd name="connsiteY128" fmla="*/ 6585907 h 6857999"/>
              <a:gd name="connsiteX129" fmla="*/ 2312637 w 5372098"/>
              <a:gd name="connsiteY129" fmla="*/ 6588385 h 6857999"/>
              <a:gd name="connsiteX130" fmla="*/ 2311651 w 5372098"/>
              <a:gd name="connsiteY130" fmla="*/ 6591854 h 6857999"/>
              <a:gd name="connsiteX131" fmla="*/ 2311160 w 5372098"/>
              <a:gd name="connsiteY131" fmla="*/ 6594826 h 6857999"/>
              <a:gd name="connsiteX132" fmla="*/ 2310667 w 5372098"/>
              <a:gd name="connsiteY132" fmla="*/ 6603744 h 6857999"/>
              <a:gd name="connsiteX133" fmla="*/ 2309193 w 5372098"/>
              <a:gd name="connsiteY133" fmla="*/ 6612663 h 6857999"/>
              <a:gd name="connsiteX134" fmla="*/ 2308700 w 5372098"/>
              <a:gd name="connsiteY134" fmla="*/ 6616628 h 6857999"/>
              <a:gd name="connsiteX135" fmla="*/ 2307719 w 5372098"/>
              <a:gd name="connsiteY135" fmla="*/ 6620590 h 6857999"/>
              <a:gd name="connsiteX136" fmla="*/ 2301325 w 5372098"/>
              <a:gd name="connsiteY136" fmla="*/ 6619104 h 6857999"/>
              <a:gd name="connsiteX137" fmla="*/ 2296900 w 5372098"/>
              <a:gd name="connsiteY137" fmla="*/ 6616628 h 6857999"/>
              <a:gd name="connsiteX138" fmla="*/ 2292472 w 5372098"/>
              <a:gd name="connsiteY138" fmla="*/ 6613653 h 6857999"/>
              <a:gd name="connsiteX139" fmla="*/ 2289032 w 5372098"/>
              <a:gd name="connsiteY139" fmla="*/ 6611177 h 6857999"/>
              <a:gd name="connsiteX140" fmla="*/ 2286080 w 5372098"/>
              <a:gd name="connsiteY140" fmla="*/ 6607708 h 6857999"/>
              <a:gd name="connsiteX141" fmla="*/ 2284112 w 5372098"/>
              <a:gd name="connsiteY141" fmla="*/ 6604240 h 6857999"/>
              <a:gd name="connsiteX142" fmla="*/ 2280179 w 5372098"/>
              <a:gd name="connsiteY142" fmla="*/ 6598789 h 6857999"/>
              <a:gd name="connsiteX143" fmla="*/ 2278703 w 5372098"/>
              <a:gd name="connsiteY143" fmla="*/ 6596809 h 6857999"/>
              <a:gd name="connsiteX144" fmla="*/ 2277719 w 5372098"/>
              <a:gd name="connsiteY144" fmla="*/ 6595817 h 6857999"/>
              <a:gd name="connsiteX145" fmla="*/ 2276243 w 5372098"/>
              <a:gd name="connsiteY145" fmla="*/ 6595817 h 6857999"/>
              <a:gd name="connsiteX146" fmla="*/ 2274772 w 5372098"/>
              <a:gd name="connsiteY146" fmla="*/ 6596809 h 6857999"/>
              <a:gd name="connsiteX147" fmla="*/ 2273787 w 5372098"/>
              <a:gd name="connsiteY147" fmla="*/ 6598789 h 6857999"/>
              <a:gd name="connsiteX148" fmla="*/ 2272309 w 5372098"/>
              <a:gd name="connsiteY148" fmla="*/ 6602258 h 6857999"/>
              <a:gd name="connsiteX149" fmla="*/ 2267393 w 5372098"/>
              <a:gd name="connsiteY149" fmla="*/ 6615141 h 6857999"/>
              <a:gd name="connsiteX150" fmla="*/ 2263458 w 5372098"/>
              <a:gd name="connsiteY150" fmla="*/ 6608699 h 6857999"/>
              <a:gd name="connsiteX151" fmla="*/ 2261002 w 5372098"/>
              <a:gd name="connsiteY151" fmla="*/ 6602258 h 6857999"/>
              <a:gd name="connsiteX152" fmla="*/ 2256573 w 5372098"/>
              <a:gd name="connsiteY152" fmla="*/ 6589872 h 6857999"/>
              <a:gd name="connsiteX153" fmla="*/ 2254118 w 5372098"/>
              <a:gd name="connsiteY153" fmla="*/ 6583431 h 6857999"/>
              <a:gd name="connsiteX154" fmla="*/ 2251167 w 5372098"/>
              <a:gd name="connsiteY154" fmla="*/ 6577484 h 6857999"/>
              <a:gd name="connsiteX155" fmla="*/ 2246739 w 5372098"/>
              <a:gd name="connsiteY155" fmla="*/ 6570549 h 6857999"/>
              <a:gd name="connsiteX156" fmla="*/ 2239855 w 5372098"/>
              <a:gd name="connsiteY156" fmla="*/ 6563612 h 6857999"/>
              <a:gd name="connsiteX157" fmla="*/ 2243299 w 5372098"/>
              <a:gd name="connsiteY157" fmla="*/ 6560143 h 6857999"/>
              <a:gd name="connsiteX158" fmla="*/ 2246739 w 5372098"/>
              <a:gd name="connsiteY158" fmla="*/ 6557665 h 6857999"/>
              <a:gd name="connsiteX159" fmla="*/ 2254118 w 5372098"/>
              <a:gd name="connsiteY159" fmla="*/ 6552712 h 6857999"/>
              <a:gd name="connsiteX160" fmla="*/ 2261984 w 5372098"/>
              <a:gd name="connsiteY160" fmla="*/ 6548747 h 6857999"/>
              <a:gd name="connsiteX161" fmla="*/ 2270839 w 5372098"/>
              <a:gd name="connsiteY161" fmla="*/ 6545279 h 6857999"/>
              <a:gd name="connsiteX162" fmla="*/ 2280179 w 5372098"/>
              <a:gd name="connsiteY162" fmla="*/ 6542306 h 6857999"/>
              <a:gd name="connsiteX163" fmla="*/ 2290506 w 5372098"/>
              <a:gd name="connsiteY163" fmla="*/ 6539334 h 6857999"/>
              <a:gd name="connsiteX164" fmla="*/ 2837815 w 5372098"/>
              <a:gd name="connsiteY164" fmla="*/ 6476084 h 6857999"/>
              <a:gd name="connsiteX165" fmla="*/ 2840752 w 5372098"/>
              <a:gd name="connsiteY165" fmla="*/ 6476576 h 6857999"/>
              <a:gd name="connsiteX166" fmla="*/ 2844667 w 5372098"/>
              <a:gd name="connsiteY166" fmla="*/ 6478543 h 6857999"/>
              <a:gd name="connsiteX167" fmla="*/ 2849559 w 5372098"/>
              <a:gd name="connsiteY167" fmla="*/ 6480510 h 6857999"/>
              <a:gd name="connsiteX168" fmla="*/ 2855432 w 5372098"/>
              <a:gd name="connsiteY168" fmla="*/ 6483460 h 6857999"/>
              <a:gd name="connsiteX169" fmla="*/ 2867668 w 5372098"/>
              <a:gd name="connsiteY169" fmla="*/ 6491821 h 6857999"/>
              <a:gd name="connsiteX170" fmla="*/ 2880391 w 5372098"/>
              <a:gd name="connsiteY170" fmla="*/ 6502639 h 6857999"/>
              <a:gd name="connsiteX171" fmla="*/ 2893607 w 5372098"/>
              <a:gd name="connsiteY171" fmla="*/ 6514439 h 6857999"/>
              <a:gd name="connsiteX172" fmla="*/ 2899481 w 5372098"/>
              <a:gd name="connsiteY172" fmla="*/ 6520833 h 6857999"/>
              <a:gd name="connsiteX173" fmla="*/ 2905350 w 5372098"/>
              <a:gd name="connsiteY173" fmla="*/ 6527226 h 6857999"/>
              <a:gd name="connsiteX174" fmla="*/ 2909755 w 5372098"/>
              <a:gd name="connsiteY174" fmla="*/ 6533127 h 6857999"/>
              <a:gd name="connsiteX175" fmla="*/ 2914163 w 5372098"/>
              <a:gd name="connsiteY175" fmla="*/ 6539519 h 6857999"/>
              <a:gd name="connsiteX176" fmla="*/ 2917587 w 5372098"/>
              <a:gd name="connsiteY176" fmla="*/ 6544927 h 6857999"/>
              <a:gd name="connsiteX177" fmla="*/ 2920035 w 5372098"/>
              <a:gd name="connsiteY177" fmla="*/ 6550829 h 6857999"/>
              <a:gd name="connsiteX178" fmla="*/ 2913183 w 5372098"/>
              <a:gd name="connsiteY178" fmla="*/ 6550337 h 6857999"/>
              <a:gd name="connsiteX179" fmla="*/ 2906333 w 5372098"/>
              <a:gd name="connsiteY179" fmla="*/ 6549353 h 6857999"/>
              <a:gd name="connsiteX180" fmla="*/ 2900460 w 5372098"/>
              <a:gd name="connsiteY180" fmla="*/ 6547387 h 6857999"/>
              <a:gd name="connsiteX181" fmla="*/ 2894096 w 5372098"/>
              <a:gd name="connsiteY181" fmla="*/ 6544436 h 6857999"/>
              <a:gd name="connsiteX182" fmla="*/ 2889205 w 5372098"/>
              <a:gd name="connsiteY182" fmla="*/ 6540502 h 6857999"/>
              <a:gd name="connsiteX183" fmla="*/ 2883329 w 5372098"/>
              <a:gd name="connsiteY183" fmla="*/ 6536569 h 6857999"/>
              <a:gd name="connsiteX184" fmla="*/ 2878929 w 5372098"/>
              <a:gd name="connsiteY184" fmla="*/ 6531651 h 6857999"/>
              <a:gd name="connsiteX185" fmla="*/ 2873542 w 5372098"/>
              <a:gd name="connsiteY185" fmla="*/ 6526733 h 6857999"/>
              <a:gd name="connsiteX186" fmla="*/ 2864731 w 5372098"/>
              <a:gd name="connsiteY186" fmla="*/ 6514439 h 6857999"/>
              <a:gd name="connsiteX187" fmla="*/ 2855922 w 5372098"/>
              <a:gd name="connsiteY187" fmla="*/ 6501655 h 6857999"/>
              <a:gd name="connsiteX188" fmla="*/ 2846621 w 5372098"/>
              <a:gd name="connsiteY188" fmla="*/ 6488870 h 6857999"/>
              <a:gd name="connsiteX189" fmla="*/ 1910979 w 5372098"/>
              <a:gd name="connsiteY189" fmla="*/ 6383898 h 6857999"/>
              <a:gd name="connsiteX190" fmla="*/ 1929318 w 5372098"/>
              <a:gd name="connsiteY190" fmla="*/ 6405752 h 6857999"/>
              <a:gd name="connsiteX191" fmla="*/ 1942703 w 5372098"/>
              <a:gd name="connsiteY191" fmla="*/ 6424131 h 6857999"/>
              <a:gd name="connsiteX192" fmla="*/ 1954103 w 5372098"/>
              <a:gd name="connsiteY192" fmla="*/ 6440024 h 6857999"/>
              <a:gd name="connsiteX193" fmla="*/ 1964017 w 5372098"/>
              <a:gd name="connsiteY193" fmla="*/ 6454926 h 6857999"/>
              <a:gd name="connsiteX194" fmla="*/ 1972941 w 5372098"/>
              <a:gd name="connsiteY194" fmla="*/ 6470324 h 6857999"/>
              <a:gd name="connsiteX195" fmla="*/ 1982358 w 5372098"/>
              <a:gd name="connsiteY195" fmla="*/ 6486714 h 6857999"/>
              <a:gd name="connsiteX196" fmla="*/ 2005655 w 5372098"/>
              <a:gd name="connsiteY196" fmla="*/ 6528933 h 6857999"/>
              <a:gd name="connsiteX197" fmla="*/ 2002186 w 5372098"/>
              <a:gd name="connsiteY197" fmla="*/ 6531914 h 6857999"/>
              <a:gd name="connsiteX198" fmla="*/ 1999212 w 5372098"/>
              <a:gd name="connsiteY198" fmla="*/ 6534396 h 6857999"/>
              <a:gd name="connsiteX199" fmla="*/ 1996732 w 5372098"/>
              <a:gd name="connsiteY199" fmla="*/ 6535887 h 6857999"/>
              <a:gd name="connsiteX200" fmla="*/ 1993265 w 5372098"/>
              <a:gd name="connsiteY200" fmla="*/ 6536881 h 6857999"/>
              <a:gd name="connsiteX201" fmla="*/ 1989791 w 5372098"/>
              <a:gd name="connsiteY201" fmla="*/ 6537874 h 6857999"/>
              <a:gd name="connsiteX202" fmla="*/ 1986322 w 5372098"/>
              <a:gd name="connsiteY202" fmla="*/ 6538370 h 6857999"/>
              <a:gd name="connsiteX203" fmla="*/ 1982855 w 5372098"/>
              <a:gd name="connsiteY203" fmla="*/ 6537874 h 6857999"/>
              <a:gd name="connsiteX204" fmla="*/ 1979387 w 5372098"/>
              <a:gd name="connsiteY204" fmla="*/ 6536881 h 6857999"/>
              <a:gd name="connsiteX205" fmla="*/ 1975913 w 5372098"/>
              <a:gd name="connsiteY205" fmla="*/ 6535887 h 6857999"/>
              <a:gd name="connsiteX206" fmla="*/ 1972443 w 5372098"/>
              <a:gd name="connsiteY206" fmla="*/ 6534396 h 6857999"/>
              <a:gd name="connsiteX207" fmla="*/ 1965006 w 5372098"/>
              <a:gd name="connsiteY207" fmla="*/ 6530424 h 6857999"/>
              <a:gd name="connsiteX208" fmla="*/ 1958567 w 5372098"/>
              <a:gd name="connsiteY208" fmla="*/ 6524463 h 6857999"/>
              <a:gd name="connsiteX209" fmla="*/ 1951625 w 5372098"/>
              <a:gd name="connsiteY209" fmla="*/ 6518007 h 6857999"/>
              <a:gd name="connsiteX210" fmla="*/ 1945181 w 5372098"/>
              <a:gd name="connsiteY210" fmla="*/ 6511052 h 6857999"/>
              <a:gd name="connsiteX211" fmla="*/ 1938738 w 5372098"/>
              <a:gd name="connsiteY211" fmla="*/ 6502609 h 6857999"/>
              <a:gd name="connsiteX212" fmla="*/ 1933286 w 5372098"/>
              <a:gd name="connsiteY212" fmla="*/ 6494661 h 6857999"/>
              <a:gd name="connsiteX213" fmla="*/ 1928824 w 5372098"/>
              <a:gd name="connsiteY213" fmla="*/ 6486218 h 6857999"/>
              <a:gd name="connsiteX214" fmla="*/ 1924859 w 5372098"/>
              <a:gd name="connsiteY214" fmla="*/ 6478270 h 6857999"/>
              <a:gd name="connsiteX215" fmla="*/ 1921386 w 5372098"/>
              <a:gd name="connsiteY215" fmla="*/ 6469826 h 6857999"/>
              <a:gd name="connsiteX216" fmla="*/ 1918910 w 5372098"/>
              <a:gd name="connsiteY216" fmla="*/ 6462376 h 6857999"/>
              <a:gd name="connsiteX217" fmla="*/ 1917921 w 5372098"/>
              <a:gd name="connsiteY217" fmla="*/ 6455422 h 6857999"/>
              <a:gd name="connsiteX218" fmla="*/ 1925354 w 5372098"/>
              <a:gd name="connsiteY218" fmla="*/ 6454926 h 6857999"/>
              <a:gd name="connsiteX219" fmla="*/ 1930310 w 5372098"/>
              <a:gd name="connsiteY219" fmla="*/ 6452939 h 6857999"/>
              <a:gd name="connsiteX220" fmla="*/ 1932788 w 5372098"/>
              <a:gd name="connsiteY220" fmla="*/ 6451946 h 6857999"/>
              <a:gd name="connsiteX221" fmla="*/ 1934275 w 5372098"/>
              <a:gd name="connsiteY221" fmla="*/ 6450952 h 6857999"/>
              <a:gd name="connsiteX222" fmla="*/ 1935764 w 5372098"/>
              <a:gd name="connsiteY222" fmla="*/ 6449959 h 6857999"/>
              <a:gd name="connsiteX223" fmla="*/ 1936257 w 5372098"/>
              <a:gd name="connsiteY223" fmla="*/ 6447972 h 6857999"/>
              <a:gd name="connsiteX224" fmla="*/ 1937250 w 5372098"/>
              <a:gd name="connsiteY224" fmla="*/ 6444495 h 6857999"/>
              <a:gd name="connsiteX225" fmla="*/ 1936754 w 5372098"/>
              <a:gd name="connsiteY225" fmla="*/ 6440522 h 6857999"/>
              <a:gd name="connsiteX226" fmla="*/ 1935764 w 5372098"/>
              <a:gd name="connsiteY226" fmla="*/ 6436052 h 6857999"/>
              <a:gd name="connsiteX227" fmla="*/ 1933782 w 5372098"/>
              <a:gd name="connsiteY227" fmla="*/ 6431085 h 6857999"/>
              <a:gd name="connsiteX228" fmla="*/ 1928325 w 5372098"/>
              <a:gd name="connsiteY228" fmla="*/ 6420157 h 6857999"/>
              <a:gd name="connsiteX229" fmla="*/ 1921386 w 5372098"/>
              <a:gd name="connsiteY229" fmla="*/ 6408237 h 6857999"/>
              <a:gd name="connsiteX230" fmla="*/ 1914947 w 5372098"/>
              <a:gd name="connsiteY230" fmla="*/ 6396315 h 6857999"/>
              <a:gd name="connsiteX231" fmla="*/ 1912965 w 5372098"/>
              <a:gd name="connsiteY231" fmla="*/ 6389859 h 6857999"/>
              <a:gd name="connsiteX232" fmla="*/ 2099744 w 5372098"/>
              <a:gd name="connsiteY232" fmla="*/ 6187071 h 6857999"/>
              <a:gd name="connsiteX233" fmla="*/ 2105388 w 5372098"/>
              <a:gd name="connsiteY233" fmla="*/ 6187570 h 6857999"/>
              <a:gd name="connsiteX234" fmla="*/ 2111543 w 5372098"/>
              <a:gd name="connsiteY234" fmla="*/ 6189563 h 6857999"/>
              <a:gd name="connsiteX235" fmla="*/ 2117185 w 5372098"/>
              <a:gd name="connsiteY235" fmla="*/ 6191556 h 6857999"/>
              <a:gd name="connsiteX236" fmla="*/ 2122829 w 5372098"/>
              <a:gd name="connsiteY236" fmla="*/ 6194546 h 6857999"/>
              <a:gd name="connsiteX237" fmla="*/ 2127960 w 5372098"/>
              <a:gd name="connsiteY237" fmla="*/ 6198532 h 6857999"/>
              <a:gd name="connsiteX238" fmla="*/ 2132063 w 5372098"/>
              <a:gd name="connsiteY238" fmla="*/ 6202519 h 6857999"/>
              <a:gd name="connsiteX239" fmla="*/ 2135653 w 5372098"/>
              <a:gd name="connsiteY239" fmla="*/ 6207003 h 6857999"/>
              <a:gd name="connsiteX240" fmla="*/ 2136677 w 5372098"/>
              <a:gd name="connsiteY240" fmla="*/ 6209992 h 6857999"/>
              <a:gd name="connsiteX241" fmla="*/ 2137191 w 5372098"/>
              <a:gd name="connsiteY241" fmla="*/ 6212485 h 6857999"/>
              <a:gd name="connsiteX242" fmla="*/ 2137706 w 5372098"/>
              <a:gd name="connsiteY242" fmla="*/ 6214975 h 6857999"/>
              <a:gd name="connsiteX243" fmla="*/ 2137706 w 5372098"/>
              <a:gd name="connsiteY243" fmla="*/ 6217965 h 6857999"/>
              <a:gd name="connsiteX244" fmla="*/ 2135142 w 5372098"/>
              <a:gd name="connsiteY244" fmla="*/ 6220457 h 6857999"/>
              <a:gd name="connsiteX245" fmla="*/ 2132063 w 5372098"/>
              <a:gd name="connsiteY245" fmla="*/ 6221951 h 6857999"/>
              <a:gd name="connsiteX246" fmla="*/ 2128986 w 5372098"/>
              <a:gd name="connsiteY246" fmla="*/ 6221951 h 6857999"/>
              <a:gd name="connsiteX247" fmla="*/ 2125907 w 5372098"/>
              <a:gd name="connsiteY247" fmla="*/ 6221454 h 6857999"/>
              <a:gd name="connsiteX248" fmla="*/ 2123343 w 5372098"/>
              <a:gd name="connsiteY248" fmla="*/ 6220457 h 6857999"/>
              <a:gd name="connsiteX249" fmla="*/ 2120265 w 5372098"/>
              <a:gd name="connsiteY249" fmla="*/ 6217965 h 6857999"/>
              <a:gd name="connsiteX250" fmla="*/ 2114109 w 5372098"/>
              <a:gd name="connsiteY250" fmla="*/ 6213979 h 6857999"/>
              <a:gd name="connsiteX251" fmla="*/ 2108467 w 5372098"/>
              <a:gd name="connsiteY251" fmla="*/ 6209992 h 6857999"/>
              <a:gd name="connsiteX252" fmla="*/ 2104877 w 5372098"/>
              <a:gd name="connsiteY252" fmla="*/ 6208498 h 6857999"/>
              <a:gd name="connsiteX253" fmla="*/ 2101797 w 5372098"/>
              <a:gd name="connsiteY253" fmla="*/ 6207502 h 6857999"/>
              <a:gd name="connsiteX254" fmla="*/ 2099744 w 5372098"/>
              <a:gd name="connsiteY254" fmla="*/ 6208498 h 6857999"/>
              <a:gd name="connsiteX255" fmla="*/ 2096670 w 5372098"/>
              <a:gd name="connsiteY255" fmla="*/ 6209495 h 6857999"/>
              <a:gd name="connsiteX256" fmla="*/ 2093594 w 5372098"/>
              <a:gd name="connsiteY256" fmla="*/ 6211488 h 6857999"/>
              <a:gd name="connsiteX257" fmla="*/ 2091541 w 5372098"/>
              <a:gd name="connsiteY257" fmla="*/ 6215474 h 6857999"/>
              <a:gd name="connsiteX258" fmla="*/ 2088976 w 5372098"/>
              <a:gd name="connsiteY258" fmla="*/ 6211488 h 6857999"/>
              <a:gd name="connsiteX259" fmla="*/ 2087434 w 5372098"/>
              <a:gd name="connsiteY259" fmla="*/ 6207502 h 6857999"/>
              <a:gd name="connsiteX260" fmla="*/ 2085897 w 5372098"/>
              <a:gd name="connsiteY260" fmla="*/ 6204013 h 6857999"/>
              <a:gd name="connsiteX261" fmla="*/ 2085382 w 5372098"/>
              <a:gd name="connsiteY261" fmla="*/ 6201023 h 6857999"/>
              <a:gd name="connsiteX262" fmla="*/ 2085382 w 5372098"/>
              <a:gd name="connsiteY262" fmla="*/ 6198532 h 6857999"/>
              <a:gd name="connsiteX263" fmla="*/ 2085382 w 5372098"/>
              <a:gd name="connsiteY263" fmla="*/ 6195542 h 6857999"/>
              <a:gd name="connsiteX264" fmla="*/ 2085897 w 5372098"/>
              <a:gd name="connsiteY264" fmla="*/ 6194047 h 6857999"/>
              <a:gd name="connsiteX265" fmla="*/ 2087434 w 5372098"/>
              <a:gd name="connsiteY265" fmla="*/ 6191556 h 6857999"/>
              <a:gd name="connsiteX266" fmla="*/ 2088462 w 5372098"/>
              <a:gd name="connsiteY266" fmla="*/ 6190559 h 6857999"/>
              <a:gd name="connsiteX267" fmla="*/ 2090000 w 5372098"/>
              <a:gd name="connsiteY267" fmla="*/ 6189563 h 6857999"/>
              <a:gd name="connsiteX268" fmla="*/ 2092564 w 5372098"/>
              <a:gd name="connsiteY268" fmla="*/ 6188067 h 6857999"/>
              <a:gd name="connsiteX269" fmla="*/ 2094102 w 5372098"/>
              <a:gd name="connsiteY269" fmla="*/ 6187570 h 6857999"/>
              <a:gd name="connsiteX270" fmla="*/ 2143684 w 5372098"/>
              <a:gd name="connsiteY270" fmla="*/ 6099867 h 6857999"/>
              <a:gd name="connsiteX271" fmla="*/ 2146674 w 5372098"/>
              <a:gd name="connsiteY271" fmla="*/ 6099867 h 6857999"/>
              <a:gd name="connsiteX272" fmla="*/ 2149662 w 5372098"/>
              <a:gd name="connsiteY272" fmla="*/ 6100367 h 6857999"/>
              <a:gd name="connsiteX273" fmla="*/ 2152156 w 5372098"/>
              <a:gd name="connsiteY273" fmla="*/ 6102360 h 6857999"/>
              <a:gd name="connsiteX274" fmla="*/ 2154650 w 5372098"/>
              <a:gd name="connsiteY274" fmla="*/ 6104353 h 6857999"/>
              <a:gd name="connsiteX275" fmla="*/ 2157137 w 5372098"/>
              <a:gd name="connsiteY275" fmla="*/ 6107840 h 6857999"/>
              <a:gd name="connsiteX276" fmla="*/ 2161625 w 5372098"/>
              <a:gd name="connsiteY276" fmla="*/ 6115813 h 6857999"/>
              <a:gd name="connsiteX277" fmla="*/ 2166604 w 5372098"/>
              <a:gd name="connsiteY277" fmla="*/ 6125281 h 6857999"/>
              <a:gd name="connsiteX278" fmla="*/ 2170093 w 5372098"/>
              <a:gd name="connsiteY278" fmla="*/ 6130264 h 6857999"/>
              <a:gd name="connsiteX279" fmla="*/ 2174083 w 5372098"/>
              <a:gd name="connsiteY279" fmla="*/ 6136244 h 6857999"/>
              <a:gd name="connsiteX280" fmla="*/ 2178568 w 5372098"/>
              <a:gd name="connsiteY280" fmla="*/ 6141227 h 6857999"/>
              <a:gd name="connsiteX281" fmla="*/ 2184045 w 5372098"/>
              <a:gd name="connsiteY281" fmla="*/ 6146210 h 6857999"/>
              <a:gd name="connsiteX282" fmla="*/ 2180560 w 5372098"/>
              <a:gd name="connsiteY282" fmla="*/ 6148701 h 6857999"/>
              <a:gd name="connsiteX283" fmla="*/ 2178568 w 5372098"/>
              <a:gd name="connsiteY283" fmla="*/ 6150694 h 6857999"/>
              <a:gd name="connsiteX284" fmla="*/ 2177069 w 5372098"/>
              <a:gd name="connsiteY284" fmla="*/ 6153684 h 6857999"/>
              <a:gd name="connsiteX285" fmla="*/ 2176071 w 5372098"/>
              <a:gd name="connsiteY285" fmla="*/ 6156674 h 6857999"/>
              <a:gd name="connsiteX286" fmla="*/ 2176071 w 5372098"/>
              <a:gd name="connsiteY286" fmla="*/ 6159663 h 6857999"/>
              <a:gd name="connsiteX287" fmla="*/ 2176071 w 5372098"/>
              <a:gd name="connsiteY287" fmla="*/ 6162156 h 6857999"/>
              <a:gd name="connsiteX288" fmla="*/ 2176573 w 5372098"/>
              <a:gd name="connsiteY288" fmla="*/ 6165145 h 6857999"/>
              <a:gd name="connsiteX289" fmla="*/ 2177571 w 5372098"/>
              <a:gd name="connsiteY289" fmla="*/ 6168633 h 6857999"/>
              <a:gd name="connsiteX290" fmla="*/ 2180560 w 5372098"/>
              <a:gd name="connsiteY290" fmla="*/ 6175111 h 6857999"/>
              <a:gd name="connsiteX291" fmla="*/ 2184545 w 5372098"/>
              <a:gd name="connsiteY291" fmla="*/ 6182088 h 6857999"/>
              <a:gd name="connsiteX292" fmla="*/ 2193017 w 5372098"/>
              <a:gd name="connsiteY292" fmla="*/ 6195541 h 6857999"/>
              <a:gd name="connsiteX293" fmla="*/ 2189030 w 5372098"/>
              <a:gd name="connsiteY293" fmla="*/ 6196040 h 6857999"/>
              <a:gd name="connsiteX294" fmla="*/ 2185042 w 5372098"/>
              <a:gd name="connsiteY294" fmla="*/ 6196537 h 6857999"/>
              <a:gd name="connsiteX295" fmla="*/ 2181555 w 5372098"/>
              <a:gd name="connsiteY295" fmla="*/ 6198033 h 6857999"/>
              <a:gd name="connsiteX296" fmla="*/ 2179064 w 5372098"/>
              <a:gd name="connsiteY296" fmla="*/ 6199030 h 6857999"/>
              <a:gd name="connsiteX297" fmla="*/ 2177069 w 5372098"/>
              <a:gd name="connsiteY297" fmla="*/ 6200524 h 6857999"/>
              <a:gd name="connsiteX298" fmla="*/ 2175076 w 5372098"/>
              <a:gd name="connsiteY298" fmla="*/ 6202517 h 6857999"/>
              <a:gd name="connsiteX299" fmla="*/ 2174083 w 5372098"/>
              <a:gd name="connsiteY299" fmla="*/ 6204013 h 6857999"/>
              <a:gd name="connsiteX300" fmla="*/ 2173581 w 5372098"/>
              <a:gd name="connsiteY300" fmla="*/ 6206503 h 6857999"/>
              <a:gd name="connsiteX301" fmla="*/ 2173581 w 5372098"/>
              <a:gd name="connsiteY301" fmla="*/ 6208996 h 6857999"/>
              <a:gd name="connsiteX302" fmla="*/ 2173581 w 5372098"/>
              <a:gd name="connsiteY302" fmla="*/ 6211486 h 6857999"/>
              <a:gd name="connsiteX303" fmla="*/ 2174083 w 5372098"/>
              <a:gd name="connsiteY303" fmla="*/ 6216968 h 6857999"/>
              <a:gd name="connsiteX304" fmla="*/ 2176573 w 5372098"/>
              <a:gd name="connsiteY304" fmla="*/ 6222948 h 6857999"/>
              <a:gd name="connsiteX305" fmla="*/ 2178568 w 5372098"/>
              <a:gd name="connsiteY305" fmla="*/ 6229924 h 6857999"/>
              <a:gd name="connsiteX306" fmla="*/ 2185545 w 5372098"/>
              <a:gd name="connsiteY306" fmla="*/ 6243877 h 6857999"/>
              <a:gd name="connsiteX307" fmla="*/ 2188531 w 5372098"/>
              <a:gd name="connsiteY307" fmla="*/ 6251350 h 6857999"/>
              <a:gd name="connsiteX308" fmla="*/ 2191521 w 5372098"/>
              <a:gd name="connsiteY308" fmla="*/ 6257829 h 6857999"/>
              <a:gd name="connsiteX309" fmla="*/ 2193515 w 5372098"/>
              <a:gd name="connsiteY309" fmla="*/ 6264805 h 6857999"/>
              <a:gd name="connsiteX310" fmla="*/ 2195011 w 5372098"/>
              <a:gd name="connsiteY310" fmla="*/ 6271781 h 6857999"/>
              <a:gd name="connsiteX311" fmla="*/ 2195011 w 5372098"/>
              <a:gd name="connsiteY311" fmla="*/ 6275269 h 6857999"/>
              <a:gd name="connsiteX312" fmla="*/ 2195011 w 5372098"/>
              <a:gd name="connsiteY312" fmla="*/ 6278258 h 6857999"/>
              <a:gd name="connsiteX313" fmla="*/ 2194011 w 5372098"/>
              <a:gd name="connsiteY313" fmla="*/ 6281248 h 6857999"/>
              <a:gd name="connsiteX314" fmla="*/ 2193017 w 5372098"/>
              <a:gd name="connsiteY314" fmla="*/ 6284238 h 6857999"/>
              <a:gd name="connsiteX315" fmla="*/ 2190027 w 5372098"/>
              <a:gd name="connsiteY315" fmla="*/ 6284238 h 6857999"/>
              <a:gd name="connsiteX316" fmla="*/ 2186539 w 5372098"/>
              <a:gd name="connsiteY316" fmla="*/ 6283241 h 6857999"/>
              <a:gd name="connsiteX317" fmla="*/ 2183549 w 5372098"/>
              <a:gd name="connsiteY317" fmla="*/ 6282245 h 6857999"/>
              <a:gd name="connsiteX318" fmla="*/ 2180059 w 5372098"/>
              <a:gd name="connsiteY318" fmla="*/ 6280252 h 6857999"/>
              <a:gd name="connsiteX319" fmla="*/ 2173083 w 5372098"/>
              <a:gd name="connsiteY319" fmla="*/ 6275269 h 6857999"/>
              <a:gd name="connsiteX320" fmla="*/ 2166107 w 5372098"/>
              <a:gd name="connsiteY320" fmla="*/ 6269289 h 6857999"/>
              <a:gd name="connsiteX321" fmla="*/ 2152156 w 5372098"/>
              <a:gd name="connsiteY321" fmla="*/ 6256333 h 6857999"/>
              <a:gd name="connsiteX322" fmla="*/ 2145679 w 5372098"/>
              <a:gd name="connsiteY322" fmla="*/ 6250354 h 6857999"/>
              <a:gd name="connsiteX323" fmla="*/ 2142189 w 5372098"/>
              <a:gd name="connsiteY323" fmla="*/ 6248361 h 6857999"/>
              <a:gd name="connsiteX324" fmla="*/ 2138703 w 5372098"/>
              <a:gd name="connsiteY324" fmla="*/ 6246367 h 6857999"/>
              <a:gd name="connsiteX325" fmla="*/ 2143684 w 5372098"/>
              <a:gd name="connsiteY325" fmla="*/ 6241883 h 6857999"/>
              <a:gd name="connsiteX326" fmla="*/ 2148169 w 5372098"/>
              <a:gd name="connsiteY326" fmla="*/ 6235904 h 6857999"/>
              <a:gd name="connsiteX327" fmla="*/ 2152156 w 5372098"/>
              <a:gd name="connsiteY327" fmla="*/ 6228928 h 6857999"/>
              <a:gd name="connsiteX328" fmla="*/ 2155645 w 5372098"/>
              <a:gd name="connsiteY328" fmla="*/ 6220955 h 6857999"/>
              <a:gd name="connsiteX329" fmla="*/ 2159131 w 5372098"/>
              <a:gd name="connsiteY329" fmla="*/ 6211985 h 6857999"/>
              <a:gd name="connsiteX330" fmla="*/ 2161625 w 5372098"/>
              <a:gd name="connsiteY330" fmla="*/ 6202517 h 6857999"/>
              <a:gd name="connsiteX331" fmla="*/ 2163117 w 5372098"/>
              <a:gd name="connsiteY331" fmla="*/ 6192551 h 6857999"/>
              <a:gd name="connsiteX332" fmla="*/ 2163616 w 5372098"/>
              <a:gd name="connsiteY332" fmla="*/ 6182585 h 6857999"/>
              <a:gd name="connsiteX333" fmla="*/ 2163616 w 5372098"/>
              <a:gd name="connsiteY333" fmla="*/ 6172122 h 6857999"/>
              <a:gd name="connsiteX334" fmla="*/ 2162621 w 5372098"/>
              <a:gd name="connsiteY334" fmla="*/ 6161657 h 6857999"/>
              <a:gd name="connsiteX335" fmla="*/ 2160626 w 5372098"/>
              <a:gd name="connsiteY335" fmla="*/ 6151691 h 6857999"/>
              <a:gd name="connsiteX336" fmla="*/ 2157637 w 5372098"/>
              <a:gd name="connsiteY336" fmla="*/ 6141725 h 6857999"/>
              <a:gd name="connsiteX337" fmla="*/ 2155146 w 5372098"/>
              <a:gd name="connsiteY337" fmla="*/ 6136742 h 6857999"/>
              <a:gd name="connsiteX338" fmla="*/ 2152156 w 5372098"/>
              <a:gd name="connsiteY338" fmla="*/ 6132258 h 6857999"/>
              <a:gd name="connsiteX339" fmla="*/ 2149662 w 5372098"/>
              <a:gd name="connsiteY339" fmla="*/ 6127275 h 6857999"/>
              <a:gd name="connsiteX340" fmla="*/ 2146674 w 5372098"/>
              <a:gd name="connsiteY340" fmla="*/ 6123288 h 6857999"/>
              <a:gd name="connsiteX341" fmla="*/ 2143185 w 5372098"/>
              <a:gd name="connsiteY341" fmla="*/ 6119302 h 6857999"/>
              <a:gd name="connsiteX342" fmla="*/ 2139199 w 5372098"/>
              <a:gd name="connsiteY342" fmla="*/ 6115315 h 6857999"/>
              <a:gd name="connsiteX343" fmla="*/ 2134715 w 5372098"/>
              <a:gd name="connsiteY343" fmla="*/ 6111329 h 6857999"/>
              <a:gd name="connsiteX344" fmla="*/ 2130229 w 5372098"/>
              <a:gd name="connsiteY344" fmla="*/ 6107840 h 6857999"/>
              <a:gd name="connsiteX345" fmla="*/ 2135212 w 5372098"/>
              <a:gd name="connsiteY345" fmla="*/ 6103854 h 6857999"/>
              <a:gd name="connsiteX346" fmla="*/ 2139701 w 5372098"/>
              <a:gd name="connsiteY346" fmla="*/ 6101861 h 6857999"/>
              <a:gd name="connsiteX347" fmla="*/ 1968226 w 5372098"/>
              <a:gd name="connsiteY347" fmla="*/ 5945395 h 6857999"/>
              <a:gd name="connsiteX348" fmla="*/ 1971755 w 5372098"/>
              <a:gd name="connsiteY348" fmla="*/ 5946413 h 6857999"/>
              <a:gd name="connsiteX349" fmla="*/ 1972762 w 5372098"/>
              <a:gd name="connsiteY349" fmla="*/ 5952522 h 6857999"/>
              <a:gd name="connsiteX350" fmla="*/ 1973264 w 5372098"/>
              <a:gd name="connsiteY350" fmla="*/ 5958121 h 6857999"/>
              <a:gd name="connsiteX351" fmla="*/ 1973264 w 5372098"/>
              <a:gd name="connsiteY351" fmla="*/ 5962193 h 6857999"/>
              <a:gd name="connsiteX352" fmla="*/ 1972762 w 5372098"/>
              <a:gd name="connsiteY352" fmla="*/ 5965247 h 6857999"/>
              <a:gd name="connsiteX353" fmla="*/ 1971251 w 5372098"/>
              <a:gd name="connsiteY353" fmla="*/ 5968301 h 6857999"/>
              <a:gd name="connsiteX354" fmla="*/ 1969236 w 5372098"/>
              <a:gd name="connsiteY354" fmla="*/ 5970846 h 6857999"/>
              <a:gd name="connsiteX355" fmla="*/ 1967217 w 5372098"/>
              <a:gd name="connsiteY355" fmla="*/ 5972374 h 6857999"/>
              <a:gd name="connsiteX356" fmla="*/ 1964198 w 5372098"/>
              <a:gd name="connsiteY356" fmla="*/ 5973901 h 6857999"/>
              <a:gd name="connsiteX357" fmla="*/ 1957644 w 5372098"/>
              <a:gd name="connsiteY357" fmla="*/ 5976446 h 6857999"/>
              <a:gd name="connsiteX358" fmla="*/ 1950084 w 5372098"/>
              <a:gd name="connsiteY358" fmla="*/ 5980009 h 6857999"/>
              <a:gd name="connsiteX359" fmla="*/ 1946053 w 5372098"/>
              <a:gd name="connsiteY359" fmla="*/ 5982555 h 6857999"/>
              <a:gd name="connsiteX360" fmla="*/ 1942025 w 5372098"/>
              <a:gd name="connsiteY360" fmla="*/ 5984590 h 6857999"/>
              <a:gd name="connsiteX361" fmla="*/ 1937487 w 5372098"/>
              <a:gd name="connsiteY361" fmla="*/ 5988153 h 6857999"/>
              <a:gd name="connsiteX362" fmla="*/ 1933457 w 5372098"/>
              <a:gd name="connsiteY362" fmla="*/ 5992734 h 6857999"/>
              <a:gd name="connsiteX363" fmla="*/ 1930434 w 5372098"/>
              <a:gd name="connsiteY363" fmla="*/ 5988153 h 6857999"/>
              <a:gd name="connsiteX364" fmla="*/ 1928921 w 5372098"/>
              <a:gd name="connsiteY364" fmla="*/ 5983063 h 6857999"/>
              <a:gd name="connsiteX365" fmla="*/ 1928417 w 5372098"/>
              <a:gd name="connsiteY365" fmla="*/ 5978482 h 6857999"/>
              <a:gd name="connsiteX366" fmla="*/ 1928921 w 5372098"/>
              <a:gd name="connsiteY366" fmla="*/ 5974409 h 6857999"/>
              <a:gd name="connsiteX367" fmla="*/ 1929930 w 5372098"/>
              <a:gd name="connsiteY367" fmla="*/ 5969828 h 6857999"/>
              <a:gd name="connsiteX368" fmla="*/ 1932449 w 5372098"/>
              <a:gd name="connsiteY368" fmla="*/ 5965247 h 6857999"/>
              <a:gd name="connsiteX369" fmla="*/ 1935474 w 5372098"/>
              <a:gd name="connsiteY369" fmla="*/ 5962193 h 6857999"/>
              <a:gd name="connsiteX370" fmla="*/ 1938495 w 5372098"/>
              <a:gd name="connsiteY370" fmla="*/ 5958121 h 6857999"/>
              <a:gd name="connsiteX371" fmla="*/ 1942527 w 5372098"/>
              <a:gd name="connsiteY371" fmla="*/ 5955067 h 6857999"/>
              <a:gd name="connsiteX372" fmla="*/ 1947064 w 5372098"/>
              <a:gd name="connsiteY372" fmla="*/ 5952013 h 6857999"/>
              <a:gd name="connsiteX373" fmla="*/ 1951091 w 5372098"/>
              <a:gd name="connsiteY373" fmla="*/ 5949467 h 6857999"/>
              <a:gd name="connsiteX374" fmla="*/ 1955629 w 5372098"/>
              <a:gd name="connsiteY374" fmla="*/ 5947940 h 6857999"/>
              <a:gd name="connsiteX375" fmla="*/ 1960164 w 5372098"/>
              <a:gd name="connsiteY375" fmla="*/ 5946922 h 6857999"/>
              <a:gd name="connsiteX376" fmla="*/ 1964198 w 5372098"/>
              <a:gd name="connsiteY376" fmla="*/ 5946413 h 6857999"/>
              <a:gd name="connsiteX377" fmla="*/ 1593562 w 5372098"/>
              <a:gd name="connsiteY377" fmla="*/ 5835769 h 6857999"/>
              <a:gd name="connsiteX378" fmla="*/ 1601041 w 5372098"/>
              <a:gd name="connsiteY378" fmla="*/ 5853978 h 6857999"/>
              <a:gd name="connsiteX379" fmla="*/ 1604523 w 5372098"/>
              <a:gd name="connsiteY379" fmla="*/ 5863589 h 6857999"/>
              <a:gd name="connsiteX380" fmla="*/ 1606019 w 5372098"/>
              <a:gd name="connsiteY380" fmla="*/ 5872186 h 6857999"/>
              <a:gd name="connsiteX381" fmla="*/ 1607015 w 5372098"/>
              <a:gd name="connsiteY381" fmla="*/ 5880785 h 6857999"/>
              <a:gd name="connsiteX382" fmla="*/ 1607015 w 5372098"/>
              <a:gd name="connsiteY382" fmla="*/ 5884831 h 6857999"/>
              <a:gd name="connsiteX383" fmla="*/ 1606521 w 5372098"/>
              <a:gd name="connsiteY383" fmla="*/ 5888877 h 6857999"/>
              <a:gd name="connsiteX384" fmla="*/ 1605523 w 5372098"/>
              <a:gd name="connsiteY384" fmla="*/ 5892418 h 6857999"/>
              <a:gd name="connsiteX385" fmla="*/ 1604030 w 5372098"/>
              <a:gd name="connsiteY385" fmla="*/ 5895959 h 6857999"/>
              <a:gd name="connsiteX386" fmla="*/ 1602035 w 5372098"/>
              <a:gd name="connsiteY386" fmla="*/ 5899499 h 6857999"/>
              <a:gd name="connsiteX387" fmla="*/ 1599043 w 5372098"/>
              <a:gd name="connsiteY387" fmla="*/ 5903040 h 6857999"/>
              <a:gd name="connsiteX388" fmla="*/ 1598547 w 5372098"/>
              <a:gd name="connsiteY388" fmla="*/ 5895959 h 6857999"/>
              <a:gd name="connsiteX389" fmla="*/ 1597054 w 5372098"/>
              <a:gd name="connsiteY389" fmla="*/ 5890395 h 6857999"/>
              <a:gd name="connsiteX390" fmla="*/ 1594560 w 5372098"/>
              <a:gd name="connsiteY390" fmla="*/ 5885338 h 6857999"/>
              <a:gd name="connsiteX391" fmla="*/ 1592569 w 5372098"/>
              <a:gd name="connsiteY391" fmla="*/ 5882303 h 6857999"/>
              <a:gd name="connsiteX392" fmla="*/ 1590574 w 5372098"/>
              <a:gd name="connsiteY392" fmla="*/ 5880785 h 6857999"/>
              <a:gd name="connsiteX393" fmla="*/ 1588080 w 5372098"/>
              <a:gd name="connsiteY393" fmla="*/ 5879773 h 6857999"/>
              <a:gd name="connsiteX394" fmla="*/ 1586586 w 5372098"/>
              <a:gd name="connsiteY394" fmla="*/ 5878762 h 6857999"/>
              <a:gd name="connsiteX395" fmla="*/ 1584095 w 5372098"/>
              <a:gd name="connsiteY395" fmla="*/ 5878762 h 6857999"/>
              <a:gd name="connsiteX396" fmla="*/ 1579112 w 5372098"/>
              <a:gd name="connsiteY396" fmla="*/ 5878762 h 6857999"/>
              <a:gd name="connsiteX397" fmla="*/ 1573632 w 5372098"/>
              <a:gd name="connsiteY397" fmla="*/ 5879773 h 6857999"/>
              <a:gd name="connsiteX398" fmla="*/ 1572634 w 5372098"/>
              <a:gd name="connsiteY398" fmla="*/ 5876234 h 6857999"/>
              <a:gd name="connsiteX399" fmla="*/ 1572136 w 5372098"/>
              <a:gd name="connsiteY399" fmla="*/ 5873199 h 6857999"/>
              <a:gd name="connsiteX400" fmla="*/ 1572634 w 5372098"/>
              <a:gd name="connsiteY400" fmla="*/ 5869658 h 6857999"/>
              <a:gd name="connsiteX401" fmla="*/ 1573632 w 5372098"/>
              <a:gd name="connsiteY401" fmla="*/ 5867128 h 6857999"/>
              <a:gd name="connsiteX402" fmla="*/ 1575623 w 5372098"/>
              <a:gd name="connsiteY402" fmla="*/ 5861059 h 6857999"/>
              <a:gd name="connsiteX403" fmla="*/ 1578615 w 5372098"/>
              <a:gd name="connsiteY403" fmla="*/ 5856001 h 6857999"/>
              <a:gd name="connsiteX404" fmla="*/ 1582101 w 5372098"/>
              <a:gd name="connsiteY404" fmla="*/ 5850944 h 6857999"/>
              <a:gd name="connsiteX405" fmla="*/ 1586088 w 5372098"/>
              <a:gd name="connsiteY405" fmla="*/ 5845380 h 6857999"/>
              <a:gd name="connsiteX406" fmla="*/ 1590075 w 5372098"/>
              <a:gd name="connsiteY406" fmla="*/ 5840827 h 6857999"/>
              <a:gd name="connsiteX407" fmla="*/ 1877093 w 5372098"/>
              <a:gd name="connsiteY407" fmla="*/ 5718670 h 6857999"/>
              <a:gd name="connsiteX408" fmla="*/ 1882076 w 5372098"/>
              <a:gd name="connsiteY408" fmla="*/ 5723653 h 6857999"/>
              <a:gd name="connsiteX409" fmla="*/ 1885066 w 5372098"/>
              <a:gd name="connsiteY409" fmla="*/ 5727639 h 6857999"/>
              <a:gd name="connsiteX410" fmla="*/ 1888056 w 5372098"/>
              <a:gd name="connsiteY410" fmla="*/ 5731625 h 6857999"/>
              <a:gd name="connsiteX411" fmla="*/ 1891047 w 5372098"/>
              <a:gd name="connsiteY411" fmla="*/ 5735612 h 6857999"/>
              <a:gd name="connsiteX412" fmla="*/ 1892541 w 5372098"/>
              <a:gd name="connsiteY412" fmla="*/ 5739101 h 6857999"/>
              <a:gd name="connsiteX413" fmla="*/ 1894036 w 5372098"/>
              <a:gd name="connsiteY413" fmla="*/ 5742090 h 6857999"/>
              <a:gd name="connsiteX414" fmla="*/ 1895531 w 5372098"/>
              <a:gd name="connsiteY414" fmla="*/ 5748567 h 6857999"/>
              <a:gd name="connsiteX415" fmla="*/ 1896030 w 5372098"/>
              <a:gd name="connsiteY415" fmla="*/ 5755046 h 6857999"/>
              <a:gd name="connsiteX416" fmla="*/ 1896030 w 5372098"/>
              <a:gd name="connsiteY416" fmla="*/ 5761026 h 6857999"/>
              <a:gd name="connsiteX417" fmla="*/ 1895531 w 5372098"/>
              <a:gd name="connsiteY417" fmla="*/ 5767005 h 6857999"/>
              <a:gd name="connsiteX418" fmla="*/ 1895035 w 5372098"/>
              <a:gd name="connsiteY418" fmla="*/ 5773482 h 6857999"/>
              <a:gd name="connsiteX419" fmla="*/ 1894036 w 5372098"/>
              <a:gd name="connsiteY419" fmla="*/ 5772486 h 6857999"/>
              <a:gd name="connsiteX420" fmla="*/ 1891545 w 5372098"/>
              <a:gd name="connsiteY420" fmla="*/ 5771489 h 6857999"/>
              <a:gd name="connsiteX421" fmla="*/ 1886061 w 5372098"/>
              <a:gd name="connsiteY421" fmla="*/ 5767005 h 6857999"/>
              <a:gd name="connsiteX422" fmla="*/ 1879088 w 5372098"/>
              <a:gd name="connsiteY422" fmla="*/ 5760527 h 6857999"/>
              <a:gd name="connsiteX423" fmla="*/ 1875599 w 5372098"/>
              <a:gd name="connsiteY423" fmla="*/ 5757039 h 6857999"/>
              <a:gd name="connsiteX424" fmla="*/ 1872609 w 5372098"/>
              <a:gd name="connsiteY424" fmla="*/ 5753053 h 6857999"/>
              <a:gd name="connsiteX425" fmla="*/ 1869621 w 5372098"/>
              <a:gd name="connsiteY425" fmla="*/ 5748567 h 6857999"/>
              <a:gd name="connsiteX426" fmla="*/ 1868124 w 5372098"/>
              <a:gd name="connsiteY426" fmla="*/ 5744581 h 6857999"/>
              <a:gd name="connsiteX427" fmla="*/ 1867126 w 5372098"/>
              <a:gd name="connsiteY427" fmla="*/ 5740097 h 6857999"/>
              <a:gd name="connsiteX428" fmla="*/ 1866132 w 5372098"/>
              <a:gd name="connsiteY428" fmla="*/ 5735612 h 6857999"/>
              <a:gd name="connsiteX429" fmla="*/ 1867126 w 5372098"/>
              <a:gd name="connsiteY429" fmla="*/ 5731128 h 6857999"/>
              <a:gd name="connsiteX430" fmla="*/ 1869122 w 5372098"/>
              <a:gd name="connsiteY430" fmla="*/ 5726642 h 6857999"/>
              <a:gd name="connsiteX431" fmla="*/ 1872609 w 5372098"/>
              <a:gd name="connsiteY431" fmla="*/ 5722656 h 6857999"/>
              <a:gd name="connsiteX432" fmla="*/ 1950942 w 5372098"/>
              <a:gd name="connsiteY432" fmla="*/ 5641432 h 6857999"/>
              <a:gd name="connsiteX433" fmla="*/ 1954481 w 5372098"/>
              <a:gd name="connsiteY433" fmla="*/ 5641432 h 6857999"/>
              <a:gd name="connsiteX434" fmla="*/ 1958013 w 5372098"/>
              <a:gd name="connsiteY434" fmla="*/ 5641933 h 6857999"/>
              <a:gd name="connsiteX435" fmla="*/ 1961045 w 5372098"/>
              <a:gd name="connsiteY435" fmla="*/ 5643437 h 6857999"/>
              <a:gd name="connsiteX436" fmla="*/ 1964075 w 5372098"/>
              <a:gd name="connsiteY436" fmla="*/ 5644439 h 6857999"/>
              <a:gd name="connsiteX437" fmla="*/ 1967103 w 5372098"/>
              <a:gd name="connsiteY437" fmla="*/ 5645941 h 6857999"/>
              <a:gd name="connsiteX438" fmla="*/ 1970135 w 5372098"/>
              <a:gd name="connsiteY438" fmla="*/ 5648446 h 6857999"/>
              <a:gd name="connsiteX439" fmla="*/ 1975185 w 5372098"/>
              <a:gd name="connsiteY439" fmla="*/ 5653458 h 6857999"/>
              <a:gd name="connsiteX440" fmla="*/ 1980234 w 5372098"/>
              <a:gd name="connsiteY440" fmla="*/ 5659971 h 6857999"/>
              <a:gd name="connsiteX441" fmla="*/ 1984272 w 5372098"/>
              <a:gd name="connsiteY441" fmla="*/ 5666985 h 6857999"/>
              <a:gd name="connsiteX442" fmla="*/ 1989325 w 5372098"/>
              <a:gd name="connsiteY442" fmla="*/ 5675001 h 6857999"/>
              <a:gd name="connsiteX443" fmla="*/ 1996902 w 5372098"/>
              <a:gd name="connsiteY443" fmla="*/ 5691534 h 6857999"/>
              <a:gd name="connsiteX444" fmla="*/ 2003465 w 5372098"/>
              <a:gd name="connsiteY444" fmla="*/ 5707566 h 6857999"/>
              <a:gd name="connsiteX445" fmla="*/ 2007001 w 5372098"/>
              <a:gd name="connsiteY445" fmla="*/ 5715082 h 6857999"/>
              <a:gd name="connsiteX446" fmla="*/ 2010537 w 5372098"/>
              <a:gd name="connsiteY446" fmla="*/ 5722096 h 6857999"/>
              <a:gd name="connsiteX447" fmla="*/ 2014073 w 5372098"/>
              <a:gd name="connsiteY447" fmla="*/ 5727608 h 6857999"/>
              <a:gd name="connsiteX448" fmla="*/ 2018111 w 5372098"/>
              <a:gd name="connsiteY448" fmla="*/ 5732617 h 6857999"/>
              <a:gd name="connsiteX449" fmla="*/ 2014578 w 5372098"/>
              <a:gd name="connsiteY449" fmla="*/ 5733619 h 6857999"/>
              <a:gd name="connsiteX450" fmla="*/ 2010537 w 5372098"/>
              <a:gd name="connsiteY450" fmla="*/ 5733619 h 6857999"/>
              <a:gd name="connsiteX451" fmla="*/ 2007001 w 5372098"/>
              <a:gd name="connsiteY451" fmla="*/ 5733619 h 6857999"/>
              <a:gd name="connsiteX452" fmla="*/ 2003465 w 5372098"/>
              <a:gd name="connsiteY452" fmla="*/ 5733118 h 6857999"/>
              <a:gd name="connsiteX453" fmla="*/ 1995891 w 5372098"/>
              <a:gd name="connsiteY453" fmla="*/ 5730613 h 6857999"/>
              <a:gd name="connsiteX454" fmla="*/ 1989325 w 5372098"/>
              <a:gd name="connsiteY454" fmla="*/ 5727608 h 6857999"/>
              <a:gd name="connsiteX455" fmla="*/ 1982254 w 5372098"/>
              <a:gd name="connsiteY455" fmla="*/ 5725603 h 6857999"/>
              <a:gd name="connsiteX456" fmla="*/ 1974677 w 5372098"/>
              <a:gd name="connsiteY456" fmla="*/ 5723097 h 6857999"/>
              <a:gd name="connsiteX457" fmla="*/ 1971144 w 5372098"/>
              <a:gd name="connsiteY457" fmla="*/ 5722596 h 6857999"/>
              <a:gd name="connsiteX458" fmla="*/ 1967611 w 5372098"/>
              <a:gd name="connsiteY458" fmla="*/ 5722596 h 6857999"/>
              <a:gd name="connsiteX459" fmla="*/ 1963567 w 5372098"/>
              <a:gd name="connsiteY459" fmla="*/ 5722596 h 6857999"/>
              <a:gd name="connsiteX460" fmla="*/ 1960034 w 5372098"/>
              <a:gd name="connsiteY460" fmla="*/ 5723097 h 6857999"/>
              <a:gd name="connsiteX461" fmla="*/ 1964581 w 5372098"/>
              <a:gd name="connsiteY461" fmla="*/ 5717587 h 6857999"/>
              <a:gd name="connsiteX462" fmla="*/ 1970135 w 5372098"/>
              <a:gd name="connsiteY462" fmla="*/ 5710072 h 6857999"/>
              <a:gd name="connsiteX463" fmla="*/ 1975185 w 5372098"/>
              <a:gd name="connsiteY463" fmla="*/ 5700552 h 6857999"/>
              <a:gd name="connsiteX464" fmla="*/ 1977709 w 5372098"/>
              <a:gd name="connsiteY464" fmla="*/ 5696043 h 6857999"/>
              <a:gd name="connsiteX465" fmla="*/ 1978718 w 5372098"/>
              <a:gd name="connsiteY465" fmla="*/ 5692034 h 6857999"/>
              <a:gd name="connsiteX466" fmla="*/ 1979729 w 5372098"/>
              <a:gd name="connsiteY466" fmla="*/ 5687525 h 6857999"/>
              <a:gd name="connsiteX467" fmla="*/ 1979729 w 5372098"/>
              <a:gd name="connsiteY467" fmla="*/ 5683517 h 6857999"/>
              <a:gd name="connsiteX468" fmla="*/ 1979227 w 5372098"/>
              <a:gd name="connsiteY468" fmla="*/ 5680011 h 6857999"/>
              <a:gd name="connsiteX469" fmla="*/ 1976698 w 5372098"/>
              <a:gd name="connsiteY469" fmla="*/ 5677004 h 6857999"/>
              <a:gd name="connsiteX470" fmla="*/ 1975691 w 5372098"/>
              <a:gd name="connsiteY470" fmla="*/ 5676003 h 6857999"/>
              <a:gd name="connsiteX471" fmla="*/ 1974176 w 5372098"/>
              <a:gd name="connsiteY471" fmla="*/ 5675502 h 6857999"/>
              <a:gd name="connsiteX472" fmla="*/ 1969629 w 5372098"/>
              <a:gd name="connsiteY472" fmla="*/ 5673498 h 6857999"/>
              <a:gd name="connsiteX473" fmla="*/ 1963061 w 5372098"/>
              <a:gd name="connsiteY473" fmla="*/ 5672997 h 6857999"/>
              <a:gd name="connsiteX474" fmla="*/ 1954980 w 5372098"/>
              <a:gd name="connsiteY474" fmla="*/ 5673498 h 6857999"/>
              <a:gd name="connsiteX475" fmla="*/ 1953471 w 5372098"/>
              <a:gd name="connsiteY475" fmla="*/ 5666484 h 6857999"/>
              <a:gd name="connsiteX476" fmla="*/ 1951951 w 5372098"/>
              <a:gd name="connsiteY476" fmla="*/ 5659468 h 6857999"/>
              <a:gd name="connsiteX477" fmla="*/ 1950438 w 5372098"/>
              <a:gd name="connsiteY477" fmla="*/ 5655462 h 6857999"/>
              <a:gd name="connsiteX478" fmla="*/ 1948419 w 5372098"/>
              <a:gd name="connsiteY478" fmla="*/ 5651453 h 6857999"/>
              <a:gd name="connsiteX479" fmla="*/ 1946399 w 5372098"/>
              <a:gd name="connsiteY479" fmla="*/ 5647445 h 6857999"/>
              <a:gd name="connsiteX480" fmla="*/ 1943368 w 5372098"/>
              <a:gd name="connsiteY480" fmla="*/ 5643437 h 6857999"/>
              <a:gd name="connsiteX481" fmla="*/ 1947406 w 5372098"/>
              <a:gd name="connsiteY481" fmla="*/ 5641933 h 6857999"/>
              <a:gd name="connsiteX482" fmla="*/ 1277141 w 5372098"/>
              <a:gd name="connsiteY482" fmla="*/ 5559214 h 6857999"/>
              <a:gd name="connsiteX483" fmla="*/ 1280583 w 5372098"/>
              <a:gd name="connsiteY483" fmla="*/ 5559214 h 6857999"/>
              <a:gd name="connsiteX484" fmla="*/ 1284520 w 5372098"/>
              <a:gd name="connsiteY484" fmla="*/ 5559738 h 6857999"/>
              <a:gd name="connsiteX485" fmla="*/ 1288456 w 5372098"/>
              <a:gd name="connsiteY485" fmla="*/ 5560788 h 6857999"/>
              <a:gd name="connsiteX486" fmla="*/ 1292883 w 5372098"/>
              <a:gd name="connsiteY486" fmla="*/ 5563411 h 6857999"/>
              <a:gd name="connsiteX487" fmla="*/ 1297311 w 5372098"/>
              <a:gd name="connsiteY487" fmla="*/ 5566033 h 6857999"/>
              <a:gd name="connsiteX488" fmla="*/ 1303216 w 5372098"/>
              <a:gd name="connsiteY488" fmla="*/ 5570230 h 6857999"/>
              <a:gd name="connsiteX489" fmla="*/ 1308627 w 5372098"/>
              <a:gd name="connsiteY489" fmla="*/ 5575999 h 6857999"/>
              <a:gd name="connsiteX490" fmla="*/ 1315516 w 5372098"/>
              <a:gd name="connsiteY490" fmla="*/ 5582294 h 6857999"/>
              <a:gd name="connsiteX491" fmla="*/ 1310594 w 5372098"/>
              <a:gd name="connsiteY491" fmla="*/ 5585441 h 6857999"/>
              <a:gd name="connsiteX492" fmla="*/ 1305675 w 5372098"/>
              <a:gd name="connsiteY492" fmla="*/ 5587539 h 6857999"/>
              <a:gd name="connsiteX493" fmla="*/ 1300263 w 5372098"/>
              <a:gd name="connsiteY493" fmla="*/ 5588588 h 6857999"/>
              <a:gd name="connsiteX494" fmla="*/ 1295841 w 5372098"/>
              <a:gd name="connsiteY494" fmla="*/ 5589112 h 6857999"/>
              <a:gd name="connsiteX495" fmla="*/ 1290917 w 5372098"/>
              <a:gd name="connsiteY495" fmla="*/ 5589112 h 6857999"/>
              <a:gd name="connsiteX496" fmla="*/ 1285504 w 5372098"/>
              <a:gd name="connsiteY496" fmla="*/ 5588588 h 6857999"/>
              <a:gd name="connsiteX497" fmla="*/ 1281079 w 5372098"/>
              <a:gd name="connsiteY497" fmla="*/ 5587539 h 6857999"/>
              <a:gd name="connsiteX498" fmla="*/ 1276157 w 5372098"/>
              <a:gd name="connsiteY498" fmla="*/ 5585441 h 6857999"/>
              <a:gd name="connsiteX499" fmla="*/ 1266810 w 5372098"/>
              <a:gd name="connsiteY499" fmla="*/ 5581244 h 6857999"/>
              <a:gd name="connsiteX500" fmla="*/ 1257465 w 5372098"/>
              <a:gd name="connsiteY500" fmla="*/ 5575475 h 6857999"/>
              <a:gd name="connsiteX501" fmla="*/ 1238275 w 5372098"/>
              <a:gd name="connsiteY501" fmla="*/ 5563411 h 6857999"/>
              <a:gd name="connsiteX502" fmla="*/ 1245165 w 5372098"/>
              <a:gd name="connsiteY502" fmla="*/ 5563411 h 6857999"/>
              <a:gd name="connsiteX503" fmla="*/ 1251070 w 5372098"/>
              <a:gd name="connsiteY503" fmla="*/ 5562886 h 6857999"/>
              <a:gd name="connsiteX504" fmla="*/ 1261401 w 5372098"/>
              <a:gd name="connsiteY504" fmla="*/ 5561312 h 6857999"/>
              <a:gd name="connsiteX505" fmla="*/ 1269269 w 5372098"/>
              <a:gd name="connsiteY505" fmla="*/ 5559738 h 6857999"/>
              <a:gd name="connsiteX506" fmla="*/ 1133632 w 5372098"/>
              <a:gd name="connsiteY506" fmla="*/ 5307572 h 6857999"/>
              <a:gd name="connsiteX507" fmla="*/ 1137686 w 5372098"/>
              <a:gd name="connsiteY507" fmla="*/ 5309060 h 6857999"/>
              <a:gd name="connsiteX508" fmla="*/ 1141237 w 5372098"/>
              <a:gd name="connsiteY508" fmla="*/ 5311045 h 6857999"/>
              <a:gd name="connsiteX509" fmla="*/ 1144786 w 5372098"/>
              <a:gd name="connsiteY509" fmla="*/ 5312533 h 6857999"/>
              <a:gd name="connsiteX510" fmla="*/ 1147316 w 5372098"/>
              <a:gd name="connsiteY510" fmla="*/ 5315509 h 6857999"/>
              <a:gd name="connsiteX511" fmla="*/ 1150356 w 5372098"/>
              <a:gd name="connsiteY511" fmla="*/ 5318486 h 6857999"/>
              <a:gd name="connsiteX512" fmla="*/ 1152890 w 5372098"/>
              <a:gd name="connsiteY512" fmla="*/ 5320966 h 6857999"/>
              <a:gd name="connsiteX513" fmla="*/ 1157450 w 5372098"/>
              <a:gd name="connsiteY513" fmla="*/ 5328407 h 6857999"/>
              <a:gd name="connsiteX514" fmla="*/ 1161504 w 5372098"/>
              <a:gd name="connsiteY514" fmla="*/ 5336343 h 6857999"/>
              <a:gd name="connsiteX515" fmla="*/ 1165051 w 5372098"/>
              <a:gd name="connsiteY515" fmla="*/ 5345768 h 6857999"/>
              <a:gd name="connsiteX516" fmla="*/ 1168091 w 5372098"/>
              <a:gd name="connsiteY516" fmla="*/ 5355192 h 6857999"/>
              <a:gd name="connsiteX517" fmla="*/ 1170119 w 5372098"/>
              <a:gd name="connsiteY517" fmla="*/ 5365610 h 6857999"/>
              <a:gd name="connsiteX518" fmla="*/ 1174680 w 5372098"/>
              <a:gd name="connsiteY518" fmla="*/ 5387435 h 6857999"/>
              <a:gd name="connsiteX519" fmla="*/ 1179750 w 5372098"/>
              <a:gd name="connsiteY519" fmla="*/ 5409261 h 6857999"/>
              <a:gd name="connsiteX520" fmla="*/ 1182280 w 5372098"/>
              <a:gd name="connsiteY520" fmla="*/ 5420671 h 6857999"/>
              <a:gd name="connsiteX521" fmla="*/ 1185323 w 5372098"/>
              <a:gd name="connsiteY521" fmla="*/ 5431583 h 6857999"/>
              <a:gd name="connsiteX522" fmla="*/ 1188869 w 5372098"/>
              <a:gd name="connsiteY522" fmla="*/ 5442000 h 6857999"/>
              <a:gd name="connsiteX523" fmla="*/ 1193431 w 5372098"/>
              <a:gd name="connsiteY523" fmla="*/ 5451426 h 6857999"/>
              <a:gd name="connsiteX524" fmla="*/ 1196471 w 5372098"/>
              <a:gd name="connsiteY524" fmla="*/ 5456881 h 6857999"/>
              <a:gd name="connsiteX525" fmla="*/ 1200018 w 5372098"/>
              <a:gd name="connsiteY525" fmla="*/ 5461346 h 6857999"/>
              <a:gd name="connsiteX526" fmla="*/ 1203567 w 5372098"/>
              <a:gd name="connsiteY526" fmla="*/ 5465314 h 6857999"/>
              <a:gd name="connsiteX527" fmla="*/ 1207112 w 5372098"/>
              <a:gd name="connsiteY527" fmla="*/ 5468787 h 6857999"/>
              <a:gd name="connsiteX528" fmla="*/ 1210662 w 5372098"/>
              <a:gd name="connsiteY528" fmla="*/ 5471763 h 6857999"/>
              <a:gd name="connsiteX529" fmla="*/ 1213702 w 5372098"/>
              <a:gd name="connsiteY529" fmla="*/ 5474244 h 6857999"/>
              <a:gd name="connsiteX530" fmla="*/ 1221301 w 5372098"/>
              <a:gd name="connsiteY530" fmla="*/ 5477716 h 6857999"/>
              <a:gd name="connsiteX531" fmla="*/ 1228395 w 5372098"/>
              <a:gd name="connsiteY531" fmla="*/ 5480691 h 6857999"/>
              <a:gd name="connsiteX532" fmla="*/ 1235996 w 5372098"/>
              <a:gd name="connsiteY532" fmla="*/ 5482677 h 6857999"/>
              <a:gd name="connsiteX533" fmla="*/ 1243595 w 5372098"/>
              <a:gd name="connsiteY533" fmla="*/ 5484165 h 6857999"/>
              <a:gd name="connsiteX534" fmla="*/ 1250691 w 5372098"/>
              <a:gd name="connsiteY534" fmla="*/ 5485652 h 6857999"/>
              <a:gd name="connsiteX535" fmla="*/ 1252215 w 5372098"/>
              <a:gd name="connsiteY535" fmla="*/ 5490613 h 6857999"/>
              <a:gd name="connsiteX536" fmla="*/ 1253226 w 5372098"/>
              <a:gd name="connsiteY536" fmla="*/ 5494581 h 6857999"/>
              <a:gd name="connsiteX537" fmla="*/ 1253226 w 5372098"/>
              <a:gd name="connsiteY537" fmla="*/ 5497061 h 6857999"/>
              <a:gd name="connsiteX538" fmla="*/ 1251703 w 5372098"/>
              <a:gd name="connsiteY538" fmla="*/ 5499542 h 6857999"/>
              <a:gd name="connsiteX539" fmla="*/ 1249680 w 5372098"/>
              <a:gd name="connsiteY539" fmla="*/ 5501030 h 6857999"/>
              <a:gd name="connsiteX540" fmla="*/ 1247144 w 5372098"/>
              <a:gd name="connsiteY540" fmla="*/ 5502022 h 6857999"/>
              <a:gd name="connsiteX541" fmla="*/ 1244104 w 5372098"/>
              <a:gd name="connsiteY541" fmla="*/ 5502518 h 6857999"/>
              <a:gd name="connsiteX542" fmla="*/ 1240559 w 5372098"/>
              <a:gd name="connsiteY542" fmla="*/ 5502022 h 6857999"/>
              <a:gd name="connsiteX543" fmla="*/ 1237010 w 5372098"/>
              <a:gd name="connsiteY543" fmla="*/ 5500534 h 6857999"/>
              <a:gd name="connsiteX544" fmla="*/ 1233970 w 5372098"/>
              <a:gd name="connsiteY544" fmla="*/ 5499046 h 6857999"/>
              <a:gd name="connsiteX545" fmla="*/ 1230423 w 5372098"/>
              <a:gd name="connsiteY545" fmla="*/ 5496565 h 6857999"/>
              <a:gd name="connsiteX546" fmla="*/ 1226875 w 5372098"/>
              <a:gd name="connsiteY546" fmla="*/ 5494581 h 6857999"/>
              <a:gd name="connsiteX547" fmla="*/ 1223833 w 5372098"/>
              <a:gd name="connsiteY547" fmla="*/ 5491109 h 6857999"/>
              <a:gd name="connsiteX548" fmla="*/ 1221301 w 5372098"/>
              <a:gd name="connsiteY548" fmla="*/ 5487140 h 6857999"/>
              <a:gd name="connsiteX549" fmla="*/ 1219273 w 5372098"/>
              <a:gd name="connsiteY549" fmla="*/ 5483173 h 6857999"/>
              <a:gd name="connsiteX550" fmla="*/ 1218261 w 5372098"/>
              <a:gd name="connsiteY550" fmla="*/ 5478212 h 6857999"/>
              <a:gd name="connsiteX551" fmla="*/ 1216233 w 5372098"/>
              <a:gd name="connsiteY551" fmla="*/ 5481187 h 6857999"/>
              <a:gd name="connsiteX552" fmla="*/ 1215727 w 5372098"/>
              <a:gd name="connsiteY552" fmla="*/ 5484165 h 6857999"/>
              <a:gd name="connsiteX553" fmla="*/ 1215727 w 5372098"/>
              <a:gd name="connsiteY553" fmla="*/ 5487636 h 6857999"/>
              <a:gd name="connsiteX554" fmla="*/ 1216233 w 5372098"/>
              <a:gd name="connsiteY554" fmla="*/ 5491605 h 6857999"/>
              <a:gd name="connsiteX555" fmla="*/ 1219273 w 5372098"/>
              <a:gd name="connsiteY555" fmla="*/ 5499046 h 6857999"/>
              <a:gd name="connsiteX556" fmla="*/ 1222315 w 5372098"/>
              <a:gd name="connsiteY556" fmla="*/ 5506983 h 6857999"/>
              <a:gd name="connsiteX557" fmla="*/ 1223326 w 5372098"/>
              <a:gd name="connsiteY557" fmla="*/ 5510950 h 6857999"/>
              <a:gd name="connsiteX558" fmla="*/ 1223833 w 5372098"/>
              <a:gd name="connsiteY558" fmla="*/ 5514423 h 6857999"/>
              <a:gd name="connsiteX559" fmla="*/ 1223833 w 5372098"/>
              <a:gd name="connsiteY559" fmla="*/ 5517895 h 6857999"/>
              <a:gd name="connsiteX560" fmla="*/ 1222824 w 5372098"/>
              <a:gd name="connsiteY560" fmla="*/ 5520871 h 6857999"/>
              <a:gd name="connsiteX561" fmla="*/ 1220792 w 5372098"/>
              <a:gd name="connsiteY561" fmla="*/ 5522856 h 6857999"/>
              <a:gd name="connsiteX562" fmla="*/ 1218261 w 5372098"/>
              <a:gd name="connsiteY562" fmla="*/ 5525336 h 6857999"/>
              <a:gd name="connsiteX563" fmla="*/ 1213191 w 5372098"/>
              <a:gd name="connsiteY563" fmla="*/ 5526328 h 6857999"/>
              <a:gd name="connsiteX564" fmla="*/ 1207112 w 5372098"/>
              <a:gd name="connsiteY564" fmla="*/ 5526824 h 6857999"/>
              <a:gd name="connsiteX565" fmla="*/ 1201030 w 5372098"/>
              <a:gd name="connsiteY565" fmla="*/ 5514919 h 6857999"/>
              <a:gd name="connsiteX566" fmla="*/ 1194950 w 5372098"/>
              <a:gd name="connsiteY566" fmla="*/ 5502518 h 6857999"/>
              <a:gd name="connsiteX567" fmla="*/ 1183803 w 5372098"/>
              <a:gd name="connsiteY567" fmla="*/ 5476724 h 6857999"/>
              <a:gd name="connsiteX568" fmla="*/ 1173667 w 5372098"/>
              <a:gd name="connsiteY568" fmla="*/ 5449937 h 6857999"/>
              <a:gd name="connsiteX569" fmla="*/ 1164036 w 5372098"/>
              <a:gd name="connsiteY569" fmla="*/ 5422159 h 6857999"/>
              <a:gd name="connsiteX570" fmla="*/ 1155929 w 5372098"/>
              <a:gd name="connsiteY570" fmla="*/ 5393884 h 6857999"/>
              <a:gd name="connsiteX571" fmla="*/ 1147316 w 5372098"/>
              <a:gd name="connsiteY571" fmla="*/ 5365114 h 6857999"/>
              <a:gd name="connsiteX572" fmla="*/ 1140729 w 5372098"/>
              <a:gd name="connsiteY572" fmla="*/ 5336343 h 6857999"/>
              <a:gd name="connsiteX573" fmla="*/ 1148019 w 5372098"/>
              <a:gd name="connsiteY573" fmla="*/ 5217878 h 6857999"/>
              <a:gd name="connsiteX574" fmla="*/ 1149953 w 5372098"/>
              <a:gd name="connsiteY574" fmla="*/ 5218373 h 6857999"/>
              <a:gd name="connsiteX575" fmla="*/ 1151395 w 5372098"/>
              <a:gd name="connsiteY575" fmla="*/ 5218867 h 6857999"/>
              <a:gd name="connsiteX576" fmla="*/ 1153322 w 5372098"/>
              <a:gd name="connsiteY576" fmla="*/ 5219857 h 6857999"/>
              <a:gd name="connsiteX577" fmla="*/ 1156220 w 5372098"/>
              <a:gd name="connsiteY577" fmla="*/ 5222824 h 6857999"/>
              <a:gd name="connsiteX578" fmla="*/ 1159112 w 5372098"/>
              <a:gd name="connsiteY578" fmla="*/ 5227275 h 6857999"/>
              <a:gd name="connsiteX579" fmla="*/ 1162486 w 5372098"/>
              <a:gd name="connsiteY579" fmla="*/ 5232714 h 6857999"/>
              <a:gd name="connsiteX580" fmla="*/ 1165379 w 5372098"/>
              <a:gd name="connsiteY580" fmla="*/ 5238152 h 6857999"/>
              <a:gd name="connsiteX581" fmla="*/ 1171166 w 5372098"/>
              <a:gd name="connsiteY581" fmla="*/ 5250021 h 6857999"/>
              <a:gd name="connsiteX582" fmla="*/ 1174063 w 5372098"/>
              <a:gd name="connsiteY582" fmla="*/ 5254966 h 6857999"/>
              <a:gd name="connsiteX583" fmla="*/ 1176954 w 5372098"/>
              <a:gd name="connsiteY583" fmla="*/ 5259911 h 6857999"/>
              <a:gd name="connsiteX584" fmla="*/ 1180329 w 5372098"/>
              <a:gd name="connsiteY584" fmla="*/ 5263372 h 6857999"/>
              <a:gd name="connsiteX585" fmla="*/ 1181777 w 5372098"/>
              <a:gd name="connsiteY585" fmla="*/ 5264857 h 6857999"/>
              <a:gd name="connsiteX586" fmla="*/ 1183705 w 5372098"/>
              <a:gd name="connsiteY586" fmla="*/ 5265351 h 6857999"/>
              <a:gd name="connsiteX587" fmla="*/ 1185634 w 5372098"/>
              <a:gd name="connsiteY587" fmla="*/ 5265845 h 6857999"/>
              <a:gd name="connsiteX588" fmla="*/ 1187561 w 5372098"/>
              <a:gd name="connsiteY588" fmla="*/ 5265845 h 6857999"/>
              <a:gd name="connsiteX589" fmla="*/ 1189010 w 5372098"/>
              <a:gd name="connsiteY589" fmla="*/ 5265351 h 6857999"/>
              <a:gd name="connsiteX590" fmla="*/ 1191418 w 5372098"/>
              <a:gd name="connsiteY590" fmla="*/ 5264361 h 6857999"/>
              <a:gd name="connsiteX591" fmla="*/ 1192866 w 5372098"/>
              <a:gd name="connsiteY591" fmla="*/ 5263372 h 6857999"/>
              <a:gd name="connsiteX592" fmla="*/ 1195280 w 5372098"/>
              <a:gd name="connsiteY592" fmla="*/ 5260900 h 6857999"/>
              <a:gd name="connsiteX593" fmla="*/ 1199617 w 5372098"/>
              <a:gd name="connsiteY593" fmla="*/ 5253977 h 6857999"/>
              <a:gd name="connsiteX594" fmla="*/ 1202508 w 5372098"/>
              <a:gd name="connsiteY594" fmla="*/ 5261394 h 6857999"/>
              <a:gd name="connsiteX595" fmla="*/ 1203959 w 5372098"/>
              <a:gd name="connsiteY595" fmla="*/ 5267823 h 6857999"/>
              <a:gd name="connsiteX596" fmla="*/ 1205405 w 5372098"/>
              <a:gd name="connsiteY596" fmla="*/ 5273757 h 6857999"/>
              <a:gd name="connsiteX597" fmla="*/ 1205888 w 5372098"/>
              <a:gd name="connsiteY597" fmla="*/ 5280185 h 6857999"/>
              <a:gd name="connsiteX598" fmla="*/ 1205405 w 5372098"/>
              <a:gd name="connsiteY598" fmla="*/ 5286119 h 6857999"/>
              <a:gd name="connsiteX599" fmla="*/ 1204439 w 5372098"/>
              <a:gd name="connsiteY599" fmla="*/ 5291065 h 6857999"/>
              <a:gd name="connsiteX600" fmla="*/ 1202992 w 5372098"/>
              <a:gd name="connsiteY600" fmla="*/ 5301448 h 6857999"/>
              <a:gd name="connsiteX601" fmla="*/ 1200582 w 5372098"/>
              <a:gd name="connsiteY601" fmla="*/ 5311833 h 6857999"/>
              <a:gd name="connsiteX602" fmla="*/ 1199617 w 5372098"/>
              <a:gd name="connsiteY602" fmla="*/ 5317273 h 6857999"/>
              <a:gd name="connsiteX603" fmla="*/ 1199135 w 5372098"/>
              <a:gd name="connsiteY603" fmla="*/ 5322711 h 6857999"/>
              <a:gd name="connsiteX604" fmla="*/ 1199135 w 5372098"/>
              <a:gd name="connsiteY604" fmla="*/ 5328645 h 6857999"/>
              <a:gd name="connsiteX605" fmla="*/ 1199617 w 5372098"/>
              <a:gd name="connsiteY605" fmla="*/ 5334085 h 6857999"/>
              <a:gd name="connsiteX606" fmla="*/ 1200582 w 5372098"/>
              <a:gd name="connsiteY606" fmla="*/ 5340513 h 6857999"/>
              <a:gd name="connsiteX607" fmla="*/ 1202508 w 5372098"/>
              <a:gd name="connsiteY607" fmla="*/ 5347436 h 6857999"/>
              <a:gd name="connsiteX608" fmla="*/ 1199135 w 5372098"/>
              <a:gd name="connsiteY608" fmla="*/ 5346447 h 6857999"/>
              <a:gd name="connsiteX609" fmla="*/ 1196242 w 5372098"/>
              <a:gd name="connsiteY609" fmla="*/ 5345459 h 6857999"/>
              <a:gd name="connsiteX610" fmla="*/ 1193347 w 5372098"/>
              <a:gd name="connsiteY610" fmla="*/ 5343975 h 6857999"/>
              <a:gd name="connsiteX611" fmla="*/ 1191418 w 5372098"/>
              <a:gd name="connsiteY611" fmla="*/ 5341502 h 6857999"/>
              <a:gd name="connsiteX612" fmla="*/ 1189488 w 5372098"/>
              <a:gd name="connsiteY612" fmla="*/ 5339524 h 6857999"/>
              <a:gd name="connsiteX613" fmla="*/ 1187561 w 5372098"/>
              <a:gd name="connsiteY613" fmla="*/ 5336558 h 6857999"/>
              <a:gd name="connsiteX614" fmla="*/ 1184666 w 5372098"/>
              <a:gd name="connsiteY614" fmla="*/ 5329634 h 6857999"/>
              <a:gd name="connsiteX615" fmla="*/ 1182258 w 5372098"/>
              <a:gd name="connsiteY615" fmla="*/ 5321722 h 6857999"/>
              <a:gd name="connsiteX616" fmla="*/ 1180329 w 5372098"/>
              <a:gd name="connsiteY616" fmla="*/ 5313316 h 6857999"/>
              <a:gd name="connsiteX617" fmla="*/ 1177434 w 5372098"/>
              <a:gd name="connsiteY617" fmla="*/ 5295020 h 6857999"/>
              <a:gd name="connsiteX618" fmla="*/ 1175985 w 5372098"/>
              <a:gd name="connsiteY618" fmla="*/ 5286614 h 6857999"/>
              <a:gd name="connsiteX619" fmla="*/ 1174063 w 5372098"/>
              <a:gd name="connsiteY619" fmla="*/ 5277712 h 6857999"/>
              <a:gd name="connsiteX620" fmla="*/ 1172129 w 5372098"/>
              <a:gd name="connsiteY620" fmla="*/ 5270789 h 6857999"/>
              <a:gd name="connsiteX621" fmla="*/ 1169238 w 5372098"/>
              <a:gd name="connsiteY621" fmla="*/ 5264361 h 6857999"/>
              <a:gd name="connsiteX622" fmla="*/ 1167308 w 5372098"/>
              <a:gd name="connsiteY622" fmla="*/ 5261889 h 6857999"/>
              <a:gd name="connsiteX623" fmla="*/ 1165379 w 5372098"/>
              <a:gd name="connsiteY623" fmla="*/ 5259911 h 6857999"/>
              <a:gd name="connsiteX624" fmla="*/ 1162968 w 5372098"/>
              <a:gd name="connsiteY624" fmla="*/ 5257932 h 6857999"/>
              <a:gd name="connsiteX625" fmla="*/ 1161038 w 5372098"/>
              <a:gd name="connsiteY625" fmla="*/ 5256943 h 6857999"/>
              <a:gd name="connsiteX626" fmla="*/ 1158149 w 5372098"/>
              <a:gd name="connsiteY626" fmla="*/ 5256449 h 6857999"/>
              <a:gd name="connsiteX627" fmla="*/ 1154770 w 5372098"/>
              <a:gd name="connsiteY627" fmla="*/ 5256449 h 6857999"/>
              <a:gd name="connsiteX628" fmla="*/ 1151395 w 5372098"/>
              <a:gd name="connsiteY628" fmla="*/ 5256943 h 6857999"/>
              <a:gd name="connsiteX629" fmla="*/ 1147539 w 5372098"/>
              <a:gd name="connsiteY629" fmla="*/ 5257932 h 6857999"/>
              <a:gd name="connsiteX630" fmla="*/ 1146571 w 5372098"/>
              <a:gd name="connsiteY630" fmla="*/ 5252494 h 6857999"/>
              <a:gd name="connsiteX631" fmla="*/ 1146571 w 5372098"/>
              <a:gd name="connsiteY631" fmla="*/ 5248043 h 6857999"/>
              <a:gd name="connsiteX632" fmla="*/ 1146571 w 5372098"/>
              <a:gd name="connsiteY632" fmla="*/ 5242603 h 6857999"/>
              <a:gd name="connsiteX633" fmla="*/ 1147539 w 5372098"/>
              <a:gd name="connsiteY633" fmla="*/ 5238152 h 6857999"/>
              <a:gd name="connsiteX634" fmla="*/ 1148019 w 5372098"/>
              <a:gd name="connsiteY634" fmla="*/ 5233703 h 6857999"/>
              <a:gd name="connsiteX635" fmla="*/ 1148019 w 5372098"/>
              <a:gd name="connsiteY635" fmla="*/ 5229252 h 6857999"/>
              <a:gd name="connsiteX636" fmla="*/ 1147539 w 5372098"/>
              <a:gd name="connsiteY636" fmla="*/ 5223812 h 6857999"/>
              <a:gd name="connsiteX637" fmla="*/ 1146090 w 5372098"/>
              <a:gd name="connsiteY637" fmla="*/ 5218373 h 6857999"/>
              <a:gd name="connsiteX638" fmla="*/ 1153563 w 5372098"/>
              <a:gd name="connsiteY638" fmla="*/ 5118217 h 6857999"/>
              <a:gd name="connsiteX639" fmla="*/ 1157505 w 5372098"/>
              <a:gd name="connsiteY639" fmla="*/ 5119724 h 6857999"/>
              <a:gd name="connsiteX640" fmla="*/ 1161450 w 5372098"/>
              <a:gd name="connsiteY640" fmla="*/ 5122235 h 6857999"/>
              <a:gd name="connsiteX641" fmla="*/ 1164900 w 5372098"/>
              <a:gd name="connsiteY641" fmla="*/ 5125247 h 6857999"/>
              <a:gd name="connsiteX642" fmla="*/ 1167853 w 5372098"/>
              <a:gd name="connsiteY642" fmla="*/ 5128260 h 6857999"/>
              <a:gd name="connsiteX643" fmla="*/ 1174262 w 5372098"/>
              <a:gd name="connsiteY643" fmla="*/ 5134786 h 6857999"/>
              <a:gd name="connsiteX644" fmla="*/ 1179189 w 5372098"/>
              <a:gd name="connsiteY644" fmla="*/ 5142317 h 6857999"/>
              <a:gd name="connsiteX645" fmla="*/ 1184612 w 5372098"/>
              <a:gd name="connsiteY645" fmla="*/ 5151356 h 6857999"/>
              <a:gd name="connsiteX646" fmla="*/ 1188553 w 5372098"/>
              <a:gd name="connsiteY646" fmla="*/ 5159890 h 6857999"/>
              <a:gd name="connsiteX647" fmla="*/ 1196932 w 5372098"/>
              <a:gd name="connsiteY647" fmla="*/ 5178468 h 6857999"/>
              <a:gd name="connsiteX648" fmla="*/ 1200874 w 5372098"/>
              <a:gd name="connsiteY648" fmla="*/ 5187506 h 6857999"/>
              <a:gd name="connsiteX649" fmla="*/ 1205309 w 5372098"/>
              <a:gd name="connsiteY649" fmla="*/ 5196041 h 6857999"/>
              <a:gd name="connsiteX650" fmla="*/ 1209747 w 5372098"/>
              <a:gd name="connsiteY650" fmla="*/ 5204075 h 6857999"/>
              <a:gd name="connsiteX651" fmla="*/ 1215166 w 5372098"/>
              <a:gd name="connsiteY651" fmla="*/ 5211607 h 6857999"/>
              <a:gd name="connsiteX652" fmla="*/ 1220587 w 5372098"/>
              <a:gd name="connsiteY652" fmla="*/ 5218134 h 6857999"/>
              <a:gd name="connsiteX653" fmla="*/ 1224036 w 5372098"/>
              <a:gd name="connsiteY653" fmla="*/ 5221146 h 6857999"/>
              <a:gd name="connsiteX654" fmla="*/ 1227488 w 5372098"/>
              <a:gd name="connsiteY654" fmla="*/ 5223155 h 6857999"/>
              <a:gd name="connsiteX655" fmla="*/ 1230938 w 5372098"/>
              <a:gd name="connsiteY655" fmla="*/ 5225664 h 6857999"/>
              <a:gd name="connsiteX656" fmla="*/ 1234880 w 5372098"/>
              <a:gd name="connsiteY656" fmla="*/ 5227171 h 6857999"/>
              <a:gd name="connsiteX657" fmla="*/ 1238822 w 5372098"/>
              <a:gd name="connsiteY657" fmla="*/ 5228175 h 6857999"/>
              <a:gd name="connsiteX658" fmla="*/ 1243260 w 5372098"/>
              <a:gd name="connsiteY658" fmla="*/ 5229682 h 6857999"/>
              <a:gd name="connsiteX659" fmla="*/ 1208267 w 5372098"/>
              <a:gd name="connsiteY659" fmla="*/ 5250267 h 6857999"/>
              <a:gd name="connsiteX660" fmla="*/ 1198413 w 5372098"/>
              <a:gd name="connsiteY660" fmla="*/ 5228175 h 6857999"/>
              <a:gd name="connsiteX661" fmla="*/ 1190033 w 5372098"/>
              <a:gd name="connsiteY661" fmla="*/ 5209598 h 6857999"/>
              <a:gd name="connsiteX662" fmla="*/ 1174755 w 5372098"/>
              <a:gd name="connsiteY662" fmla="*/ 5177464 h 6857999"/>
              <a:gd name="connsiteX663" fmla="*/ 1168840 w 5372098"/>
              <a:gd name="connsiteY663" fmla="*/ 5163908 h 6857999"/>
              <a:gd name="connsiteX664" fmla="*/ 1162434 w 5372098"/>
              <a:gd name="connsiteY664" fmla="*/ 5149347 h 6857999"/>
              <a:gd name="connsiteX665" fmla="*/ 1157505 w 5372098"/>
              <a:gd name="connsiteY665" fmla="*/ 5134285 h 6857999"/>
              <a:gd name="connsiteX666" fmla="*/ 1101649 w 5372098"/>
              <a:gd name="connsiteY666" fmla="*/ 5053438 h 6857999"/>
              <a:gd name="connsiteX667" fmla="*/ 1131138 w 5372098"/>
              <a:gd name="connsiteY667" fmla="*/ 5115244 h 6857999"/>
              <a:gd name="connsiteX668" fmla="*/ 1126788 w 5372098"/>
              <a:gd name="connsiteY668" fmla="*/ 5115726 h 6857999"/>
              <a:gd name="connsiteX669" fmla="*/ 1122437 w 5372098"/>
              <a:gd name="connsiteY669" fmla="*/ 5115244 h 6857999"/>
              <a:gd name="connsiteX670" fmla="*/ 1118570 w 5372098"/>
              <a:gd name="connsiteY670" fmla="*/ 5114278 h 6857999"/>
              <a:gd name="connsiteX671" fmla="*/ 1114218 w 5372098"/>
              <a:gd name="connsiteY671" fmla="*/ 5112829 h 6857999"/>
              <a:gd name="connsiteX672" fmla="*/ 1110350 w 5372098"/>
              <a:gd name="connsiteY672" fmla="*/ 5110415 h 6857999"/>
              <a:gd name="connsiteX673" fmla="*/ 1105517 w 5372098"/>
              <a:gd name="connsiteY673" fmla="*/ 5108001 h 6857999"/>
              <a:gd name="connsiteX674" fmla="*/ 1097782 w 5372098"/>
              <a:gd name="connsiteY674" fmla="*/ 5102207 h 6857999"/>
              <a:gd name="connsiteX675" fmla="*/ 1089563 w 5372098"/>
              <a:gd name="connsiteY675" fmla="*/ 5094964 h 6857999"/>
              <a:gd name="connsiteX676" fmla="*/ 1081830 w 5372098"/>
              <a:gd name="connsiteY676" fmla="*/ 5087238 h 6857999"/>
              <a:gd name="connsiteX677" fmla="*/ 1074093 w 5372098"/>
              <a:gd name="connsiteY677" fmla="*/ 5079513 h 6857999"/>
              <a:gd name="connsiteX678" fmla="*/ 1066360 w 5372098"/>
              <a:gd name="connsiteY678" fmla="*/ 5072270 h 6857999"/>
              <a:gd name="connsiteX679" fmla="*/ 5372098 w 5372098"/>
              <a:gd name="connsiteY679" fmla="*/ 4971506 h 6857999"/>
              <a:gd name="connsiteX680" fmla="*/ 5372098 w 5372098"/>
              <a:gd name="connsiteY680" fmla="*/ 4994182 h 6857999"/>
              <a:gd name="connsiteX681" fmla="*/ 5370667 w 5372098"/>
              <a:gd name="connsiteY681" fmla="*/ 4998478 h 6857999"/>
              <a:gd name="connsiteX682" fmla="*/ 5369171 w 5372098"/>
              <a:gd name="connsiteY682" fmla="*/ 5000970 h 6857999"/>
              <a:gd name="connsiteX683" fmla="*/ 5367677 w 5372098"/>
              <a:gd name="connsiteY683" fmla="*/ 5003960 h 6857999"/>
              <a:gd name="connsiteX684" fmla="*/ 5364188 w 5372098"/>
              <a:gd name="connsiteY684" fmla="*/ 5003461 h 6857999"/>
              <a:gd name="connsiteX685" fmla="*/ 5361697 w 5372098"/>
              <a:gd name="connsiteY685" fmla="*/ 5001467 h 6857999"/>
              <a:gd name="connsiteX686" fmla="*/ 5360701 w 5372098"/>
              <a:gd name="connsiteY686" fmla="*/ 4999973 h 6857999"/>
              <a:gd name="connsiteX687" fmla="*/ 5360201 w 5372098"/>
              <a:gd name="connsiteY687" fmla="*/ 4997481 h 6857999"/>
              <a:gd name="connsiteX688" fmla="*/ 5360201 w 5372098"/>
              <a:gd name="connsiteY688" fmla="*/ 4994989 h 6857999"/>
              <a:gd name="connsiteX689" fmla="*/ 5360701 w 5372098"/>
              <a:gd name="connsiteY689" fmla="*/ 4991999 h 6857999"/>
              <a:gd name="connsiteX690" fmla="*/ 5363191 w 5372098"/>
              <a:gd name="connsiteY690" fmla="*/ 4985522 h 6857999"/>
              <a:gd name="connsiteX691" fmla="*/ 5368174 w 5372098"/>
              <a:gd name="connsiteY691" fmla="*/ 4978047 h 6857999"/>
              <a:gd name="connsiteX692" fmla="*/ 697618 w 5372098"/>
              <a:gd name="connsiteY692" fmla="*/ 4619918 h 6857999"/>
              <a:gd name="connsiteX693" fmla="*/ 700940 w 5372098"/>
              <a:gd name="connsiteY693" fmla="*/ 4622636 h 6857999"/>
              <a:gd name="connsiteX694" fmla="*/ 702603 w 5372098"/>
              <a:gd name="connsiteY694" fmla="*/ 4623542 h 6857999"/>
              <a:gd name="connsiteX695" fmla="*/ 705094 w 5372098"/>
              <a:gd name="connsiteY695" fmla="*/ 4624901 h 6857999"/>
              <a:gd name="connsiteX696" fmla="*/ 703433 w 5372098"/>
              <a:gd name="connsiteY696" fmla="*/ 4624901 h 6857999"/>
              <a:gd name="connsiteX697" fmla="*/ 700940 w 5372098"/>
              <a:gd name="connsiteY697" fmla="*/ 4623542 h 6857999"/>
              <a:gd name="connsiteX698" fmla="*/ 698864 w 5372098"/>
              <a:gd name="connsiteY698" fmla="*/ 4622183 h 6857999"/>
              <a:gd name="connsiteX699" fmla="*/ 380202 w 5372098"/>
              <a:gd name="connsiteY699" fmla="*/ 4223771 h 6857999"/>
              <a:gd name="connsiteX700" fmla="*/ 383690 w 5372098"/>
              <a:gd name="connsiteY700" fmla="*/ 4237074 h 6857999"/>
              <a:gd name="connsiteX701" fmla="*/ 385185 w 5372098"/>
              <a:gd name="connsiteY701" fmla="*/ 4243971 h 6857999"/>
              <a:gd name="connsiteX702" fmla="*/ 387179 w 5372098"/>
              <a:gd name="connsiteY702" fmla="*/ 4249884 h 6857999"/>
              <a:gd name="connsiteX703" fmla="*/ 389172 w 5372098"/>
              <a:gd name="connsiteY703" fmla="*/ 4254317 h 6857999"/>
              <a:gd name="connsiteX704" fmla="*/ 392162 w 5372098"/>
              <a:gd name="connsiteY704" fmla="*/ 4257765 h 6857999"/>
              <a:gd name="connsiteX705" fmla="*/ 393158 w 5372098"/>
              <a:gd name="connsiteY705" fmla="*/ 4258751 h 6857999"/>
              <a:gd name="connsiteX706" fmla="*/ 395151 w 5372098"/>
              <a:gd name="connsiteY706" fmla="*/ 4259737 h 6857999"/>
              <a:gd name="connsiteX707" fmla="*/ 396647 w 5372098"/>
              <a:gd name="connsiteY707" fmla="*/ 4260229 h 6857999"/>
              <a:gd name="connsiteX708" fmla="*/ 398640 w 5372098"/>
              <a:gd name="connsiteY708" fmla="*/ 4260229 h 6857999"/>
              <a:gd name="connsiteX709" fmla="*/ 396647 w 5372098"/>
              <a:gd name="connsiteY709" fmla="*/ 4263185 h 6857999"/>
              <a:gd name="connsiteX710" fmla="*/ 395651 w 5372098"/>
              <a:gd name="connsiteY710" fmla="*/ 4266634 h 6857999"/>
              <a:gd name="connsiteX711" fmla="*/ 394155 w 5372098"/>
              <a:gd name="connsiteY711" fmla="*/ 4273532 h 6857999"/>
              <a:gd name="connsiteX712" fmla="*/ 391663 w 5372098"/>
              <a:gd name="connsiteY712" fmla="*/ 4289297 h 6857999"/>
              <a:gd name="connsiteX713" fmla="*/ 390666 w 5372098"/>
              <a:gd name="connsiteY713" fmla="*/ 4296688 h 6857999"/>
              <a:gd name="connsiteX714" fmla="*/ 389172 w 5372098"/>
              <a:gd name="connsiteY714" fmla="*/ 4300136 h 6857999"/>
              <a:gd name="connsiteX715" fmla="*/ 388175 w 5372098"/>
              <a:gd name="connsiteY715" fmla="*/ 4303091 h 6857999"/>
              <a:gd name="connsiteX716" fmla="*/ 386184 w 5372098"/>
              <a:gd name="connsiteY716" fmla="*/ 4305555 h 6857999"/>
              <a:gd name="connsiteX717" fmla="*/ 383690 w 5372098"/>
              <a:gd name="connsiteY717" fmla="*/ 4308019 h 6857999"/>
              <a:gd name="connsiteX718" fmla="*/ 380700 w 5372098"/>
              <a:gd name="connsiteY718" fmla="*/ 4309496 h 6857999"/>
              <a:gd name="connsiteX719" fmla="*/ 377214 w 5372098"/>
              <a:gd name="connsiteY719" fmla="*/ 4310974 h 6857999"/>
              <a:gd name="connsiteX720" fmla="*/ 376715 w 5372098"/>
              <a:gd name="connsiteY720" fmla="*/ 4303584 h 6857999"/>
              <a:gd name="connsiteX721" fmla="*/ 375219 w 5372098"/>
              <a:gd name="connsiteY721" fmla="*/ 4296688 h 6857999"/>
              <a:gd name="connsiteX722" fmla="*/ 373724 w 5372098"/>
              <a:gd name="connsiteY722" fmla="*/ 4290283 h 6857999"/>
              <a:gd name="connsiteX723" fmla="*/ 372229 w 5372098"/>
              <a:gd name="connsiteY723" fmla="*/ 4285356 h 6857999"/>
              <a:gd name="connsiteX724" fmla="*/ 368243 w 5372098"/>
              <a:gd name="connsiteY724" fmla="*/ 4276487 h 6857999"/>
              <a:gd name="connsiteX725" fmla="*/ 364257 w 5372098"/>
              <a:gd name="connsiteY725" fmla="*/ 4268604 h 6857999"/>
              <a:gd name="connsiteX726" fmla="*/ 360272 w 5372098"/>
              <a:gd name="connsiteY726" fmla="*/ 4261215 h 6857999"/>
              <a:gd name="connsiteX727" fmla="*/ 355787 w 5372098"/>
              <a:gd name="connsiteY727" fmla="*/ 4252839 h 6857999"/>
              <a:gd name="connsiteX728" fmla="*/ 352297 w 5372098"/>
              <a:gd name="connsiteY728" fmla="*/ 4244464 h 6857999"/>
              <a:gd name="connsiteX729" fmla="*/ 348811 w 5372098"/>
              <a:gd name="connsiteY729" fmla="*/ 4233624 h 6857999"/>
              <a:gd name="connsiteX730" fmla="*/ 355787 w 5372098"/>
              <a:gd name="connsiteY730" fmla="*/ 4238552 h 6857999"/>
              <a:gd name="connsiteX731" fmla="*/ 357778 w 5372098"/>
              <a:gd name="connsiteY731" fmla="*/ 4239536 h 6857999"/>
              <a:gd name="connsiteX732" fmla="*/ 359772 w 5372098"/>
              <a:gd name="connsiteY732" fmla="*/ 4240029 h 6857999"/>
              <a:gd name="connsiteX733" fmla="*/ 361267 w 5372098"/>
              <a:gd name="connsiteY733" fmla="*/ 4240029 h 6857999"/>
              <a:gd name="connsiteX734" fmla="*/ 362263 w 5372098"/>
              <a:gd name="connsiteY734" fmla="*/ 4239536 h 6857999"/>
              <a:gd name="connsiteX735" fmla="*/ 364257 w 5372098"/>
              <a:gd name="connsiteY735" fmla="*/ 4237074 h 6857999"/>
              <a:gd name="connsiteX736" fmla="*/ 366250 w 5372098"/>
              <a:gd name="connsiteY736" fmla="*/ 4233624 h 6857999"/>
              <a:gd name="connsiteX737" fmla="*/ 369240 w 5372098"/>
              <a:gd name="connsiteY737" fmla="*/ 4229683 h 6857999"/>
              <a:gd name="connsiteX738" fmla="*/ 371233 w 5372098"/>
              <a:gd name="connsiteY738" fmla="*/ 4228205 h 6857999"/>
              <a:gd name="connsiteX739" fmla="*/ 373226 w 5372098"/>
              <a:gd name="connsiteY739" fmla="*/ 4226235 h 6857999"/>
              <a:gd name="connsiteX740" fmla="*/ 376715 w 5372098"/>
              <a:gd name="connsiteY740" fmla="*/ 4224757 h 6857999"/>
              <a:gd name="connsiteX741" fmla="*/ 323039 w 5372098"/>
              <a:gd name="connsiteY741" fmla="*/ 4031925 h 6857999"/>
              <a:gd name="connsiteX742" fmla="*/ 325512 w 5372098"/>
              <a:gd name="connsiteY742" fmla="*/ 4031925 h 6857999"/>
              <a:gd name="connsiteX743" fmla="*/ 327489 w 5372098"/>
              <a:gd name="connsiteY743" fmla="*/ 4032418 h 6857999"/>
              <a:gd name="connsiteX744" fmla="*/ 329963 w 5372098"/>
              <a:gd name="connsiteY744" fmla="*/ 4033402 h 6857999"/>
              <a:gd name="connsiteX745" fmla="*/ 331446 w 5372098"/>
              <a:gd name="connsiteY745" fmla="*/ 4035861 h 6857999"/>
              <a:gd name="connsiteX746" fmla="*/ 333918 w 5372098"/>
              <a:gd name="connsiteY746" fmla="*/ 4039305 h 6857999"/>
              <a:gd name="connsiteX747" fmla="*/ 336390 w 5372098"/>
              <a:gd name="connsiteY747" fmla="*/ 4043241 h 6857999"/>
              <a:gd name="connsiteX748" fmla="*/ 337875 w 5372098"/>
              <a:gd name="connsiteY748" fmla="*/ 4047668 h 6857999"/>
              <a:gd name="connsiteX749" fmla="*/ 339852 w 5372098"/>
              <a:gd name="connsiteY749" fmla="*/ 4053080 h 6857999"/>
              <a:gd name="connsiteX750" fmla="*/ 341335 w 5372098"/>
              <a:gd name="connsiteY750" fmla="*/ 4059967 h 6857999"/>
              <a:gd name="connsiteX751" fmla="*/ 332929 w 5372098"/>
              <a:gd name="connsiteY751" fmla="*/ 4058983 h 6857999"/>
              <a:gd name="connsiteX752" fmla="*/ 329467 w 5372098"/>
              <a:gd name="connsiteY752" fmla="*/ 4058983 h 6857999"/>
              <a:gd name="connsiteX753" fmla="*/ 326500 w 5372098"/>
              <a:gd name="connsiteY753" fmla="*/ 4058983 h 6857999"/>
              <a:gd name="connsiteX754" fmla="*/ 324523 w 5372098"/>
              <a:gd name="connsiteY754" fmla="*/ 4059475 h 6857999"/>
              <a:gd name="connsiteX755" fmla="*/ 322050 w 5372098"/>
              <a:gd name="connsiteY755" fmla="*/ 4060459 h 6857999"/>
              <a:gd name="connsiteX756" fmla="*/ 320074 w 5372098"/>
              <a:gd name="connsiteY756" fmla="*/ 4061935 h 6857999"/>
              <a:gd name="connsiteX757" fmla="*/ 319084 w 5372098"/>
              <a:gd name="connsiteY757" fmla="*/ 4062919 h 6857999"/>
              <a:gd name="connsiteX758" fmla="*/ 317105 w 5372098"/>
              <a:gd name="connsiteY758" fmla="*/ 4066855 h 6857999"/>
              <a:gd name="connsiteX759" fmla="*/ 315622 w 5372098"/>
              <a:gd name="connsiteY759" fmla="*/ 4070789 h 6857999"/>
              <a:gd name="connsiteX760" fmla="*/ 314632 w 5372098"/>
              <a:gd name="connsiteY760" fmla="*/ 4080630 h 6857999"/>
              <a:gd name="connsiteX761" fmla="*/ 314140 w 5372098"/>
              <a:gd name="connsiteY761" fmla="*/ 4085549 h 6857999"/>
              <a:gd name="connsiteX762" fmla="*/ 313149 w 5372098"/>
              <a:gd name="connsiteY762" fmla="*/ 4090469 h 6857999"/>
              <a:gd name="connsiteX763" fmla="*/ 310678 w 5372098"/>
              <a:gd name="connsiteY763" fmla="*/ 4095880 h 6857999"/>
              <a:gd name="connsiteX764" fmla="*/ 309687 w 5372098"/>
              <a:gd name="connsiteY764" fmla="*/ 4097848 h 6857999"/>
              <a:gd name="connsiteX765" fmla="*/ 307710 w 5372098"/>
              <a:gd name="connsiteY765" fmla="*/ 4100308 h 6857999"/>
              <a:gd name="connsiteX766" fmla="*/ 305732 w 5372098"/>
              <a:gd name="connsiteY766" fmla="*/ 4101783 h 6857999"/>
              <a:gd name="connsiteX767" fmla="*/ 302765 w 5372098"/>
              <a:gd name="connsiteY767" fmla="*/ 4103751 h 6857999"/>
              <a:gd name="connsiteX768" fmla="*/ 299798 w 5372098"/>
              <a:gd name="connsiteY768" fmla="*/ 4105226 h 6857999"/>
              <a:gd name="connsiteX769" fmla="*/ 296336 w 5372098"/>
              <a:gd name="connsiteY769" fmla="*/ 4107194 h 6857999"/>
              <a:gd name="connsiteX770" fmla="*/ 292381 w 5372098"/>
              <a:gd name="connsiteY770" fmla="*/ 4108178 h 6857999"/>
              <a:gd name="connsiteX771" fmla="*/ 287930 w 5372098"/>
              <a:gd name="connsiteY771" fmla="*/ 4108671 h 6857999"/>
              <a:gd name="connsiteX772" fmla="*/ 281996 w 5372098"/>
              <a:gd name="connsiteY772" fmla="*/ 4109162 h 6857999"/>
              <a:gd name="connsiteX773" fmla="*/ 276556 w 5372098"/>
              <a:gd name="connsiteY773" fmla="*/ 4109162 h 6857999"/>
              <a:gd name="connsiteX774" fmla="*/ 281996 w 5372098"/>
              <a:gd name="connsiteY774" fmla="*/ 4096864 h 6857999"/>
              <a:gd name="connsiteX775" fmla="*/ 289413 w 5372098"/>
              <a:gd name="connsiteY775" fmla="*/ 4080630 h 6857999"/>
              <a:gd name="connsiteX776" fmla="*/ 297819 w 5372098"/>
              <a:gd name="connsiteY776" fmla="*/ 4062427 h 6857999"/>
              <a:gd name="connsiteX777" fmla="*/ 302270 w 5372098"/>
              <a:gd name="connsiteY777" fmla="*/ 4054064 h 6857999"/>
              <a:gd name="connsiteX778" fmla="*/ 307216 w 5372098"/>
              <a:gd name="connsiteY778" fmla="*/ 4046684 h 6857999"/>
              <a:gd name="connsiteX779" fmla="*/ 311666 w 5372098"/>
              <a:gd name="connsiteY779" fmla="*/ 4039796 h 6857999"/>
              <a:gd name="connsiteX780" fmla="*/ 316116 w 5372098"/>
              <a:gd name="connsiteY780" fmla="*/ 4035369 h 6857999"/>
              <a:gd name="connsiteX781" fmla="*/ 318589 w 5372098"/>
              <a:gd name="connsiteY781" fmla="*/ 4033402 h 6857999"/>
              <a:gd name="connsiteX782" fmla="*/ 321061 w 5372098"/>
              <a:gd name="connsiteY782" fmla="*/ 4032418 h 6857999"/>
              <a:gd name="connsiteX783" fmla="*/ 97169 w 5372098"/>
              <a:gd name="connsiteY783" fmla="*/ 3845064 h 6857999"/>
              <a:gd name="connsiteX784" fmla="*/ 104644 w 5372098"/>
              <a:gd name="connsiteY784" fmla="*/ 3856982 h 6857999"/>
              <a:gd name="connsiteX785" fmla="*/ 111121 w 5372098"/>
              <a:gd name="connsiteY785" fmla="*/ 3868405 h 6857999"/>
              <a:gd name="connsiteX786" fmla="*/ 116602 w 5372098"/>
              <a:gd name="connsiteY786" fmla="*/ 3880325 h 6857999"/>
              <a:gd name="connsiteX787" fmla="*/ 122083 w 5372098"/>
              <a:gd name="connsiteY787" fmla="*/ 3891250 h 6857999"/>
              <a:gd name="connsiteX788" fmla="*/ 131552 w 5372098"/>
              <a:gd name="connsiteY788" fmla="*/ 3914094 h 6857999"/>
              <a:gd name="connsiteX789" fmla="*/ 139523 w 5372098"/>
              <a:gd name="connsiteY789" fmla="*/ 3935944 h 6857999"/>
              <a:gd name="connsiteX790" fmla="*/ 148494 w 5372098"/>
              <a:gd name="connsiteY790" fmla="*/ 3956802 h 6857999"/>
              <a:gd name="connsiteX791" fmla="*/ 157462 w 5372098"/>
              <a:gd name="connsiteY791" fmla="*/ 3978158 h 6857999"/>
              <a:gd name="connsiteX792" fmla="*/ 161947 w 5372098"/>
              <a:gd name="connsiteY792" fmla="*/ 3988587 h 6857999"/>
              <a:gd name="connsiteX793" fmla="*/ 167927 w 5372098"/>
              <a:gd name="connsiteY793" fmla="*/ 3998518 h 6857999"/>
              <a:gd name="connsiteX794" fmla="*/ 173907 w 5372098"/>
              <a:gd name="connsiteY794" fmla="*/ 4008947 h 6857999"/>
              <a:gd name="connsiteX795" fmla="*/ 180883 w 5372098"/>
              <a:gd name="connsiteY795" fmla="*/ 4018880 h 6857999"/>
              <a:gd name="connsiteX796" fmla="*/ 178890 w 5372098"/>
              <a:gd name="connsiteY796" fmla="*/ 4013417 h 6857999"/>
              <a:gd name="connsiteX797" fmla="*/ 177893 w 5372098"/>
              <a:gd name="connsiteY797" fmla="*/ 4008451 h 6857999"/>
              <a:gd name="connsiteX798" fmla="*/ 178890 w 5372098"/>
              <a:gd name="connsiteY798" fmla="*/ 4003485 h 6857999"/>
              <a:gd name="connsiteX799" fmla="*/ 179886 w 5372098"/>
              <a:gd name="connsiteY799" fmla="*/ 3999016 h 6857999"/>
              <a:gd name="connsiteX800" fmla="*/ 181381 w 5372098"/>
              <a:gd name="connsiteY800" fmla="*/ 3995042 h 6857999"/>
              <a:gd name="connsiteX801" fmla="*/ 183873 w 5372098"/>
              <a:gd name="connsiteY801" fmla="*/ 3992559 h 6857999"/>
              <a:gd name="connsiteX802" fmla="*/ 186365 w 5372098"/>
              <a:gd name="connsiteY802" fmla="*/ 3990574 h 6857999"/>
              <a:gd name="connsiteX803" fmla="*/ 188856 w 5372098"/>
              <a:gd name="connsiteY803" fmla="*/ 3989580 h 6857999"/>
              <a:gd name="connsiteX804" fmla="*/ 191845 w 5372098"/>
              <a:gd name="connsiteY804" fmla="*/ 3989083 h 6857999"/>
              <a:gd name="connsiteX805" fmla="*/ 194835 w 5372098"/>
              <a:gd name="connsiteY805" fmla="*/ 3990076 h 6857999"/>
              <a:gd name="connsiteX806" fmla="*/ 196828 w 5372098"/>
              <a:gd name="connsiteY806" fmla="*/ 3993056 h 6857999"/>
              <a:gd name="connsiteX807" fmla="*/ 199319 w 5372098"/>
              <a:gd name="connsiteY807" fmla="*/ 3996533 h 6857999"/>
              <a:gd name="connsiteX808" fmla="*/ 200317 w 5372098"/>
              <a:gd name="connsiteY808" fmla="*/ 4001994 h 6857999"/>
              <a:gd name="connsiteX809" fmla="*/ 200815 w 5372098"/>
              <a:gd name="connsiteY809" fmla="*/ 4008947 h 6857999"/>
              <a:gd name="connsiteX810" fmla="*/ 200815 w 5372098"/>
              <a:gd name="connsiteY810" fmla="*/ 4017391 h 6857999"/>
              <a:gd name="connsiteX811" fmla="*/ 199319 w 5372098"/>
              <a:gd name="connsiteY811" fmla="*/ 4028316 h 6857999"/>
              <a:gd name="connsiteX812" fmla="*/ 207293 w 5372098"/>
              <a:gd name="connsiteY812" fmla="*/ 4023846 h 6857999"/>
              <a:gd name="connsiteX813" fmla="*/ 213272 w 5372098"/>
              <a:gd name="connsiteY813" fmla="*/ 4019874 h 6857999"/>
              <a:gd name="connsiteX814" fmla="*/ 218256 w 5372098"/>
              <a:gd name="connsiteY814" fmla="*/ 4015404 h 6857999"/>
              <a:gd name="connsiteX815" fmla="*/ 222740 w 5372098"/>
              <a:gd name="connsiteY815" fmla="*/ 4012423 h 6857999"/>
              <a:gd name="connsiteX816" fmla="*/ 226227 w 5372098"/>
              <a:gd name="connsiteY816" fmla="*/ 4009940 h 6857999"/>
              <a:gd name="connsiteX817" fmla="*/ 228720 w 5372098"/>
              <a:gd name="connsiteY817" fmla="*/ 4009940 h 6857999"/>
              <a:gd name="connsiteX818" fmla="*/ 230213 w 5372098"/>
              <a:gd name="connsiteY818" fmla="*/ 4009940 h 6857999"/>
              <a:gd name="connsiteX819" fmla="*/ 232706 w 5372098"/>
              <a:gd name="connsiteY819" fmla="*/ 4010438 h 6857999"/>
              <a:gd name="connsiteX820" fmla="*/ 234201 w 5372098"/>
              <a:gd name="connsiteY820" fmla="*/ 4011927 h 6857999"/>
              <a:gd name="connsiteX821" fmla="*/ 237190 w 5372098"/>
              <a:gd name="connsiteY821" fmla="*/ 4013914 h 6857999"/>
              <a:gd name="connsiteX822" fmla="*/ 239183 w 5372098"/>
              <a:gd name="connsiteY822" fmla="*/ 4016397 h 6857999"/>
              <a:gd name="connsiteX823" fmla="*/ 242674 w 5372098"/>
              <a:gd name="connsiteY823" fmla="*/ 4032288 h 6857999"/>
              <a:gd name="connsiteX824" fmla="*/ 243171 w 5372098"/>
              <a:gd name="connsiteY824" fmla="*/ 4036758 h 6857999"/>
              <a:gd name="connsiteX825" fmla="*/ 243171 w 5372098"/>
              <a:gd name="connsiteY825" fmla="*/ 4040234 h 6857999"/>
              <a:gd name="connsiteX826" fmla="*/ 243171 w 5372098"/>
              <a:gd name="connsiteY826" fmla="*/ 4042221 h 6857999"/>
              <a:gd name="connsiteX827" fmla="*/ 242174 w 5372098"/>
              <a:gd name="connsiteY827" fmla="*/ 4042717 h 6857999"/>
              <a:gd name="connsiteX828" fmla="*/ 241178 w 5372098"/>
              <a:gd name="connsiteY828" fmla="*/ 4042717 h 6857999"/>
              <a:gd name="connsiteX829" fmla="*/ 239183 w 5372098"/>
              <a:gd name="connsiteY829" fmla="*/ 4041227 h 6857999"/>
              <a:gd name="connsiteX830" fmla="*/ 235198 w 5372098"/>
              <a:gd name="connsiteY830" fmla="*/ 4038745 h 6857999"/>
              <a:gd name="connsiteX831" fmla="*/ 232706 w 5372098"/>
              <a:gd name="connsiteY831" fmla="*/ 4036758 h 6857999"/>
              <a:gd name="connsiteX832" fmla="*/ 230213 w 5372098"/>
              <a:gd name="connsiteY832" fmla="*/ 4035764 h 6857999"/>
              <a:gd name="connsiteX833" fmla="*/ 227225 w 5372098"/>
              <a:gd name="connsiteY833" fmla="*/ 4035268 h 6857999"/>
              <a:gd name="connsiteX834" fmla="*/ 224733 w 5372098"/>
              <a:gd name="connsiteY834" fmla="*/ 4034772 h 6857999"/>
              <a:gd name="connsiteX835" fmla="*/ 221246 w 5372098"/>
              <a:gd name="connsiteY835" fmla="*/ 4035764 h 6857999"/>
              <a:gd name="connsiteX836" fmla="*/ 218256 w 5372098"/>
              <a:gd name="connsiteY836" fmla="*/ 4037255 h 6857999"/>
              <a:gd name="connsiteX837" fmla="*/ 222740 w 5372098"/>
              <a:gd name="connsiteY837" fmla="*/ 4042717 h 6857999"/>
              <a:gd name="connsiteX838" fmla="*/ 227225 w 5372098"/>
              <a:gd name="connsiteY838" fmla="*/ 4047684 h 6857999"/>
              <a:gd name="connsiteX839" fmla="*/ 230713 w 5372098"/>
              <a:gd name="connsiteY839" fmla="*/ 4052650 h 6857999"/>
              <a:gd name="connsiteX840" fmla="*/ 234201 w 5372098"/>
              <a:gd name="connsiteY840" fmla="*/ 4058609 h 6857999"/>
              <a:gd name="connsiteX841" fmla="*/ 236693 w 5372098"/>
              <a:gd name="connsiteY841" fmla="*/ 4063575 h 6857999"/>
              <a:gd name="connsiteX842" fmla="*/ 239183 w 5372098"/>
              <a:gd name="connsiteY842" fmla="*/ 4069535 h 6857999"/>
              <a:gd name="connsiteX843" fmla="*/ 243171 w 5372098"/>
              <a:gd name="connsiteY843" fmla="*/ 4080460 h 6857999"/>
              <a:gd name="connsiteX844" fmla="*/ 246161 w 5372098"/>
              <a:gd name="connsiteY844" fmla="*/ 4090889 h 6857999"/>
              <a:gd name="connsiteX845" fmla="*/ 248652 w 5372098"/>
              <a:gd name="connsiteY845" fmla="*/ 4102312 h 6857999"/>
              <a:gd name="connsiteX846" fmla="*/ 251642 w 5372098"/>
              <a:gd name="connsiteY846" fmla="*/ 4124163 h 6857999"/>
              <a:gd name="connsiteX847" fmla="*/ 253137 w 5372098"/>
              <a:gd name="connsiteY847" fmla="*/ 4134592 h 6857999"/>
              <a:gd name="connsiteX848" fmla="*/ 254631 w 5372098"/>
              <a:gd name="connsiteY848" fmla="*/ 4144524 h 6857999"/>
              <a:gd name="connsiteX849" fmla="*/ 257123 w 5372098"/>
              <a:gd name="connsiteY849" fmla="*/ 4154457 h 6857999"/>
              <a:gd name="connsiteX850" fmla="*/ 260113 w 5372098"/>
              <a:gd name="connsiteY850" fmla="*/ 4163395 h 6857999"/>
              <a:gd name="connsiteX851" fmla="*/ 262106 w 5372098"/>
              <a:gd name="connsiteY851" fmla="*/ 4168362 h 6857999"/>
              <a:gd name="connsiteX852" fmla="*/ 264597 w 5372098"/>
              <a:gd name="connsiteY852" fmla="*/ 4172832 h 6857999"/>
              <a:gd name="connsiteX853" fmla="*/ 267587 w 5372098"/>
              <a:gd name="connsiteY853" fmla="*/ 4176804 h 6857999"/>
              <a:gd name="connsiteX854" fmla="*/ 270079 w 5372098"/>
              <a:gd name="connsiteY854" fmla="*/ 4180776 h 6857999"/>
              <a:gd name="connsiteX855" fmla="*/ 273568 w 5372098"/>
              <a:gd name="connsiteY855" fmla="*/ 4184253 h 6857999"/>
              <a:gd name="connsiteX856" fmla="*/ 277555 w 5372098"/>
              <a:gd name="connsiteY856" fmla="*/ 4188226 h 6857999"/>
              <a:gd name="connsiteX857" fmla="*/ 282536 w 5372098"/>
              <a:gd name="connsiteY857" fmla="*/ 4191205 h 6857999"/>
              <a:gd name="connsiteX858" fmla="*/ 287520 w 5372098"/>
              <a:gd name="connsiteY858" fmla="*/ 4194186 h 6857999"/>
              <a:gd name="connsiteX859" fmla="*/ 290510 w 5372098"/>
              <a:gd name="connsiteY859" fmla="*/ 4189716 h 6857999"/>
              <a:gd name="connsiteX860" fmla="*/ 293001 w 5372098"/>
              <a:gd name="connsiteY860" fmla="*/ 4185246 h 6857999"/>
              <a:gd name="connsiteX861" fmla="*/ 295492 w 5372098"/>
              <a:gd name="connsiteY861" fmla="*/ 4179784 h 6857999"/>
              <a:gd name="connsiteX862" fmla="*/ 297984 w 5372098"/>
              <a:gd name="connsiteY862" fmla="*/ 4173824 h 6857999"/>
              <a:gd name="connsiteX863" fmla="*/ 298981 w 5372098"/>
              <a:gd name="connsiteY863" fmla="*/ 4167368 h 6857999"/>
              <a:gd name="connsiteX864" fmla="*/ 299977 w 5372098"/>
              <a:gd name="connsiteY864" fmla="*/ 4161409 h 6857999"/>
              <a:gd name="connsiteX865" fmla="*/ 300475 w 5372098"/>
              <a:gd name="connsiteY865" fmla="*/ 4153959 h 6857999"/>
              <a:gd name="connsiteX866" fmla="*/ 300475 w 5372098"/>
              <a:gd name="connsiteY866" fmla="*/ 4146013 h 6857999"/>
              <a:gd name="connsiteX867" fmla="*/ 305957 w 5372098"/>
              <a:gd name="connsiteY867" fmla="*/ 4154457 h 6857999"/>
              <a:gd name="connsiteX868" fmla="*/ 309943 w 5372098"/>
              <a:gd name="connsiteY868" fmla="*/ 4161905 h 6857999"/>
              <a:gd name="connsiteX869" fmla="*/ 313431 w 5372098"/>
              <a:gd name="connsiteY869" fmla="*/ 4169355 h 6857999"/>
              <a:gd name="connsiteX870" fmla="*/ 315923 w 5372098"/>
              <a:gd name="connsiteY870" fmla="*/ 4175810 h 6857999"/>
              <a:gd name="connsiteX871" fmla="*/ 317916 w 5372098"/>
              <a:gd name="connsiteY871" fmla="*/ 4181770 h 6857999"/>
              <a:gd name="connsiteX872" fmla="*/ 319410 w 5372098"/>
              <a:gd name="connsiteY872" fmla="*/ 4187729 h 6857999"/>
              <a:gd name="connsiteX873" fmla="*/ 320906 w 5372098"/>
              <a:gd name="connsiteY873" fmla="*/ 4193192 h 6857999"/>
              <a:gd name="connsiteX874" fmla="*/ 321403 w 5372098"/>
              <a:gd name="connsiteY874" fmla="*/ 4198158 h 6857999"/>
              <a:gd name="connsiteX875" fmla="*/ 321403 w 5372098"/>
              <a:gd name="connsiteY875" fmla="*/ 4203125 h 6857999"/>
              <a:gd name="connsiteX876" fmla="*/ 321403 w 5372098"/>
              <a:gd name="connsiteY876" fmla="*/ 4207595 h 6857999"/>
              <a:gd name="connsiteX877" fmla="*/ 319909 w 5372098"/>
              <a:gd name="connsiteY877" fmla="*/ 4211567 h 6857999"/>
              <a:gd name="connsiteX878" fmla="*/ 318913 w 5372098"/>
              <a:gd name="connsiteY878" fmla="*/ 4215539 h 6857999"/>
              <a:gd name="connsiteX879" fmla="*/ 317916 w 5372098"/>
              <a:gd name="connsiteY879" fmla="*/ 4219016 h 6857999"/>
              <a:gd name="connsiteX880" fmla="*/ 315923 w 5372098"/>
              <a:gd name="connsiteY880" fmla="*/ 4222492 h 6857999"/>
              <a:gd name="connsiteX881" fmla="*/ 311936 w 5372098"/>
              <a:gd name="connsiteY881" fmla="*/ 4229445 h 6857999"/>
              <a:gd name="connsiteX882" fmla="*/ 307450 w 5372098"/>
              <a:gd name="connsiteY882" fmla="*/ 4234908 h 6857999"/>
              <a:gd name="connsiteX883" fmla="*/ 301970 w 5372098"/>
              <a:gd name="connsiteY883" fmla="*/ 4241365 h 6857999"/>
              <a:gd name="connsiteX884" fmla="*/ 296488 w 5372098"/>
              <a:gd name="connsiteY884" fmla="*/ 4246826 h 6857999"/>
              <a:gd name="connsiteX885" fmla="*/ 291506 w 5372098"/>
              <a:gd name="connsiteY885" fmla="*/ 4253283 h 6857999"/>
              <a:gd name="connsiteX886" fmla="*/ 286522 w 5372098"/>
              <a:gd name="connsiteY886" fmla="*/ 4260236 h 6857999"/>
              <a:gd name="connsiteX887" fmla="*/ 282536 w 5372098"/>
              <a:gd name="connsiteY887" fmla="*/ 4267684 h 6857999"/>
              <a:gd name="connsiteX888" fmla="*/ 280544 w 5372098"/>
              <a:gd name="connsiteY888" fmla="*/ 4272154 h 6857999"/>
              <a:gd name="connsiteX889" fmla="*/ 279049 w 5372098"/>
              <a:gd name="connsiteY889" fmla="*/ 4276624 h 6857999"/>
              <a:gd name="connsiteX890" fmla="*/ 277555 w 5372098"/>
              <a:gd name="connsiteY890" fmla="*/ 4281094 h 6857999"/>
              <a:gd name="connsiteX891" fmla="*/ 276556 w 5372098"/>
              <a:gd name="connsiteY891" fmla="*/ 4286059 h 6857999"/>
              <a:gd name="connsiteX892" fmla="*/ 274563 w 5372098"/>
              <a:gd name="connsiteY892" fmla="*/ 4273643 h 6857999"/>
              <a:gd name="connsiteX893" fmla="*/ 271573 w 5372098"/>
              <a:gd name="connsiteY893" fmla="*/ 4263214 h 6857999"/>
              <a:gd name="connsiteX894" fmla="*/ 268584 w 5372098"/>
              <a:gd name="connsiteY894" fmla="*/ 4255270 h 6857999"/>
              <a:gd name="connsiteX895" fmla="*/ 264597 w 5372098"/>
              <a:gd name="connsiteY895" fmla="*/ 4249309 h 6857999"/>
              <a:gd name="connsiteX896" fmla="*/ 260611 w 5372098"/>
              <a:gd name="connsiteY896" fmla="*/ 4244841 h 6857999"/>
              <a:gd name="connsiteX897" fmla="*/ 256626 w 5372098"/>
              <a:gd name="connsiteY897" fmla="*/ 4241861 h 6857999"/>
              <a:gd name="connsiteX898" fmla="*/ 252640 w 5372098"/>
              <a:gd name="connsiteY898" fmla="*/ 4239874 h 6857999"/>
              <a:gd name="connsiteX899" fmla="*/ 248652 w 5372098"/>
              <a:gd name="connsiteY899" fmla="*/ 4239874 h 6857999"/>
              <a:gd name="connsiteX900" fmla="*/ 244665 w 5372098"/>
              <a:gd name="connsiteY900" fmla="*/ 4240867 h 6857999"/>
              <a:gd name="connsiteX901" fmla="*/ 240679 w 5372098"/>
              <a:gd name="connsiteY901" fmla="*/ 4242357 h 6857999"/>
              <a:gd name="connsiteX902" fmla="*/ 237190 w 5372098"/>
              <a:gd name="connsiteY902" fmla="*/ 4244841 h 6857999"/>
              <a:gd name="connsiteX903" fmla="*/ 233703 w 5372098"/>
              <a:gd name="connsiteY903" fmla="*/ 4247324 h 6857999"/>
              <a:gd name="connsiteX904" fmla="*/ 230713 w 5372098"/>
              <a:gd name="connsiteY904" fmla="*/ 4250303 h 6857999"/>
              <a:gd name="connsiteX905" fmla="*/ 229217 w 5372098"/>
              <a:gd name="connsiteY905" fmla="*/ 4253283 h 6857999"/>
              <a:gd name="connsiteX906" fmla="*/ 227225 w 5372098"/>
              <a:gd name="connsiteY906" fmla="*/ 4256262 h 6857999"/>
              <a:gd name="connsiteX907" fmla="*/ 226727 w 5372098"/>
              <a:gd name="connsiteY907" fmla="*/ 4258746 h 6857999"/>
              <a:gd name="connsiteX908" fmla="*/ 224733 w 5372098"/>
              <a:gd name="connsiteY908" fmla="*/ 4256262 h 6857999"/>
              <a:gd name="connsiteX909" fmla="*/ 222241 w 5372098"/>
              <a:gd name="connsiteY909" fmla="*/ 4253283 h 6857999"/>
              <a:gd name="connsiteX910" fmla="*/ 220747 w 5372098"/>
              <a:gd name="connsiteY910" fmla="*/ 4249807 h 6857999"/>
              <a:gd name="connsiteX911" fmla="*/ 218754 w 5372098"/>
              <a:gd name="connsiteY911" fmla="*/ 4245833 h 6857999"/>
              <a:gd name="connsiteX912" fmla="*/ 216261 w 5372098"/>
              <a:gd name="connsiteY912" fmla="*/ 4237391 h 6857999"/>
              <a:gd name="connsiteX913" fmla="*/ 214767 w 5372098"/>
              <a:gd name="connsiteY913" fmla="*/ 4227459 h 6857999"/>
              <a:gd name="connsiteX914" fmla="*/ 213771 w 5372098"/>
              <a:gd name="connsiteY914" fmla="*/ 4216533 h 6857999"/>
              <a:gd name="connsiteX915" fmla="*/ 212275 w 5372098"/>
              <a:gd name="connsiteY915" fmla="*/ 4205110 h 6857999"/>
              <a:gd name="connsiteX916" fmla="*/ 210781 w 5372098"/>
              <a:gd name="connsiteY916" fmla="*/ 4181770 h 6857999"/>
              <a:gd name="connsiteX917" fmla="*/ 209784 w 5372098"/>
              <a:gd name="connsiteY917" fmla="*/ 4170845 h 6857999"/>
              <a:gd name="connsiteX918" fmla="*/ 207791 w 5372098"/>
              <a:gd name="connsiteY918" fmla="*/ 4159918 h 6857999"/>
              <a:gd name="connsiteX919" fmla="*/ 205798 w 5372098"/>
              <a:gd name="connsiteY919" fmla="*/ 4150483 h 6857999"/>
              <a:gd name="connsiteX920" fmla="*/ 204303 w 5372098"/>
              <a:gd name="connsiteY920" fmla="*/ 4146013 h 6857999"/>
              <a:gd name="connsiteX921" fmla="*/ 202808 w 5372098"/>
              <a:gd name="connsiteY921" fmla="*/ 4142041 h 6857999"/>
              <a:gd name="connsiteX922" fmla="*/ 200815 w 5372098"/>
              <a:gd name="connsiteY922" fmla="*/ 4138068 h 6857999"/>
              <a:gd name="connsiteX923" fmla="*/ 198822 w 5372098"/>
              <a:gd name="connsiteY923" fmla="*/ 4134592 h 6857999"/>
              <a:gd name="connsiteX924" fmla="*/ 195832 w 5372098"/>
              <a:gd name="connsiteY924" fmla="*/ 4131612 h 6857999"/>
              <a:gd name="connsiteX925" fmla="*/ 192842 w 5372098"/>
              <a:gd name="connsiteY925" fmla="*/ 4129129 h 6857999"/>
              <a:gd name="connsiteX926" fmla="*/ 190352 w 5372098"/>
              <a:gd name="connsiteY926" fmla="*/ 4127639 h 6857999"/>
              <a:gd name="connsiteX927" fmla="*/ 186365 w 5372098"/>
              <a:gd name="connsiteY927" fmla="*/ 4126149 h 6857999"/>
              <a:gd name="connsiteX928" fmla="*/ 181879 w 5372098"/>
              <a:gd name="connsiteY928" fmla="*/ 4125155 h 6857999"/>
              <a:gd name="connsiteX929" fmla="*/ 177893 w 5372098"/>
              <a:gd name="connsiteY929" fmla="*/ 4125155 h 6857999"/>
              <a:gd name="connsiteX930" fmla="*/ 176399 w 5372098"/>
              <a:gd name="connsiteY930" fmla="*/ 4130618 h 6857999"/>
              <a:gd name="connsiteX931" fmla="*/ 175401 w 5372098"/>
              <a:gd name="connsiteY931" fmla="*/ 4136082 h 6857999"/>
              <a:gd name="connsiteX932" fmla="*/ 173907 w 5372098"/>
              <a:gd name="connsiteY932" fmla="*/ 4142041 h 6857999"/>
              <a:gd name="connsiteX933" fmla="*/ 173409 w 5372098"/>
              <a:gd name="connsiteY933" fmla="*/ 4148000 h 6857999"/>
              <a:gd name="connsiteX934" fmla="*/ 173409 w 5372098"/>
              <a:gd name="connsiteY934" fmla="*/ 4161905 h 6857999"/>
              <a:gd name="connsiteX935" fmla="*/ 174903 w 5372098"/>
              <a:gd name="connsiteY935" fmla="*/ 4176308 h 6857999"/>
              <a:gd name="connsiteX936" fmla="*/ 176399 w 5372098"/>
              <a:gd name="connsiteY936" fmla="*/ 4191703 h 6857999"/>
              <a:gd name="connsiteX937" fmla="*/ 179886 w 5372098"/>
              <a:gd name="connsiteY937" fmla="*/ 4207595 h 6857999"/>
              <a:gd name="connsiteX938" fmla="*/ 183873 w 5372098"/>
              <a:gd name="connsiteY938" fmla="*/ 4223983 h 6857999"/>
              <a:gd name="connsiteX939" fmla="*/ 188357 w 5372098"/>
              <a:gd name="connsiteY939" fmla="*/ 4241861 h 6857999"/>
              <a:gd name="connsiteX940" fmla="*/ 179388 w 5372098"/>
              <a:gd name="connsiteY940" fmla="*/ 4227459 h 6857999"/>
              <a:gd name="connsiteX941" fmla="*/ 169920 w 5372098"/>
              <a:gd name="connsiteY941" fmla="*/ 4215043 h 6857999"/>
              <a:gd name="connsiteX942" fmla="*/ 161449 w 5372098"/>
              <a:gd name="connsiteY942" fmla="*/ 4204614 h 6857999"/>
              <a:gd name="connsiteX943" fmla="*/ 152978 w 5372098"/>
              <a:gd name="connsiteY943" fmla="*/ 4195179 h 6857999"/>
              <a:gd name="connsiteX944" fmla="*/ 137530 w 5372098"/>
              <a:gd name="connsiteY944" fmla="*/ 4177797 h 6857999"/>
              <a:gd name="connsiteX945" fmla="*/ 130056 w 5372098"/>
              <a:gd name="connsiteY945" fmla="*/ 4169355 h 6857999"/>
              <a:gd name="connsiteX946" fmla="*/ 122581 w 5372098"/>
              <a:gd name="connsiteY946" fmla="*/ 4160912 h 6857999"/>
              <a:gd name="connsiteX947" fmla="*/ 116104 w 5372098"/>
              <a:gd name="connsiteY947" fmla="*/ 4150483 h 6857999"/>
              <a:gd name="connsiteX948" fmla="*/ 110125 w 5372098"/>
              <a:gd name="connsiteY948" fmla="*/ 4139060 h 6857999"/>
              <a:gd name="connsiteX949" fmla="*/ 103648 w 5372098"/>
              <a:gd name="connsiteY949" fmla="*/ 4126646 h 6857999"/>
              <a:gd name="connsiteX950" fmla="*/ 98663 w 5372098"/>
              <a:gd name="connsiteY950" fmla="*/ 4111251 h 6857999"/>
              <a:gd name="connsiteX951" fmla="*/ 92683 w 5372098"/>
              <a:gd name="connsiteY951" fmla="*/ 4092876 h 6857999"/>
              <a:gd name="connsiteX952" fmla="*/ 88199 w 5372098"/>
              <a:gd name="connsiteY952" fmla="*/ 4071521 h 6857999"/>
              <a:gd name="connsiteX953" fmla="*/ 83716 w 5372098"/>
              <a:gd name="connsiteY953" fmla="*/ 4046691 h 6857999"/>
              <a:gd name="connsiteX954" fmla="*/ 79729 w 5372098"/>
              <a:gd name="connsiteY954" fmla="*/ 4017887 h 6857999"/>
              <a:gd name="connsiteX955" fmla="*/ 80724 w 5372098"/>
              <a:gd name="connsiteY955" fmla="*/ 4036758 h 6857999"/>
              <a:gd name="connsiteX956" fmla="*/ 80724 w 5372098"/>
              <a:gd name="connsiteY956" fmla="*/ 4050663 h 6857999"/>
              <a:gd name="connsiteX957" fmla="*/ 79729 w 5372098"/>
              <a:gd name="connsiteY957" fmla="*/ 4059106 h 6857999"/>
              <a:gd name="connsiteX958" fmla="*/ 79230 w 5372098"/>
              <a:gd name="connsiteY958" fmla="*/ 4062085 h 6857999"/>
              <a:gd name="connsiteX959" fmla="*/ 78233 w 5372098"/>
              <a:gd name="connsiteY959" fmla="*/ 4063079 h 6857999"/>
              <a:gd name="connsiteX960" fmla="*/ 77237 w 5372098"/>
              <a:gd name="connsiteY960" fmla="*/ 4063575 h 6857999"/>
              <a:gd name="connsiteX961" fmla="*/ 75741 w 5372098"/>
              <a:gd name="connsiteY961" fmla="*/ 4063575 h 6857999"/>
              <a:gd name="connsiteX962" fmla="*/ 74247 w 5372098"/>
              <a:gd name="connsiteY962" fmla="*/ 4062583 h 6857999"/>
              <a:gd name="connsiteX963" fmla="*/ 72753 w 5372098"/>
              <a:gd name="connsiteY963" fmla="*/ 4061092 h 6857999"/>
              <a:gd name="connsiteX964" fmla="*/ 69264 w 5372098"/>
              <a:gd name="connsiteY964" fmla="*/ 4055133 h 6857999"/>
              <a:gd name="connsiteX965" fmla="*/ 64778 w 5372098"/>
              <a:gd name="connsiteY965" fmla="*/ 4047187 h 6857999"/>
              <a:gd name="connsiteX966" fmla="*/ 54812 w 5372098"/>
              <a:gd name="connsiteY966" fmla="*/ 4027322 h 6857999"/>
              <a:gd name="connsiteX967" fmla="*/ 43351 w 5372098"/>
              <a:gd name="connsiteY967" fmla="*/ 4005471 h 6857999"/>
              <a:gd name="connsiteX968" fmla="*/ 37870 w 5372098"/>
              <a:gd name="connsiteY968" fmla="*/ 3995042 h 6857999"/>
              <a:gd name="connsiteX969" fmla="*/ 31890 w 5372098"/>
              <a:gd name="connsiteY969" fmla="*/ 3986104 h 6857999"/>
              <a:gd name="connsiteX970" fmla="*/ 25911 w 5372098"/>
              <a:gd name="connsiteY970" fmla="*/ 3978654 h 6857999"/>
              <a:gd name="connsiteX971" fmla="*/ 22922 w 5372098"/>
              <a:gd name="connsiteY971" fmla="*/ 3975675 h 6857999"/>
              <a:gd name="connsiteX972" fmla="*/ 19932 w 5372098"/>
              <a:gd name="connsiteY972" fmla="*/ 3974184 h 6857999"/>
              <a:gd name="connsiteX973" fmla="*/ 22922 w 5372098"/>
              <a:gd name="connsiteY973" fmla="*/ 3963259 h 6857999"/>
              <a:gd name="connsiteX974" fmla="*/ 23918 w 5372098"/>
              <a:gd name="connsiteY974" fmla="*/ 3959287 h 6857999"/>
              <a:gd name="connsiteX975" fmla="*/ 25911 w 5372098"/>
              <a:gd name="connsiteY975" fmla="*/ 3955810 h 6857999"/>
              <a:gd name="connsiteX976" fmla="*/ 26907 w 5372098"/>
              <a:gd name="connsiteY976" fmla="*/ 3954319 h 6857999"/>
              <a:gd name="connsiteX977" fmla="*/ 28402 w 5372098"/>
              <a:gd name="connsiteY977" fmla="*/ 3952334 h 6857999"/>
              <a:gd name="connsiteX978" fmla="*/ 30397 w 5372098"/>
              <a:gd name="connsiteY978" fmla="*/ 3951836 h 6857999"/>
              <a:gd name="connsiteX979" fmla="*/ 31392 w 5372098"/>
              <a:gd name="connsiteY979" fmla="*/ 3951836 h 6857999"/>
              <a:gd name="connsiteX980" fmla="*/ 33387 w 5372098"/>
              <a:gd name="connsiteY980" fmla="*/ 3952334 h 6857999"/>
              <a:gd name="connsiteX981" fmla="*/ 34881 w 5372098"/>
              <a:gd name="connsiteY981" fmla="*/ 3952830 h 6857999"/>
              <a:gd name="connsiteX982" fmla="*/ 38368 w 5372098"/>
              <a:gd name="connsiteY982" fmla="*/ 3956802 h 6857999"/>
              <a:gd name="connsiteX983" fmla="*/ 41856 w 5372098"/>
              <a:gd name="connsiteY983" fmla="*/ 3962265 h 6857999"/>
              <a:gd name="connsiteX984" fmla="*/ 45344 w 5372098"/>
              <a:gd name="connsiteY984" fmla="*/ 3967729 h 6857999"/>
              <a:gd name="connsiteX985" fmla="*/ 52819 w 5372098"/>
              <a:gd name="connsiteY985" fmla="*/ 3982130 h 6857999"/>
              <a:gd name="connsiteX986" fmla="*/ 56805 w 5372098"/>
              <a:gd name="connsiteY986" fmla="*/ 3989083 h 6857999"/>
              <a:gd name="connsiteX987" fmla="*/ 60792 w 5372098"/>
              <a:gd name="connsiteY987" fmla="*/ 3994546 h 6857999"/>
              <a:gd name="connsiteX988" fmla="*/ 64778 w 5372098"/>
              <a:gd name="connsiteY988" fmla="*/ 4000009 h 6857999"/>
              <a:gd name="connsiteX989" fmla="*/ 66274 w 5372098"/>
              <a:gd name="connsiteY989" fmla="*/ 4001498 h 6857999"/>
              <a:gd name="connsiteX990" fmla="*/ 68764 w 5372098"/>
              <a:gd name="connsiteY990" fmla="*/ 4003485 h 6857999"/>
              <a:gd name="connsiteX991" fmla="*/ 70261 w 5372098"/>
              <a:gd name="connsiteY991" fmla="*/ 4004477 h 6857999"/>
              <a:gd name="connsiteX992" fmla="*/ 72254 w 5372098"/>
              <a:gd name="connsiteY992" fmla="*/ 4004477 h 6857999"/>
              <a:gd name="connsiteX993" fmla="*/ 74247 w 5372098"/>
              <a:gd name="connsiteY993" fmla="*/ 4004477 h 6857999"/>
              <a:gd name="connsiteX994" fmla="*/ 76240 w 5372098"/>
              <a:gd name="connsiteY994" fmla="*/ 4003981 h 6857999"/>
              <a:gd name="connsiteX995" fmla="*/ 76240 w 5372098"/>
              <a:gd name="connsiteY995" fmla="*/ 3985606 h 6857999"/>
              <a:gd name="connsiteX996" fmla="*/ 75741 w 5372098"/>
              <a:gd name="connsiteY996" fmla="*/ 3970212 h 6857999"/>
              <a:gd name="connsiteX997" fmla="*/ 76240 w 5372098"/>
              <a:gd name="connsiteY997" fmla="*/ 3956802 h 6857999"/>
              <a:gd name="connsiteX998" fmla="*/ 76739 w 5372098"/>
              <a:gd name="connsiteY998" fmla="*/ 3945381 h 6857999"/>
              <a:gd name="connsiteX999" fmla="*/ 77237 w 5372098"/>
              <a:gd name="connsiteY999" fmla="*/ 3935448 h 6857999"/>
              <a:gd name="connsiteX1000" fmla="*/ 78233 w 5372098"/>
              <a:gd name="connsiteY1000" fmla="*/ 3927006 h 6857999"/>
              <a:gd name="connsiteX1001" fmla="*/ 80227 w 5372098"/>
              <a:gd name="connsiteY1001" fmla="*/ 3918563 h 6857999"/>
              <a:gd name="connsiteX1002" fmla="*/ 81223 w 5372098"/>
              <a:gd name="connsiteY1002" fmla="*/ 3912108 h 6857999"/>
              <a:gd name="connsiteX1003" fmla="*/ 84710 w 5372098"/>
              <a:gd name="connsiteY1003" fmla="*/ 3898698 h 6857999"/>
              <a:gd name="connsiteX1004" fmla="*/ 88697 w 5372098"/>
              <a:gd name="connsiteY1004" fmla="*/ 3884793 h 6857999"/>
              <a:gd name="connsiteX1005" fmla="*/ 93182 w 5372098"/>
              <a:gd name="connsiteY1005" fmla="*/ 3867909 h 6857999"/>
              <a:gd name="connsiteX1006" fmla="*/ 95176 w 5372098"/>
              <a:gd name="connsiteY1006" fmla="*/ 3856982 h 6857999"/>
              <a:gd name="connsiteX1007" fmla="*/ 45296 w 5372098"/>
              <a:gd name="connsiteY1007" fmla="*/ 3675642 h 6857999"/>
              <a:gd name="connsiteX1008" fmla="*/ 45806 w 5372098"/>
              <a:gd name="connsiteY1008" fmla="*/ 3675642 h 6857999"/>
              <a:gd name="connsiteX1009" fmla="*/ 46317 w 5372098"/>
              <a:gd name="connsiteY1009" fmla="*/ 3677124 h 6857999"/>
              <a:gd name="connsiteX1010" fmla="*/ 46317 w 5372098"/>
              <a:gd name="connsiteY1010" fmla="*/ 3679594 h 6857999"/>
              <a:gd name="connsiteX1011" fmla="*/ 46827 w 5372098"/>
              <a:gd name="connsiteY1011" fmla="*/ 3688487 h 6857999"/>
              <a:gd name="connsiteX1012" fmla="*/ 46827 w 5372098"/>
              <a:gd name="connsiteY1012" fmla="*/ 3712199 h 6857999"/>
              <a:gd name="connsiteX1013" fmla="*/ 46827 w 5372098"/>
              <a:gd name="connsiteY1013" fmla="*/ 3724055 h 6857999"/>
              <a:gd name="connsiteX1014" fmla="*/ 47339 w 5372098"/>
              <a:gd name="connsiteY1014" fmla="*/ 3732947 h 6857999"/>
              <a:gd name="connsiteX1015" fmla="*/ 34562 w 5372098"/>
              <a:gd name="connsiteY1015" fmla="*/ 3731960 h 6857999"/>
              <a:gd name="connsiteX1016" fmla="*/ 27919 w 5372098"/>
              <a:gd name="connsiteY1016" fmla="*/ 3730972 h 6857999"/>
              <a:gd name="connsiteX1017" fmla="*/ 25362 w 5372098"/>
              <a:gd name="connsiteY1017" fmla="*/ 3730477 h 6857999"/>
              <a:gd name="connsiteX1018" fmla="*/ 22295 w 5372098"/>
              <a:gd name="connsiteY1018" fmla="*/ 3728996 h 6857999"/>
              <a:gd name="connsiteX1019" fmla="*/ 19740 w 5372098"/>
              <a:gd name="connsiteY1019" fmla="*/ 3727514 h 6857999"/>
              <a:gd name="connsiteX1020" fmla="*/ 16674 w 5372098"/>
              <a:gd name="connsiteY1020" fmla="*/ 3725044 h 6857999"/>
              <a:gd name="connsiteX1021" fmla="*/ 14630 w 5372098"/>
              <a:gd name="connsiteY1021" fmla="*/ 3722079 h 6857999"/>
              <a:gd name="connsiteX1022" fmla="*/ 12585 w 5372098"/>
              <a:gd name="connsiteY1022" fmla="*/ 3719116 h 6857999"/>
              <a:gd name="connsiteX1023" fmla="*/ 11053 w 5372098"/>
              <a:gd name="connsiteY1023" fmla="*/ 3714175 h 6857999"/>
              <a:gd name="connsiteX1024" fmla="*/ 9518 w 5372098"/>
              <a:gd name="connsiteY1024" fmla="*/ 3709235 h 6857999"/>
              <a:gd name="connsiteX1025" fmla="*/ 7987 w 5372098"/>
              <a:gd name="connsiteY1025" fmla="*/ 3703801 h 6857999"/>
              <a:gd name="connsiteX1026" fmla="*/ 7475 w 5372098"/>
              <a:gd name="connsiteY1026" fmla="*/ 3696390 h 6857999"/>
              <a:gd name="connsiteX1027" fmla="*/ 10030 w 5372098"/>
              <a:gd name="connsiteY1027" fmla="*/ 3693922 h 6857999"/>
              <a:gd name="connsiteX1028" fmla="*/ 12585 w 5372098"/>
              <a:gd name="connsiteY1028" fmla="*/ 3692933 h 6857999"/>
              <a:gd name="connsiteX1029" fmla="*/ 15652 w 5372098"/>
              <a:gd name="connsiteY1029" fmla="*/ 3692933 h 6857999"/>
              <a:gd name="connsiteX1030" fmla="*/ 18208 w 5372098"/>
              <a:gd name="connsiteY1030" fmla="*/ 3693922 h 6857999"/>
              <a:gd name="connsiteX1031" fmla="*/ 21275 w 5372098"/>
              <a:gd name="connsiteY1031" fmla="*/ 3696390 h 6857999"/>
              <a:gd name="connsiteX1032" fmla="*/ 23830 w 5372098"/>
              <a:gd name="connsiteY1032" fmla="*/ 3698366 h 6857999"/>
              <a:gd name="connsiteX1033" fmla="*/ 29450 w 5372098"/>
              <a:gd name="connsiteY1033" fmla="*/ 3702813 h 6857999"/>
              <a:gd name="connsiteX1034" fmla="*/ 31495 w 5372098"/>
              <a:gd name="connsiteY1034" fmla="*/ 3705283 h 6857999"/>
              <a:gd name="connsiteX1035" fmla="*/ 34050 w 5372098"/>
              <a:gd name="connsiteY1035" fmla="*/ 3706272 h 6857999"/>
              <a:gd name="connsiteX1036" fmla="*/ 36096 w 5372098"/>
              <a:gd name="connsiteY1036" fmla="*/ 3707753 h 6857999"/>
              <a:gd name="connsiteX1037" fmla="*/ 37629 w 5372098"/>
              <a:gd name="connsiteY1037" fmla="*/ 3706764 h 6857999"/>
              <a:gd name="connsiteX1038" fmla="*/ 39162 w 5372098"/>
              <a:gd name="connsiteY1038" fmla="*/ 3705283 h 6857999"/>
              <a:gd name="connsiteX1039" fmla="*/ 39672 w 5372098"/>
              <a:gd name="connsiteY1039" fmla="*/ 3701825 h 6857999"/>
              <a:gd name="connsiteX1040" fmla="*/ 40184 w 5372098"/>
              <a:gd name="connsiteY1040" fmla="*/ 3696390 h 6857999"/>
              <a:gd name="connsiteX1041" fmla="*/ 40184 w 5372098"/>
              <a:gd name="connsiteY1041" fmla="*/ 3688981 h 6857999"/>
              <a:gd name="connsiteX1042" fmla="*/ 43252 w 5372098"/>
              <a:gd name="connsiteY1042" fmla="*/ 3678113 h 6857999"/>
              <a:gd name="connsiteX1043" fmla="*/ 44783 w 5372098"/>
              <a:gd name="connsiteY1043" fmla="*/ 3676137 h 6857999"/>
              <a:gd name="connsiteX1044" fmla="*/ 0 w 5372098"/>
              <a:gd name="connsiteY1044" fmla="*/ 3573490 h 6857999"/>
              <a:gd name="connsiteX1045" fmla="*/ 5270 w 5372098"/>
              <a:gd name="connsiteY1045" fmla="*/ 3578420 h 6857999"/>
              <a:gd name="connsiteX1046" fmla="*/ 8145 w 5372098"/>
              <a:gd name="connsiteY1046" fmla="*/ 3580885 h 6857999"/>
              <a:gd name="connsiteX1047" fmla="*/ 11020 w 5372098"/>
              <a:gd name="connsiteY1047" fmla="*/ 3582364 h 6857999"/>
              <a:gd name="connsiteX1048" fmla="*/ 14374 w 5372098"/>
              <a:gd name="connsiteY1048" fmla="*/ 3583350 h 6857999"/>
              <a:gd name="connsiteX1049" fmla="*/ 17728 w 5372098"/>
              <a:gd name="connsiteY1049" fmla="*/ 3583842 h 6857999"/>
              <a:gd name="connsiteX1050" fmla="*/ 21082 w 5372098"/>
              <a:gd name="connsiteY1050" fmla="*/ 3583842 h 6857999"/>
              <a:gd name="connsiteX1051" fmla="*/ 24916 w 5372098"/>
              <a:gd name="connsiteY1051" fmla="*/ 3583350 h 6857999"/>
              <a:gd name="connsiteX1052" fmla="*/ 24436 w 5372098"/>
              <a:gd name="connsiteY1052" fmla="*/ 3610463 h 6857999"/>
              <a:gd name="connsiteX1053" fmla="*/ 22998 w 5372098"/>
              <a:gd name="connsiteY1053" fmla="*/ 3623281 h 6857999"/>
              <a:gd name="connsiteX1054" fmla="*/ 21562 w 5372098"/>
              <a:gd name="connsiteY1054" fmla="*/ 3634619 h 6857999"/>
              <a:gd name="connsiteX1055" fmla="*/ 20603 w 5372098"/>
              <a:gd name="connsiteY1055" fmla="*/ 3639548 h 6857999"/>
              <a:gd name="connsiteX1056" fmla="*/ 18686 w 5372098"/>
              <a:gd name="connsiteY1056" fmla="*/ 3644479 h 6857999"/>
              <a:gd name="connsiteX1057" fmla="*/ 17249 w 5372098"/>
              <a:gd name="connsiteY1057" fmla="*/ 3649409 h 6857999"/>
              <a:gd name="connsiteX1058" fmla="*/ 14855 w 5372098"/>
              <a:gd name="connsiteY1058" fmla="*/ 3653846 h 6857999"/>
              <a:gd name="connsiteX1059" fmla="*/ 12456 w 5372098"/>
              <a:gd name="connsiteY1059" fmla="*/ 3657295 h 6857999"/>
              <a:gd name="connsiteX1060" fmla="*/ 10061 w 5372098"/>
              <a:gd name="connsiteY1060" fmla="*/ 3660747 h 6857999"/>
              <a:gd name="connsiteX1061" fmla="*/ 7188 w 5372098"/>
              <a:gd name="connsiteY1061" fmla="*/ 3663212 h 6857999"/>
              <a:gd name="connsiteX1062" fmla="*/ 3353 w 5372098"/>
              <a:gd name="connsiteY1062" fmla="*/ 3665676 h 6857999"/>
              <a:gd name="connsiteX1063" fmla="*/ 6708 w 5372098"/>
              <a:gd name="connsiteY1063" fmla="*/ 3653351 h 6857999"/>
              <a:gd name="connsiteX1064" fmla="*/ 8623 w 5372098"/>
              <a:gd name="connsiteY1064" fmla="*/ 3642507 h 6857999"/>
              <a:gd name="connsiteX1065" fmla="*/ 10542 w 5372098"/>
              <a:gd name="connsiteY1065" fmla="*/ 3632647 h 6857999"/>
              <a:gd name="connsiteX1066" fmla="*/ 10542 w 5372098"/>
              <a:gd name="connsiteY1066" fmla="*/ 3623281 h 6857999"/>
              <a:gd name="connsiteX1067" fmla="*/ 10061 w 5372098"/>
              <a:gd name="connsiteY1067" fmla="*/ 3612929 h 6857999"/>
              <a:gd name="connsiteX1068" fmla="*/ 7665 w 5372098"/>
              <a:gd name="connsiteY1068" fmla="*/ 3601590 h 6857999"/>
              <a:gd name="connsiteX1069" fmla="*/ 4311 w 5372098"/>
              <a:gd name="connsiteY1069" fmla="*/ 3588772 h 6857999"/>
              <a:gd name="connsiteX1070" fmla="*/ 868994 w 5372098"/>
              <a:gd name="connsiteY1070" fmla="*/ 1819479 h 6857999"/>
              <a:gd name="connsiteX1071" fmla="*/ 870006 w 5372098"/>
              <a:gd name="connsiteY1071" fmla="*/ 1820463 h 6857999"/>
              <a:gd name="connsiteX1072" fmla="*/ 871015 w 5372098"/>
              <a:gd name="connsiteY1072" fmla="*/ 1822432 h 6857999"/>
              <a:gd name="connsiteX1073" fmla="*/ 872024 w 5372098"/>
              <a:gd name="connsiteY1073" fmla="*/ 1826859 h 6857999"/>
              <a:gd name="connsiteX1074" fmla="*/ 872024 w 5372098"/>
              <a:gd name="connsiteY1074" fmla="*/ 1831781 h 6857999"/>
              <a:gd name="connsiteX1075" fmla="*/ 871519 w 5372098"/>
              <a:gd name="connsiteY1075" fmla="*/ 1838176 h 6857999"/>
              <a:gd name="connsiteX1076" fmla="*/ 870509 w 5372098"/>
              <a:gd name="connsiteY1076" fmla="*/ 1845556 h 6857999"/>
              <a:gd name="connsiteX1077" fmla="*/ 868994 w 5372098"/>
              <a:gd name="connsiteY1077" fmla="*/ 1852937 h 6857999"/>
              <a:gd name="connsiteX1078" fmla="*/ 863944 w 5372098"/>
              <a:gd name="connsiteY1078" fmla="*/ 1869666 h 6857999"/>
              <a:gd name="connsiteX1079" fmla="*/ 858389 w 5372098"/>
              <a:gd name="connsiteY1079" fmla="*/ 1887378 h 6857999"/>
              <a:gd name="connsiteX1080" fmla="*/ 853340 w 5372098"/>
              <a:gd name="connsiteY1080" fmla="*/ 1904600 h 6857999"/>
              <a:gd name="connsiteX1081" fmla="*/ 849298 w 5372098"/>
              <a:gd name="connsiteY1081" fmla="*/ 1921820 h 6857999"/>
              <a:gd name="connsiteX1082" fmla="*/ 847277 w 5372098"/>
              <a:gd name="connsiteY1082" fmla="*/ 1929201 h 6857999"/>
              <a:gd name="connsiteX1083" fmla="*/ 846774 w 5372098"/>
              <a:gd name="connsiteY1083" fmla="*/ 1936580 h 6857999"/>
              <a:gd name="connsiteX1084" fmla="*/ 843743 w 5372098"/>
              <a:gd name="connsiteY1084" fmla="*/ 1934121 h 6857999"/>
              <a:gd name="connsiteX1085" fmla="*/ 842227 w 5372098"/>
              <a:gd name="connsiteY1085" fmla="*/ 1932151 h 6857999"/>
              <a:gd name="connsiteX1086" fmla="*/ 839701 w 5372098"/>
              <a:gd name="connsiteY1086" fmla="*/ 1929201 h 6857999"/>
              <a:gd name="connsiteX1087" fmla="*/ 838692 w 5372098"/>
              <a:gd name="connsiteY1087" fmla="*/ 1926249 h 6857999"/>
              <a:gd name="connsiteX1088" fmla="*/ 836167 w 5372098"/>
              <a:gd name="connsiteY1088" fmla="*/ 1919852 h 6857999"/>
              <a:gd name="connsiteX1089" fmla="*/ 834653 w 5372098"/>
              <a:gd name="connsiteY1089" fmla="*/ 1912472 h 6857999"/>
              <a:gd name="connsiteX1090" fmla="*/ 834653 w 5372098"/>
              <a:gd name="connsiteY1090" fmla="*/ 1905584 h 6857999"/>
              <a:gd name="connsiteX1091" fmla="*/ 835157 w 5372098"/>
              <a:gd name="connsiteY1091" fmla="*/ 1896726 h 6857999"/>
              <a:gd name="connsiteX1092" fmla="*/ 836167 w 5372098"/>
              <a:gd name="connsiteY1092" fmla="*/ 1888362 h 6857999"/>
              <a:gd name="connsiteX1093" fmla="*/ 838188 w 5372098"/>
              <a:gd name="connsiteY1093" fmla="*/ 1879999 h 6857999"/>
              <a:gd name="connsiteX1094" fmla="*/ 840714 w 5372098"/>
              <a:gd name="connsiteY1094" fmla="*/ 1871634 h 6857999"/>
              <a:gd name="connsiteX1095" fmla="*/ 843743 w 5372098"/>
              <a:gd name="connsiteY1095" fmla="*/ 1862285 h 6857999"/>
              <a:gd name="connsiteX1096" fmla="*/ 847277 w 5372098"/>
              <a:gd name="connsiteY1096" fmla="*/ 1853921 h 6857999"/>
              <a:gd name="connsiteX1097" fmla="*/ 851317 w 5372098"/>
              <a:gd name="connsiteY1097" fmla="*/ 1846049 h 6857999"/>
              <a:gd name="connsiteX1098" fmla="*/ 855358 w 5372098"/>
              <a:gd name="connsiteY1098" fmla="*/ 1838176 h 6857999"/>
              <a:gd name="connsiteX1099" fmla="*/ 859903 w 5372098"/>
              <a:gd name="connsiteY1099" fmla="*/ 1831288 h 6857999"/>
              <a:gd name="connsiteX1100" fmla="*/ 863944 w 5372098"/>
              <a:gd name="connsiteY1100" fmla="*/ 1824400 h 6857999"/>
              <a:gd name="connsiteX1101" fmla="*/ 1469240 w 5372098"/>
              <a:gd name="connsiteY1101" fmla="*/ 979847 h 6857999"/>
              <a:gd name="connsiteX1102" fmla="*/ 1471756 w 5372098"/>
              <a:gd name="connsiteY1102" fmla="*/ 979847 h 6857999"/>
              <a:gd name="connsiteX1103" fmla="*/ 1474273 w 5372098"/>
              <a:gd name="connsiteY1103" fmla="*/ 980349 h 6857999"/>
              <a:gd name="connsiteX1104" fmla="*/ 1476788 w 5372098"/>
              <a:gd name="connsiteY1104" fmla="*/ 981352 h 6857999"/>
              <a:gd name="connsiteX1105" fmla="*/ 1478296 w 5372098"/>
              <a:gd name="connsiteY1105" fmla="*/ 983858 h 6857999"/>
              <a:gd name="connsiteX1106" fmla="*/ 1480814 w 5372098"/>
              <a:gd name="connsiteY1106" fmla="*/ 985864 h 6857999"/>
              <a:gd name="connsiteX1107" fmla="*/ 1484836 w 5372098"/>
              <a:gd name="connsiteY1107" fmla="*/ 991380 h 6857999"/>
              <a:gd name="connsiteX1108" fmla="*/ 1489364 w 5372098"/>
              <a:gd name="connsiteY1108" fmla="*/ 996895 h 6857999"/>
              <a:gd name="connsiteX1109" fmla="*/ 1491880 w 5372098"/>
              <a:gd name="connsiteY1109" fmla="*/ 999904 h 6857999"/>
              <a:gd name="connsiteX1110" fmla="*/ 1494901 w 5372098"/>
              <a:gd name="connsiteY1110" fmla="*/ 1001910 h 6857999"/>
              <a:gd name="connsiteX1111" fmla="*/ 1491880 w 5372098"/>
              <a:gd name="connsiteY1111" fmla="*/ 1007927 h 6857999"/>
              <a:gd name="connsiteX1112" fmla="*/ 1488359 w 5372098"/>
              <a:gd name="connsiteY1112" fmla="*/ 1012941 h 6857999"/>
              <a:gd name="connsiteX1113" fmla="*/ 1482321 w 5372098"/>
              <a:gd name="connsiteY1113" fmla="*/ 1021967 h 6857999"/>
              <a:gd name="connsiteX1114" fmla="*/ 1476285 w 5372098"/>
              <a:gd name="connsiteY1114" fmla="*/ 1028487 h 6857999"/>
              <a:gd name="connsiteX1115" fmla="*/ 1469742 w 5372098"/>
              <a:gd name="connsiteY1115" fmla="*/ 1034504 h 6857999"/>
              <a:gd name="connsiteX1116" fmla="*/ 1457166 w 5372098"/>
              <a:gd name="connsiteY1116" fmla="*/ 1045536 h 6857999"/>
              <a:gd name="connsiteX1117" fmla="*/ 1450625 w 5372098"/>
              <a:gd name="connsiteY1117" fmla="*/ 1051551 h 6857999"/>
              <a:gd name="connsiteX1118" fmla="*/ 1444589 w 5372098"/>
              <a:gd name="connsiteY1118" fmla="*/ 1059575 h 6857999"/>
              <a:gd name="connsiteX1119" fmla="*/ 1443080 w 5372098"/>
              <a:gd name="connsiteY1119" fmla="*/ 1058071 h 6857999"/>
              <a:gd name="connsiteX1120" fmla="*/ 1442576 w 5372098"/>
              <a:gd name="connsiteY1120" fmla="*/ 1055563 h 6857999"/>
              <a:gd name="connsiteX1121" fmla="*/ 1442576 w 5372098"/>
              <a:gd name="connsiteY1121" fmla="*/ 1053557 h 6857999"/>
              <a:gd name="connsiteX1122" fmla="*/ 1442576 w 5372098"/>
              <a:gd name="connsiteY1122" fmla="*/ 1050548 h 6857999"/>
              <a:gd name="connsiteX1123" fmla="*/ 1445095 w 5372098"/>
              <a:gd name="connsiteY1123" fmla="*/ 1043529 h 6857999"/>
              <a:gd name="connsiteX1124" fmla="*/ 1447607 w 5372098"/>
              <a:gd name="connsiteY1124" fmla="*/ 1036510 h 6857999"/>
              <a:gd name="connsiteX1125" fmla="*/ 1456663 w 5372098"/>
              <a:gd name="connsiteY1125" fmla="*/ 1020464 h 6857999"/>
              <a:gd name="connsiteX1126" fmla="*/ 1461191 w 5372098"/>
              <a:gd name="connsiteY1126" fmla="*/ 1012441 h 6857999"/>
              <a:gd name="connsiteX1127" fmla="*/ 1464713 w 5372098"/>
              <a:gd name="connsiteY1127" fmla="*/ 1004918 h 6857999"/>
              <a:gd name="connsiteX1128" fmla="*/ 1449621 w 5372098"/>
              <a:gd name="connsiteY1128" fmla="*/ 997898 h 6857999"/>
              <a:gd name="connsiteX1129" fmla="*/ 1454148 w 5372098"/>
              <a:gd name="connsiteY1129" fmla="*/ 991881 h 6857999"/>
              <a:gd name="connsiteX1130" fmla="*/ 1458677 w 5372098"/>
              <a:gd name="connsiteY1130" fmla="*/ 987369 h 6857999"/>
              <a:gd name="connsiteX1131" fmla="*/ 1462197 w 5372098"/>
              <a:gd name="connsiteY1131" fmla="*/ 983858 h 6857999"/>
              <a:gd name="connsiteX1132" fmla="*/ 1465719 w 5372098"/>
              <a:gd name="connsiteY1132" fmla="*/ 981352 h 6857999"/>
              <a:gd name="connsiteX1133" fmla="*/ 1355374 w 5372098"/>
              <a:gd name="connsiteY1133" fmla="*/ 506462 h 6857999"/>
              <a:gd name="connsiteX1134" fmla="*/ 1357368 w 5372098"/>
              <a:gd name="connsiteY1134" fmla="*/ 506960 h 6857999"/>
              <a:gd name="connsiteX1135" fmla="*/ 1359858 w 5372098"/>
              <a:gd name="connsiteY1135" fmla="*/ 508952 h 6857999"/>
              <a:gd name="connsiteX1136" fmla="*/ 1361853 w 5372098"/>
              <a:gd name="connsiteY1136" fmla="*/ 511441 h 6857999"/>
              <a:gd name="connsiteX1137" fmla="*/ 1364344 w 5372098"/>
              <a:gd name="connsiteY1137" fmla="*/ 514925 h 6857999"/>
              <a:gd name="connsiteX1138" fmla="*/ 1366339 w 5372098"/>
              <a:gd name="connsiteY1138" fmla="*/ 519404 h 6857999"/>
              <a:gd name="connsiteX1139" fmla="*/ 1367832 w 5372098"/>
              <a:gd name="connsiteY1139" fmla="*/ 525379 h 6857999"/>
              <a:gd name="connsiteX1140" fmla="*/ 1361853 w 5372098"/>
              <a:gd name="connsiteY1140" fmla="*/ 526872 h 6857999"/>
              <a:gd name="connsiteX1141" fmla="*/ 1356371 w 5372098"/>
              <a:gd name="connsiteY1141" fmla="*/ 529361 h 6857999"/>
              <a:gd name="connsiteX1142" fmla="*/ 1351388 w 5372098"/>
              <a:gd name="connsiteY1142" fmla="*/ 532347 h 6857999"/>
              <a:gd name="connsiteX1143" fmla="*/ 1346405 w 5372098"/>
              <a:gd name="connsiteY1143" fmla="*/ 535833 h 6857999"/>
              <a:gd name="connsiteX1144" fmla="*/ 1342419 w 5372098"/>
              <a:gd name="connsiteY1144" fmla="*/ 539815 h 6857999"/>
              <a:gd name="connsiteX1145" fmla="*/ 1339429 w 5372098"/>
              <a:gd name="connsiteY1145" fmla="*/ 544296 h 6857999"/>
              <a:gd name="connsiteX1146" fmla="*/ 1335939 w 5372098"/>
              <a:gd name="connsiteY1146" fmla="*/ 548775 h 6857999"/>
              <a:gd name="connsiteX1147" fmla="*/ 1333449 w 5372098"/>
              <a:gd name="connsiteY1147" fmla="*/ 553753 h 6857999"/>
              <a:gd name="connsiteX1148" fmla="*/ 1330958 w 5372098"/>
              <a:gd name="connsiteY1148" fmla="*/ 559726 h 6857999"/>
              <a:gd name="connsiteX1149" fmla="*/ 1329463 w 5372098"/>
              <a:gd name="connsiteY1149" fmla="*/ 564705 h 6857999"/>
              <a:gd name="connsiteX1150" fmla="*/ 1328964 w 5372098"/>
              <a:gd name="connsiteY1150" fmla="*/ 570180 h 6857999"/>
              <a:gd name="connsiteX1151" fmla="*/ 1328468 w 5372098"/>
              <a:gd name="connsiteY1151" fmla="*/ 575656 h 6857999"/>
              <a:gd name="connsiteX1152" fmla="*/ 1328468 w 5372098"/>
              <a:gd name="connsiteY1152" fmla="*/ 580635 h 6857999"/>
              <a:gd name="connsiteX1153" fmla="*/ 1329463 w 5372098"/>
              <a:gd name="connsiteY1153" fmla="*/ 586111 h 6857999"/>
              <a:gd name="connsiteX1154" fmla="*/ 1330460 w 5372098"/>
              <a:gd name="connsiteY1154" fmla="*/ 590591 h 6857999"/>
              <a:gd name="connsiteX1155" fmla="*/ 1332950 w 5372098"/>
              <a:gd name="connsiteY1155" fmla="*/ 594573 h 6857999"/>
              <a:gd name="connsiteX1156" fmla="*/ 1324977 w 5372098"/>
              <a:gd name="connsiteY1156" fmla="*/ 602538 h 6857999"/>
              <a:gd name="connsiteX1157" fmla="*/ 1317504 w 5372098"/>
              <a:gd name="connsiteY1157" fmla="*/ 610004 h 6857999"/>
              <a:gd name="connsiteX1158" fmla="*/ 1302555 w 5372098"/>
              <a:gd name="connsiteY1158" fmla="*/ 622449 h 6857999"/>
              <a:gd name="connsiteX1159" fmla="*/ 1289599 w 5372098"/>
              <a:gd name="connsiteY1159" fmla="*/ 633898 h 6857999"/>
              <a:gd name="connsiteX1160" fmla="*/ 1283621 w 5372098"/>
              <a:gd name="connsiteY1160" fmla="*/ 639872 h 6857999"/>
              <a:gd name="connsiteX1161" fmla="*/ 1278636 w 5372098"/>
              <a:gd name="connsiteY1161" fmla="*/ 644850 h 6857999"/>
              <a:gd name="connsiteX1162" fmla="*/ 1273653 w 5372098"/>
              <a:gd name="connsiteY1162" fmla="*/ 650825 h 6857999"/>
              <a:gd name="connsiteX1163" fmla="*/ 1269666 w 5372098"/>
              <a:gd name="connsiteY1163" fmla="*/ 655802 h 6857999"/>
              <a:gd name="connsiteX1164" fmla="*/ 1266677 w 5372098"/>
              <a:gd name="connsiteY1164" fmla="*/ 662274 h 6857999"/>
              <a:gd name="connsiteX1165" fmla="*/ 1264683 w 5372098"/>
              <a:gd name="connsiteY1165" fmla="*/ 668247 h 6857999"/>
              <a:gd name="connsiteX1166" fmla="*/ 1263687 w 5372098"/>
              <a:gd name="connsiteY1166" fmla="*/ 675216 h 6857999"/>
              <a:gd name="connsiteX1167" fmla="*/ 1263188 w 5372098"/>
              <a:gd name="connsiteY1167" fmla="*/ 682683 h 6857999"/>
              <a:gd name="connsiteX1168" fmla="*/ 1264185 w 5372098"/>
              <a:gd name="connsiteY1168" fmla="*/ 690648 h 6857999"/>
              <a:gd name="connsiteX1169" fmla="*/ 1265680 w 5372098"/>
              <a:gd name="connsiteY1169" fmla="*/ 699608 h 6857999"/>
              <a:gd name="connsiteX1170" fmla="*/ 1262193 w 5372098"/>
              <a:gd name="connsiteY1170" fmla="*/ 703591 h 6857999"/>
              <a:gd name="connsiteX1171" fmla="*/ 1259702 w 5372098"/>
              <a:gd name="connsiteY1171" fmla="*/ 706080 h 6857999"/>
              <a:gd name="connsiteX1172" fmla="*/ 1257707 w 5372098"/>
              <a:gd name="connsiteY1172" fmla="*/ 706578 h 6857999"/>
              <a:gd name="connsiteX1173" fmla="*/ 1257209 w 5372098"/>
              <a:gd name="connsiteY1173" fmla="*/ 706578 h 6857999"/>
              <a:gd name="connsiteX1174" fmla="*/ 1256711 w 5372098"/>
              <a:gd name="connsiteY1174" fmla="*/ 706080 h 6857999"/>
              <a:gd name="connsiteX1175" fmla="*/ 1256212 w 5372098"/>
              <a:gd name="connsiteY1175" fmla="*/ 704586 h 6857999"/>
              <a:gd name="connsiteX1176" fmla="*/ 1256212 w 5372098"/>
              <a:gd name="connsiteY1176" fmla="*/ 702097 h 6857999"/>
              <a:gd name="connsiteX1177" fmla="*/ 1257209 w 5372098"/>
              <a:gd name="connsiteY1177" fmla="*/ 699110 h 6857999"/>
              <a:gd name="connsiteX1178" fmla="*/ 1258207 w 5372098"/>
              <a:gd name="connsiteY1178" fmla="*/ 696621 h 6857999"/>
              <a:gd name="connsiteX1179" fmla="*/ 1250233 w 5372098"/>
              <a:gd name="connsiteY1179" fmla="*/ 697618 h 6857999"/>
              <a:gd name="connsiteX1180" fmla="*/ 1242758 w 5372098"/>
              <a:gd name="connsiteY1180" fmla="*/ 700604 h 6857999"/>
              <a:gd name="connsiteX1181" fmla="*/ 1235284 w 5372098"/>
              <a:gd name="connsiteY1181" fmla="*/ 704586 h 6857999"/>
              <a:gd name="connsiteX1182" fmla="*/ 1228307 w 5372098"/>
              <a:gd name="connsiteY1182" fmla="*/ 709067 h 6857999"/>
              <a:gd name="connsiteX1183" fmla="*/ 1221331 w 5372098"/>
              <a:gd name="connsiteY1183" fmla="*/ 714543 h 6857999"/>
              <a:gd name="connsiteX1184" fmla="*/ 1214355 w 5372098"/>
              <a:gd name="connsiteY1184" fmla="*/ 721014 h 6857999"/>
              <a:gd name="connsiteX1185" fmla="*/ 1207378 w 5372098"/>
              <a:gd name="connsiteY1185" fmla="*/ 728481 h 6857999"/>
              <a:gd name="connsiteX1186" fmla="*/ 1200402 w 5372098"/>
              <a:gd name="connsiteY1186" fmla="*/ 736943 h 6857999"/>
              <a:gd name="connsiteX1187" fmla="*/ 1194423 w 5372098"/>
              <a:gd name="connsiteY1187" fmla="*/ 745406 h 6857999"/>
              <a:gd name="connsiteX1188" fmla="*/ 1187946 w 5372098"/>
              <a:gd name="connsiteY1188" fmla="*/ 754865 h 6857999"/>
              <a:gd name="connsiteX1189" fmla="*/ 1181467 w 5372098"/>
              <a:gd name="connsiteY1189" fmla="*/ 764820 h 6857999"/>
              <a:gd name="connsiteX1190" fmla="*/ 1175987 w 5372098"/>
              <a:gd name="connsiteY1190" fmla="*/ 775274 h 6857999"/>
              <a:gd name="connsiteX1191" fmla="*/ 1164028 w 5372098"/>
              <a:gd name="connsiteY1191" fmla="*/ 798172 h 6857999"/>
              <a:gd name="connsiteX1192" fmla="*/ 1152069 w 5372098"/>
              <a:gd name="connsiteY1192" fmla="*/ 821569 h 6857999"/>
              <a:gd name="connsiteX1193" fmla="*/ 1129147 w 5372098"/>
              <a:gd name="connsiteY1193" fmla="*/ 871349 h 6857999"/>
              <a:gd name="connsiteX1194" fmla="*/ 1117686 w 5372098"/>
              <a:gd name="connsiteY1194" fmla="*/ 896239 h 6857999"/>
              <a:gd name="connsiteX1195" fmla="*/ 1105726 w 5372098"/>
              <a:gd name="connsiteY1195" fmla="*/ 920134 h 6857999"/>
              <a:gd name="connsiteX1196" fmla="*/ 1093269 w 5372098"/>
              <a:gd name="connsiteY1196" fmla="*/ 943530 h 6857999"/>
              <a:gd name="connsiteX1197" fmla="*/ 1080811 w 5372098"/>
              <a:gd name="connsiteY1197" fmla="*/ 965433 h 6857999"/>
              <a:gd name="connsiteX1198" fmla="*/ 1074831 w 5372098"/>
              <a:gd name="connsiteY1198" fmla="*/ 975389 h 6857999"/>
              <a:gd name="connsiteX1199" fmla="*/ 1067855 w 5372098"/>
              <a:gd name="connsiteY1199" fmla="*/ 984847 h 6857999"/>
              <a:gd name="connsiteX1200" fmla="*/ 1060879 w 5372098"/>
              <a:gd name="connsiteY1200" fmla="*/ 993808 h 6857999"/>
              <a:gd name="connsiteX1201" fmla="*/ 1053903 w 5372098"/>
              <a:gd name="connsiteY1201" fmla="*/ 1002271 h 6857999"/>
              <a:gd name="connsiteX1202" fmla="*/ 1067855 w 5372098"/>
              <a:gd name="connsiteY1202" fmla="*/ 972900 h 6857999"/>
              <a:gd name="connsiteX1203" fmla="*/ 1084797 w 5372098"/>
              <a:gd name="connsiteY1203" fmla="*/ 936064 h 6857999"/>
              <a:gd name="connsiteX1204" fmla="*/ 1126654 w 5372098"/>
              <a:gd name="connsiteY1204" fmla="*/ 848451 h 6857999"/>
              <a:gd name="connsiteX1205" fmla="*/ 1150075 w 5372098"/>
              <a:gd name="connsiteY1205" fmla="*/ 801159 h 6857999"/>
              <a:gd name="connsiteX1206" fmla="*/ 1173994 w 5372098"/>
              <a:gd name="connsiteY1206" fmla="*/ 752874 h 6857999"/>
              <a:gd name="connsiteX1207" fmla="*/ 1198409 w 5372098"/>
              <a:gd name="connsiteY1207" fmla="*/ 706080 h 6857999"/>
              <a:gd name="connsiteX1208" fmla="*/ 1221831 w 5372098"/>
              <a:gd name="connsiteY1208" fmla="*/ 661278 h 6857999"/>
              <a:gd name="connsiteX1209" fmla="*/ 1225317 w 5372098"/>
              <a:gd name="connsiteY1209" fmla="*/ 660282 h 6857999"/>
              <a:gd name="connsiteX1210" fmla="*/ 1228807 w 5372098"/>
              <a:gd name="connsiteY1210" fmla="*/ 659287 h 6857999"/>
              <a:gd name="connsiteX1211" fmla="*/ 1232294 w 5372098"/>
              <a:gd name="connsiteY1211" fmla="*/ 656798 h 6857999"/>
              <a:gd name="connsiteX1212" fmla="*/ 1234786 w 5372098"/>
              <a:gd name="connsiteY1212" fmla="*/ 654806 h 6857999"/>
              <a:gd name="connsiteX1213" fmla="*/ 1240268 w 5372098"/>
              <a:gd name="connsiteY1213" fmla="*/ 649828 h 6857999"/>
              <a:gd name="connsiteX1214" fmla="*/ 1244751 w 5372098"/>
              <a:gd name="connsiteY1214" fmla="*/ 645847 h 6857999"/>
              <a:gd name="connsiteX1215" fmla="*/ 1246246 w 5372098"/>
              <a:gd name="connsiteY1215" fmla="*/ 644352 h 6857999"/>
              <a:gd name="connsiteX1216" fmla="*/ 1248241 w 5372098"/>
              <a:gd name="connsiteY1216" fmla="*/ 643855 h 6857999"/>
              <a:gd name="connsiteX1217" fmla="*/ 1249236 w 5372098"/>
              <a:gd name="connsiteY1217" fmla="*/ 643357 h 6857999"/>
              <a:gd name="connsiteX1218" fmla="*/ 1250233 w 5372098"/>
              <a:gd name="connsiteY1218" fmla="*/ 644352 h 6857999"/>
              <a:gd name="connsiteX1219" fmla="*/ 1251231 w 5372098"/>
              <a:gd name="connsiteY1219" fmla="*/ 645847 h 6857999"/>
              <a:gd name="connsiteX1220" fmla="*/ 1252226 w 5372098"/>
              <a:gd name="connsiteY1220" fmla="*/ 648833 h 6857999"/>
              <a:gd name="connsiteX1221" fmla="*/ 1252726 w 5372098"/>
              <a:gd name="connsiteY1221" fmla="*/ 659287 h 6857999"/>
              <a:gd name="connsiteX1222" fmla="*/ 1263188 w 5372098"/>
              <a:gd name="connsiteY1222" fmla="*/ 644850 h 6857999"/>
              <a:gd name="connsiteX1223" fmla="*/ 1273154 w 5372098"/>
              <a:gd name="connsiteY1223" fmla="*/ 629917 h 6857999"/>
              <a:gd name="connsiteX1224" fmla="*/ 1283120 w 5372098"/>
              <a:gd name="connsiteY1224" fmla="*/ 614484 h 6857999"/>
              <a:gd name="connsiteX1225" fmla="*/ 1292090 w 5372098"/>
              <a:gd name="connsiteY1225" fmla="*/ 599052 h 6857999"/>
              <a:gd name="connsiteX1226" fmla="*/ 1309033 w 5372098"/>
              <a:gd name="connsiteY1226" fmla="*/ 567691 h 6857999"/>
              <a:gd name="connsiteX1227" fmla="*/ 1324480 w 5372098"/>
              <a:gd name="connsiteY1227" fmla="*/ 540313 h 6857999"/>
              <a:gd name="connsiteX1228" fmla="*/ 1331954 w 5372098"/>
              <a:gd name="connsiteY1228" fmla="*/ 528863 h 6857999"/>
              <a:gd name="connsiteX1229" fmla="*/ 1337934 w 5372098"/>
              <a:gd name="connsiteY1229" fmla="*/ 519404 h 6857999"/>
              <a:gd name="connsiteX1230" fmla="*/ 1344412 w 5372098"/>
              <a:gd name="connsiteY1230" fmla="*/ 512436 h 6857999"/>
              <a:gd name="connsiteX1231" fmla="*/ 1347402 w 5372098"/>
              <a:gd name="connsiteY1231" fmla="*/ 509947 h 6857999"/>
              <a:gd name="connsiteX1232" fmla="*/ 1349892 w 5372098"/>
              <a:gd name="connsiteY1232" fmla="*/ 507458 h 6857999"/>
              <a:gd name="connsiteX1233" fmla="*/ 1352385 w 5372098"/>
              <a:gd name="connsiteY1233" fmla="*/ 506960 h 6857999"/>
              <a:gd name="connsiteX1234" fmla="*/ 2021599 w 5372098"/>
              <a:gd name="connsiteY1234" fmla="*/ 399327 h 6857999"/>
              <a:gd name="connsiteX1235" fmla="*/ 2028077 w 5372098"/>
              <a:gd name="connsiteY1235" fmla="*/ 399827 h 6857999"/>
              <a:gd name="connsiteX1236" fmla="*/ 2030072 w 5372098"/>
              <a:gd name="connsiteY1236" fmla="*/ 400823 h 6857999"/>
              <a:gd name="connsiteX1237" fmla="*/ 2032064 w 5372098"/>
              <a:gd name="connsiteY1237" fmla="*/ 401321 h 6857999"/>
              <a:gd name="connsiteX1238" fmla="*/ 2033559 w 5372098"/>
              <a:gd name="connsiteY1238" fmla="*/ 402317 h 6857999"/>
              <a:gd name="connsiteX1239" fmla="*/ 2034554 w 5372098"/>
              <a:gd name="connsiteY1239" fmla="*/ 403314 h 6857999"/>
              <a:gd name="connsiteX1240" fmla="*/ 2035551 w 5372098"/>
              <a:gd name="connsiteY1240" fmla="*/ 404810 h 6857999"/>
              <a:gd name="connsiteX1241" fmla="*/ 2035551 w 5372098"/>
              <a:gd name="connsiteY1241" fmla="*/ 406304 h 6857999"/>
              <a:gd name="connsiteX1242" fmla="*/ 2035551 w 5372098"/>
              <a:gd name="connsiteY1242" fmla="*/ 410290 h 6857999"/>
              <a:gd name="connsiteX1243" fmla="*/ 2033559 w 5372098"/>
              <a:gd name="connsiteY1243" fmla="*/ 414775 h 6857999"/>
              <a:gd name="connsiteX1244" fmla="*/ 2030568 w 5372098"/>
              <a:gd name="connsiteY1244" fmla="*/ 420256 h 6857999"/>
              <a:gd name="connsiteX1245" fmla="*/ 2026583 w 5372098"/>
              <a:gd name="connsiteY1245" fmla="*/ 425738 h 6857999"/>
              <a:gd name="connsiteX1246" fmla="*/ 2017115 w 5372098"/>
              <a:gd name="connsiteY1246" fmla="*/ 439193 h 6857999"/>
              <a:gd name="connsiteX1247" fmla="*/ 2005655 w 5372098"/>
              <a:gd name="connsiteY1247" fmla="*/ 453643 h 6857999"/>
              <a:gd name="connsiteX1248" fmla="*/ 1992697 w 5372098"/>
              <a:gd name="connsiteY1248" fmla="*/ 470087 h 6857999"/>
              <a:gd name="connsiteX1249" fmla="*/ 1980738 w 5372098"/>
              <a:gd name="connsiteY1249" fmla="*/ 486531 h 6857999"/>
              <a:gd name="connsiteX1250" fmla="*/ 1979745 w 5372098"/>
              <a:gd name="connsiteY1250" fmla="*/ 485534 h 6857999"/>
              <a:gd name="connsiteX1251" fmla="*/ 1979245 w 5372098"/>
              <a:gd name="connsiteY1251" fmla="*/ 483541 h 6857999"/>
              <a:gd name="connsiteX1252" fmla="*/ 1979245 w 5372098"/>
              <a:gd name="connsiteY1252" fmla="*/ 481548 h 6857999"/>
              <a:gd name="connsiteX1253" fmla="*/ 1979745 w 5372098"/>
              <a:gd name="connsiteY1253" fmla="*/ 479554 h 6857999"/>
              <a:gd name="connsiteX1254" fmla="*/ 1981239 w 5372098"/>
              <a:gd name="connsiteY1254" fmla="*/ 475568 h 6857999"/>
              <a:gd name="connsiteX1255" fmla="*/ 1984227 w 5372098"/>
              <a:gd name="connsiteY1255" fmla="*/ 470585 h 6857999"/>
              <a:gd name="connsiteX1256" fmla="*/ 1991702 w 5372098"/>
              <a:gd name="connsiteY1256" fmla="*/ 460619 h 6857999"/>
              <a:gd name="connsiteX1257" fmla="*/ 1999673 w 5372098"/>
              <a:gd name="connsiteY1257" fmla="*/ 450653 h 6857999"/>
              <a:gd name="connsiteX1258" fmla="*/ 1997680 w 5372098"/>
              <a:gd name="connsiteY1258" fmla="*/ 448162 h 6857999"/>
              <a:gd name="connsiteX1259" fmla="*/ 1994692 w 5372098"/>
              <a:gd name="connsiteY1259" fmla="*/ 447166 h 6857999"/>
              <a:gd name="connsiteX1260" fmla="*/ 1992201 w 5372098"/>
              <a:gd name="connsiteY1260" fmla="*/ 445670 h 6857999"/>
              <a:gd name="connsiteX1261" fmla="*/ 1989707 w 5372098"/>
              <a:gd name="connsiteY1261" fmla="*/ 445670 h 6857999"/>
              <a:gd name="connsiteX1262" fmla="*/ 1986721 w 5372098"/>
              <a:gd name="connsiteY1262" fmla="*/ 446667 h 6857999"/>
              <a:gd name="connsiteX1263" fmla="*/ 1983728 w 5372098"/>
              <a:gd name="connsiteY1263" fmla="*/ 447663 h 6857999"/>
              <a:gd name="connsiteX1264" fmla="*/ 1980738 w 5372098"/>
              <a:gd name="connsiteY1264" fmla="*/ 449159 h 6857999"/>
              <a:gd name="connsiteX1265" fmla="*/ 1977251 w 5372098"/>
              <a:gd name="connsiteY1265" fmla="*/ 451650 h 6857999"/>
              <a:gd name="connsiteX1266" fmla="*/ 1976256 w 5372098"/>
              <a:gd name="connsiteY1266" fmla="*/ 448162 h 6857999"/>
              <a:gd name="connsiteX1267" fmla="*/ 1975755 w 5372098"/>
              <a:gd name="connsiteY1267" fmla="*/ 445173 h 6857999"/>
              <a:gd name="connsiteX1268" fmla="*/ 1975755 w 5372098"/>
              <a:gd name="connsiteY1268" fmla="*/ 442680 h 6857999"/>
              <a:gd name="connsiteX1269" fmla="*/ 1975755 w 5372098"/>
              <a:gd name="connsiteY1269" fmla="*/ 439690 h 6857999"/>
              <a:gd name="connsiteX1270" fmla="*/ 1976256 w 5372098"/>
              <a:gd name="connsiteY1270" fmla="*/ 437200 h 6857999"/>
              <a:gd name="connsiteX1271" fmla="*/ 1977251 w 5372098"/>
              <a:gd name="connsiteY1271" fmla="*/ 435207 h 6857999"/>
              <a:gd name="connsiteX1272" fmla="*/ 1978745 w 5372098"/>
              <a:gd name="connsiteY1272" fmla="*/ 433213 h 6857999"/>
              <a:gd name="connsiteX1273" fmla="*/ 1980241 w 5372098"/>
              <a:gd name="connsiteY1273" fmla="*/ 431718 h 6857999"/>
              <a:gd name="connsiteX1274" fmla="*/ 1984227 w 5372098"/>
              <a:gd name="connsiteY1274" fmla="*/ 428728 h 6857999"/>
              <a:gd name="connsiteX1275" fmla="*/ 1988712 w 5372098"/>
              <a:gd name="connsiteY1275" fmla="*/ 426237 h 6857999"/>
              <a:gd name="connsiteX1276" fmla="*/ 1994692 w 5372098"/>
              <a:gd name="connsiteY1276" fmla="*/ 424244 h 6857999"/>
              <a:gd name="connsiteX1277" fmla="*/ 1999673 w 5372098"/>
              <a:gd name="connsiteY1277" fmla="*/ 422249 h 6857999"/>
              <a:gd name="connsiteX1278" fmla="*/ 2010636 w 5372098"/>
              <a:gd name="connsiteY1278" fmla="*/ 418762 h 6857999"/>
              <a:gd name="connsiteX1279" fmla="*/ 2015621 w 5372098"/>
              <a:gd name="connsiteY1279" fmla="*/ 417266 h 6857999"/>
              <a:gd name="connsiteX1280" fmla="*/ 2019109 w 5372098"/>
              <a:gd name="connsiteY1280" fmla="*/ 414775 h 6857999"/>
              <a:gd name="connsiteX1281" fmla="*/ 2022098 w 5372098"/>
              <a:gd name="connsiteY1281" fmla="*/ 412283 h 6857999"/>
              <a:gd name="connsiteX1282" fmla="*/ 2023096 w 5372098"/>
              <a:gd name="connsiteY1282" fmla="*/ 410290 h 6857999"/>
              <a:gd name="connsiteX1283" fmla="*/ 2024092 w 5372098"/>
              <a:gd name="connsiteY1283" fmla="*/ 408796 h 6857999"/>
              <a:gd name="connsiteX1284" fmla="*/ 2024092 w 5372098"/>
              <a:gd name="connsiteY1284" fmla="*/ 406803 h 6857999"/>
              <a:gd name="connsiteX1285" fmla="*/ 2024092 w 5372098"/>
              <a:gd name="connsiteY1285" fmla="*/ 404810 h 6857999"/>
              <a:gd name="connsiteX1286" fmla="*/ 2022597 w 5372098"/>
              <a:gd name="connsiteY1286" fmla="*/ 402317 h 6857999"/>
              <a:gd name="connsiteX1287" fmla="*/ 2144689 w 5372098"/>
              <a:gd name="connsiteY1287" fmla="*/ 307143 h 6857999"/>
              <a:gd name="connsiteX1288" fmla="*/ 2145180 w 5372098"/>
              <a:gd name="connsiteY1288" fmla="*/ 312977 h 6857999"/>
              <a:gd name="connsiteX1289" fmla="*/ 2143713 w 5372098"/>
              <a:gd name="connsiteY1289" fmla="*/ 317839 h 6857999"/>
              <a:gd name="connsiteX1290" fmla="*/ 2142735 w 5372098"/>
              <a:gd name="connsiteY1290" fmla="*/ 324159 h 6857999"/>
              <a:gd name="connsiteX1291" fmla="*/ 2139803 w 5372098"/>
              <a:gd name="connsiteY1291" fmla="*/ 329992 h 6857999"/>
              <a:gd name="connsiteX1292" fmla="*/ 2136385 w 5372098"/>
              <a:gd name="connsiteY1292" fmla="*/ 336313 h 6857999"/>
              <a:gd name="connsiteX1293" fmla="*/ 2132475 w 5372098"/>
              <a:gd name="connsiteY1293" fmla="*/ 343118 h 6857999"/>
              <a:gd name="connsiteX1294" fmla="*/ 2127589 w 5372098"/>
              <a:gd name="connsiteY1294" fmla="*/ 349924 h 6857999"/>
              <a:gd name="connsiteX1295" fmla="*/ 2122216 w 5372098"/>
              <a:gd name="connsiteY1295" fmla="*/ 356730 h 6857999"/>
              <a:gd name="connsiteX1296" fmla="*/ 2119775 w 5372098"/>
              <a:gd name="connsiteY1296" fmla="*/ 355758 h 6857999"/>
              <a:gd name="connsiteX1297" fmla="*/ 2118797 w 5372098"/>
              <a:gd name="connsiteY1297" fmla="*/ 354300 h 6857999"/>
              <a:gd name="connsiteX1298" fmla="*/ 2118797 w 5372098"/>
              <a:gd name="connsiteY1298" fmla="*/ 352840 h 6857999"/>
              <a:gd name="connsiteX1299" fmla="*/ 2118797 w 5372098"/>
              <a:gd name="connsiteY1299" fmla="*/ 350896 h 6857999"/>
              <a:gd name="connsiteX1300" fmla="*/ 2119775 w 5372098"/>
              <a:gd name="connsiteY1300" fmla="*/ 348951 h 6857999"/>
              <a:gd name="connsiteX1301" fmla="*/ 2120750 w 5372098"/>
              <a:gd name="connsiteY1301" fmla="*/ 347007 h 6857999"/>
              <a:gd name="connsiteX1302" fmla="*/ 2124171 w 5372098"/>
              <a:gd name="connsiteY1302" fmla="*/ 341660 h 6857999"/>
              <a:gd name="connsiteX1303" fmla="*/ 2121239 w 5372098"/>
              <a:gd name="connsiteY1303" fmla="*/ 340687 h 6857999"/>
              <a:gd name="connsiteX1304" fmla="*/ 2117820 w 5372098"/>
              <a:gd name="connsiteY1304" fmla="*/ 340687 h 6857999"/>
              <a:gd name="connsiteX1305" fmla="*/ 2115376 w 5372098"/>
              <a:gd name="connsiteY1305" fmla="*/ 340687 h 6857999"/>
              <a:gd name="connsiteX1306" fmla="*/ 2111958 w 5372098"/>
              <a:gd name="connsiteY1306" fmla="*/ 341660 h 6857999"/>
              <a:gd name="connsiteX1307" fmla="*/ 2108538 w 5372098"/>
              <a:gd name="connsiteY1307" fmla="*/ 343118 h 6857999"/>
              <a:gd name="connsiteX1308" fmla="*/ 2105120 w 5372098"/>
              <a:gd name="connsiteY1308" fmla="*/ 344576 h 6857999"/>
              <a:gd name="connsiteX1309" fmla="*/ 2098280 w 5372098"/>
              <a:gd name="connsiteY1309" fmla="*/ 348465 h 6857999"/>
              <a:gd name="connsiteX1310" fmla="*/ 2083625 w 5372098"/>
              <a:gd name="connsiteY1310" fmla="*/ 358674 h 6857999"/>
              <a:gd name="connsiteX1311" fmla="*/ 2077271 w 5372098"/>
              <a:gd name="connsiteY1311" fmla="*/ 363536 h 6857999"/>
              <a:gd name="connsiteX1312" fmla="*/ 2070433 w 5372098"/>
              <a:gd name="connsiteY1312" fmla="*/ 366939 h 6857999"/>
              <a:gd name="connsiteX1313" fmla="*/ 2070921 w 5372098"/>
              <a:gd name="connsiteY1313" fmla="*/ 358674 h 6857999"/>
              <a:gd name="connsiteX1314" fmla="*/ 2071411 w 5372098"/>
              <a:gd name="connsiteY1314" fmla="*/ 355272 h 6857999"/>
              <a:gd name="connsiteX1315" fmla="*/ 2072386 w 5372098"/>
              <a:gd name="connsiteY1315" fmla="*/ 351869 h 6857999"/>
              <a:gd name="connsiteX1316" fmla="*/ 2073853 w 5372098"/>
              <a:gd name="connsiteY1316" fmla="*/ 348951 h 6857999"/>
              <a:gd name="connsiteX1317" fmla="*/ 2075317 w 5372098"/>
              <a:gd name="connsiteY1317" fmla="*/ 347007 h 6857999"/>
              <a:gd name="connsiteX1318" fmla="*/ 2077271 w 5372098"/>
              <a:gd name="connsiteY1318" fmla="*/ 344576 h 6857999"/>
              <a:gd name="connsiteX1319" fmla="*/ 2078739 w 5372098"/>
              <a:gd name="connsiteY1319" fmla="*/ 343118 h 6857999"/>
              <a:gd name="connsiteX1320" fmla="*/ 2082647 w 5372098"/>
              <a:gd name="connsiteY1320" fmla="*/ 340202 h 6857999"/>
              <a:gd name="connsiteX1321" fmla="*/ 2087531 w 5372098"/>
              <a:gd name="connsiteY1321" fmla="*/ 337771 h 6857999"/>
              <a:gd name="connsiteX1322" fmla="*/ 2092906 w 5372098"/>
              <a:gd name="connsiteY1322" fmla="*/ 336798 h 6857999"/>
              <a:gd name="connsiteX1323" fmla="*/ 2098280 w 5372098"/>
              <a:gd name="connsiteY1323" fmla="*/ 335826 h 6857999"/>
              <a:gd name="connsiteX1324" fmla="*/ 2110004 w 5372098"/>
              <a:gd name="connsiteY1324" fmla="*/ 332909 h 6857999"/>
              <a:gd name="connsiteX1325" fmla="*/ 2116354 w 5372098"/>
              <a:gd name="connsiteY1325" fmla="*/ 331450 h 6857999"/>
              <a:gd name="connsiteX1326" fmla="*/ 2122704 w 5372098"/>
              <a:gd name="connsiteY1326" fmla="*/ 329019 h 6857999"/>
              <a:gd name="connsiteX1327" fmla="*/ 2128079 w 5372098"/>
              <a:gd name="connsiteY1327" fmla="*/ 325617 h 6857999"/>
              <a:gd name="connsiteX1328" fmla="*/ 2134429 w 5372098"/>
              <a:gd name="connsiteY1328" fmla="*/ 321241 h 6857999"/>
              <a:gd name="connsiteX1329" fmla="*/ 2136385 w 5372098"/>
              <a:gd name="connsiteY1329" fmla="*/ 318325 h 6857999"/>
              <a:gd name="connsiteX1330" fmla="*/ 2139316 w 5372098"/>
              <a:gd name="connsiteY1330" fmla="*/ 314921 h 6857999"/>
              <a:gd name="connsiteX1331" fmla="*/ 2141757 w 5372098"/>
              <a:gd name="connsiteY1331" fmla="*/ 311519 h 6857999"/>
              <a:gd name="connsiteX1332" fmla="*/ 2896183 w 5372098"/>
              <a:gd name="connsiteY1332" fmla="*/ 0 h 6857999"/>
              <a:gd name="connsiteX1333" fmla="*/ 5372098 w 5372098"/>
              <a:gd name="connsiteY1333" fmla="*/ 0 h 6857999"/>
              <a:gd name="connsiteX1334" fmla="*/ 5372098 w 5372098"/>
              <a:gd name="connsiteY1334" fmla="*/ 2766968 h 6857999"/>
              <a:gd name="connsiteX1335" fmla="*/ 5370667 w 5372098"/>
              <a:gd name="connsiteY1335" fmla="*/ 2771982 h 6857999"/>
              <a:gd name="connsiteX1336" fmla="*/ 5369670 w 5372098"/>
              <a:gd name="connsiteY1336" fmla="*/ 2779955 h 6857999"/>
              <a:gd name="connsiteX1337" fmla="*/ 5369670 w 5372098"/>
              <a:gd name="connsiteY1337" fmla="*/ 2790422 h 6857999"/>
              <a:gd name="connsiteX1338" fmla="*/ 5370667 w 5372098"/>
              <a:gd name="connsiteY1338" fmla="*/ 2802379 h 6857999"/>
              <a:gd name="connsiteX1339" fmla="*/ 5372098 w 5372098"/>
              <a:gd name="connsiteY1339" fmla="*/ 2802236 h 6857999"/>
              <a:gd name="connsiteX1340" fmla="*/ 5372098 w 5372098"/>
              <a:gd name="connsiteY1340" fmla="*/ 4017836 h 6857999"/>
              <a:gd name="connsiteX1341" fmla="*/ 5370167 w 5372098"/>
              <a:gd name="connsiteY1341" fmla="*/ 4019767 h 6857999"/>
              <a:gd name="connsiteX1342" fmla="*/ 5365683 w 5372098"/>
              <a:gd name="connsiteY1342" fmla="*/ 4027740 h 6857999"/>
              <a:gd name="connsiteX1343" fmla="*/ 5360201 w 5372098"/>
              <a:gd name="connsiteY1343" fmla="*/ 4036211 h 6857999"/>
              <a:gd name="connsiteX1344" fmla="*/ 5349738 w 5372098"/>
              <a:gd name="connsiteY1344" fmla="*/ 4052656 h 6857999"/>
              <a:gd name="connsiteX1345" fmla="*/ 5345253 w 5372098"/>
              <a:gd name="connsiteY1345" fmla="*/ 4060131 h 6857999"/>
              <a:gd name="connsiteX1346" fmla="*/ 5342263 w 5372098"/>
              <a:gd name="connsiteY1346" fmla="*/ 4067108 h 6857999"/>
              <a:gd name="connsiteX1347" fmla="*/ 5341266 w 5372098"/>
              <a:gd name="connsiteY1347" fmla="*/ 4070595 h 6857999"/>
              <a:gd name="connsiteX1348" fmla="*/ 5341266 w 5372098"/>
              <a:gd name="connsiteY1348" fmla="*/ 4073586 h 6857999"/>
              <a:gd name="connsiteX1349" fmla="*/ 5341266 w 5372098"/>
              <a:gd name="connsiteY1349" fmla="*/ 4076576 h 6857999"/>
              <a:gd name="connsiteX1350" fmla="*/ 5341765 w 5372098"/>
              <a:gd name="connsiteY1350" fmla="*/ 4078569 h 6857999"/>
              <a:gd name="connsiteX1351" fmla="*/ 5343259 w 5372098"/>
              <a:gd name="connsiteY1351" fmla="*/ 4078569 h 6857999"/>
              <a:gd name="connsiteX1352" fmla="*/ 5344755 w 5372098"/>
              <a:gd name="connsiteY1352" fmla="*/ 4078569 h 6857999"/>
              <a:gd name="connsiteX1353" fmla="*/ 5345751 w 5372098"/>
              <a:gd name="connsiteY1353" fmla="*/ 4077573 h 6857999"/>
              <a:gd name="connsiteX1354" fmla="*/ 5346748 w 5372098"/>
              <a:gd name="connsiteY1354" fmla="*/ 4076576 h 6857999"/>
              <a:gd name="connsiteX1355" fmla="*/ 5347745 w 5372098"/>
              <a:gd name="connsiteY1355" fmla="*/ 4074084 h 6857999"/>
              <a:gd name="connsiteX1356" fmla="*/ 5347745 w 5372098"/>
              <a:gd name="connsiteY1356" fmla="*/ 4073586 h 6857999"/>
              <a:gd name="connsiteX1357" fmla="*/ 5347245 w 5372098"/>
              <a:gd name="connsiteY1357" fmla="*/ 4073087 h 6857999"/>
              <a:gd name="connsiteX1358" fmla="*/ 5352727 w 5372098"/>
              <a:gd name="connsiteY1358" fmla="*/ 4069101 h 6857999"/>
              <a:gd name="connsiteX1359" fmla="*/ 5354222 w 5372098"/>
              <a:gd name="connsiteY1359" fmla="*/ 4067605 h 6857999"/>
              <a:gd name="connsiteX1360" fmla="*/ 5355219 w 5372098"/>
              <a:gd name="connsiteY1360" fmla="*/ 4067605 h 6857999"/>
              <a:gd name="connsiteX1361" fmla="*/ 5356215 w 5372098"/>
              <a:gd name="connsiteY1361" fmla="*/ 4068104 h 6857999"/>
              <a:gd name="connsiteX1362" fmla="*/ 5356714 w 5372098"/>
              <a:gd name="connsiteY1362" fmla="*/ 4069598 h 6857999"/>
              <a:gd name="connsiteX1363" fmla="*/ 5356215 w 5372098"/>
              <a:gd name="connsiteY1363" fmla="*/ 4072590 h 6857999"/>
              <a:gd name="connsiteX1364" fmla="*/ 5355219 w 5372098"/>
              <a:gd name="connsiteY1364" fmla="*/ 4076576 h 6857999"/>
              <a:gd name="connsiteX1365" fmla="*/ 5356215 w 5372098"/>
              <a:gd name="connsiteY1365" fmla="*/ 4079566 h 6857999"/>
              <a:gd name="connsiteX1366" fmla="*/ 5356714 w 5372098"/>
              <a:gd name="connsiteY1366" fmla="*/ 4081060 h 6857999"/>
              <a:gd name="connsiteX1367" fmla="*/ 5357211 w 5372098"/>
              <a:gd name="connsiteY1367" fmla="*/ 4081559 h 6857999"/>
              <a:gd name="connsiteX1368" fmla="*/ 5358707 w 5372098"/>
              <a:gd name="connsiteY1368" fmla="*/ 4082057 h 6857999"/>
              <a:gd name="connsiteX1369" fmla="*/ 5361198 w 5372098"/>
              <a:gd name="connsiteY1369" fmla="*/ 4081559 h 6857999"/>
              <a:gd name="connsiteX1370" fmla="*/ 5362195 w 5372098"/>
              <a:gd name="connsiteY1370" fmla="*/ 4082556 h 6857999"/>
              <a:gd name="connsiteX1371" fmla="*/ 5362693 w 5372098"/>
              <a:gd name="connsiteY1371" fmla="*/ 4082556 h 6857999"/>
              <a:gd name="connsiteX1372" fmla="*/ 5364188 w 5372098"/>
              <a:gd name="connsiteY1372" fmla="*/ 4082057 h 6857999"/>
              <a:gd name="connsiteX1373" fmla="*/ 5365185 w 5372098"/>
              <a:gd name="connsiteY1373" fmla="*/ 4081060 h 6857999"/>
              <a:gd name="connsiteX1374" fmla="*/ 5368174 w 5372098"/>
              <a:gd name="connsiteY1374" fmla="*/ 4078070 h 6857999"/>
              <a:gd name="connsiteX1375" fmla="*/ 5370167 w 5372098"/>
              <a:gd name="connsiteY1375" fmla="*/ 4074583 h 6857999"/>
              <a:gd name="connsiteX1376" fmla="*/ 5372098 w 5372098"/>
              <a:gd name="connsiteY1376" fmla="*/ 4071107 h 6857999"/>
              <a:gd name="connsiteX1377" fmla="*/ 5372098 w 5372098"/>
              <a:gd name="connsiteY1377" fmla="*/ 4844059 h 6857999"/>
              <a:gd name="connsiteX1378" fmla="*/ 5370167 w 5372098"/>
              <a:gd name="connsiteY1378" fmla="*/ 4845990 h 6857999"/>
              <a:gd name="connsiteX1379" fmla="*/ 5366181 w 5372098"/>
              <a:gd name="connsiteY1379" fmla="*/ 4850474 h 6857999"/>
              <a:gd name="connsiteX1380" fmla="*/ 5367677 w 5372098"/>
              <a:gd name="connsiteY1380" fmla="*/ 4853963 h 6857999"/>
              <a:gd name="connsiteX1381" fmla="*/ 5369171 w 5372098"/>
              <a:gd name="connsiteY1381" fmla="*/ 4856953 h 6857999"/>
              <a:gd name="connsiteX1382" fmla="*/ 5370667 w 5372098"/>
              <a:gd name="connsiteY1382" fmla="*/ 4859445 h 6857999"/>
              <a:gd name="connsiteX1383" fmla="*/ 5372098 w 5372098"/>
              <a:gd name="connsiteY1383" fmla="*/ 4860877 h 6857999"/>
              <a:gd name="connsiteX1384" fmla="*/ 5372098 w 5372098"/>
              <a:gd name="connsiteY1384" fmla="*/ 4879813 h 6857999"/>
              <a:gd name="connsiteX1385" fmla="*/ 5369670 w 5372098"/>
              <a:gd name="connsiteY1385" fmla="*/ 4877384 h 6857999"/>
              <a:gd name="connsiteX1386" fmla="*/ 5365185 w 5372098"/>
              <a:gd name="connsiteY1386" fmla="*/ 4871903 h 6857999"/>
              <a:gd name="connsiteX1387" fmla="*/ 5362195 w 5372098"/>
              <a:gd name="connsiteY1387" fmla="*/ 4868914 h 6857999"/>
              <a:gd name="connsiteX1388" fmla="*/ 5359205 w 5372098"/>
              <a:gd name="connsiteY1388" fmla="*/ 4866421 h 6857999"/>
              <a:gd name="connsiteX1389" fmla="*/ 5356215 w 5372098"/>
              <a:gd name="connsiteY1389" fmla="*/ 4864428 h 6857999"/>
              <a:gd name="connsiteX1390" fmla="*/ 5351731 w 5372098"/>
              <a:gd name="connsiteY1390" fmla="*/ 4862933 h 6857999"/>
              <a:gd name="connsiteX1391" fmla="*/ 5349738 w 5372098"/>
              <a:gd name="connsiteY1391" fmla="*/ 4868914 h 6857999"/>
              <a:gd name="connsiteX1392" fmla="*/ 5347745 w 5372098"/>
              <a:gd name="connsiteY1392" fmla="*/ 4873398 h 6857999"/>
              <a:gd name="connsiteX1393" fmla="*/ 5347745 w 5372098"/>
              <a:gd name="connsiteY1393" fmla="*/ 4876886 h 6857999"/>
              <a:gd name="connsiteX1394" fmla="*/ 5348741 w 5372098"/>
              <a:gd name="connsiteY1394" fmla="*/ 4877883 h 6857999"/>
              <a:gd name="connsiteX1395" fmla="*/ 5349239 w 5372098"/>
              <a:gd name="connsiteY1395" fmla="*/ 4879377 h 6857999"/>
              <a:gd name="connsiteX1396" fmla="*/ 5347745 w 5372098"/>
              <a:gd name="connsiteY1396" fmla="*/ 4881869 h 6857999"/>
              <a:gd name="connsiteX1397" fmla="*/ 5347245 w 5372098"/>
              <a:gd name="connsiteY1397" fmla="*/ 4883365 h 6857999"/>
              <a:gd name="connsiteX1398" fmla="*/ 5346249 w 5372098"/>
              <a:gd name="connsiteY1398" fmla="*/ 4883365 h 6857999"/>
              <a:gd name="connsiteX1399" fmla="*/ 5345751 w 5372098"/>
              <a:gd name="connsiteY1399" fmla="*/ 4881869 h 6857999"/>
              <a:gd name="connsiteX1400" fmla="*/ 5345253 w 5372098"/>
              <a:gd name="connsiteY1400" fmla="*/ 4875890 h 6857999"/>
              <a:gd name="connsiteX1401" fmla="*/ 5344755 w 5372098"/>
              <a:gd name="connsiteY1401" fmla="*/ 4866920 h 6857999"/>
              <a:gd name="connsiteX1402" fmla="*/ 5343259 w 5372098"/>
              <a:gd name="connsiteY1402" fmla="*/ 4846987 h 6857999"/>
              <a:gd name="connsiteX1403" fmla="*/ 5342263 w 5372098"/>
              <a:gd name="connsiteY1403" fmla="*/ 4838515 h 6857999"/>
              <a:gd name="connsiteX1404" fmla="*/ 5341765 w 5372098"/>
              <a:gd name="connsiteY1404" fmla="*/ 4835525 h 6857999"/>
              <a:gd name="connsiteX1405" fmla="*/ 5341266 w 5372098"/>
              <a:gd name="connsiteY1405" fmla="*/ 4833532 h 6857999"/>
              <a:gd name="connsiteX1406" fmla="*/ 5337279 w 5372098"/>
              <a:gd name="connsiteY1406" fmla="*/ 4835525 h 6857999"/>
              <a:gd name="connsiteX1407" fmla="*/ 5333293 w 5372098"/>
              <a:gd name="connsiteY1407" fmla="*/ 4839014 h 6857999"/>
              <a:gd name="connsiteX1408" fmla="*/ 5329806 w 5372098"/>
              <a:gd name="connsiteY1408" fmla="*/ 4842501 h 6857999"/>
              <a:gd name="connsiteX1409" fmla="*/ 5326816 w 5372098"/>
              <a:gd name="connsiteY1409" fmla="*/ 4846488 h 6857999"/>
              <a:gd name="connsiteX1410" fmla="*/ 5320337 w 5372098"/>
              <a:gd name="connsiteY1410" fmla="*/ 4854960 h 6857999"/>
              <a:gd name="connsiteX1411" fmla="*/ 5314857 w 5372098"/>
              <a:gd name="connsiteY1411" fmla="*/ 4862933 h 6857999"/>
              <a:gd name="connsiteX1412" fmla="*/ 5309375 w 5372098"/>
              <a:gd name="connsiteY1412" fmla="*/ 4870408 h 6857999"/>
              <a:gd name="connsiteX1413" fmla="*/ 5306884 w 5372098"/>
              <a:gd name="connsiteY1413" fmla="*/ 4873897 h 6857999"/>
              <a:gd name="connsiteX1414" fmla="*/ 5304392 w 5372098"/>
              <a:gd name="connsiteY1414" fmla="*/ 4876387 h 6857999"/>
              <a:gd name="connsiteX1415" fmla="*/ 5301402 w 5372098"/>
              <a:gd name="connsiteY1415" fmla="*/ 4877883 h 6857999"/>
              <a:gd name="connsiteX1416" fmla="*/ 5298911 w 5372098"/>
              <a:gd name="connsiteY1416" fmla="*/ 4878381 h 6857999"/>
              <a:gd name="connsiteX1417" fmla="*/ 5296419 w 5372098"/>
              <a:gd name="connsiteY1417" fmla="*/ 4878381 h 6857999"/>
              <a:gd name="connsiteX1418" fmla="*/ 5293429 w 5372098"/>
              <a:gd name="connsiteY1418" fmla="*/ 4877384 h 6857999"/>
              <a:gd name="connsiteX1419" fmla="*/ 5292932 w 5372098"/>
              <a:gd name="connsiteY1419" fmla="*/ 4884362 h 6857999"/>
              <a:gd name="connsiteX1420" fmla="*/ 5292932 w 5372098"/>
              <a:gd name="connsiteY1420" fmla="*/ 4890839 h 6857999"/>
              <a:gd name="connsiteX1421" fmla="*/ 5293429 w 5372098"/>
              <a:gd name="connsiteY1421" fmla="*/ 4896820 h 6857999"/>
              <a:gd name="connsiteX1422" fmla="*/ 5294925 w 5372098"/>
              <a:gd name="connsiteY1422" fmla="*/ 4902800 h 6857999"/>
              <a:gd name="connsiteX1423" fmla="*/ 5296918 w 5372098"/>
              <a:gd name="connsiteY1423" fmla="*/ 4907783 h 6857999"/>
              <a:gd name="connsiteX1424" fmla="*/ 5299908 w 5372098"/>
              <a:gd name="connsiteY1424" fmla="*/ 4911769 h 6857999"/>
              <a:gd name="connsiteX1425" fmla="*/ 5301402 w 5372098"/>
              <a:gd name="connsiteY1425" fmla="*/ 4913762 h 6857999"/>
              <a:gd name="connsiteX1426" fmla="*/ 5303895 w 5372098"/>
              <a:gd name="connsiteY1426" fmla="*/ 4915258 h 6857999"/>
              <a:gd name="connsiteX1427" fmla="*/ 5306385 w 5372098"/>
              <a:gd name="connsiteY1427" fmla="*/ 4916254 h 6857999"/>
              <a:gd name="connsiteX1428" fmla="*/ 5308877 w 5372098"/>
              <a:gd name="connsiteY1428" fmla="*/ 4917749 h 6857999"/>
              <a:gd name="connsiteX1429" fmla="*/ 5306385 w 5372098"/>
              <a:gd name="connsiteY1429" fmla="*/ 4920738 h 6857999"/>
              <a:gd name="connsiteX1430" fmla="*/ 5303895 w 5372098"/>
              <a:gd name="connsiteY1430" fmla="*/ 4922732 h 6857999"/>
              <a:gd name="connsiteX1431" fmla="*/ 5301402 w 5372098"/>
              <a:gd name="connsiteY1431" fmla="*/ 4923728 h 6857999"/>
              <a:gd name="connsiteX1432" fmla="*/ 5299908 w 5372098"/>
              <a:gd name="connsiteY1432" fmla="*/ 4924227 h 6857999"/>
              <a:gd name="connsiteX1433" fmla="*/ 5297915 w 5372098"/>
              <a:gd name="connsiteY1433" fmla="*/ 4923728 h 6857999"/>
              <a:gd name="connsiteX1434" fmla="*/ 5296918 w 5372098"/>
              <a:gd name="connsiteY1434" fmla="*/ 4922732 h 6857999"/>
              <a:gd name="connsiteX1435" fmla="*/ 5294925 w 5372098"/>
              <a:gd name="connsiteY1435" fmla="*/ 4919244 h 6857999"/>
              <a:gd name="connsiteX1436" fmla="*/ 5292433 w 5372098"/>
              <a:gd name="connsiteY1436" fmla="*/ 4915258 h 6857999"/>
              <a:gd name="connsiteX1437" fmla="*/ 5289443 w 5372098"/>
              <a:gd name="connsiteY1437" fmla="*/ 4911271 h 6857999"/>
              <a:gd name="connsiteX1438" fmla="*/ 5288447 w 5372098"/>
              <a:gd name="connsiteY1438" fmla="*/ 4909277 h 6857999"/>
              <a:gd name="connsiteX1439" fmla="*/ 5286453 w 5372098"/>
              <a:gd name="connsiteY1439" fmla="*/ 4908280 h 6857999"/>
              <a:gd name="connsiteX1440" fmla="*/ 5284460 w 5372098"/>
              <a:gd name="connsiteY1440" fmla="*/ 4907783 h 6857999"/>
              <a:gd name="connsiteX1441" fmla="*/ 5282467 w 5372098"/>
              <a:gd name="connsiteY1441" fmla="*/ 4908280 h 6857999"/>
              <a:gd name="connsiteX1442" fmla="*/ 5277484 w 5372098"/>
              <a:gd name="connsiteY1442" fmla="*/ 4912268 h 6857999"/>
              <a:gd name="connsiteX1443" fmla="*/ 5273000 w 5372098"/>
              <a:gd name="connsiteY1443" fmla="*/ 4917749 h 6857999"/>
              <a:gd name="connsiteX1444" fmla="*/ 5263531 w 5372098"/>
              <a:gd name="connsiteY1444" fmla="*/ 4929210 h 6857999"/>
              <a:gd name="connsiteX1445" fmla="*/ 5259047 w 5372098"/>
              <a:gd name="connsiteY1445" fmla="*/ 4934692 h 6857999"/>
              <a:gd name="connsiteX1446" fmla="*/ 5254065 w 5372098"/>
              <a:gd name="connsiteY1446" fmla="*/ 4939675 h 6857999"/>
              <a:gd name="connsiteX1447" fmla="*/ 5249579 w 5372098"/>
              <a:gd name="connsiteY1447" fmla="*/ 4943662 h 6857999"/>
              <a:gd name="connsiteX1448" fmla="*/ 5244099 w 5372098"/>
              <a:gd name="connsiteY1448" fmla="*/ 4946651 h 6857999"/>
              <a:gd name="connsiteX1449" fmla="*/ 5243599 w 5372098"/>
              <a:gd name="connsiteY1449" fmla="*/ 4951137 h 6857999"/>
              <a:gd name="connsiteX1450" fmla="*/ 5243102 w 5372098"/>
              <a:gd name="connsiteY1450" fmla="*/ 4954626 h 6857999"/>
              <a:gd name="connsiteX1451" fmla="*/ 5243102 w 5372098"/>
              <a:gd name="connsiteY1451" fmla="*/ 4958113 h 6857999"/>
              <a:gd name="connsiteX1452" fmla="*/ 5241606 w 5372098"/>
              <a:gd name="connsiteY1452" fmla="*/ 4962599 h 6857999"/>
              <a:gd name="connsiteX1453" fmla="*/ 5250575 w 5372098"/>
              <a:gd name="connsiteY1453" fmla="*/ 4960106 h 6857999"/>
              <a:gd name="connsiteX1454" fmla="*/ 5263531 w 5372098"/>
              <a:gd name="connsiteY1454" fmla="*/ 4956619 h 6857999"/>
              <a:gd name="connsiteX1455" fmla="*/ 5291935 w 5372098"/>
              <a:gd name="connsiteY1455" fmla="*/ 4949144 h 6857999"/>
              <a:gd name="connsiteX1456" fmla="*/ 5312864 w 5372098"/>
              <a:gd name="connsiteY1456" fmla="*/ 4944658 h 6857999"/>
              <a:gd name="connsiteX1457" fmla="*/ 5316850 w 5372098"/>
              <a:gd name="connsiteY1457" fmla="*/ 4943662 h 6857999"/>
              <a:gd name="connsiteX1458" fmla="*/ 5316351 w 5372098"/>
              <a:gd name="connsiteY1458" fmla="*/ 4944658 h 6857999"/>
              <a:gd name="connsiteX1459" fmla="*/ 5314358 w 5372098"/>
              <a:gd name="connsiteY1459" fmla="*/ 4945157 h 6857999"/>
              <a:gd name="connsiteX1460" fmla="*/ 5311867 w 5372098"/>
              <a:gd name="connsiteY1460" fmla="*/ 4949144 h 6857999"/>
              <a:gd name="connsiteX1461" fmla="*/ 5310871 w 5372098"/>
              <a:gd name="connsiteY1461" fmla="*/ 4952631 h 6857999"/>
              <a:gd name="connsiteX1462" fmla="*/ 5310371 w 5372098"/>
              <a:gd name="connsiteY1462" fmla="*/ 4955123 h 6857999"/>
              <a:gd name="connsiteX1463" fmla="*/ 5310371 w 5372098"/>
              <a:gd name="connsiteY1463" fmla="*/ 4958113 h 6857999"/>
              <a:gd name="connsiteX1464" fmla="*/ 5309375 w 5372098"/>
              <a:gd name="connsiteY1464" fmla="*/ 4963096 h 6857999"/>
              <a:gd name="connsiteX1465" fmla="*/ 5308877 w 5372098"/>
              <a:gd name="connsiteY1465" fmla="*/ 4966086 h 6857999"/>
              <a:gd name="connsiteX1466" fmla="*/ 5307881 w 5372098"/>
              <a:gd name="connsiteY1466" fmla="*/ 4969077 h 6857999"/>
              <a:gd name="connsiteX1467" fmla="*/ 5310371 w 5372098"/>
              <a:gd name="connsiteY1467" fmla="*/ 4969575 h 6857999"/>
              <a:gd name="connsiteX1468" fmla="*/ 5312864 w 5372098"/>
              <a:gd name="connsiteY1468" fmla="*/ 4969575 h 6857999"/>
              <a:gd name="connsiteX1469" fmla="*/ 5318345 w 5372098"/>
              <a:gd name="connsiteY1469" fmla="*/ 4968079 h 6857999"/>
              <a:gd name="connsiteX1470" fmla="*/ 5323327 w 5372098"/>
              <a:gd name="connsiteY1470" fmla="*/ 4966086 h 6857999"/>
              <a:gd name="connsiteX1471" fmla="*/ 5328310 w 5372098"/>
              <a:gd name="connsiteY1471" fmla="*/ 4964093 h 6857999"/>
              <a:gd name="connsiteX1472" fmla="*/ 5333793 w 5372098"/>
              <a:gd name="connsiteY1472" fmla="*/ 4961602 h 6857999"/>
              <a:gd name="connsiteX1473" fmla="*/ 5335785 w 5372098"/>
              <a:gd name="connsiteY1473" fmla="*/ 4961103 h 6857999"/>
              <a:gd name="connsiteX1474" fmla="*/ 5338775 w 5372098"/>
              <a:gd name="connsiteY1474" fmla="*/ 4961103 h 6857999"/>
              <a:gd name="connsiteX1475" fmla="*/ 5341266 w 5372098"/>
              <a:gd name="connsiteY1475" fmla="*/ 4961103 h 6857999"/>
              <a:gd name="connsiteX1476" fmla="*/ 5343759 w 5372098"/>
              <a:gd name="connsiteY1476" fmla="*/ 4961602 h 6857999"/>
              <a:gd name="connsiteX1477" fmla="*/ 5346249 w 5372098"/>
              <a:gd name="connsiteY1477" fmla="*/ 4962599 h 6857999"/>
              <a:gd name="connsiteX1478" fmla="*/ 5349239 w 5372098"/>
              <a:gd name="connsiteY1478" fmla="*/ 4965089 h 6857999"/>
              <a:gd name="connsiteX1479" fmla="*/ 5346249 w 5372098"/>
              <a:gd name="connsiteY1479" fmla="*/ 4972565 h 6857999"/>
              <a:gd name="connsiteX1480" fmla="*/ 5343259 w 5372098"/>
              <a:gd name="connsiteY1480" fmla="*/ 4978047 h 6857999"/>
              <a:gd name="connsiteX1481" fmla="*/ 5340269 w 5372098"/>
              <a:gd name="connsiteY1481" fmla="*/ 4983030 h 6857999"/>
              <a:gd name="connsiteX1482" fmla="*/ 5337779 w 5372098"/>
              <a:gd name="connsiteY1482" fmla="*/ 4987016 h 6857999"/>
              <a:gd name="connsiteX1483" fmla="*/ 5334290 w 5372098"/>
              <a:gd name="connsiteY1483" fmla="*/ 4991002 h 6857999"/>
              <a:gd name="connsiteX1484" fmla="*/ 5331300 w 5372098"/>
              <a:gd name="connsiteY1484" fmla="*/ 4995488 h 6857999"/>
              <a:gd name="connsiteX1485" fmla="*/ 5328310 w 5372098"/>
              <a:gd name="connsiteY1485" fmla="*/ 5000970 h 6857999"/>
              <a:gd name="connsiteX1486" fmla="*/ 5325819 w 5372098"/>
              <a:gd name="connsiteY1486" fmla="*/ 5008943 h 6857999"/>
              <a:gd name="connsiteX1487" fmla="*/ 5326816 w 5372098"/>
              <a:gd name="connsiteY1487" fmla="*/ 5010437 h 6857999"/>
              <a:gd name="connsiteX1488" fmla="*/ 5327813 w 5372098"/>
              <a:gd name="connsiteY1488" fmla="*/ 5010437 h 6857999"/>
              <a:gd name="connsiteX1489" fmla="*/ 5329806 w 5372098"/>
              <a:gd name="connsiteY1489" fmla="*/ 5010437 h 6857999"/>
              <a:gd name="connsiteX1490" fmla="*/ 5330803 w 5372098"/>
              <a:gd name="connsiteY1490" fmla="*/ 5009939 h 6857999"/>
              <a:gd name="connsiteX1491" fmla="*/ 5333293 w 5372098"/>
              <a:gd name="connsiteY1491" fmla="*/ 5007946 h 6857999"/>
              <a:gd name="connsiteX1492" fmla="*/ 5335287 w 5372098"/>
              <a:gd name="connsiteY1492" fmla="*/ 5004956 h 6857999"/>
              <a:gd name="connsiteX1493" fmla="*/ 5336283 w 5372098"/>
              <a:gd name="connsiteY1493" fmla="*/ 5002464 h 6857999"/>
              <a:gd name="connsiteX1494" fmla="*/ 5337779 w 5372098"/>
              <a:gd name="connsiteY1494" fmla="*/ 4999474 h 6857999"/>
              <a:gd name="connsiteX1495" fmla="*/ 5337779 w 5372098"/>
              <a:gd name="connsiteY1495" fmla="*/ 4996484 h 6857999"/>
              <a:gd name="connsiteX1496" fmla="*/ 5337279 w 5372098"/>
              <a:gd name="connsiteY1496" fmla="*/ 4995488 h 6857999"/>
              <a:gd name="connsiteX1497" fmla="*/ 5335785 w 5372098"/>
              <a:gd name="connsiteY1497" fmla="*/ 4994989 h 6857999"/>
              <a:gd name="connsiteX1498" fmla="*/ 5338775 w 5372098"/>
              <a:gd name="connsiteY1498" fmla="*/ 4994989 h 6857999"/>
              <a:gd name="connsiteX1499" fmla="*/ 5341266 w 5372098"/>
              <a:gd name="connsiteY1499" fmla="*/ 4994989 h 6857999"/>
              <a:gd name="connsiteX1500" fmla="*/ 5343759 w 5372098"/>
              <a:gd name="connsiteY1500" fmla="*/ 4995985 h 6857999"/>
              <a:gd name="connsiteX1501" fmla="*/ 5346249 w 5372098"/>
              <a:gd name="connsiteY1501" fmla="*/ 4997481 h 6857999"/>
              <a:gd name="connsiteX1502" fmla="*/ 5351731 w 5372098"/>
              <a:gd name="connsiteY1502" fmla="*/ 5001467 h 6857999"/>
              <a:gd name="connsiteX1503" fmla="*/ 5357711 w 5372098"/>
              <a:gd name="connsiteY1503" fmla="*/ 5006450 h 6857999"/>
              <a:gd name="connsiteX1504" fmla="*/ 5364188 w 5372098"/>
              <a:gd name="connsiteY1504" fmla="*/ 5010437 h 6857999"/>
              <a:gd name="connsiteX1505" fmla="*/ 5366680 w 5372098"/>
              <a:gd name="connsiteY1505" fmla="*/ 5011933 h 6857999"/>
              <a:gd name="connsiteX1506" fmla="*/ 5370167 w 5372098"/>
              <a:gd name="connsiteY1506" fmla="*/ 5012929 h 6857999"/>
              <a:gd name="connsiteX1507" fmla="*/ 5372098 w 5372098"/>
              <a:gd name="connsiteY1507" fmla="*/ 5012929 h 6857999"/>
              <a:gd name="connsiteX1508" fmla="*/ 5372098 w 5372098"/>
              <a:gd name="connsiteY1508" fmla="*/ 5935631 h 6857999"/>
              <a:gd name="connsiteX1509" fmla="*/ 5370167 w 5372098"/>
              <a:gd name="connsiteY1509" fmla="*/ 5939815 h 6857999"/>
              <a:gd name="connsiteX1510" fmla="*/ 5368174 w 5372098"/>
              <a:gd name="connsiteY1510" fmla="*/ 5945795 h 6857999"/>
              <a:gd name="connsiteX1511" fmla="*/ 5367677 w 5372098"/>
              <a:gd name="connsiteY1511" fmla="*/ 5952274 h 6857999"/>
              <a:gd name="connsiteX1512" fmla="*/ 5367677 w 5372098"/>
              <a:gd name="connsiteY1512" fmla="*/ 5958751 h 6857999"/>
              <a:gd name="connsiteX1513" fmla="*/ 5368174 w 5372098"/>
              <a:gd name="connsiteY1513" fmla="*/ 5964233 h 6857999"/>
              <a:gd name="connsiteX1514" fmla="*/ 5369171 w 5372098"/>
              <a:gd name="connsiteY1514" fmla="*/ 5970212 h 6857999"/>
              <a:gd name="connsiteX1515" fmla="*/ 5371663 w 5372098"/>
              <a:gd name="connsiteY1515" fmla="*/ 5975195 h 6857999"/>
              <a:gd name="connsiteX1516" fmla="*/ 5372098 w 5372098"/>
              <a:gd name="connsiteY1516" fmla="*/ 5976153 h 6857999"/>
              <a:gd name="connsiteX1517" fmla="*/ 5372098 w 5372098"/>
              <a:gd name="connsiteY1517" fmla="*/ 6857999 h 6857999"/>
              <a:gd name="connsiteX1518" fmla="*/ 3393229 w 5372098"/>
              <a:gd name="connsiteY1518" fmla="*/ 6857999 h 6857999"/>
              <a:gd name="connsiteX1519" fmla="*/ 3392917 w 5372098"/>
              <a:gd name="connsiteY1519" fmla="*/ 6856235 h 6857999"/>
              <a:gd name="connsiteX1520" fmla="*/ 3390924 w 5372098"/>
              <a:gd name="connsiteY1520" fmla="*/ 6847265 h 6857999"/>
              <a:gd name="connsiteX1521" fmla="*/ 3389430 w 5372098"/>
              <a:gd name="connsiteY1521" fmla="*/ 6829325 h 6857999"/>
              <a:gd name="connsiteX1522" fmla="*/ 3387934 w 5372098"/>
              <a:gd name="connsiteY1522" fmla="*/ 6820356 h 6857999"/>
              <a:gd name="connsiteX1523" fmla="*/ 3386440 w 5372098"/>
              <a:gd name="connsiteY1523" fmla="*/ 6810887 h 6857999"/>
              <a:gd name="connsiteX1524" fmla="*/ 3383450 w 5372098"/>
              <a:gd name="connsiteY1524" fmla="*/ 6802415 h 6857999"/>
              <a:gd name="connsiteX1525" fmla="*/ 3381955 w 5372098"/>
              <a:gd name="connsiteY1525" fmla="*/ 6797931 h 6857999"/>
              <a:gd name="connsiteX1526" fmla="*/ 3379464 w 5372098"/>
              <a:gd name="connsiteY1526" fmla="*/ 6793945 h 6857999"/>
              <a:gd name="connsiteX1527" fmla="*/ 3361026 w 5372098"/>
              <a:gd name="connsiteY1527" fmla="*/ 6790955 h 6857999"/>
              <a:gd name="connsiteX1528" fmla="*/ 3343587 w 5372098"/>
              <a:gd name="connsiteY1528" fmla="*/ 6789460 h 6857999"/>
              <a:gd name="connsiteX1529" fmla="*/ 3325648 w 5372098"/>
              <a:gd name="connsiteY1529" fmla="*/ 6788463 h 6857999"/>
              <a:gd name="connsiteX1530" fmla="*/ 3317176 w 5372098"/>
              <a:gd name="connsiteY1530" fmla="*/ 6788463 h 6857999"/>
              <a:gd name="connsiteX1531" fmla="*/ 3308705 w 5372098"/>
              <a:gd name="connsiteY1531" fmla="*/ 6788960 h 6857999"/>
              <a:gd name="connsiteX1532" fmla="*/ 3299736 w 5372098"/>
              <a:gd name="connsiteY1532" fmla="*/ 6789460 h 6857999"/>
              <a:gd name="connsiteX1533" fmla="*/ 3291264 w 5372098"/>
              <a:gd name="connsiteY1533" fmla="*/ 6790456 h 6857999"/>
              <a:gd name="connsiteX1534" fmla="*/ 3283291 w 5372098"/>
              <a:gd name="connsiteY1534" fmla="*/ 6792449 h 6857999"/>
              <a:gd name="connsiteX1535" fmla="*/ 3275319 w 5372098"/>
              <a:gd name="connsiteY1535" fmla="*/ 6794443 h 6857999"/>
              <a:gd name="connsiteX1536" fmla="*/ 3267346 w 5372098"/>
              <a:gd name="connsiteY1536" fmla="*/ 6797432 h 6857999"/>
              <a:gd name="connsiteX1537" fmla="*/ 3259373 w 5372098"/>
              <a:gd name="connsiteY1537" fmla="*/ 6800921 h 6857999"/>
              <a:gd name="connsiteX1538" fmla="*/ 3251899 w 5372098"/>
              <a:gd name="connsiteY1538" fmla="*/ 6804908 h 6857999"/>
              <a:gd name="connsiteX1539" fmla="*/ 3244424 w 5372098"/>
              <a:gd name="connsiteY1539" fmla="*/ 6809393 h 6857999"/>
              <a:gd name="connsiteX1540" fmla="*/ 3241933 w 5372098"/>
              <a:gd name="connsiteY1540" fmla="*/ 6806901 h 6857999"/>
              <a:gd name="connsiteX1541" fmla="*/ 3240937 w 5372098"/>
              <a:gd name="connsiteY1541" fmla="*/ 6804908 h 6857999"/>
              <a:gd name="connsiteX1542" fmla="*/ 3239940 w 5372098"/>
              <a:gd name="connsiteY1542" fmla="*/ 6802415 h 6857999"/>
              <a:gd name="connsiteX1543" fmla="*/ 3239940 w 5372098"/>
              <a:gd name="connsiteY1543" fmla="*/ 6800422 h 6857999"/>
              <a:gd name="connsiteX1544" fmla="*/ 3240438 w 5372098"/>
              <a:gd name="connsiteY1544" fmla="*/ 6797432 h 6857999"/>
              <a:gd name="connsiteX1545" fmla="*/ 3240937 w 5372098"/>
              <a:gd name="connsiteY1545" fmla="*/ 6794942 h 6857999"/>
              <a:gd name="connsiteX1546" fmla="*/ 3243427 w 5372098"/>
              <a:gd name="connsiteY1546" fmla="*/ 6789957 h 6857999"/>
              <a:gd name="connsiteX1547" fmla="*/ 3245421 w 5372098"/>
              <a:gd name="connsiteY1547" fmla="*/ 6784974 h 6857999"/>
              <a:gd name="connsiteX1548" fmla="*/ 3247913 w 5372098"/>
              <a:gd name="connsiteY1548" fmla="*/ 6779991 h 6857999"/>
              <a:gd name="connsiteX1549" fmla="*/ 3248411 w 5372098"/>
              <a:gd name="connsiteY1549" fmla="*/ 6777500 h 6857999"/>
              <a:gd name="connsiteX1550" fmla="*/ 3248411 w 5372098"/>
              <a:gd name="connsiteY1550" fmla="*/ 6775008 h 6857999"/>
              <a:gd name="connsiteX1551" fmla="*/ 3247913 w 5372098"/>
              <a:gd name="connsiteY1551" fmla="*/ 6773015 h 6857999"/>
              <a:gd name="connsiteX1552" fmla="*/ 3246417 w 5372098"/>
              <a:gd name="connsiteY1552" fmla="*/ 6770025 h 6857999"/>
              <a:gd name="connsiteX1553" fmla="*/ 3240937 w 5372098"/>
              <a:gd name="connsiteY1553" fmla="*/ 6764543 h 6857999"/>
              <a:gd name="connsiteX1554" fmla="*/ 3234957 w 5372098"/>
              <a:gd name="connsiteY1554" fmla="*/ 6760557 h 6857999"/>
              <a:gd name="connsiteX1555" fmla="*/ 3229475 w 5372098"/>
              <a:gd name="connsiteY1555" fmla="*/ 6756570 h 6857999"/>
              <a:gd name="connsiteX1556" fmla="*/ 3224492 w 5372098"/>
              <a:gd name="connsiteY1556" fmla="*/ 6753081 h 6857999"/>
              <a:gd name="connsiteX1557" fmla="*/ 3219012 w 5372098"/>
              <a:gd name="connsiteY1557" fmla="*/ 6750591 h 6857999"/>
              <a:gd name="connsiteX1558" fmla="*/ 3214029 w 5372098"/>
              <a:gd name="connsiteY1558" fmla="*/ 6748098 h 6857999"/>
              <a:gd name="connsiteX1559" fmla="*/ 3209046 w 5372098"/>
              <a:gd name="connsiteY1559" fmla="*/ 6746604 h 6857999"/>
              <a:gd name="connsiteX1560" fmla="*/ 3204064 w 5372098"/>
              <a:gd name="connsiteY1560" fmla="*/ 6745109 h 6857999"/>
              <a:gd name="connsiteX1561" fmla="*/ 3194594 w 5372098"/>
              <a:gd name="connsiteY1561" fmla="*/ 6743613 h 6857999"/>
              <a:gd name="connsiteX1562" fmla="*/ 3185131 w 5372098"/>
              <a:gd name="connsiteY1562" fmla="*/ 6743115 h 6857999"/>
              <a:gd name="connsiteX1563" fmla="*/ 3176657 w 5372098"/>
              <a:gd name="connsiteY1563" fmla="*/ 6743613 h 6857999"/>
              <a:gd name="connsiteX1564" fmla="*/ 3168188 w 5372098"/>
              <a:gd name="connsiteY1564" fmla="*/ 6744610 h 6857999"/>
              <a:gd name="connsiteX1565" fmla="*/ 3150249 w 5372098"/>
              <a:gd name="connsiteY1565" fmla="*/ 6747102 h 6857999"/>
              <a:gd name="connsiteX1566" fmla="*/ 3141776 w 5372098"/>
              <a:gd name="connsiteY1566" fmla="*/ 6748098 h 6857999"/>
              <a:gd name="connsiteX1567" fmla="*/ 3132808 w 5372098"/>
              <a:gd name="connsiteY1567" fmla="*/ 6748098 h 6857999"/>
              <a:gd name="connsiteX1568" fmla="*/ 3123338 w 5372098"/>
              <a:gd name="connsiteY1568" fmla="*/ 6747102 h 6857999"/>
              <a:gd name="connsiteX1569" fmla="*/ 3118856 w 5372098"/>
              <a:gd name="connsiteY1569" fmla="*/ 6746604 h 6857999"/>
              <a:gd name="connsiteX1570" fmla="*/ 3113875 w 5372098"/>
              <a:gd name="connsiteY1570" fmla="*/ 6745109 h 6857999"/>
              <a:gd name="connsiteX1571" fmla="*/ 3109386 w 5372098"/>
              <a:gd name="connsiteY1571" fmla="*/ 6743613 h 6857999"/>
              <a:gd name="connsiteX1572" fmla="*/ 3103905 w 5372098"/>
              <a:gd name="connsiteY1572" fmla="*/ 6741122 h 6857999"/>
              <a:gd name="connsiteX1573" fmla="*/ 3098923 w 5372098"/>
              <a:gd name="connsiteY1573" fmla="*/ 6738630 h 6857999"/>
              <a:gd name="connsiteX1574" fmla="*/ 3092946 w 5372098"/>
              <a:gd name="connsiteY1574" fmla="*/ 6735640 h 6857999"/>
              <a:gd name="connsiteX1575" fmla="*/ 3092447 w 5372098"/>
              <a:gd name="connsiteY1575" fmla="*/ 6737136 h 6857999"/>
              <a:gd name="connsiteX1576" fmla="*/ 3092447 w 5372098"/>
              <a:gd name="connsiteY1576" fmla="*/ 6739129 h 6857999"/>
              <a:gd name="connsiteX1577" fmla="*/ 3092447 w 5372098"/>
              <a:gd name="connsiteY1577" fmla="*/ 6740623 h 6857999"/>
              <a:gd name="connsiteX1578" fmla="*/ 3092946 w 5372098"/>
              <a:gd name="connsiteY1578" fmla="*/ 6741620 h 6857999"/>
              <a:gd name="connsiteX1579" fmla="*/ 3095440 w 5372098"/>
              <a:gd name="connsiteY1579" fmla="*/ 6745109 h 6857999"/>
              <a:gd name="connsiteX1580" fmla="*/ 3098427 w 5372098"/>
              <a:gd name="connsiteY1580" fmla="*/ 6748597 h 6857999"/>
              <a:gd name="connsiteX1581" fmla="*/ 3105899 w 5372098"/>
              <a:gd name="connsiteY1581" fmla="*/ 6755075 h 6857999"/>
              <a:gd name="connsiteX1582" fmla="*/ 3113375 w 5372098"/>
              <a:gd name="connsiteY1582" fmla="*/ 6761553 h 6857999"/>
              <a:gd name="connsiteX1583" fmla="*/ 3103905 w 5372098"/>
              <a:gd name="connsiteY1583" fmla="*/ 6762052 h 6857999"/>
              <a:gd name="connsiteX1584" fmla="*/ 3095440 w 5372098"/>
              <a:gd name="connsiteY1584" fmla="*/ 6762550 h 6857999"/>
              <a:gd name="connsiteX1585" fmla="*/ 3086466 w 5372098"/>
              <a:gd name="connsiteY1585" fmla="*/ 6763546 h 6857999"/>
              <a:gd name="connsiteX1586" fmla="*/ 3076997 w 5372098"/>
              <a:gd name="connsiteY1586" fmla="*/ 6764543 h 6857999"/>
              <a:gd name="connsiteX1587" fmla="*/ 3068529 w 5372098"/>
              <a:gd name="connsiteY1587" fmla="*/ 6766536 h 6857999"/>
              <a:gd name="connsiteX1588" fmla="*/ 3060053 w 5372098"/>
              <a:gd name="connsiteY1588" fmla="*/ 6768529 h 6857999"/>
              <a:gd name="connsiteX1589" fmla="*/ 3051086 w 5372098"/>
              <a:gd name="connsiteY1589" fmla="*/ 6771519 h 6857999"/>
              <a:gd name="connsiteX1590" fmla="*/ 3044109 w 5372098"/>
              <a:gd name="connsiteY1590" fmla="*/ 6775008 h 6857999"/>
              <a:gd name="connsiteX1591" fmla="*/ 3036636 w 5372098"/>
              <a:gd name="connsiteY1591" fmla="*/ 6778497 h 6857999"/>
              <a:gd name="connsiteX1592" fmla="*/ 3029660 w 5372098"/>
              <a:gd name="connsiteY1592" fmla="*/ 6782483 h 6857999"/>
              <a:gd name="connsiteX1593" fmla="*/ 3023679 w 5372098"/>
              <a:gd name="connsiteY1593" fmla="*/ 6786967 h 6857999"/>
              <a:gd name="connsiteX1594" fmla="*/ 3018700 w 5372098"/>
              <a:gd name="connsiteY1594" fmla="*/ 6791453 h 6857999"/>
              <a:gd name="connsiteX1595" fmla="*/ 3014711 w 5372098"/>
              <a:gd name="connsiteY1595" fmla="*/ 6797432 h 6857999"/>
              <a:gd name="connsiteX1596" fmla="*/ 3011222 w 5372098"/>
              <a:gd name="connsiteY1596" fmla="*/ 6802914 h 6857999"/>
              <a:gd name="connsiteX1597" fmla="*/ 3008733 w 5372098"/>
              <a:gd name="connsiteY1597" fmla="*/ 6809393 h 6857999"/>
              <a:gd name="connsiteX1598" fmla="*/ 3008231 w 5372098"/>
              <a:gd name="connsiteY1598" fmla="*/ 6815870 h 6857999"/>
              <a:gd name="connsiteX1599" fmla="*/ 3004748 w 5372098"/>
              <a:gd name="connsiteY1599" fmla="*/ 6812880 h 6857999"/>
              <a:gd name="connsiteX1600" fmla="*/ 3001755 w 5372098"/>
              <a:gd name="connsiteY1600" fmla="*/ 6809891 h 6857999"/>
              <a:gd name="connsiteX1601" fmla="*/ 2999263 w 5372098"/>
              <a:gd name="connsiteY1601" fmla="*/ 6806901 h 6857999"/>
              <a:gd name="connsiteX1602" fmla="*/ 2997269 w 5372098"/>
              <a:gd name="connsiteY1602" fmla="*/ 6804409 h 6857999"/>
              <a:gd name="connsiteX1603" fmla="*/ 2996276 w 5372098"/>
              <a:gd name="connsiteY1603" fmla="*/ 6801419 h 6857999"/>
              <a:gd name="connsiteX1604" fmla="*/ 2995278 w 5372098"/>
              <a:gd name="connsiteY1604" fmla="*/ 6798429 h 6857999"/>
              <a:gd name="connsiteX1605" fmla="*/ 2994779 w 5372098"/>
              <a:gd name="connsiteY1605" fmla="*/ 6795439 h 6857999"/>
              <a:gd name="connsiteX1606" fmla="*/ 2994779 w 5372098"/>
              <a:gd name="connsiteY1606" fmla="*/ 6792948 h 6857999"/>
              <a:gd name="connsiteX1607" fmla="*/ 2995774 w 5372098"/>
              <a:gd name="connsiteY1607" fmla="*/ 6786967 h 6857999"/>
              <a:gd name="connsiteX1608" fmla="*/ 2997269 w 5372098"/>
              <a:gd name="connsiteY1608" fmla="*/ 6781487 h 6857999"/>
              <a:gd name="connsiteX1609" fmla="*/ 3000259 w 5372098"/>
              <a:gd name="connsiteY1609" fmla="*/ 6775506 h 6857999"/>
              <a:gd name="connsiteX1610" fmla="*/ 3003252 w 5372098"/>
              <a:gd name="connsiteY1610" fmla="*/ 6770025 h 6857999"/>
              <a:gd name="connsiteX1611" fmla="*/ 3006239 w 5372098"/>
              <a:gd name="connsiteY1611" fmla="*/ 6763546 h 6857999"/>
              <a:gd name="connsiteX1612" fmla="*/ 3008733 w 5372098"/>
              <a:gd name="connsiteY1612" fmla="*/ 6758064 h 6857999"/>
              <a:gd name="connsiteX1613" fmla="*/ 3010724 w 5372098"/>
              <a:gd name="connsiteY1613" fmla="*/ 6752085 h 6857999"/>
              <a:gd name="connsiteX1614" fmla="*/ 3011724 w 5372098"/>
              <a:gd name="connsiteY1614" fmla="*/ 6746604 h 6857999"/>
              <a:gd name="connsiteX1615" fmla="*/ 3011724 w 5372098"/>
              <a:gd name="connsiteY1615" fmla="*/ 6743613 h 6857999"/>
              <a:gd name="connsiteX1616" fmla="*/ 3011222 w 5372098"/>
              <a:gd name="connsiteY1616" fmla="*/ 6740623 h 6857999"/>
              <a:gd name="connsiteX1617" fmla="*/ 3010228 w 5372098"/>
              <a:gd name="connsiteY1617" fmla="*/ 6737633 h 6857999"/>
              <a:gd name="connsiteX1618" fmla="*/ 3008733 w 5372098"/>
              <a:gd name="connsiteY1618" fmla="*/ 6735143 h 6857999"/>
              <a:gd name="connsiteX1619" fmla="*/ 3007235 w 5372098"/>
              <a:gd name="connsiteY1619" fmla="*/ 6732153 h 6857999"/>
              <a:gd name="connsiteX1620" fmla="*/ 3004748 w 5372098"/>
              <a:gd name="connsiteY1620" fmla="*/ 6729161 h 6857999"/>
              <a:gd name="connsiteX1621" fmla="*/ 3001755 w 5372098"/>
              <a:gd name="connsiteY1621" fmla="*/ 6726172 h 6857999"/>
              <a:gd name="connsiteX1622" fmla="*/ 2998267 w 5372098"/>
              <a:gd name="connsiteY1622" fmla="*/ 6723681 h 6857999"/>
              <a:gd name="connsiteX1623" fmla="*/ 2999763 w 5372098"/>
              <a:gd name="connsiteY1623" fmla="*/ 6722185 h 6857999"/>
              <a:gd name="connsiteX1624" fmla="*/ 3001755 w 5372098"/>
              <a:gd name="connsiteY1624" fmla="*/ 6721688 h 6857999"/>
              <a:gd name="connsiteX1625" fmla="*/ 3003751 w 5372098"/>
              <a:gd name="connsiteY1625" fmla="*/ 6721688 h 6857999"/>
              <a:gd name="connsiteX1626" fmla="*/ 3005743 w 5372098"/>
              <a:gd name="connsiteY1626" fmla="*/ 6722185 h 6857999"/>
              <a:gd name="connsiteX1627" fmla="*/ 3010228 w 5372098"/>
              <a:gd name="connsiteY1627" fmla="*/ 6724678 h 6857999"/>
              <a:gd name="connsiteX1628" fmla="*/ 3015207 w 5372098"/>
              <a:gd name="connsiteY1628" fmla="*/ 6727667 h 6857999"/>
              <a:gd name="connsiteX1629" fmla="*/ 3025677 w 5372098"/>
              <a:gd name="connsiteY1629" fmla="*/ 6735640 h 6857999"/>
              <a:gd name="connsiteX1630" fmla="*/ 3030655 w 5372098"/>
              <a:gd name="connsiteY1630" fmla="*/ 6739627 h 6857999"/>
              <a:gd name="connsiteX1631" fmla="*/ 3035639 w 5372098"/>
              <a:gd name="connsiteY1631" fmla="*/ 6743115 h 6857999"/>
              <a:gd name="connsiteX1632" fmla="*/ 3039127 w 5372098"/>
              <a:gd name="connsiteY1632" fmla="*/ 6739129 h 6857999"/>
              <a:gd name="connsiteX1633" fmla="*/ 3042615 w 5372098"/>
              <a:gd name="connsiteY1633" fmla="*/ 6735640 h 6857999"/>
              <a:gd name="connsiteX1634" fmla="*/ 3045605 w 5372098"/>
              <a:gd name="connsiteY1634" fmla="*/ 6731654 h 6857999"/>
              <a:gd name="connsiteX1635" fmla="*/ 3048096 w 5372098"/>
              <a:gd name="connsiteY1635" fmla="*/ 6728165 h 6857999"/>
              <a:gd name="connsiteX1636" fmla="*/ 3049093 w 5372098"/>
              <a:gd name="connsiteY1636" fmla="*/ 6724678 h 6857999"/>
              <a:gd name="connsiteX1637" fmla="*/ 3050590 w 5372098"/>
              <a:gd name="connsiteY1637" fmla="*/ 6720691 h 6857999"/>
              <a:gd name="connsiteX1638" fmla="*/ 3051086 w 5372098"/>
              <a:gd name="connsiteY1638" fmla="*/ 6717202 h 6857999"/>
              <a:gd name="connsiteX1639" fmla="*/ 3051086 w 5372098"/>
              <a:gd name="connsiteY1639" fmla="*/ 6713216 h 6857999"/>
              <a:gd name="connsiteX1640" fmla="*/ 3051086 w 5372098"/>
              <a:gd name="connsiteY1640" fmla="*/ 6709727 h 6857999"/>
              <a:gd name="connsiteX1641" fmla="*/ 3050590 w 5372098"/>
              <a:gd name="connsiteY1641" fmla="*/ 6705741 h 6857999"/>
              <a:gd name="connsiteX1642" fmla="*/ 3048598 w 5372098"/>
              <a:gd name="connsiteY1642" fmla="*/ 6698764 h 6857999"/>
              <a:gd name="connsiteX1643" fmla="*/ 3045605 w 5372098"/>
              <a:gd name="connsiteY1643" fmla="*/ 6691289 h 6857999"/>
              <a:gd name="connsiteX1644" fmla="*/ 3041120 w 5372098"/>
              <a:gd name="connsiteY1644" fmla="*/ 6683814 h 6857999"/>
              <a:gd name="connsiteX1645" fmla="*/ 3042615 w 5372098"/>
              <a:gd name="connsiteY1645" fmla="*/ 6682817 h 6857999"/>
              <a:gd name="connsiteX1646" fmla="*/ 3044610 w 5372098"/>
              <a:gd name="connsiteY1646" fmla="*/ 6682320 h 6857999"/>
              <a:gd name="connsiteX1647" fmla="*/ 3046602 w 5372098"/>
              <a:gd name="connsiteY1647" fmla="*/ 6682320 h 6857999"/>
              <a:gd name="connsiteX1648" fmla="*/ 3048598 w 5372098"/>
              <a:gd name="connsiteY1648" fmla="*/ 6682817 h 6857999"/>
              <a:gd name="connsiteX1649" fmla="*/ 3053081 w 5372098"/>
              <a:gd name="connsiteY1649" fmla="*/ 6684811 h 6857999"/>
              <a:gd name="connsiteX1650" fmla="*/ 3058062 w 5372098"/>
              <a:gd name="connsiteY1650" fmla="*/ 6687802 h 6857999"/>
              <a:gd name="connsiteX1651" fmla="*/ 3068529 w 5372098"/>
              <a:gd name="connsiteY1651" fmla="*/ 6695276 h 6857999"/>
              <a:gd name="connsiteX1652" fmla="*/ 3073510 w 5372098"/>
              <a:gd name="connsiteY1652" fmla="*/ 6699262 h 6857999"/>
              <a:gd name="connsiteX1653" fmla="*/ 3078993 w 5372098"/>
              <a:gd name="connsiteY1653" fmla="*/ 6702751 h 6857999"/>
              <a:gd name="connsiteX1654" fmla="*/ 3078495 w 5372098"/>
              <a:gd name="connsiteY1654" fmla="*/ 6693282 h 6857999"/>
              <a:gd name="connsiteX1655" fmla="*/ 3077496 w 5372098"/>
              <a:gd name="connsiteY1655" fmla="*/ 6685310 h 6857999"/>
              <a:gd name="connsiteX1656" fmla="*/ 3076004 w 5372098"/>
              <a:gd name="connsiteY1656" fmla="*/ 6673848 h 6857999"/>
              <a:gd name="connsiteX1657" fmla="*/ 3075004 w 5372098"/>
              <a:gd name="connsiteY1657" fmla="*/ 6667369 h 6857999"/>
              <a:gd name="connsiteX1658" fmla="*/ 3075004 w 5372098"/>
              <a:gd name="connsiteY1658" fmla="*/ 6665875 h 6857999"/>
              <a:gd name="connsiteX1659" fmla="*/ 3075501 w 5372098"/>
              <a:gd name="connsiteY1659" fmla="*/ 6664379 h 6857999"/>
              <a:gd name="connsiteX1660" fmla="*/ 3076500 w 5372098"/>
              <a:gd name="connsiteY1660" fmla="*/ 6663383 h 6857999"/>
              <a:gd name="connsiteX1661" fmla="*/ 3078495 w 5372098"/>
              <a:gd name="connsiteY1661" fmla="*/ 6662386 h 6857999"/>
              <a:gd name="connsiteX1662" fmla="*/ 3083973 w 5372098"/>
              <a:gd name="connsiteY1662" fmla="*/ 6659396 h 6857999"/>
              <a:gd name="connsiteX1663" fmla="*/ 3094442 w 5372098"/>
              <a:gd name="connsiteY1663" fmla="*/ 6654413 h 6857999"/>
              <a:gd name="connsiteX1664" fmla="*/ 3100915 w 5372098"/>
              <a:gd name="connsiteY1664" fmla="*/ 6649431 h 6857999"/>
              <a:gd name="connsiteX1665" fmla="*/ 3109888 w 5372098"/>
              <a:gd name="connsiteY1665" fmla="*/ 6643948 h 6857999"/>
              <a:gd name="connsiteX1666" fmla="*/ 3097927 w 5372098"/>
              <a:gd name="connsiteY1666" fmla="*/ 6624514 h 6857999"/>
              <a:gd name="connsiteX1667" fmla="*/ 3092447 w 5372098"/>
              <a:gd name="connsiteY1667" fmla="*/ 6614548 h 6857999"/>
              <a:gd name="connsiteX1668" fmla="*/ 3090951 w 5372098"/>
              <a:gd name="connsiteY1668" fmla="*/ 6610063 h 6857999"/>
              <a:gd name="connsiteX1669" fmla="*/ 3088957 w 5372098"/>
              <a:gd name="connsiteY1669" fmla="*/ 6605080 h 6857999"/>
              <a:gd name="connsiteX1670" fmla="*/ 3087961 w 5372098"/>
              <a:gd name="connsiteY1670" fmla="*/ 6600594 h 6857999"/>
              <a:gd name="connsiteX1671" fmla="*/ 3087961 w 5372098"/>
              <a:gd name="connsiteY1671" fmla="*/ 6595112 h 6857999"/>
              <a:gd name="connsiteX1672" fmla="*/ 3087961 w 5372098"/>
              <a:gd name="connsiteY1672" fmla="*/ 6590129 h 6857999"/>
              <a:gd name="connsiteX1673" fmla="*/ 3089953 w 5372098"/>
              <a:gd name="connsiteY1673" fmla="*/ 6585645 h 6857999"/>
              <a:gd name="connsiteX1674" fmla="*/ 3091948 w 5372098"/>
              <a:gd name="connsiteY1674" fmla="*/ 6580163 h 6857999"/>
              <a:gd name="connsiteX1675" fmla="*/ 3095440 w 5372098"/>
              <a:gd name="connsiteY1675" fmla="*/ 6575678 h 6857999"/>
              <a:gd name="connsiteX1676" fmla="*/ 3099919 w 5372098"/>
              <a:gd name="connsiteY1676" fmla="*/ 6570695 h 6857999"/>
              <a:gd name="connsiteX1677" fmla="*/ 3105899 w 5372098"/>
              <a:gd name="connsiteY1677" fmla="*/ 6565712 h 6857999"/>
              <a:gd name="connsiteX1678" fmla="*/ 3100418 w 5372098"/>
              <a:gd name="connsiteY1678" fmla="*/ 6556742 h 6857999"/>
              <a:gd name="connsiteX1679" fmla="*/ 3095440 w 5372098"/>
              <a:gd name="connsiteY1679" fmla="*/ 6548270 h 6857999"/>
              <a:gd name="connsiteX1680" fmla="*/ 3089953 w 5372098"/>
              <a:gd name="connsiteY1680" fmla="*/ 6540795 h 6857999"/>
              <a:gd name="connsiteX1681" fmla="*/ 3084473 w 5372098"/>
              <a:gd name="connsiteY1681" fmla="*/ 6533819 h 6857999"/>
              <a:gd name="connsiteX1682" fmla="*/ 3078495 w 5372098"/>
              <a:gd name="connsiteY1682" fmla="*/ 6527340 h 6857999"/>
              <a:gd name="connsiteX1683" fmla="*/ 3072513 w 5372098"/>
              <a:gd name="connsiteY1683" fmla="*/ 6521361 h 6857999"/>
              <a:gd name="connsiteX1684" fmla="*/ 3059561 w 5372098"/>
              <a:gd name="connsiteY1684" fmla="*/ 6509400 h 6857999"/>
              <a:gd name="connsiteX1685" fmla="*/ 3031157 w 5372098"/>
              <a:gd name="connsiteY1685" fmla="*/ 6485979 h 6857999"/>
              <a:gd name="connsiteX1686" fmla="*/ 3016206 w 5372098"/>
              <a:gd name="connsiteY1686" fmla="*/ 6472027 h 6857999"/>
              <a:gd name="connsiteX1687" fmla="*/ 3008231 w 5372098"/>
              <a:gd name="connsiteY1687" fmla="*/ 6464052 h 6857999"/>
              <a:gd name="connsiteX1688" fmla="*/ 3000259 w 5372098"/>
              <a:gd name="connsiteY1688" fmla="*/ 6455582 h 6857999"/>
              <a:gd name="connsiteX1689" fmla="*/ 2996772 w 5372098"/>
              <a:gd name="connsiteY1689" fmla="*/ 6458073 h 6857999"/>
              <a:gd name="connsiteX1690" fmla="*/ 2994278 w 5372098"/>
              <a:gd name="connsiteY1690" fmla="*/ 6460565 h 6857999"/>
              <a:gd name="connsiteX1691" fmla="*/ 2992287 w 5372098"/>
              <a:gd name="connsiteY1691" fmla="*/ 6463056 h 6857999"/>
              <a:gd name="connsiteX1692" fmla="*/ 2990795 w 5372098"/>
              <a:gd name="connsiteY1692" fmla="*/ 6465049 h 6857999"/>
              <a:gd name="connsiteX1693" fmla="*/ 2990293 w 5372098"/>
              <a:gd name="connsiteY1693" fmla="*/ 6467541 h 6857999"/>
              <a:gd name="connsiteX1694" fmla="*/ 2989298 w 5372098"/>
              <a:gd name="connsiteY1694" fmla="*/ 6470033 h 6857999"/>
              <a:gd name="connsiteX1695" fmla="*/ 2989298 w 5372098"/>
              <a:gd name="connsiteY1695" fmla="*/ 6475016 h 6857999"/>
              <a:gd name="connsiteX1696" fmla="*/ 2989298 w 5372098"/>
              <a:gd name="connsiteY1696" fmla="*/ 6479500 h 6857999"/>
              <a:gd name="connsiteX1697" fmla="*/ 2988301 w 5372098"/>
              <a:gd name="connsiteY1697" fmla="*/ 6484982 h 6857999"/>
              <a:gd name="connsiteX1698" fmla="*/ 2987806 w 5372098"/>
              <a:gd name="connsiteY1698" fmla="*/ 6486976 h 6857999"/>
              <a:gd name="connsiteX1699" fmla="*/ 2986806 w 5372098"/>
              <a:gd name="connsiteY1699" fmla="*/ 6489468 h 6857999"/>
              <a:gd name="connsiteX1700" fmla="*/ 2984813 w 5372098"/>
              <a:gd name="connsiteY1700" fmla="*/ 6491461 h 6857999"/>
              <a:gd name="connsiteX1701" fmla="*/ 2981821 w 5372098"/>
              <a:gd name="connsiteY1701" fmla="*/ 6493952 h 6857999"/>
              <a:gd name="connsiteX1702" fmla="*/ 2977837 w 5372098"/>
              <a:gd name="connsiteY1702" fmla="*/ 6486478 h 6857999"/>
              <a:gd name="connsiteX1703" fmla="*/ 2975347 w 5372098"/>
              <a:gd name="connsiteY1703" fmla="*/ 6479500 h 6857999"/>
              <a:gd name="connsiteX1704" fmla="*/ 2973850 w 5372098"/>
              <a:gd name="connsiteY1704" fmla="*/ 6474020 h 6857999"/>
              <a:gd name="connsiteX1705" fmla="*/ 2973354 w 5372098"/>
              <a:gd name="connsiteY1705" fmla="*/ 6468040 h 6857999"/>
              <a:gd name="connsiteX1706" fmla="*/ 2974349 w 5372098"/>
              <a:gd name="connsiteY1706" fmla="*/ 6463555 h 6857999"/>
              <a:gd name="connsiteX1707" fmla="*/ 2976341 w 5372098"/>
              <a:gd name="connsiteY1707" fmla="*/ 6458572 h 6857999"/>
              <a:gd name="connsiteX1708" fmla="*/ 2978835 w 5372098"/>
              <a:gd name="connsiteY1708" fmla="*/ 6454585 h 6857999"/>
              <a:gd name="connsiteX1709" fmla="*/ 2980826 w 5372098"/>
              <a:gd name="connsiteY1709" fmla="*/ 6449601 h 6857999"/>
              <a:gd name="connsiteX1710" fmla="*/ 2986806 w 5372098"/>
              <a:gd name="connsiteY1710" fmla="*/ 6440631 h 6857999"/>
              <a:gd name="connsiteX1711" fmla="*/ 2989298 w 5372098"/>
              <a:gd name="connsiteY1711" fmla="*/ 6436146 h 6857999"/>
              <a:gd name="connsiteX1712" fmla="*/ 2991789 w 5372098"/>
              <a:gd name="connsiteY1712" fmla="*/ 6431163 h 6857999"/>
              <a:gd name="connsiteX1713" fmla="*/ 2992787 w 5372098"/>
              <a:gd name="connsiteY1713" fmla="*/ 6425184 h 6857999"/>
              <a:gd name="connsiteX1714" fmla="*/ 2993286 w 5372098"/>
              <a:gd name="connsiteY1714" fmla="*/ 6418705 h 6857999"/>
              <a:gd name="connsiteX1715" fmla="*/ 2993286 w 5372098"/>
              <a:gd name="connsiteY1715" fmla="*/ 6412228 h 6857999"/>
              <a:gd name="connsiteX1716" fmla="*/ 2991789 w 5372098"/>
              <a:gd name="connsiteY1716" fmla="*/ 6404254 h 6857999"/>
              <a:gd name="connsiteX1717" fmla="*/ 2988797 w 5372098"/>
              <a:gd name="connsiteY1717" fmla="*/ 6402260 h 6857999"/>
              <a:gd name="connsiteX1718" fmla="*/ 2986806 w 5372098"/>
              <a:gd name="connsiteY1718" fmla="*/ 6401264 h 6857999"/>
              <a:gd name="connsiteX1719" fmla="*/ 2984315 w 5372098"/>
              <a:gd name="connsiteY1719" fmla="*/ 6401264 h 6857999"/>
              <a:gd name="connsiteX1720" fmla="*/ 2981821 w 5372098"/>
              <a:gd name="connsiteY1720" fmla="*/ 6401763 h 6857999"/>
              <a:gd name="connsiteX1721" fmla="*/ 2979830 w 5372098"/>
              <a:gd name="connsiteY1721" fmla="*/ 6402759 h 6857999"/>
              <a:gd name="connsiteX1722" fmla="*/ 2977339 w 5372098"/>
              <a:gd name="connsiteY1722" fmla="*/ 6404254 h 6857999"/>
              <a:gd name="connsiteX1723" fmla="*/ 2973354 w 5372098"/>
              <a:gd name="connsiteY1723" fmla="*/ 6407243 h 6857999"/>
              <a:gd name="connsiteX1724" fmla="*/ 2968869 w 5372098"/>
              <a:gd name="connsiteY1724" fmla="*/ 6411231 h 6857999"/>
              <a:gd name="connsiteX1725" fmla="*/ 2964882 w 5372098"/>
              <a:gd name="connsiteY1725" fmla="*/ 6414719 h 6857999"/>
              <a:gd name="connsiteX1726" fmla="*/ 2962389 w 5372098"/>
              <a:gd name="connsiteY1726" fmla="*/ 6416214 h 6857999"/>
              <a:gd name="connsiteX1727" fmla="*/ 2960394 w 5372098"/>
              <a:gd name="connsiteY1727" fmla="*/ 6416712 h 6857999"/>
              <a:gd name="connsiteX1728" fmla="*/ 2957906 w 5372098"/>
              <a:gd name="connsiteY1728" fmla="*/ 6416712 h 6857999"/>
              <a:gd name="connsiteX1729" fmla="*/ 2955915 w 5372098"/>
              <a:gd name="connsiteY1729" fmla="*/ 6416214 h 6857999"/>
              <a:gd name="connsiteX1730" fmla="*/ 2953417 w 5372098"/>
              <a:gd name="connsiteY1730" fmla="*/ 6410235 h 6857999"/>
              <a:gd name="connsiteX1731" fmla="*/ 2952921 w 5372098"/>
              <a:gd name="connsiteY1731" fmla="*/ 6404753 h 6857999"/>
              <a:gd name="connsiteX1732" fmla="*/ 2952921 w 5372098"/>
              <a:gd name="connsiteY1732" fmla="*/ 6398773 h 6857999"/>
              <a:gd name="connsiteX1733" fmla="*/ 2953918 w 5372098"/>
              <a:gd name="connsiteY1733" fmla="*/ 6393291 h 6857999"/>
              <a:gd name="connsiteX1734" fmla="*/ 2955915 w 5372098"/>
              <a:gd name="connsiteY1734" fmla="*/ 6387311 h 6857999"/>
              <a:gd name="connsiteX1735" fmla="*/ 2958401 w 5372098"/>
              <a:gd name="connsiteY1735" fmla="*/ 6382328 h 6857999"/>
              <a:gd name="connsiteX1736" fmla="*/ 2962389 w 5372098"/>
              <a:gd name="connsiteY1736" fmla="*/ 6376347 h 6857999"/>
              <a:gd name="connsiteX1737" fmla="*/ 2967872 w 5372098"/>
              <a:gd name="connsiteY1737" fmla="*/ 6370867 h 6857999"/>
              <a:gd name="connsiteX1738" fmla="*/ 2964882 w 5372098"/>
              <a:gd name="connsiteY1738" fmla="*/ 6368874 h 6857999"/>
              <a:gd name="connsiteX1739" fmla="*/ 2961893 w 5372098"/>
              <a:gd name="connsiteY1739" fmla="*/ 6368374 h 6857999"/>
              <a:gd name="connsiteX1740" fmla="*/ 2958901 w 5372098"/>
              <a:gd name="connsiteY1740" fmla="*/ 6368374 h 6857999"/>
              <a:gd name="connsiteX1741" fmla="*/ 2956409 w 5372098"/>
              <a:gd name="connsiteY1741" fmla="*/ 6369870 h 6857999"/>
              <a:gd name="connsiteX1742" fmla="*/ 2953918 w 5372098"/>
              <a:gd name="connsiteY1742" fmla="*/ 6371364 h 6857999"/>
              <a:gd name="connsiteX1743" fmla="*/ 2950930 w 5372098"/>
              <a:gd name="connsiteY1743" fmla="*/ 6372860 h 6857999"/>
              <a:gd name="connsiteX1744" fmla="*/ 2946441 w 5372098"/>
              <a:gd name="connsiteY1744" fmla="*/ 6378340 h 6857999"/>
              <a:gd name="connsiteX1745" fmla="*/ 2941959 w 5372098"/>
              <a:gd name="connsiteY1745" fmla="*/ 6383325 h 6857999"/>
              <a:gd name="connsiteX1746" fmla="*/ 2939465 w 5372098"/>
              <a:gd name="connsiteY1746" fmla="*/ 6385816 h 6857999"/>
              <a:gd name="connsiteX1747" fmla="*/ 2936977 w 5372098"/>
              <a:gd name="connsiteY1747" fmla="*/ 6387809 h 6857999"/>
              <a:gd name="connsiteX1748" fmla="*/ 2934487 w 5372098"/>
              <a:gd name="connsiteY1748" fmla="*/ 6389305 h 6857999"/>
              <a:gd name="connsiteX1749" fmla="*/ 2931497 w 5372098"/>
              <a:gd name="connsiteY1749" fmla="*/ 6389802 h 6857999"/>
              <a:gd name="connsiteX1750" fmla="*/ 2929003 w 5372098"/>
              <a:gd name="connsiteY1750" fmla="*/ 6389802 h 6857999"/>
              <a:gd name="connsiteX1751" fmla="*/ 2926013 w 5372098"/>
              <a:gd name="connsiteY1751" fmla="*/ 6389305 h 6857999"/>
              <a:gd name="connsiteX1752" fmla="*/ 2918041 w 5372098"/>
              <a:gd name="connsiteY1752" fmla="*/ 6379339 h 6857999"/>
              <a:gd name="connsiteX1753" fmla="*/ 2911065 w 5372098"/>
              <a:gd name="connsiteY1753" fmla="*/ 6371863 h 6857999"/>
              <a:gd name="connsiteX1754" fmla="*/ 2902095 w 5372098"/>
              <a:gd name="connsiteY1754" fmla="*/ 6362892 h 6857999"/>
              <a:gd name="connsiteX1755" fmla="*/ 2898608 w 5372098"/>
              <a:gd name="connsiteY1755" fmla="*/ 6358906 h 6857999"/>
              <a:gd name="connsiteX1756" fmla="*/ 2895119 w 5372098"/>
              <a:gd name="connsiteY1756" fmla="*/ 6354920 h 6857999"/>
              <a:gd name="connsiteX1757" fmla="*/ 2891631 w 5372098"/>
              <a:gd name="connsiteY1757" fmla="*/ 6349439 h 6857999"/>
              <a:gd name="connsiteX1758" fmla="*/ 2887146 w 5372098"/>
              <a:gd name="connsiteY1758" fmla="*/ 6341964 h 6857999"/>
              <a:gd name="connsiteX1759" fmla="*/ 2874193 w 5372098"/>
              <a:gd name="connsiteY1759" fmla="*/ 6338974 h 6857999"/>
              <a:gd name="connsiteX1760" fmla="*/ 2861233 w 5372098"/>
              <a:gd name="connsiteY1760" fmla="*/ 6336981 h 6857999"/>
              <a:gd name="connsiteX1761" fmla="*/ 2848776 w 5372098"/>
              <a:gd name="connsiteY1761" fmla="*/ 6335984 h 6857999"/>
              <a:gd name="connsiteX1762" fmla="*/ 2835323 w 5372098"/>
              <a:gd name="connsiteY1762" fmla="*/ 6336482 h 6857999"/>
              <a:gd name="connsiteX1763" fmla="*/ 2822866 w 5372098"/>
              <a:gd name="connsiteY1763" fmla="*/ 6337478 h 6857999"/>
              <a:gd name="connsiteX1764" fmla="*/ 2810410 w 5372098"/>
              <a:gd name="connsiteY1764" fmla="*/ 6339971 h 6857999"/>
              <a:gd name="connsiteX1765" fmla="*/ 2797452 w 5372098"/>
              <a:gd name="connsiteY1765" fmla="*/ 6342960 h 6857999"/>
              <a:gd name="connsiteX1766" fmla="*/ 2784996 w 5372098"/>
              <a:gd name="connsiteY1766" fmla="*/ 6346947 h 6857999"/>
              <a:gd name="connsiteX1767" fmla="*/ 2773035 w 5372098"/>
              <a:gd name="connsiteY1767" fmla="*/ 6350933 h 6857999"/>
              <a:gd name="connsiteX1768" fmla="*/ 2761077 w 5372098"/>
              <a:gd name="connsiteY1768" fmla="*/ 6355419 h 6857999"/>
              <a:gd name="connsiteX1769" fmla="*/ 2749120 w 5372098"/>
              <a:gd name="connsiteY1769" fmla="*/ 6360402 h 6857999"/>
              <a:gd name="connsiteX1770" fmla="*/ 2737658 w 5372098"/>
              <a:gd name="connsiteY1770" fmla="*/ 6366381 h 6857999"/>
              <a:gd name="connsiteX1771" fmla="*/ 2715731 w 5372098"/>
              <a:gd name="connsiteY1771" fmla="*/ 6377843 h 6857999"/>
              <a:gd name="connsiteX1772" fmla="*/ 2695801 w 5372098"/>
              <a:gd name="connsiteY1772" fmla="*/ 6389305 h 6857999"/>
              <a:gd name="connsiteX1773" fmla="*/ 2690317 w 5372098"/>
              <a:gd name="connsiteY1773" fmla="*/ 6381829 h 6857999"/>
              <a:gd name="connsiteX1774" fmla="*/ 2685835 w 5372098"/>
              <a:gd name="connsiteY1774" fmla="*/ 6374354 h 6857999"/>
              <a:gd name="connsiteX1775" fmla="*/ 2681849 w 5372098"/>
              <a:gd name="connsiteY1775" fmla="*/ 6367378 h 6857999"/>
              <a:gd name="connsiteX1776" fmla="*/ 2677360 w 5372098"/>
              <a:gd name="connsiteY1776" fmla="*/ 6361398 h 6857999"/>
              <a:gd name="connsiteX1777" fmla="*/ 2675869 w 5372098"/>
              <a:gd name="connsiteY1777" fmla="*/ 6359903 h 6857999"/>
              <a:gd name="connsiteX1778" fmla="*/ 2673375 w 5372098"/>
              <a:gd name="connsiteY1778" fmla="*/ 6358906 h 6857999"/>
              <a:gd name="connsiteX1779" fmla="*/ 2670885 w 5372098"/>
              <a:gd name="connsiteY1779" fmla="*/ 6358408 h 6857999"/>
              <a:gd name="connsiteX1780" fmla="*/ 2668391 w 5372098"/>
              <a:gd name="connsiteY1780" fmla="*/ 6358906 h 6857999"/>
              <a:gd name="connsiteX1781" fmla="*/ 2665404 w 5372098"/>
              <a:gd name="connsiteY1781" fmla="*/ 6360402 h 6857999"/>
              <a:gd name="connsiteX1782" fmla="*/ 2662413 w 5372098"/>
              <a:gd name="connsiteY1782" fmla="*/ 6362892 h 6857999"/>
              <a:gd name="connsiteX1783" fmla="*/ 2658927 w 5372098"/>
              <a:gd name="connsiteY1783" fmla="*/ 6366880 h 6857999"/>
              <a:gd name="connsiteX1784" fmla="*/ 2655439 w 5372098"/>
              <a:gd name="connsiteY1784" fmla="*/ 6372361 h 6857999"/>
              <a:gd name="connsiteX1785" fmla="*/ 2647465 w 5372098"/>
              <a:gd name="connsiteY1785" fmla="*/ 6364388 h 6857999"/>
              <a:gd name="connsiteX1786" fmla="*/ 2638995 w 5372098"/>
              <a:gd name="connsiteY1786" fmla="*/ 6355916 h 6857999"/>
              <a:gd name="connsiteX1787" fmla="*/ 2630024 w 5372098"/>
              <a:gd name="connsiteY1787" fmla="*/ 6347444 h 6857999"/>
              <a:gd name="connsiteX1788" fmla="*/ 2621552 w 5372098"/>
              <a:gd name="connsiteY1788" fmla="*/ 6339472 h 6857999"/>
              <a:gd name="connsiteX1789" fmla="*/ 2619061 w 5372098"/>
              <a:gd name="connsiteY1789" fmla="*/ 6335485 h 6857999"/>
              <a:gd name="connsiteX1790" fmla="*/ 2617067 w 5372098"/>
              <a:gd name="connsiteY1790" fmla="*/ 6331996 h 6857999"/>
              <a:gd name="connsiteX1791" fmla="*/ 2616071 w 5372098"/>
              <a:gd name="connsiteY1791" fmla="*/ 6329006 h 6857999"/>
              <a:gd name="connsiteX1792" fmla="*/ 2616071 w 5372098"/>
              <a:gd name="connsiteY1792" fmla="*/ 6326516 h 6857999"/>
              <a:gd name="connsiteX1793" fmla="*/ 2616071 w 5372098"/>
              <a:gd name="connsiteY1793" fmla="*/ 6326017 h 6857999"/>
              <a:gd name="connsiteX1794" fmla="*/ 2617067 w 5372098"/>
              <a:gd name="connsiteY1794" fmla="*/ 6325020 h 6857999"/>
              <a:gd name="connsiteX1795" fmla="*/ 2620059 w 5372098"/>
              <a:gd name="connsiteY1795" fmla="*/ 6324023 h 6857999"/>
              <a:gd name="connsiteX1796" fmla="*/ 2624043 w 5372098"/>
              <a:gd name="connsiteY1796" fmla="*/ 6323027 h 6857999"/>
              <a:gd name="connsiteX1797" fmla="*/ 2630520 w 5372098"/>
              <a:gd name="connsiteY1797" fmla="*/ 6324023 h 6857999"/>
              <a:gd name="connsiteX1798" fmla="*/ 2625039 w 5372098"/>
              <a:gd name="connsiteY1798" fmla="*/ 6321034 h 6857999"/>
              <a:gd name="connsiteX1799" fmla="*/ 2621056 w 5372098"/>
              <a:gd name="connsiteY1799" fmla="*/ 6319041 h 6857999"/>
              <a:gd name="connsiteX1800" fmla="*/ 2617569 w 5372098"/>
              <a:gd name="connsiteY1800" fmla="*/ 6318044 h 6857999"/>
              <a:gd name="connsiteX1801" fmla="*/ 2615571 w 5372098"/>
              <a:gd name="connsiteY1801" fmla="*/ 6317545 h 6857999"/>
              <a:gd name="connsiteX1802" fmla="*/ 2613083 w 5372098"/>
              <a:gd name="connsiteY1802" fmla="*/ 6318044 h 6857999"/>
              <a:gd name="connsiteX1803" fmla="*/ 2611586 w 5372098"/>
              <a:gd name="connsiteY1803" fmla="*/ 6319041 h 6857999"/>
              <a:gd name="connsiteX1804" fmla="*/ 2610090 w 5372098"/>
              <a:gd name="connsiteY1804" fmla="*/ 6321034 h 6857999"/>
              <a:gd name="connsiteX1805" fmla="*/ 2609095 w 5372098"/>
              <a:gd name="connsiteY1805" fmla="*/ 6322529 h 6857999"/>
              <a:gd name="connsiteX1806" fmla="*/ 2607603 w 5372098"/>
              <a:gd name="connsiteY1806" fmla="*/ 6326516 h 6857999"/>
              <a:gd name="connsiteX1807" fmla="*/ 2606107 w 5372098"/>
              <a:gd name="connsiteY1807" fmla="*/ 6329006 h 6857999"/>
              <a:gd name="connsiteX1808" fmla="*/ 2604610 w 5372098"/>
              <a:gd name="connsiteY1808" fmla="*/ 6330502 h 6857999"/>
              <a:gd name="connsiteX1809" fmla="*/ 2603117 w 5372098"/>
              <a:gd name="connsiteY1809" fmla="*/ 6331996 h 6857999"/>
              <a:gd name="connsiteX1810" fmla="*/ 2600127 w 5372098"/>
              <a:gd name="connsiteY1810" fmla="*/ 6332993 h 6857999"/>
              <a:gd name="connsiteX1811" fmla="*/ 2597139 w 5372098"/>
              <a:gd name="connsiteY1811" fmla="*/ 6333492 h 6857999"/>
              <a:gd name="connsiteX1812" fmla="*/ 2593151 w 5372098"/>
              <a:gd name="connsiteY1812" fmla="*/ 6333492 h 6857999"/>
              <a:gd name="connsiteX1813" fmla="*/ 2592153 w 5372098"/>
              <a:gd name="connsiteY1813" fmla="*/ 6329006 h 6857999"/>
              <a:gd name="connsiteX1814" fmla="*/ 2591654 w 5372098"/>
              <a:gd name="connsiteY1814" fmla="*/ 6325020 h 6857999"/>
              <a:gd name="connsiteX1815" fmla="*/ 2592153 w 5372098"/>
              <a:gd name="connsiteY1815" fmla="*/ 6317047 h 6857999"/>
              <a:gd name="connsiteX1816" fmla="*/ 2594148 w 5372098"/>
              <a:gd name="connsiteY1816" fmla="*/ 6301100 h 6857999"/>
              <a:gd name="connsiteX1817" fmla="*/ 2594642 w 5372098"/>
              <a:gd name="connsiteY1817" fmla="*/ 6292131 h 6857999"/>
              <a:gd name="connsiteX1818" fmla="*/ 2594642 w 5372098"/>
              <a:gd name="connsiteY1818" fmla="*/ 6288144 h 6857999"/>
              <a:gd name="connsiteX1819" fmla="*/ 2594148 w 5372098"/>
              <a:gd name="connsiteY1819" fmla="*/ 6284158 h 6857999"/>
              <a:gd name="connsiteX1820" fmla="*/ 2593151 w 5372098"/>
              <a:gd name="connsiteY1820" fmla="*/ 6280172 h 6857999"/>
              <a:gd name="connsiteX1821" fmla="*/ 2591654 w 5372098"/>
              <a:gd name="connsiteY1821" fmla="*/ 6275686 h 6857999"/>
              <a:gd name="connsiteX1822" fmla="*/ 2588666 w 5372098"/>
              <a:gd name="connsiteY1822" fmla="*/ 6271201 h 6857999"/>
              <a:gd name="connsiteX1823" fmla="*/ 2585177 w 5372098"/>
              <a:gd name="connsiteY1823" fmla="*/ 6267214 h 6857999"/>
              <a:gd name="connsiteX1824" fmla="*/ 2581690 w 5372098"/>
              <a:gd name="connsiteY1824" fmla="*/ 6264224 h 6857999"/>
              <a:gd name="connsiteX1825" fmla="*/ 2578700 w 5372098"/>
              <a:gd name="connsiteY1825" fmla="*/ 6262730 h 6857999"/>
              <a:gd name="connsiteX1826" fmla="*/ 2576705 w 5372098"/>
              <a:gd name="connsiteY1826" fmla="*/ 6262231 h 6857999"/>
              <a:gd name="connsiteX1827" fmla="*/ 2574215 w 5372098"/>
              <a:gd name="connsiteY1827" fmla="*/ 6262730 h 6857999"/>
              <a:gd name="connsiteX1828" fmla="*/ 2572719 w 5372098"/>
              <a:gd name="connsiteY1828" fmla="*/ 6263727 h 6857999"/>
              <a:gd name="connsiteX1829" fmla="*/ 2570727 w 5372098"/>
              <a:gd name="connsiteY1829" fmla="*/ 6265221 h 6857999"/>
              <a:gd name="connsiteX1830" fmla="*/ 2570227 w 5372098"/>
              <a:gd name="connsiteY1830" fmla="*/ 6267713 h 6857999"/>
              <a:gd name="connsiteX1831" fmla="*/ 2569233 w 5372098"/>
              <a:gd name="connsiteY1831" fmla="*/ 6270703 h 6857999"/>
              <a:gd name="connsiteX1832" fmla="*/ 2569233 w 5372098"/>
              <a:gd name="connsiteY1832" fmla="*/ 6273693 h 6857999"/>
              <a:gd name="connsiteX1833" fmla="*/ 2568734 w 5372098"/>
              <a:gd name="connsiteY1833" fmla="*/ 6276185 h 6857999"/>
              <a:gd name="connsiteX1834" fmla="*/ 2569729 w 5372098"/>
              <a:gd name="connsiteY1834" fmla="*/ 6282662 h 6857999"/>
              <a:gd name="connsiteX1835" fmla="*/ 2570227 w 5372098"/>
              <a:gd name="connsiteY1835" fmla="*/ 6285652 h 6857999"/>
              <a:gd name="connsiteX1836" fmla="*/ 2571724 w 5372098"/>
              <a:gd name="connsiteY1836" fmla="*/ 6288144 h 6857999"/>
              <a:gd name="connsiteX1837" fmla="*/ 2573218 w 5372098"/>
              <a:gd name="connsiteY1837" fmla="*/ 6290637 h 6857999"/>
              <a:gd name="connsiteX1838" fmla="*/ 2575213 w 5372098"/>
              <a:gd name="connsiteY1838" fmla="*/ 6292131 h 6857999"/>
              <a:gd name="connsiteX1839" fmla="*/ 2567737 w 5372098"/>
              <a:gd name="connsiteY1839" fmla="*/ 6288144 h 6857999"/>
              <a:gd name="connsiteX1840" fmla="*/ 2561260 w 5372098"/>
              <a:gd name="connsiteY1840" fmla="*/ 6284158 h 6857999"/>
              <a:gd name="connsiteX1841" fmla="*/ 2554779 w 5372098"/>
              <a:gd name="connsiteY1841" fmla="*/ 6279175 h 6857999"/>
              <a:gd name="connsiteX1842" fmla="*/ 2547802 w 5372098"/>
              <a:gd name="connsiteY1842" fmla="*/ 6272696 h 6857999"/>
              <a:gd name="connsiteX1843" fmla="*/ 2540826 w 5372098"/>
              <a:gd name="connsiteY1843" fmla="*/ 6265221 h 6857999"/>
              <a:gd name="connsiteX1844" fmla="*/ 2534352 w 5372098"/>
              <a:gd name="connsiteY1844" fmla="*/ 6256252 h 6857999"/>
              <a:gd name="connsiteX1845" fmla="*/ 2526877 w 5372098"/>
              <a:gd name="connsiteY1845" fmla="*/ 6245288 h 6857999"/>
              <a:gd name="connsiteX1846" fmla="*/ 2517906 w 5372098"/>
              <a:gd name="connsiteY1846" fmla="*/ 6232831 h 6857999"/>
              <a:gd name="connsiteX1847" fmla="*/ 2519904 w 5372098"/>
              <a:gd name="connsiteY1847" fmla="*/ 6239807 h 6857999"/>
              <a:gd name="connsiteX1848" fmla="*/ 2520897 w 5372098"/>
              <a:gd name="connsiteY1848" fmla="*/ 6245288 h 6857999"/>
              <a:gd name="connsiteX1849" fmla="*/ 2520897 w 5372098"/>
              <a:gd name="connsiteY1849" fmla="*/ 6249276 h 6857999"/>
              <a:gd name="connsiteX1850" fmla="*/ 2520397 w 5372098"/>
              <a:gd name="connsiteY1850" fmla="*/ 6251766 h 6857999"/>
              <a:gd name="connsiteX1851" fmla="*/ 2519401 w 5372098"/>
              <a:gd name="connsiteY1851" fmla="*/ 6252763 h 6857999"/>
              <a:gd name="connsiteX1852" fmla="*/ 2517410 w 5372098"/>
              <a:gd name="connsiteY1852" fmla="*/ 6253262 h 6857999"/>
              <a:gd name="connsiteX1853" fmla="*/ 2515914 w 5372098"/>
              <a:gd name="connsiteY1853" fmla="*/ 6252265 h 6857999"/>
              <a:gd name="connsiteX1854" fmla="*/ 2513423 w 5372098"/>
              <a:gd name="connsiteY1854" fmla="*/ 6249773 h 6857999"/>
              <a:gd name="connsiteX1855" fmla="*/ 2511430 w 5372098"/>
              <a:gd name="connsiteY1855" fmla="*/ 6247780 h 6857999"/>
              <a:gd name="connsiteX1856" fmla="*/ 2508935 w 5372098"/>
              <a:gd name="connsiteY1856" fmla="*/ 6244291 h 6857999"/>
              <a:gd name="connsiteX1857" fmla="*/ 2506447 w 5372098"/>
              <a:gd name="connsiteY1857" fmla="*/ 6240305 h 6857999"/>
              <a:gd name="connsiteX1858" fmla="*/ 2504953 w 5372098"/>
              <a:gd name="connsiteY1858" fmla="*/ 6235821 h 6857999"/>
              <a:gd name="connsiteX1859" fmla="*/ 2503953 w 5372098"/>
              <a:gd name="connsiteY1859" fmla="*/ 6230836 h 6857999"/>
              <a:gd name="connsiteX1860" fmla="*/ 2503457 w 5372098"/>
              <a:gd name="connsiteY1860" fmla="*/ 6226352 h 6857999"/>
              <a:gd name="connsiteX1861" fmla="*/ 2503457 w 5372098"/>
              <a:gd name="connsiteY1861" fmla="*/ 6221867 h 6857999"/>
              <a:gd name="connsiteX1862" fmla="*/ 2503953 w 5372098"/>
              <a:gd name="connsiteY1862" fmla="*/ 6217383 h 6857999"/>
              <a:gd name="connsiteX1863" fmla="*/ 2498473 w 5372098"/>
              <a:gd name="connsiteY1863" fmla="*/ 6216884 h 6857999"/>
              <a:gd name="connsiteX1864" fmla="*/ 2492989 w 5372098"/>
              <a:gd name="connsiteY1864" fmla="*/ 6216385 h 6857999"/>
              <a:gd name="connsiteX1865" fmla="*/ 2487011 w 5372098"/>
              <a:gd name="connsiteY1865" fmla="*/ 6215388 h 6857999"/>
              <a:gd name="connsiteX1866" fmla="*/ 2481531 w 5372098"/>
              <a:gd name="connsiteY1866" fmla="*/ 6214391 h 6857999"/>
              <a:gd name="connsiteX1867" fmla="*/ 2478543 w 5372098"/>
              <a:gd name="connsiteY1867" fmla="*/ 6213395 h 6857999"/>
              <a:gd name="connsiteX1868" fmla="*/ 2475550 w 5372098"/>
              <a:gd name="connsiteY1868" fmla="*/ 6211402 h 6857999"/>
              <a:gd name="connsiteX1869" fmla="*/ 2473062 w 5372098"/>
              <a:gd name="connsiteY1869" fmla="*/ 6209908 h 6857999"/>
              <a:gd name="connsiteX1870" fmla="*/ 2470069 w 5372098"/>
              <a:gd name="connsiteY1870" fmla="*/ 6207415 h 6857999"/>
              <a:gd name="connsiteX1871" fmla="*/ 2466583 w 5372098"/>
              <a:gd name="connsiteY1871" fmla="*/ 6203928 h 6857999"/>
              <a:gd name="connsiteX1872" fmla="*/ 2463595 w 5372098"/>
              <a:gd name="connsiteY1872" fmla="*/ 6200937 h 6857999"/>
              <a:gd name="connsiteX1873" fmla="*/ 2460103 w 5372098"/>
              <a:gd name="connsiteY1873" fmla="*/ 6195954 h 6857999"/>
              <a:gd name="connsiteX1874" fmla="*/ 2457613 w 5372098"/>
              <a:gd name="connsiteY1874" fmla="*/ 6191470 h 6857999"/>
              <a:gd name="connsiteX1875" fmla="*/ 2456619 w 5372098"/>
              <a:gd name="connsiteY1875" fmla="*/ 6197449 h 6857999"/>
              <a:gd name="connsiteX1876" fmla="*/ 2456619 w 5372098"/>
              <a:gd name="connsiteY1876" fmla="*/ 6201935 h 6857999"/>
              <a:gd name="connsiteX1877" fmla="*/ 2457613 w 5372098"/>
              <a:gd name="connsiteY1877" fmla="*/ 6206419 h 6857999"/>
              <a:gd name="connsiteX1878" fmla="*/ 2458611 w 5372098"/>
              <a:gd name="connsiteY1878" fmla="*/ 6210405 h 6857999"/>
              <a:gd name="connsiteX1879" fmla="*/ 2461101 w 5372098"/>
              <a:gd name="connsiteY1879" fmla="*/ 6214391 h 6857999"/>
              <a:gd name="connsiteX1880" fmla="*/ 2463093 w 5372098"/>
              <a:gd name="connsiteY1880" fmla="*/ 6217880 h 6857999"/>
              <a:gd name="connsiteX1881" fmla="*/ 2466583 w 5372098"/>
              <a:gd name="connsiteY1881" fmla="*/ 6221369 h 6857999"/>
              <a:gd name="connsiteX1882" fmla="*/ 2470069 w 5372098"/>
              <a:gd name="connsiteY1882" fmla="*/ 6224359 h 6857999"/>
              <a:gd name="connsiteX1883" fmla="*/ 2478042 w 5372098"/>
              <a:gd name="connsiteY1883" fmla="*/ 6230836 h 6857999"/>
              <a:gd name="connsiteX1884" fmla="*/ 2487011 w 5372098"/>
              <a:gd name="connsiteY1884" fmla="*/ 6238311 h 6857999"/>
              <a:gd name="connsiteX1885" fmla="*/ 2497478 w 5372098"/>
              <a:gd name="connsiteY1885" fmla="*/ 6247282 h 6857999"/>
              <a:gd name="connsiteX1886" fmla="*/ 2502461 w 5372098"/>
              <a:gd name="connsiteY1886" fmla="*/ 6252265 h 6857999"/>
              <a:gd name="connsiteX1887" fmla="*/ 2507940 w 5372098"/>
              <a:gd name="connsiteY1887" fmla="*/ 6257746 h 6857999"/>
              <a:gd name="connsiteX1888" fmla="*/ 2502461 w 5372098"/>
              <a:gd name="connsiteY1888" fmla="*/ 6257248 h 6857999"/>
              <a:gd name="connsiteX1889" fmla="*/ 2498473 w 5372098"/>
              <a:gd name="connsiteY1889" fmla="*/ 6257248 h 6857999"/>
              <a:gd name="connsiteX1890" fmla="*/ 2495979 w 5372098"/>
              <a:gd name="connsiteY1890" fmla="*/ 6258742 h 6857999"/>
              <a:gd name="connsiteX1891" fmla="*/ 2493987 w 5372098"/>
              <a:gd name="connsiteY1891" fmla="*/ 6260238 h 6857999"/>
              <a:gd name="connsiteX1892" fmla="*/ 2492989 w 5372098"/>
              <a:gd name="connsiteY1892" fmla="*/ 6262730 h 6857999"/>
              <a:gd name="connsiteX1893" fmla="*/ 2492495 w 5372098"/>
              <a:gd name="connsiteY1893" fmla="*/ 6265221 h 6857999"/>
              <a:gd name="connsiteX1894" fmla="*/ 2492495 w 5372098"/>
              <a:gd name="connsiteY1894" fmla="*/ 6268211 h 6857999"/>
              <a:gd name="connsiteX1895" fmla="*/ 2492989 w 5372098"/>
              <a:gd name="connsiteY1895" fmla="*/ 6271700 h 6857999"/>
              <a:gd name="connsiteX1896" fmla="*/ 2495979 w 5372098"/>
              <a:gd name="connsiteY1896" fmla="*/ 6279673 h 6857999"/>
              <a:gd name="connsiteX1897" fmla="*/ 2499471 w 5372098"/>
              <a:gd name="connsiteY1897" fmla="*/ 6288144 h 6857999"/>
              <a:gd name="connsiteX1898" fmla="*/ 2502461 w 5372098"/>
              <a:gd name="connsiteY1898" fmla="*/ 6296117 h 6857999"/>
              <a:gd name="connsiteX1899" fmla="*/ 2505948 w 5372098"/>
              <a:gd name="connsiteY1899" fmla="*/ 6304589 h 6857999"/>
              <a:gd name="connsiteX1900" fmla="*/ 2503953 w 5372098"/>
              <a:gd name="connsiteY1900" fmla="*/ 6306582 h 6857999"/>
              <a:gd name="connsiteX1901" fmla="*/ 2501466 w 5372098"/>
              <a:gd name="connsiteY1901" fmla="*/ 6308575 h 6857999"/>
              <a:gd name="connsiteX1902" fmla="*/ 2499471 w 5372098"/>
              <a:gd name="connsiteY1902" fmla="*/ 6309075 h 6857999"/>
              <a:gd name="connsiteX1903" fmla="*/ 2496977 w 5372098"/>
              <a:gd name="connsiteY1903" fmla="*/ 6309075 h 6857999"/>
              <a:gd name="connsiteX1904" fmla="*/ 2493987 w 5372098"/>
              <a:gd name="connsiteY1904" fmla="*/ 6307579 h 6857999"/>
              <a:gd name="connsiteX1905" fmla="*/ 2491996 w 5372098"/>
              <a:gd name="connsiteY1905" fmla="*/ 6306582 h 6857999"/>
              <a:gd name="connsiteX1906" fmla="*/ 2486515 w 5372098"/>
              <a:gd name="connsiteY1906" fmla="*/ 6303592 h 6857999"/>
              <a:gd name="connsiteX1907" fmla="*/ 2481531 w 5372098"/>
              <a:gd name="connsiteY1907" fmla="*/ 6300603 h 6857999"/>
              <a:gd name="connsiteX1908" fmla="*/ 2476549 w 5372098"/>
              <a:gd name="connsiteY1908" fmla="*/ 6297613 h 6857999"/>
              <a:gd name="connsiteX1909" fmla="*/ 2474057 w 5372098"/>
              <a:gd name="connsiteY1909" fmla="*/ 6297114 h 6857999"/>
              <a:gd name="connsiteX1910" fmla="*/ 2471565 w 5372098"/>
              <a:gd name="connsiteY1910" fmla="*/ 6297114 h 6857999"/>
              <a:gd name="connsiteX1911" fmla="*/ 2469570 w 5372098"/>
              <a:gd name="connsiteY1911" fmla="*/ 6297613 h 6857999"/>
              <a:gd name="connsiteX1912" fmla="*/ 2467083 w 5372098"/>
              <a:gd name="connsiteY1912" fmla="*/ 6299107 h 6857999"/>
              <a:gd name="connsiteX1913" fmla="*/ 2469570 w 5372098"/>
              <a:gd name="connsiteY1913" fmla="*/ 6291633 h 6857999"/>
              <a:gd name="connsiteX1914" fmla="*/ 2470568 w 5372098"/>
              <a:gd name="connsiteY1914" fmla="*/ 6286151 h 6857999"/>
              <a:gd name="connsiteX1915" fmla="*/ 2470568 w 5372098"/>
              <a:gd name="connsiteY1915" fmla="*/ 6281666 h 6857999"/>
              <a:gd name="connsiteX1916" fmla="*/ 2470069 w 5372098"/>
              <a:gd name="connsiteY1916" fmla="*/ 6278178 h 6857999"/>
              <a:gd name="connsiteX1917" fmla="*/ 2469074 w 5372098"/>
              <a:gd name="connsiteY1917" fmla="*/ 6275187 h 6857999"/>
              <a:gd name="connsiteX1918" fmla="*/ 2467083 w 5372098"/>
              <a:gd name="connsiteY1918" fmla="*/ 6273693 h 6857999"/>
              <a:gd name="connsiteX1919" fmla="*/ 2465085 w 5372098"/>
              <a:gd name="connsiteY1919" fmla="*/ 6271700 h 6857999"/>
              <a:gd name="connsiteX1920" fmla="*/ 2462095 w 5372098"/>
              <a:gd name="connsiteY1920" fmla="*/ 6270703 h 6857999"/>
              <a:gd name="connsiteX1921" fmla="*/ 2456619 w 5372098"/>
              <a:gd name="connsiteY1921" fmla="*/ 6268211 h 6857999"/>
              <a:gd name="connsiteX1922" fmla="*/ 2454624 w 5372098"/>
              <a:gd name="connsiteY1922" fmla="*/ 6266218 h 6857999"/>
              <a:gd name="connsiteX1923" fmla="*/ 2452131 w 5372098"/>
              <a:gd name="connsiteY1923" fmla="*/ 6263727 h 6857999"/>
              <a:gd name="connsiteX1924" fmla="*/ 2450636 w 5372098"/>
              <a:gd name="connsiteY1924" fmla="*/ 6260238 h 6857999"/>
              <a:gd name="connsiteX1925" fmla="*/ 2449638 w 5372098"/>
              <a:gd name="connsiteY1925" fmla="*/ 6256252 h 6857999"/>
              <a:gd name="connsiteX1926" fmla="*/ 2448645 w 5372098"/>
              <a:gd name="connsiteY1926" fmla="*/ 6250770 h 6857999"/>
              <a:gd name="connsiteX1927" fmla="*/ 2449638 w 5372098"/>
              <a:gd name="connsiteY1927" fmla="*/ 6243294 h 6857999"/>
              <a:gd name="connsiteX1928" fmla="*/ 2443163 w 5372098"/>
              <a:gd name="connsiteY1928" fmla="*/ 6245787 h 6857999"/>
              <a:gd name="connsiteX1929" fmla="*/ 2438679 w 5372098"/>
              <a:gd name="connsiteY1929" fmla="*/ 6247780 h 6857999"/>
              <a:gd name="connsiteX1930" fmla="*/ 2433693 w 5372098"/>
              <a:gd name="connsiteY1930" fmla="*/ 6248279 h 6857999"/>
              <a:gd name="connsiteX1931" fmla="*/ 2430706 w 5372098"/>
              <a:gd name="connsiteY1931" fmla="*/ 6248776 h 6857999"/>
              <a:gd name="connsiteX1932" fmla="*/ 2427716 w 5372098"/>
              <a:gd name="connsiteY1932" fmla="*/ 6248279 h 6857999"/>
              <a:gd name="connsiteX1933" fmla="*/ 2425225 w 5372098"/>
              <a:gd name="connsiteY1933" fmla="*/ 6247780 h 6857999"/>
              <a:gd name="connsiteX1934" fmla="*/ 2420740 w 5372098"/>
              <a:gd name="connsiteY1934" fmla="*/ 6245288 h 6857999"/>
              <a:gd name="connsiteX1935" fmla="*/ 2415755 w 5372098"/>
              <a:gd name="connsiteY1935" fmla="*/ 6243793 h 6857999"/>
              <a:gd name="connsiteX1936" fmla="*/ 2412265 w 5372098"/>
              <a:gd name="connsiteY1936" fmla="*/ 6242298 h 6857999"/>
              <a:gd name="connsiteX1937" fmla="*/ 2408782 w 5372098"/>
              <a:gd name="connsiteY1937" fmla="*/ 6242298 h 6857999"/>
              <a:gd name="connsiteX1938" fmla="*/ 2404294 w 5372098"/>
              <a:gd name="connsiteY1938" fmla="*/ 6242298 h 6857999"/>
              <a:gd name="connsiteX1939" fmla="*/ 2398813 w 5372098"/>
              <a:gd name="connsiteY1939" fmla="*/ 6243294 h 6857999"/>
              <a:gd name="connsiteX1940" fmla="*/ 2392832 w 5372098"/>
              <a:gd name="connsiteY1940" fmla="*/ 6244790 h 6857999"/>
              <a:gd name="connsiteX1941" fmla="*/ 2385360 w 5372098"/>
              <a:gd name="connsiteY1941" fmla="*/ 6247282 h 6857999"/>
              <a:gd name="connsiteX1942" fmla="*/ 2384861 w 5372098"/>
              <a:gd name="connsiteY1942" fmla="*/ 6249773 h 6857999"/>
              <a:gd name="connsiteX1943" fmla="*/ 2383866 w 5372098"/>
              <a:gd name="connsiteY1943" fmla="*/ 6252265 h 6857999"/>
              <a:gd name="connsiteX1944" fmla="*/ 2383866 w 5372098"/>
              <a:gd name="connsiteY1944" fmla="*/ 6257248 h 6857999"/>
              <a:gd name="connsiteX1945" fmla="*/ 2383866 w 5372098"/>
              <a:gd name="connsiteY1945" fmla="*/ 6259739 h 6857999"/>
              <a:gd name="connsiteX1946" fmla="*/ 2383365 w 5372098"/>
              <a:gd name="connsiteY1946" fmla="*/ 6262231 h 6857999"/>
              <a:gd name="connsiteX1947" fmla="*/ 2382370 w 5372098"/>
              <a:gd name="connsiteY1947" fmla="*/ 6264224 h 6857999"/>
              <a:gd name="connsiteX1948" fmla="*/ 2380875 w 5372098"/>
              <a:gd name="connsiteY1948" fmla="*/ 6266717 h 6857999"/>
              <a:gd name="connsiteX1949" fmla="*/ 2392336 w 5372098"/>
              <a:gd name="connsiteY1949" fmla="*/ 6269207 h 6857999"/>
              <a:gd name="connsiteX1950" fmla="*/ 2402301 w 5372098"/>
              <a:gd name="connsiteY1950" fmla="*/ 6273693 h 6857999"/>
              <a:gd name="connsiteX1951" fmla="*/ 2412265 w 5372098"/>
              <a:gd name="connsiteY1951" fmla="*/ 6278178 h 6857999"/>
              <a:gd name="connsiteX1952" fmla="*/ 2421239 w 5372098"/>
              <a:gd name="connsiteY1952" fmla="*/ 6282662 h 6857999"/>
              <a:gd name="connsiteX1953" fmla="*/ 2429708 w 5372098"/>
              <a:gd name="connsiteY1953" fmla="*/ 6288144 h 6857999"/>
              <a:gd name="connsiteX1954" fmla="*/ 2438679 w 5372098"/>
              <a:gd name="connsiteY1954" fmla="*/ 6294124 h 6857999"/>
              <a:gd name="connsiteX1955" fmla="*/ 2446650 w 5372098"/>
              <a:gd name="connsiteY1955" fmla="*/ 6299606 h 6857999"/>
              <a:gd name="connsiteX1956" fmla="*/ 2454125 w 5372098"/>
              <a:gd name="connsiteY1956" fmla="*/ 6306582 h 6857999"/>
              <a:gd name="connsiteX1957" fmla="*/ 2468077 w 5372098"/>
              <a:gd name="connsiteY1957" fmla="*/ 6320037 h 6857999"/>
              <a:gd name="connsiteX1958" fmla="*/ 2482526 w 5372098"/>
              <a:gd name="connsiteY1958" fmla="*/ 6332993 h 6857999"/>
              <a:gd name="connsiteX1959" fmla="*/ 2497478 w 5372098"/>
              <a:gd name="connsiteY1959" fmla="*/ 6345950 h 6857999"/>
              <a:gd name="connsiteX1960" fmla="*/ 2504953 w 5372098"/>
              <a:gd name="connsiteY1960" fmla="*/ 6351930 h 6857999"/>
              <a:gd name="connsiteX1961" fmla="*/ 2512425 w 5372098"/>
              <a:gd name="connsiteY1961" fmla="*/ 6357412 h 6857999"/>
              <a:gd name="connsiteX1962" fmla="*/ 2509931 w 5372098"/>
              <a:gd name="connsiteY1962" fmla="*/ 6358906 h 6857999"/>
              <a:gd name="connsiteX1963" fmla="*/ 2507940 w 5372098"/>
              <a:gd name="connsiteY1963" fmla="*/ 6358906 h 6857999"/>
              <a:gd name="connsiteX1964" fmla="*/ 2502461 w 5372098"/>
              <a:gd name="connsiteY1964" fmla="*/ 6358906 h 6857999"/>
              <a:gd name="connsiteX1965" fmla="*/ 2500468 w 5372098"/>
              <a:gd name="connsiteY1965" fmla="*/ 6358906 h 6857999"/>
              <a:gd name="connsiteX1966" fmla="*/ 2497977 w 5372098"/>
              <a:gd name="connsiteY1966" fmla="*/ 6359405 h 6857999"/>
              <a:gd name="connsiteX1967" fmla="*/ 2495979 w 5372098"/>
              <a:gd name="connsiteY1967" fmla="*/ 6360402 h 6857999"/>
              <a:gd name="connsiteX1968" fmla="*/ 2493491 w 5372098"/>
              <a:gd name="connsiteY1968" fmla="*/ 6362395 h 6857999"/>
              <a:gd name="connsiteX1969" fmla="*/ 2500964 w 5372098"/>
              <a:gd name="connsiteY1969" fmla="*/ 6371364 h 6857999"/>
              <a:gd name="connsiteX1970" fmla="*/ 2508935 w 5372098"/>
              <a:gd name="connsiteY1970" fmla="*/ 6378840 h 6857999"/>
              <a:gd name="connsiteX1971" fmla="*/ 2515914 w 5372098"/>
              <a:gd name="connsiteY1971" fmla="*/ 6385816 h 6857999"/>
              <a:gd name="connsiteX1972" fmla="*/ 2523386 w 5372098"/>
              <a:gd name="connsiteY1972" fmla="*/ 6391298 h 6857999"/>
              <a:gd name="connsiteX1973" fmla="*/ 2530863 w 5372098"/>
              <a:gd name="connsiteY1973" fmla="*/ 6396780 h 6857999"/>
              <a:gd name="connsiteX1974" fmla="*/ 2537839 w 5372098"/>
              <a:gd name="connsiteY1974" fmla="*/ 6400766 h 6857999"/>
              <a:gd name="connsiteX1975" fmla="*/ 2544815 w 5372098"/>
              <a:gd name="connsiteY1975" fmla="*/ 6404753 h 6857999"/>
              <a:gd name="connsiteX1976" fmla="*/ 2552291 w 5372098"/>
              <a:gd name="connsiteY1976" fmla="*/ 6408242 h 6857999"/>
              <a:gd name="connsiteX1977" fmla="*/ 2567737 w 5372098"/>
              <a:gd name="connsiteY1977" fmla="*/ 6414221 h 6857999"/>
              <a:gd name="connsiteX1978" fmla="*/ 2584181 w 5372098"/>
              <a:gd name="connsiteY1978" fmla="*/ 6421197 h 6857999"/>
              <a:gd name="connsiteX1979" fmla="*/ 2592153 w 5372098"/>
              <a:gd name="connsiteY1979" fmla="*/ 6425683 h 6857999"/>
              <a:gd name="connsiteX1980" fmla="*/ 2601124 w 5372098"/>
              <a:gd name="connsiteY1980" fmla="*/ 6430167 h 6857999"/>
              <a:gd name="connsiteX1981" fmla="*/ 2610090 w 5372098"/>
              <a:gd name="connsiteY1981" fmla="*/ 6435649 h 6857999"/>
              <a:gd name="connsiteX1982" fmla="*/ 2620059 w 5372098"/>
              <a:gd name="connsiteY1982" fmla="*/ 6441628 h 6857999"/>
              <a:gd name="connsiteX1983" fmla="*/ 2617067 w 5372098"/>
              <a:gd name="connsiteY1983" fmla="*/ 6445614 h 6857999"/>
              <a:gd name="connsiteX1984" fmla="*/ 2615075 w 5372098"/>
              <a:gd name="connsiteY1984" fmla="*/ 6449601 h 6857999"/>
              <a:gd name="connsiteX1985" fmla="*/ 2613581 w 5372098"/>
              <a:gd name="connsiteY1985" fmla="*/ 6453589 h 6857999"/>
              <a:gd name="connsiteX1986" fmla="*/ 2612584 w 5372098"/>
              <a:gd name="connsiteY1986" fmla="*/ 6458073 h 6857999"/>
              <a:gd name="connsiteX1987" fmla="*/ 2612584 w 5372098"/>
              <a:gd name="connsiteY1987" fmla="*/ 6462059 h 6857999"/>
              <a:gd name="connsiteX1988" fmla="*/ 2613083 w 5372098"/>
              <a:gd name="connsiteY1988" fmla="*/ 6466046 h 6857999"/>
              <a:gd name="connsiteX1989" fmla="*/ 2614579 w 5372098"/>
              <a:gd name="connsiteY1989" fmla="*/ 6470531 h 6857999"/>
              <a:gd name="connsiteX1990" fmla="*/ 2616071 w 5372098"/>
              <a:gd name="connsiteY1990" fmla="*/ 6475016 h 6857999"/>
              <a:gd name="connsiteX1991" fmla="*/ 2618562 w 5372098"/>
              <a:gd name="connsiteY1991" fmla="*/ 6479003 h 6857999"/>
              <a:gd name="connsiteX1992" fmla="*/ 2620557 w 5372098"/>
              <a:gd name="connsiteY1992" fmla="*/ 6483488 h 6857999"/>
              <a:gd name="connsiteX1993" fmla="*/ 2627036 w 5372098"/>
              <a:gd name="connsiteY1993" fmla="*/ 6491959 h 6857999"/>
              <a:gd name="connsiteX1994" fmla="*/ 2634506 w 5372098"/>
              <a:gd name="connsiteY1994" fmla="*/ 6501427 h 6857999"/>
              <a:gd name="connsiteX1995" fmla="*/ 2642983 w 5372098"/>
              <a:gd name="connsiteY1995" fmla="*/ 6510396 h 6857999"/>
              <a:gd name="connsiteX1996" fmla="*/ 2641483 w 5372098"/>
              <a:gd name="connsiteY1996" fmla="*/ 6514882 h 6857999"/>
              <a:gd name="connsiteX1997" fmla="*/ 2639492 w 5372098"/>
              <a:gd name="connsiteY1997" fmla="*/ 6517872 h 6857999"/>
              <a:gd name="connsiteX1998" fmla="*/ 2637496 w 5372098"/>
              <a:gd name="connsiteY1998" fmla="*/ 6519865 h 6857999"/>
              <a:gd name="connsiteX1999" fmla="*/ 2635007 w 5372098"/>
              <a:gd name="connsiteY1999" fmla="*/ 6520364 h 6857999"/>
              <a:gd name="connsiteX2000" fmla="*/ 2632516 w 5372098"/>
              <a:gd name="connsiteY2000" fmla="*/ 6519865 h 6857999"/>
              <a:gd name="connsiteX2001" fmla="*/ 2630024 w 5372098"/>
              <a:gd name="connsiteY2001" fmla="*/ 6518371 h 6857999"/>
              <a:gd name="connsiteX2002" fmla="*/ 2624542 w 5372098"/>
              <a:gd name="connsiteY2002" fmla="*/ 6515879 h 6857999"/>
              <a:gd name="connsiteX2003" fmla="*/ 2619061 w 5372098"/>
              <a:gd name="connsiteY2003" fmla="*/ 6512391 h 6857999"/>
              <a:gd name="connsiteX2004" fmla="*/ 2616571 w 5372098"/>
              <a:gd name="connsiteY2004" fmla="*/ 6510896 h 6857999"/>
              <a:gd name="connsiteX2005" fmla="*/ 2613581 w 5372098"/>
              <a:gd name="connsiteY2005" fmla="*/ 6510396 h 6857999"/>
              <a:gd name="connsiteX2006" fmla="*/ 2611586 w 5372098"/>
              <a:gd name="connsiteY2006" fmla="*/ 6510896 h 6857999"/>
              <a:gd name="connsiteX2007" fmla="*/ 2609095 w 5372098"/>
              <a:gd name="connsiteY2007" fmla="*/ 6512889 h 6857999"/>
              <a:gd name="connsiteX2008" fmla="*/ 2607603 w 5372098"/>
              <a:gd name="connsiteY2008" fmla="*/ 6516378 h 6857999"/>
              <a:gd name="connsiteX2009" fmla="*/ 2605608 w 5372098"/>
              <a:gd name="connsiteY2009" fmla="*/ 6520364 h 6857999"/>
              <a:gd name="connsiteX2010" fmla="*/ 2601124 w 5372098"/>
              <a:gd name="connsiteY2010" fmla="*/ 6516875 h 6857999"/>
              <a:gd name="connsiteX2011" fmla="*/ 2597139 w 5372098"/>
              <a:gd name="connsiteY2011" fmla="*/ 6513388 h 6857999"/>
              <a:gd name="connsiteX2012" fmla="*/ 2594148 w 5372098"/>
              <a:gd name="connsiteY2012" fmla="*/ 6509899 h 6857999"/>
              <a:gd name="connsiteX2013" fmla="*/ 2591654 w 5372098"/>
              <a:gd name="connsiteY2013" fmla="*/ 6506410 h 6857999"/>
              <a:gd name="connsiteX2014" fmla="*/ 2588167 w 5372098"/>
              <a:gd name="connsiteY2014" fmla="*/ 6500930 h 6857999"/>
              <a:gd name="connsiteX2015" fmla="*/ 2585676 w 5372098"/>
              <a:gd name="connsiteY2015" fmla="*/ 6495447 h 6857999"/>
              <a:gd name="connsiteX2016" fmla="*/ 2583185 w 5372098"/>
              <a:gd name="connsiteY2016" fmla="*/ 6490962 h 6857999"/>
              <a:gd name="connsiteX2017" fmla="*/ 2582186 w 5372098"/>
              <a:gd name="connsiteY2017" fmla="*/ 6489468 h 6857999"/>
              <a:gd name="connsiteX2018" fmla="*/ 2580691 w 5372098"/>
              <a:gd name="connsiteY2018" fmla="*/ 6487475 h 6857999"/>
              <a:gd name="connsiteX2019" fmla="*/ 2578201 w 5372098"/>
              <a:gd name="connsiteY2019" fmla="*/ 6485979 h 6857999"/>
              <a:gd name="connsiteX2020" fmla="*/ 2576209 w 5372098"/>
              <a:gd name="connsiteY2020" fmla="*/ 6484982 h 6857999"/>
              <a:gd name="connsiteX2021" fmla="*/ 2572719 w 5372098"/>
              <a:gd name="connsiteY2021" fmla="*/ 6483986 h 6857999"/>
              <a:gd name="connsiteX2022" fmla="*/ 2567737 w 5372098"/>
              <a:gd name="connsiteY2022" fmla="*/ 6483488 h 6857999"/>
              <a:gd name="connsiteX2023" fmla="*/ 2567238 w 5372098"/>
              <a:gd name="connsiteY2023" fmla="*/ 6487972 h 6857999"/>
              <a:gd name="connsiteX2024" fmla="*/ 2567737 w 5372098"/>
              <a:gd name="connsiteY2024" fmla="*/ 6491959 h 6857999"/>
              <a:gd name="connsiteX2025" fmla="*/ 2569729 w 5372098"/>
              <a:gd name="connsiteY2025" fmla="*/ 6496943 h 6857999"/>
              <a:gd name="connsiteX2026" fmla="*/ 2571724 w 5372098"/>
              <a:gd name="connsiteY2026" fmla="*/ 6500430 h 6857999"/>
              <a:gd name="connsiteX2027" fmla="*/ 2574713 w 5372098"/>
              <a:gd name="connsiteY2027" fmla="*/ 6504417 h 6857999"/>
              <a:gd name="connsiteX2028" fmla="*/ 2578201 w 5372098"/>
              <a:gd name="connsiteY2028" fmla="*/ 6507407 h 6857999"/>
              <a:gd name="connsiteX2029" fmla="*/ 2582683 w 5372098"/>
              <a:gd name="connsiteY2029" fmla="*/ 6510896 h 6857999"/>
              <a:gd name="connsiteX2030" fmla="*/ 2586671 w 5372098"/>
              <a:gd name="connsiteY2030" fmla="*/ 6513885 h 6857999"/>
              <a:gd name="connsiteX2031" fmla="*/ 2596635 w 5372098"/>
              <a:gd name="connsiteY2031" fmla="*/ 6519865 h 6857999"/>
              <a:gd name="connsiteX2032" fmla="*/ 2606107 w 5372098"/>
              <a:gd name="connsiteY2032" fmla="*/ 6525347 h 6857999"/>
              <a:gd name="connsiteX2033" fmla="*/ 2615075 w 5372098"/>
              <a:gd name="connsiteY2033" fmla="*/ 6529832 h 6857999"/>
              <a:gd name="connsiteX2034" fmla="*/ 2618562 w 5372098"/>
              <a:gd name="connsiteY2034" fmla="*/ 6532822 h 6857999"/>
              <a:gd name="connsiteX2035" fmla="*/ 2621056 w 5372098"/>
              <a:gd name="connsiteY2035" fmla="*/ 6535313 h 6857999"/>
              <a:gd name="connsiteX2036" fmla="*/ 2615571 w 5372098"/>
              <a:gd name="connsiteY2036" fmla="*/ 6540795 h 6857999"/>
              <a:gd name="connsiteX2037" fmla="*/ 2612584 w 5372098"/>
              <a:gd name="connsiteY2037" fmla="*/ 6544284 h 6857999"/>
              <a:gd name="connsiteX2038" fmla="*/ 2611087 w 5372098"/>
              <a:gd name="connsiteY2038" fmla="*/ 6547274 h 6857999"/>
              <a:gd name="connsiteX2039" fmla="*/ 2609597 w 5372098"/>
              <a:gd name="connsiteY2039" fmla="*/ 6550761 h 6857999"/>
              <a:gd name="connsiteX2040" fmla="*/ 2609597 w 5372098"/>
              <a:gd name="connsiteY2040" fmla="*/ 6554250 h 6857999"/>
              <a:gd name="connsiteX2041" fmla="*/ 2610090 w 5372098"/>
              <a:gd name="connsiteY2041" fmla="*/ 6557240 h 6857999"/>
              <a:gd name="connsiteX2042" fmla="*/ 2612584 w 5372098"/>
              <a:gd name="connsiteY2042" fmla="*/ 6560729 h 6857999"/>
              <a:gd name="connsiteX2043" fmla="*/ 2606107 w 5372098"/>
              <a:gd name="connsiteY2043" fmla="*/ 6554747 h 6857999"/>
              <a:gd name="connsiteX2044" fmla="*/ 2600127 w 5372098"/>
              <a:gd name="connsiteY2044" fmla="*/ 6549267 h 6857999"/>
              <a:gd name="connsiteX2045" fmla="*/ 2596635 w 5372098"/>
              <a:gd name="connsiteY2045" fmla="*/ 6547274 h 6857999"/>
              <a:gd name="connsiteX2046" fmla="*/ 2593151 w 5372098"/>
              <a:gd name="connsiteY2046" fmla="*/ 6545778 h 6857999"/>
              <a:gd name="connsiteX2047" fmla="*/ 2585676 w 5372098"/>
              <a:gd name="connsiteY2047" fmla="*/ 6543785 h 6857999"/>
              <a:gd name="connsiteX2048" fmla="*/ 2578201 w 5372098"/>
              <a:gd name="connsiteY2048" fmla="*/ 6542788 h 6857999"/>
              <a:gd name="connsiteX2049" fmla="*/ 2570727 w 5372098"/>
              <a:gd name="connsiteY2049" fmla="*/ 6542788 h 6857999"/>
              <a:gd name="connsiteX2050" fmla="*/ 2562753 w 5372098"/>
              <a:gd name="connsiteY2050" fmla="*/ 6544284 h 6857999"/>
              <a:gd name="connsiteX2051" fmla="*/ 2555281 w 5372098"/>
              <a:gd name="connsiteY2051" fmla="*/ 6546775 h 6857999"/>
              <a:gd name="connsiteX2052" fmla="*/ 2547306 w 5372098"/>
              <a:gd name="connsiteY2052" fmla="*/ 6550264 h 6857999"/>
              <a:gd name="connsiteX2053" fmla="*/ 2539337 w 5372098"/>
              <a:gd name="connsiteY2053" fmla="*/ 6554747 h 6857999"/>
              <a:gd name="connsiteX2054" fmla="*/ 2531858 w 5372098"/>
              <a:gd name="connsiteY2054" fmla="*/ 6559732 h 6857999"/>
              <a:gd name="connsiteX2055" fmla="*/ 2523887 w 5372098"/>
              <a:gd name="connsiteY2055" fmla="*/ 6566209 h 6857999"/>
              <a:gd name="connsiteX2056" fmla="*/ 2516410 w 5372098"/>
              <a:gd name="connsiteY2056" fmla="*/ 6572688 h 6857999"/>
              <a:gd name="connsiteX2057" fmla="*/ 2508935 w 5372098"/>
              <a:gd name="connsiteY2057" fmla="*/ 6580163 h 6857999"/>
              <a:gd name="connsiteX2058" fmla="*/ 2501466 w 5372098"/>
              <a:gd name="connsiteY2058" fmla="*/ 6588635 h 6857999"/>
              <a:gd name="connsiteX2059" fmla="*/ 2494485 w 5372098"/>
              <a:gd name="connsiteY2059" fmla="*/ 6597105 h 6857999"/>
              <a:gd name="connsiteX2060" fmla="*/ 2484521 w 5372098"/>
              <a:gd name="connsiteY2060" fmla="*/ 6591126 h 6857999"/>
              <a:gd name="connsiteX2061" fmla="*/ 2479037 w 5372098"/>
              <a:gd name="connsiteY2061" fmla="*/ 6589631 h 6857999"/>
              <a:gd name="connsiteX2062" fmla="*/ 2474555 w 5372098"/>
              <a:gd name="connsiteY2062" fmla="*/ 6587638 h 6857999"/>
              <a:gd name="connsiteX2063" fmla="*/ 2470069 w 5372098"/>
              <a:gd name="connsiteY2063" fmla="*/ 6586642 h 6857999"/>
              <a:gd name="connsiteX2064" fmla="*/ 2465587 w 5372098"/>
              <a:gd name="connsiteY2064" fmla="*/ 6586143 h 6857999"/>
              <a:gd name="connsiteX2065" fmla="*/ 2461597 w 5372098"/>
              <a:gd name="connsiteY2065" fmla="*/ 6585645 h 6857999"/>
              <a:gd name="connsiteX2066" fmla="*/ 2457613 w 5372098"/>
              <a:gd name="connsiteY2066" fmla="*/ 6586143 h 6857999"/>
              <a:gd name="connsiteX2067" fmla="*/ 2454125 w 5372098"/>
              <a:gd name="connsiteY2067" fmla="*/ 6586642 h 6857999"/>
              <a:gd name="connsiteX2068" fmla="*/ 2451135 w 5372098"/>
              <a:gd name="connsiteY2068" fmla="*/ 6588635 h 6857999"/>
              <a:gd name="connsiteX2069" fmla="*/ 2448143 w 5372098"/>
              <a:gd name="connsiteY2069" fmla="*/ 6590628 h 6857999"/>
              <a:gd name="connsiteX2070" fmla="*/ 2445154 w 5372098"/>
              <a:gd name="connsiteY2070" fmla="*/ 6593119 h 6857999"/>
              <a:gd name="connsiteX2071" fmla="*/ 2443163 w 5372098"/>
              <a:gd name="connsiteY2071" fmla="*/ 6596608 h 6857999"/>
              <a:gd name="connsiteX2072" fmla="*/ 2441166 w 5372098"/>
              <a:gd name="connsiteY2072" fmla="*/ 6600594 h 6857999"/>
              <a:gd name="connsiteX2073" fmla="*/ 2439674 w 5372098"/>
              <a:gd name="connsiteY2073" fmla="*/ 6605577 h 6857999"/>
              <a:gd name="connsiteX2074" fmla="*/ 2438679 w 5372098"/>
              <a:gd name="connsiteY2074" fmla="*/ 6610560 h 6857999"/>
              <a:gd name="connsiteX2075" fmla="*/ 2426718 w 5372098"/>
              <a:gd name="connsiteY2075" fmla="*/ 6602090 h 6857999"/>
              <a:gd name="connsiteX2076" fmla="*/ 2416255 w 5372098"/>
              <a:gd name="connsiteY2076" fmla="*/ 6594115 h 6857999"/>
              <a:gd name="connsiteX2077" fmla="*/ 2408280 w 5372098"/>
              <a:gd name="connsiteY2077" fmla="*/ 6587139 h 6857999"/>
              <a:gd name="connsiteX2078" fmla="*/ 2401304 w 5372098"/>
              <a:gd name="connsiteY2078" fmla="*/ 6580163 h 6857999"/>
              <a:gd name="connsiteX2079" fmla="*/ 2394827 w 5372098"/>
              <a:gd name="connsiteY2079" fmla="*/ 6572688 h 6857999"/>
              <a:gd name="connsiteX2080" fmla="*/ 2390341 w 5372098"/>
              <a:gd name="connsiteY2080" fmla="*/ 6564216 h 6857999"/>
              <a:gd name="connsiteX2081" fmla="*/ 2385856 w 5372098"/>
              <a:gd name="connsiteY2081" fmla="*/ 6554747 h 6857999"/>
              <a:gd name="connsiteX2082" fmla="*/ 2381871 w 5372098"/>
              <a:gd name="connsiteY2082" fmla="*/ 6542788 h 6857999"/>
              <a:gd name="connsiteX2083" fmla="*/ 2378880 w 5372098"/>
              <a:gd name="connsiteY2083" fmla="*/ 6543785 h 6857999"/>
              <a:gd name="connsiteX2084" fmla="*/ 2375394 w 5372098"/>
              <a:gd name="connsiteY2084" fmla="*/ 6543785 h 6857999"/>
              <a:gd name="connsiteX2085" fmla="*/ 2371406 w 5372098"/>
              <a:gd name="connsiteY2085" fmla="*/ 6543287 h 6857999"/>
              <a:gd name="connsiteX2086" fmla="*/ 2367922 w 5372098"/>
              <a:gd name="connsiteY2086" fmla="*/ 6542788 h 6857999"/>
              <a:gd name="connsiteX2087" fmla="*/ 2359947 w 5372098"/>
              <a:gd name="connsiteY2087" fmla="*/ 6539798 h 6857999"/>
              <a:gd name="connsiteX2088" fmla="*/ 2351975 w 5372098"/>
              <a:gd name="connsiteY2088" fmla="*/ 6535812 h 6857999"/>
              <a:gd name="connsiteX2089" fmla="*/ 2343501 w 5372098"/>
              <a:gd name="connsiteY2089" fmla="*/ 6531327 h 6857999"/>
              <a:gd name="connsiteX2090" fmla="*/ 2335029 w 5372098"/>
              <a:gd name="connsiteY2090" fmla="*/ 6525846 h 6857999"/>
              <a:gd name="connsiteX2091" fmla="*/ 2326061 w 5372098"/>
              <a:gd name="connsiteY2091" fmla="*/ 6520862 h 6857999"/>
              <a:gd name="connsiteX2092" fmla="*/ 2317588 w 5372098"/>
              <a:gd name="connsiteY2092" fmla="*/ 6516378 h 6857999"/>
              <a:gd name="connsiteX2093" fmla="*/ 2309119 w 5372098"/>
              <a:gd name="connsiteY2093" fmla="*/ 6512391 h 6857999"/>
              <a:gd name="connsiteX2094" fmla="*/ 2300647 w 5372098"/>
              <a:gd name="connsiteY2094" fmla="*/ 6509400 h 6857999"/>
              <a:gd name="connsiteX2095" fmla="*/ 2296659 w 5372098"/>
              <a:gd name="connsiteY2095" fmla="*/ 6508403 h 6857999"/>
              <a:gd name="connsiteX2096" fmla="*/ 2293175 w 5372098"/>
              <a:gd name="connsiteY2096" fmla="*/ 6508403 h 6857999"/>
              <a:gd name="connsiteX2097" fmla="*/ 2289189 w 5372098"/>
              <a:gd name="connsiteY2097" fmla="*/ 6508403 h 6857999"/>
              <a:gd name="connsiteX2098" fmla="*/ 2285700 w 5372098"/>
              <a:gd name="connsiteY2098" fmla="*/ 6508902 h 6857999"/>
              <a:gd name="connsiteX2099" fmla="*/ 2282213 w 5372098"/>
              <a:gd name="connsiteY2099" fmla="*/ 6509899 h 6857999"/>
              <a:gd name="connsiteX2100" fmla="*/ 2278721 w 5372098"/>
              <a:gd name="connsiteY2100" fmla="*/ 6512391 h 6857999"/>
              <a:gd name="connsiteX2101" fmla="*/ 2275731 w 5372098"/>
              <a:gd name="connsiteY2101" fmla="*/ 6514384 h 6857999"/>
              <a:gd name="connsiteX2102" fmla="*/ 2272247 w 5372098"/>
              <a:gd name="connsiteY2102" fmla="*/ 6517872 h 6857999"/>
              <a:gd name="connsiteX2103" fmla="*/ 2270254 w 5372098"/>
              <a:gd name="connsiteY2103" fmla="*/ 6522357 h 6857999"/>
              <a:gd name="connsiteX2104" fmla="*/ 2267265 w 5372098"/>
              <a:gd name="connsiteY2104" fmla="*/ 6527839 h 6857999"/>
              <a:gd name="connsiteX2105" fmla="*/ 2265765 w 5372098"/>
              <a:gd name="connsiteY2105" fmla="*/ 6533320 h 6857999"/>
              <a:gd name="connsiteX2106" fmla="*/ 2263277 w 5372098"/>
              <a:gd name="connsiteY2106" fmla="*/ 6540296 h 6857999"/>
              <a:gd name="connsiteX2107" fmla="*/ 2260286 w 5372098"/>
              <a:gd name="connsiteY2107" fmla="*/ 6539798 h 6857999"/>
              <a:gd name="connsiteX2108" fmla="*/ 2257296 w 5372098"/>
              <a:gd name="connsiteY2108" fmla="*/ 6538802 h 6857999"/>
              <a:gd name="connsiteX2109" fmla="*/ 2251315 w 5372098"/>
              <a:gd name="connsiteY2109" fmla="*/ 6535812 h 6857999"/>
              <a:gd name="connsiteX2110" fmla="*/ 2244839 w 5372098"/>
              <a:gd name="connsiteY2110" fmla="*/ 6531826 h 6857999"/>
              <a:gd name="connsiteX2111" fmla="*/ 2237863 w 5372098"/>
              <a:gd name="connsiteY2111" fmla="*/ 6525846 h 6857999"/>
              <a:gd name="connsiteX2112" fmla="*/ 2231882 w 5372098"/>
              <a:gd name="connsiteY2112" fmla="*/ 6519865 h 6857999"/>
              <a:gd name="connsiteX2113" fmla="*/ 2225407 w 5372098"/>
              <a:gd name="connsiteY2113" fmla="*/ 6512889 h 6857999"/>
              <a:gd name="connsiteX2114" fmla="*/ 2211950 w 5372098"/>
              <a:gd name="connsiteY2114" fmla="*/ 6497940 h 6857999"/>
              <a:gd name="connsiteX2115" fmla="*/ 2213445 w 5372098"/>
              <a:gd name="connsiteY2115" fmla="*/ 6497441 h 6857999"/>
              <a:gd name="connsiteX2116" fmla="*/ 2214940 w 5372098"/>
              <a:gd name="connsiteY2116" fmla="*/ 6496943 h 6857999"/>
              <a:gd name="connsiteX2117" fmla="*/ 2216932 w 5372098"/>
              <a:gd name="connsiteY2117" fmla="*/ 6496943 h 6857999"/>
              <a:gd name="connsiteX2118" fmla="*/ 2218427 w 5372098"/>
              <a:gd name="connsiteY2118" fmla="*/ 6497441 h 6857999"/>
              <a:gd name="connsiteX2119" fmla="*/ 2221916 w 5372098"/>
              <a:gd name="connsiteY2119" fmla="*/ 6498936 h 6857999"/>
              <a:gd name="connsiteX2120" fmla="*/ 2225407 w 5372098"/>
              <a:gd name="connsiteY2120" fmla="*/ 6501926 h 6857999"/>
              <a:gd name="connsiteX2121" fmla="*/ 2232879 w 5372098"/>
              <a:gd name="connsiteY2121" fmla="*/ 6508902 h 6857999"/>
              <a:gd name="connsiteX2122" fmla="*/ 2240354 w 5372098"/>
              <a:gd name="connsiteY2122" fmla="*/ 6516378 h 6857999"/>
              <a:gd name="connsiteX2123" fmla="*/ 2244839 w 5372098"/>
              <a:gd name="connsiteY2123" fmla="*/ 6511892 h 6857999"/>
              <a:gd name="connsiteX2124" fmla="*/ 2247829 w 5372098"/>
              <a:gd name="connsiteY2124" fmla="*/ 6506909 h 6857999"/>
              <a:gd name="connsiteX2125" fmla="*/ 2248825 w 5372098"/>
              <a:gd name="connsiteY2125" fmla="*/ 6504916 h 6857999"/>
              <a:gd name="connsiteX2126" fmla="*/ 2249325 w 5372098"/>
              <a:gd name="connsiteY2126" fmla="*/ 6502424 h 6857999"/>
              <a:gd name="connsiteX2127" fmla="*/ 2249325 w 5372098"/>
              <a:gd name="connsiteY2127" fmla="*/ 6499434 h 6857999"/>
              <a:gd name="connsiteX2128" fmla="*/ 2249325 w 5372098"/>
              <a:gd name="connsiteY2128" fmla="*/ 6497441 h 6857999"/>
              <a:gd name="connsiteX2129" fmla="*/ 2247829 w 5372098"/>
              <a:gd name="connsiteY2129" fmla="*/ 6491461 h 6857999"/>
              <a:gd name="connsiteX2130" fmla="*/ 2244839 w 5372098"/>
              <a:gd name="connsiteY2130" fmla="*/ 6486478 h 6857999"/>
              <a:gd name="connsiteX2131" fmla="*/ 2240853 w 5372098"/>
              <a:gd name="connsiteY2131" fmla="*/ 6479999 h 6857999"/>
              <a:gd name="connsiteX2132" fmla="*/ 2235373 w 5372098"/>
              <a:gd name="connsiteY2132" fmla="*/ 6474517 h 6857999"/>
              <a:gd name="connsiteX2133" fmla="*/ 2239356 w 5372098"/>
              <a:gd name="connsiteY2133" fmla="*/ 6472524 h 6857999"/>
              <a:gd name="connsiteX2134" fmla="*/ 2243344 w 5372098"/>
              <a:gd name="connsiteY2134" fmla="*/ 6472027 h 6857999"/>
              <a:gd name="connsiteX2135" fmla="*/ 2247330 w 5372098"/>
              <a:gd name="connsiteY2135" fmla="*/ 6472524 h 6857999"/>
              <a:gd name="connsiteX2136" fmla="*/ 2251315 w 5372098"/>
              <a:gd name="connsiteY2136" fmla="*/ 6474517 h 6857999"/>
              <a:gd name="connsiteX2137" fmla="*/ 2255801 w 5372098"/>
              <a:gd name="connsiteY2137" fmla="*/ 6476013 h 6857999"/>
              <a:gd name="connsiteX2138" fmla="*/ 2259787 w 5372098"/>
              <a:gd name="connsiteY2138" fmla="*/ 6478504 h 6857999"/>
              <a:gd name="connsiteX2139" fmla="*/ 2268262 w 5372098"/>
              <a:gd name="connsiteY2139" fmla="*/ 6483488 h 6857999"/>
              <a:gd name="connsiteX2140" fmla="*/ 2277726 w 5372098"/>
              <a:gd name="connsiteY2140" fmla="*/ 6487972 h 6857999"/>
              <a:gd name="connsiteX2141" fmla="*/ 2281712 w 5372098"/>
              <a:gd name="connsiteY2141" fmla="*/ 6489965 h 6857999"/>
              <a:gd name="connsiteX2142" fmla="*/ 2285700 w 5372098"/>
              <a:gd name="connsiteY2142" fmla="*/ 6490465 h 6857999"/>
              <a:gd name="connsiteX2143" fmla="*/ 2289687 w 5372098"/>
              <a:gd name="connsiteY2143" fmla="*/ 6490962 h 6857999"/>
              <a:gd name="connsiteX2144" fmla="*/ 2293671 w 5372098"/>
              <a:gd name="connsiteY2144" fmla="*/ 6489965 h 6857999"/>
              <a:gd name="connsiteX2145" fmla="*/ 2297658 w 5372098"/>
              <a:gd name="connsiteY2145" fmla="*/ 6487972 h 6857999"/>
              <a:gd name="connsiteX2146" fmla="*/ 2301145 w 5372098"/>
              <a:gd name="connsiteY2146" fmla="*/ 6484982 h 6857999"/>
              <a:gd name="connsiteX2147" fmla="*/ 2299153 w 5372098"/>
              <a:gd name="connsiteY2147" fmla="*/ 6478006 h 6857999"/>
              <a:gd name="connsiteX2148" fmla="*/ 2297162 w 5372098"/>
              <a:gd name="connsiteY2148" fmla="*/ 6470531 h 6857999"/>
              <a:gd name="connsiteX2149" fmla="*/ 2293671 w 5372098"/>
              <a:gd name="connsiteY2149" fmla="*/ 6462059 h 6857999"/>
              <a:gd name="connsiteX2150" fmla="*/ 2289687 w 5372098"/>
              <a:gd name="connsiteY2150" fmla="*/ 6453090 h 6857999"/>
              <a:gd name="connsiteX2151" fmla="*/ 2285700 w 5372098"/>
              <a:gd name="connsiteY2151" fmla="*/ 6444120 h 6857999"/>
              <a:gd name="connsiteX2152" fmla="*/ 2280219 w 5372098"/>
              <a:gd name="connsiteY2152" fmla="*/ 6435150 h 6857999"/>
              <a:gd name="connsiteX2153" fmla="*/ 2275237 w 5372098"/>
              <a:gd name="connsiteY2153" fmla="*/ 6425683 h 6857999"/>
              <a:gd name="connsiteX2154" fmla="*/ 2269753 w 5372098"/>
              <a:gd name="connsiteY2154" fmla="*/ 6416712 h 6857999"/>
              <a:gd name="connsiteX2155" fmla="*/ 2263773 w 5372098"/>
              <a:gd name="connsiteY2155" fmla="*/ 6408242 h 6857999"/>
              <a:gd name="connsiteX2156" fmla="*/ 2258291 w 5372098"/>
              <a:gd name="connsiteY2156" fmla="*/ 6399770 h 6857999"/>
              <a:gd name="connsiteX2157" fmla="*/ 2251813 w 5372098"/>
              <a:gd name="connsiteY2157" fmla="*/ 6393291 h 6857999"/>
              <a:gd name="connsiteX2158" fmla="*/ 2245835 w 5372098"/>
              <a:gd name="connsiteY2158" fmla="*/ 6387311 h 6857999"/>
              <a:gd name="connsiteX2159" fmla="*/ 2240354 w 5372098"/>
              <a:gd name="connsiteY2159" fmla="*/ 6382328 h 6857999"/>
              <a:gd name="connsiteX2160" fmla="*/ 2234872 w 5372098"/>
              <a:gd name="connsiteY2160" fmla="*/ 6378840 h 6857999"/>
              <a:gd name="connsiteX2161" fmla="*/ 2231882 w 5372098"/>
              <a:gd name="connsiteY2161" fmla="*/ 6377843 h 6857999"/>
              <a:gd name="connsiteX2162" fmla="*/ 2228893 w 5372098"/>
              <a:gd name="connsiteY2162" fmla="*/ 6377344 h 6857999"/>
              <a:gd name="connsiteX2163" fmla="*/ 2226402 w 5372098"/>
              <a:gd name="connsiteY2163" fmla="*/ 6376347 h 6857999"/>
              <a:gd name="connsiteX2164" fmla="*/ 2223908 w 5372098"/>
              <a:gd name="connsiteY2164" fmla="*/ 6376347 h 6857999"/>
              <a:gd name="connsiteX2165" fmla="*/ 2226402 w 5372098"/>
              <a:gd name="connsiteY2165" fmla="*/ 6367378 h 6857999"/>
              <a:gd name="connsiteX2166" fmla="*/ 2227398 w 5372098"/>
              <a:gd name="connsiteY2166" fmla="*/ 6363391 h 6857999"/>
              <a:gd name="connsiteX2167" fmla="*/ 2227398 w 5372098"/>
              <a:gd name="connsiteY2167" fmla="*/ 6358906 h 6857999"/>
              <a:gd name="connsiteX2168" fmla="*/ 2227398 w 5372098"/>
              <a:gd name="connsiteY2168" fmla="*/ 6354920 h 6857999"/>
              <a:gd name="connsiteX2169" fmla="*/ 2226402 w 5372098"/>
              <a:gd name="connsiteY2169" fmla="*/ 6351432 h 6857999"/>
              <a:gd name="connsiteX2170" fmla="*/ 2225407 w 5372098"/>
              <a:gd name="connsiteY2170" fmla="*/ 6347444 h 6857999"/>
              <a:gd name="connsiteX2171" fmla="*/ 2223908 w 5372098"/>
              <a:gd name="connsiteY2171" fmla="*/ 6343957 h 6857999"/>
              <a:gd name="connsiteX2172" fmla="*/ 2221420 w 5372098"/>
              <a:gd name="connsiteY2172" fmla="*/ 6339971 h 6857999"/>
              <a:gd name="connsiteX2173" fmla="*/ 2218927 w 5372098"/>
              <a:gd name="connsiteY2173" fmla="*/ 6336482 h 6857999"/>
              <a:gd name="connsiteX2174" fmla="*/ 2215937 w 5372098"/>
              <a:gd name="connsiteY2174" fmla="*/ 6332993 h 6857999"/>
              <a:gd name="connsiteX2175" fmla="*/ 2212449 w 5372098"/>
              <a:gd name="connsiteY2175" fmla="*/ 6330003 h 6857999"/>
              <a:gd name="connsiteX2176" fmla="*/ 2207468 w 5372098"/>
              <a:gd name="connsiteY2176" fmla="*/ 6326516 h 6857999"/>
              <a:gd name="connsiteX2177" fmla="*/ 2202979 w 5372098"/>
              <a:gd name="connsiteY2177" fmla="*/ 6323027 h 6857999"/>
              <a:gd name="connsiteX2178" fmla="*/ 2191521 w 5372098"/>
              <a:gd name="connsiteY2178" fmla="*/ 6317047 h 6857999"/>
              <a:gd name="connsiteX2179" fmla="*/ 2195011 w 5372098"/>
              <a:gd name="connsiteY2179" fmla="*/ 6313558 h 6857999"/>
              <a:gd name="connsiteX2180" fmla="*/ 2197499 w 5372098"/>
              <a:gd name="connsiteY2180" fmla="*/ 6309572 h 6857999"/>
              <a:gd name="connsiteX2181" fmla="*/ 2198995 w 5372098"/>
              <a:gd name="connsiteY2181" fmla="*/ 6305586 h 6857999"/>
              <a:gd name="connsiteX2182" fmla="*/ 2199493 w 5372098"/>
              <a:gd name="connsiteY2182" fmla="*/ 6301599 h 6857999"/>
              <a:gd name="connsiteX2183" fmla="*/ 2199493 w 5372098"/>
              <a:gd name="connsiteY2183" fmla="*/ 6297114 h 6857999"/>
              <a:gd name="connsiteX2184" fmla="*/ 2198497 w 5372098"/>
              <a:gd name="connsiteY2184" fmla="*/ 6293127 h 6857999"/>
              <a:gd name="connsiteX2185" fmla="*/ 2197003 w 5372098"/>
              <a:gd name="connsiteY2185" fmla="*/ 6288144 h 6857999"/>
              <a:gd name="connsiteX2186" fmla="*/ 2194512 w 5372098"/>
              <a:gd name="connsiteY2186" fmla="*/ 6283659 h 6857999"/>
              <a:gd name="connsiteX2187" fmla="*/ 2200492 w 5372098"/>
              <a:gd name="connsiteY2187" fmla="*/ 6282662 h 6857999"/>
              <a:gd name="connsiteX2188" fmla="*/ 2204475 w 5372098"/>
              <a:gd name="connsiteY2188" fmla="*/ 6282662 h 6857999"/>
              <a:gd name="connsiteX2189" fmla="*/ 2206969 w 5372098"/>
              <a:gd name="connsiteY2189" fmla="*/ 6283161 h 6857999"/>
              <a:gd name="connsiteX2190" fmla="*/ 2208961 w 5372098"/>
              <a:gd name="connsiteY2190" fmla="*/ 6284158 h 6857999"/>
              <a:gd name="connsiteX2191" fmla="*/ 2209459 w 5372098"/>
              <a:gd name="connsiteY2191" fmla="*/ 6286151 h 6857999"/>
              <a:gd name="connsiteX2192" fmla="*/ 2209955 w 5372098"/>
              <a:gd name="connsiteY2192" fmla="*/ 6289141 h 6857999"/>
              <a:gd name="connsiteX2193" fmla="*/ 2208961 w 5372098"/>
              <a:gd name="connsiteY2193" fmla="*/ 6294623 h 6857999"/>
              <a:gd name="connsiteX2194" fmla="*/ 2207468 w 5372098"/>
              <a:gd name="connsiteY2194" fmla="*/ 6302097 h 6857999"/>
              <a:gd name="connsiteX2195" fmla="*/ 2207468 w 5372098"/>
              <a:gd name="connsiteY2195" fmla="*/ 6305586 h 6857999"/>
              <a:gd name="connsiteX2196" fmla="*/ 2208463 w 5372098"/>
              <a:gd name="connsiteY2196" fmla="*/ 6309075 h 6857999"/>
              <a:gd name="connsiteX2197" fmla="*/ 2208961 w 5372098"/>
              <a:gd name="connsiteY2197" fmla="*/ 6313061 h 6857999"/>
              <a:gd name="connsiteX2198" fmla="*/ 2210954 w 5372098"/>
              <a:gd name="connsiteY2198" fmla="*/ 6316051 h 6857999"/>
              <a:gd name="connsiteX2199" fmla="*/ 2213945 w 5372098"/>
              <a:gd name="connsiteY2199" fmla="*/ 6318541 h 6857999"/>
              <a:gd name="connsiteX2200" fmla="*/ 2217930 w 5372098"/>
              <a:gd name="connsiteY2200" fmla="*/ 6321533 h 6857999"/>
              <a:gd name="connsiteX2201" fmla="*/ 2220921 w 5372098"/>
              <a:gd name="connsiteY2201" fmla="*/ 6321533 h 6857999"/>
              <a:gd name="connsiteX2202" fmla="*/ 2223415 w 5372098"/>
              <a:gd name="connsiteY2202" fmla="*/ 6320536 h 6857999"/>
              <a:gd name="connsiteX2203" fmla="*/ 2224906 w 5372098"/>
              <a:gd name="connsiteY2203" fmla="*/ 6318044 h 6857999"/>
              <a:gd name="connsiteX2204" fmla="*/ 2226402 w 5372098"/>
              <a:gd name="connsiteY2204" fmla="*/ 6314555 h 6857999"/>
              <a:gd name="connsiteX2205" fmla="*/ 2227897 w 5372098"/>
              <a:gd name="connsiteY2205" fmla="*/ 6310569 h 6857999"/>
              <a:gd name="connsiteX2206" fmla="*/ 2227897 w 5372098"/>
              <a:gd name="connsiteY2206" fmla="*/ 6306085 h 6857999"/>
              <a:gd name="connsiteX2207" fmla="*/ 2228397 w 5372098"/>
              <a:gd name="connsiteY2207" fmla="*/ 6300603 h 6857999"/>
              <a:gd name="connsiteX2208" fmla="*/ 2227897 w 5372098"/>
              <a:gd name="connsiteY2208" fmla="*/ 6294623 h 6857999"/>
              <a:gd name="connsiteX2209" fmla="*/ 2226402 w 5372098"/>
              <a:gd name="connsiteY2209" fmla="*/ 6288144 h 6857999"/>
              <a:gd name="connsiteX2210" fmla="*/ 2225407 w 5372098"/>
              <a:gd name="connsiteY2210" fmla="*/ 6281666 h 6857999"/>
              <a:gd name="connsiteX2211" fmla="*/ 2223415 w 5372098"/>
              <a:gd name="connsiteY2211" fmla="*/ 6274690 h 6857999"/>
              <a:gd name="connsiteX2212" fmla="*/ 2220921 w 5372098"/>
              <a:gd name="connsiteY2212" fmla="*/ 6268211 h 6857999"/>
              <a:gd name="connsiteX2213" fmla="*/ 2217434 w 5372098"/>
              <a:gd name="connsiteY2213" fmla="*/ 6262231 h 6857999"/>
              <a:gd name="connsiteX2214" fmla="*/ 2213945 w 5372098"/>
              <a:gd name="connsiteY2214" fmla="*/ 6255753 h 6857999"/>
              <a:gd name="connsiteX2215" fmla="*/ 2209459 w 5372098"/>
              <a:gd name="connsiteY2215" fmla="*/ 6249773 h 6857999"/>
              <a:gd name="connsiteX2216" fmla="*/ 2204475 w 5372098"/>
              <a:gd name="connsiteY2216" fmla="*/ 6244790 h 6857999"/>
              <a:gd name="connsiteX2217" fmla="*/ 2208463 w 5372098"/>
              <a:gd name="connsiteY2217" fmla="*/ 6244790 h 6857999"/>
              <a:gd name="connsiteX2218" fmla="*/ 2212449 w 5372098"/>
              <a:gd name="connsiteY2218" fmla="*/ 6244291 h 6857999"/>
              <a:gd name="connsiteX2219" fmla="*/ 2216436 w 5372098"/>
              <a:gd name="connsiteY2219" fmla="*/ 6243294 h 6857999"/>
              <a:gd name="connsiteX2220" fmla="*/ 2220421 w 5372098"/>
              <a:gd name="connsiteY2220" fmla="*/ 6241301 h 6857999"/>
              <a:gd name="connsiteX2221" fmla="*/ 2224413 w 5372098"/>
              <a:gd name="connsiteY2221" fmla="*/ 6239807 h 6857999"/>
              <a:gd name="connsiteX2222" fmla="*/ 2227897 w 5372098"/>
              <a:gd name="connsiteY2222" fmla="*/ 6236817 h 6857999"/>
              <a:gd name="connsiteX2223" fmla="*/ 2231882 w 5372098"/>
              <a:gd name="connsiteY2223" fmla="*/ 6233328 h 6857999"/>
              <a:gd name="connsiteX2224" fmla="*/ 2235869 w 5372098"/>
              <a:gd name="connsiteY2224" fmla="*/ 6229840 h 6857999"/>
              <a:gd name="connsiteX2225" fmla="*/ 2227398 w 5372098"/>
              <a:gd name="connsiteY2225" fmla="*/ 6222366 h 6857999"/>
              <a:gd name="connsiteX2226" fmla="*/ 2219923 w 5372098"/>
              <a:gd name="connsiteY2226" fmla="*/ 6214391 h 6857999"/>
              <a:gd name="connsiteX2227" fmla="*/ 2213945 w 5372098"/>
              <a:gd name="connsiteY2227" fmla="*/ 6205921 h 6857999"/>
              <a:gd name="connsiteX2228" fmla="*/ 2208961 w 5372098"/>
              <a:gd name="connsiteY2228" fmla="*/ 6196950 h 6857999"/>
              <a:gd name="connsiteX2229" fmla="*/ 2204475 w 5372098"/>
              <a:gd name="connsiteY2229" fmla="*/ 6187483 h 6857999"/>
              <a:gd name="connsiteX2230" fmla="*/ 2200988 w 5372098"/>
              <a:gd name="connsiteY2230" fmla="*/ 6178015 h 6857999"/>
              <a:gd name="connsiteX2231" fmla="*/ 2197499 w 5372098"/>
              <a:gd name="connsiteY2231" fmla="*/ 6168047 h 6857999"/>
              <a:gd name="connsiteX2232" fmla="*/ 2194512 w 5372098"/>
              <a:gd name="connsiteY2232" fmla="*/ 6158580 h 6857999"/>
              <a:gd name="connsiteX2233" fmla="*/ 2188032 w 5372098"/>
              <a:gd name="connsiteY2233" fmla="*/ 6137151 h 6857999"/>
              <a:gd name="connsiteX2234" fmla="*/ 2185042 w 5372098"/>
              <a:gd name="connsiteY2234" fmla="*/ 6126686 h 6857999"/>
              <a:gd name="connsiteX2235" fmla="*/ 2180560 w 5372098"/>
              <a:gd name="connsiteY2235" fmla="*/ 6116223 h 6857999"/>
              <a:gd name="connsiteX2236" fmla="*/ 2176071 w 5372098"/>
              <a:gd name="connsiteY2236" fmla="*/ 6105258 h 6857999"/>
              <a:gd name="connsiteX2237" fmla="*/ 2170592 w 5372098"/>
              <a:gd name="connsiteY2237" fmla="*/ 6093797 h 6857999"/>
              <a:gd name="connsiteX2238" fmla="*/ 2163616 w 5372098"/>
              <a:gd name="connsiteY2238" fmla="*/ 6082834 h 6857999"/>
              <a:gd name="connsiteX2239" fmla="*/ 2155146 w 5372098"/>
              <a:gd name="connsiteY2239" fmla="*/ 6071872 h 6857999"/>
              <a:gd name="connsiteX2240" fmla="*/ 2151159 w 5372098"/>
              <a:gd name="connsiteY2240" fmla="*/ 6068383 h 6857999"/>
              <a:gd name="connsiteX2241" fmla="*/ 2147674 w 5372098"/>
              <a:gd name="connsiteY2241" fmla="*/ 6066390 h 6857999"/>
              <a:gd name="connsiteX2242" fmla="*/ 2146674 w 5372098"/>
              <a:gd name="connsiteY2242" fmla="*/ 6066390 h 6857999"/>
              <a:gd name="connsiteX2243" fmla="*/ 2145180 w 5372098"/>
              <a:gd name="connsiteY2243" fmla="*/ 6066390 h 6857999"/>
              <a:gd name="connsiteX2244" fmla="*/ 2143185 w 5372098"/>
              <a:gd name="connsiteY2244" fmla="*/ 6067386 h 6857999"/>
              <a:gd name="connsiteX2245" fmla="*/ 2141693 w 5372098"/>
              <a:gd name="connsiteY2245" fmla="*/ 6069379 h 6857999"/>
              <a:gd name="connsiteX2246" fmla="*/ 2140697 w 5372098"/>
              <a:gd name="connsiteY2246" fmla="*/ 6071872 h 6857999"/>
              <a:gd name="connsiteX2247" fmla="*/ 2139701 w 5372098"/>
              <a:gd name="connsiteY2247" fmla="*/ 6078848 h 6857999"/>
              <a:gd name="connsiteX2248" fmla="*/ 2138201 w 5372098"/>
              <a:gd name="connsiteY2248" fmla="*/ 6083831 h 6857999"/>
              <a:gd name="connsiteX2249" fmla="*/ 2137205 w 5372098"/>
              <a:gd name="connsiteY2249" fmla="*/ 6085824 h 6857999"/>
              <a:gd name="connsiteX2250" fmla="*/ 2136711 w 5372098"/>
              <a:gd name="connsiteY2250" fmla="*/ 6086323 h 6857999"/>
              <a:gd name="connsiteX2251" fmla="*/ 2135713 w 5372098"/>
              <a:gd name="connsiteY2251" fmla="*/ 6086821 h 6857999"/>
              <a:gd name="connsiteX2252" fmla="*/ 2133721 w 5372098"/>
              <a:gd name="connsiteY2252" fmla="*/ 6085824 h 6857999"/>
              <a:gd name="connsiteX2253" fmla="*/ 2130730 w 5372098"/>
              <a:gd name="connsiteY2253" fmla="*/ 6083332 h 6857999"/>
              <a:gd name="connsiteX2254" fmla="*/ 2127739 w 5372098"/>
              <a:gd name="connsiteY2254" fmla="*/ 6078848 h 6857999"/>
              <a:gd name="connsiteX2255" fmla="*/ 2122755 w 5372098"/>
              <a:gd name="connsiteY2255" fmla="*/ 6071872 h 6857999"/>
              <a:gd name="connsiteX2256" fmla="*/ 2121761 w 5372098"/>
              <a:gd name="connsiteY2256" fmla="*/ 6067884 h 6857999"/>
              <a:gd name="connsiteX2257" fmla="*/ 2121761 w 5372098"/>
              <a:gd name="connsiteY2257" fmla="*/ 6064396 h 6857999"/>
              <a:gd name="connsiteX2258" fmla="*/ 2122257 w 5372098"/>
              <a:gd name="connsiteY2258" fmla="*/ 6060908 h 6857999"/>
              <a:gd name="connsiteX2259" fmla="*/ 2123752 w 5372098"/>
              <a:gd name="connsiteY2259" fmla="*/ 6057918 h 6857999"/>
              <a:gd name="connsiteX2260" fmla="*/ 2126742 w 5372098"/>
              <a:gd name="connsiteY2260" fmla="*/ 6052436 h 6857999"/>
              <a:gd name="connsiteX2261" fmla="*/ 2128236 w 5372098"/>
              <a:gd name="connsiteY2261" fmla="*/ 6048948 h 6857999"/>
              <a:gd name="connsiteX2262" fmla="*/ 2129735 w 5372098"/>
              <a:gd name="connsiteY2262" fmla="*/ 6045459 h 6857999"/>
              <a:gd name="connsiteX2263" fmla="*/ 2130229 w 5372098"/>
              <a:gd name="connsiteY2263" fmla="*/ 6041473 h 6857999"/>
              <a:gd name="connsiteX2264" fmla="*/ 2129735 w 5372098"/>
              <a:gd name="connsiteY2264" fmla="*/ 6037487 h 6857999"/>
              <a:gd name="connsiteX2265" fmla="*/ 2129233 w 5372098"/>
              <a:gd name="connsiteY2265" fmla="*/ 6032504 h 6857999"/>
              <a:gd name="connsiteX2266" fmla="*/ 2126742 w 5372098"/>
              <a:gd name="connsiteY2266" fmla="*/ 6026524 h 6857999"/>
              <a:gd name="connsiteX2267" fmla="*/ 2122755 w 5372098"/>
              <a:gd name="connsiteY2267" fmla="*/ 6019546 h 6857999"/>
              <a:gd name="connsiteX2268" fmla="*/ 2117774 w 5372098"/>
              <a:gd name="connsiteY2268" fmla="*/ 6011574 h 6857999"/>
              <a:gd name="connsiteX2269" fmla="*/ 2110299 w 5372098"/>
              <a:gd name="connsiteY2269" fmla="*/ 6002604 h 6857999"/>
              <a:gd name="connsiteX2270" fmla="*/ 2101331 w 5372098"/>
              <a:gd name="connsiteY2270" fmla="*/ 5991640 h 6857999"/>
              <a:gd name="connsiteX2271" fmla="*/ 2105813 w 5372098"/>
              <a:gd name="connsiteY2271" fmla="*/ 5989647 h 6857999"/>
              <a:gd name="connsiteX2272" fmla="*/ 2109800 w 5372098"/>
              <a:gd name="connsiteY2272" fmla="*/ 5986160 h 6857999"/>
              <a:gd name="connsiteX2273" fmla="*/ 2112789 w 5372098"/>
              <a:gd name="connsiteY2273" fmla="*/ 5983170 h 6857999"/>
              <a:gd name="connsiteX2274" fmla="*/ 2114784 w 5372098"/>
              <a:gd name="connsiteY2274" fmla="*/ 5979681 h 6857999"/>
              <a:gd name="connsiteX2275" fmla="*/ 2116277 w 5372098"/>
              <a:gd name="connsiteY2275" fmla="*/ 5976192 h 6857999"/>
              <a:gd name="connsiteX2276" fmla="*/ 2117774 w 5372098"/>
              <a:gd name="connsiteY2276" fmla="*/ 5972705 h 6857999"/>
              <a:gd name="connsiteX2277" fmla="*/ 2118767 w 5372098"/>
              <a:gd name="connsiteY2277" fmla="*/ 5965229 h 6857999"/>
              <a:gd name="connsiteX2278" fmla="*/ 2120763 w 5372098"/>
              <a:gd name="connsiteY2278" fmla="*/ 5957754 h 6857999"/>
              <a:gd name="connsiteX2279" fmla="*/ 2122257 w 5372098"/>
              <a:gd name="connsiteY2279" fmla="*/ 5951275 h 6857999"/>
              <a:gd name="connsiteX2280" fmla="*/ 2124248 w 5372098"/>
              <a:gd name="connsiteY2280" fmla="*/ 5947788 h 6857999"/>
              <a:gd name="connsiteX2281" fmla="*/ 2125745 w 5372098"/>
              <a:gd name="connsiteY2281" fmla="*/ 5944299 h 6857999"/>
              <a:gd name="connsiteX2282" fmla="*/ 2128737 w 5372098"/>
              <a:gd name="connsiteY2282" fmla="*/ 5940812 h 6857999"/>
              <a:gd name="connsiteX2283" fmla="*/ 2132223 w 5372098"/>
              <a:gd name="connsiteY2283" fmla="*/ 5937822 h 6857999"/>
              <a:gd name="connsiteX2284" fmla="*/ 2124750 w 5372098"/>
              <a:gd name="connsiteY2284" fmla="*/ 5929848 h 6857999"/>
              <a:gd name="connsiteX2285" fmla="*/ 2117774 w 5372098"/>
              <a:gd name="connsiteY2285" fmla="*/ 5923371 h 6857999"/>
              <a:gd name="connsiteX2286" fmla="*/ 2113786 w 5372098"/>
              <a:gd name="connsiteY2286" fmla="*/ 5920878 h 6857999"/>
              <a:gd name="connsiteX2287" fmla="*/ 2110299 w 5372098"/>
              <a:gd name="connsiteY2287" fmla="*/ 5918386 h 6857999"/>
              <a:gd name="connsiteX2288" fmla="*/ 2106810 w 5372098"/>
              <a:gd name="connsiteY2288" fmla="*/ 5917390 h 6857999"/>
              <a:gd name="connsiteX2289" fmla="*/ 2102824 w 5372098"/>
              <a:gd name="connsiteY2289" fmla="*/ 5916393 h 6857999"/>
              <a:gd name="connsiteX2290" fmla="*/ 2099336 w 5372098"/>
              <a:gd name="connsiteY2290" fmla="*/ 5915396 h 6857999"/>
              <a:gd name="connsiteX2291" fmla="*/ 2095847 w 5372098"/>
              <a:gd name="connsiteY2291" fmla="*/ 5915396 h 6857999"/>
              <a:gd name="connsiteX2292" fmla="*/ 2092359 w 5372098"/>
              <a:gd name="connsiteY2292" fmla="*/ 5916892 h 6857999"/>
              <a:gd name="connsiteX2293" fmla="*/ 2088372 w 5372098"/>
              <a:gd name="connsiteY2293" fmla="*/ 5917889 h 6857999"/>
              <a:gd name="connsiteX2294" fmla="*/ 2085382 w 5372098"/>
              <a:gd name="connsiteY2294" fmla="*/ 5920379 h 6857999"/>
              <a:gd name="connsiteX2295" fmla="*/ 2081895 w 5372098"/>
              <a:gd name="connsiteY2295" fmla="*/ 5922872 h 6857999"/>
              <a:gd name="connsiteX2296" fmla="*/ 2078406 w 5372098"/>
              <a:gd name="connsiteY2296" fmla="*/ 5926858 h 6857999"/>
              <a:gd name="connsiteX2297" fmla="*/ 2074420 w 5372098"/>
              <a:gd name="connsiteY2297" fmla="*/ 5930844 h 6857999"/>
              <a:gd name="connsiteX2298" fmla="*/ 2069438 w 5372098"/>
              <a:gd name="connsiteY2298" fmla="*/ 5927357 h 6857999"/>
              <a:gd name="connsiteX2299" fmla="*/ 2064953 w 5372098"/>
              <a:gd name="connsiteY2299" fmla="*/ 5924367 h 6857999"/>
              <a:gd name="connsiteX2300" fmla="*/ 2060967 w 5372098"/>
              <a:gd name="connsiteY2300" fmla="*/ 5920379 h 6857999"/>
              <a:gd name="connsiteX2301" fmla="*/ 2057478 w 5372098"/>
              <a:gd name="connsiteY2301" fmla="*/ 5916393 h 6857999"/>
              <a:gd name="connsiteX2302" fmla="*/ 2053990 w 5372098"/>
              <a:gd name="connsiteY2302" fmla="*/ 5911410 h 6857999"/>
              <a:gd name="connsiteX2303" fmla="*/ 2051997 w 5372098"/>
              <a:gd name="connsiteY2303" fmla="*/ 5906925 h 6857999"/>
              <a:gd name="connsiteX2304" fmla="*/ 2049503 w 5372098"/>
              <a:gd name="connsiteY2304" fmla="*/ 5902441 h 6857999"/>
              <a:gd name="connsiteX2305" fmla="*/ 2048011 w 5372098"/>
              <a:gd name="connsiteY2305" fmla="*/ 5897458 h 6857999"/>
              <a:gd name="connsiteX2306" fmla="*/ 2047512 w 5372098"/>
              <a:gd name="connsiteY2306" fmla="*/ 5892473 h 6857999"/>
              <a:gd name="connsiteX2307" fmla="*/ 2047014 w 5372098"/>
              <a:gd name="connsiteY2307" fmla="*/ 5887490 h 6857999"/>
              <a:gd name="connsiteX2308" fmla="*/ 2047512 w 5372098"/>
              <a:gd name="connsiteY2308" fmla="*/ 5883006 h 6857999"/>
              <a:gd name="connsiteX2309" fmla="*/ 2048507 w 5372098"/>
              <a:gd name="connsiteY2309" fmla="*/ 5878023 h 6857999"/>
              <a:gd name="connsiteX2310" fmla="*/ 2050004 w 5372098"/>
              <a:gd name="connsiteY2310" fmla="*/ 5873039 h 6857999"/>
              <a:gd name="connsiteX2311" fmla="*/ 2052995 w 5372098"/>
              <a:gd name="connsiteY2311" fmla="*/ 5868555 h 6857999"/>
              <a:gd name="connsiteX2312" fmla="*/ 2056484 w 5372098"/>
              <a:gd name="connsiteY2312" fmla="*/ 5864069 h 6857999"/>
              <a:gd name="connsiteX2313" fmla="*/ 2060967 w 5372098"/>
              <a:gd name="connsiteY2313" fmla="*/ 5860083 h 6857999"/>
              <a:gd name="connsiteX2314" fmla="*/ 2063460 w 5372098"/>
              <a:gd name="connsiteY2314" fmla="*/ 5864069 h 6857999"/>
              <a:gd name="connsiteX2315" fmla="*/ 2064454 w 5372098"/>
              <a:gd name="connsiteY2315" fmla="*/ 5867558 h 6857999"/>
              <a:gd name="connsiteX2316" fmla="*/ 2064953 w 5372098"/>
              <a:gd name="connsiteY2316" fmla="*/ 5871545 h 6857999"/>
              <a:gd name="connsiteX2317" fmla="*/ 2064953 w 5372098"/>
              <a:gd name="connsiteY2317" fmla="*/ 5874534 h 6857999"/>
              <a:gd name="connsiteX2318" fmla="*/ 2064454 w 5372098"/>
              <a:gd name="connsiteY2318" fmla="*/ 5878023 h 6857999"/>
              <a:gd name="connsiteX2319" fmla="*/ 2063460 w 5372098"/>
              <a:gd name="connsiteY2319" fmla="*/ 5880514 h 6857999"/>
              <a:gd name="connsiteX2320" fmla="*/ 2060967 w 5372098"/>
              <a:gd name="connsiteY2320" fmla="*/ 5886993 h 6857999"/>
              <a:gd name="connsiteX2321" fmla="*/ 2059971 w 5372098"/>
              <a:gd name="connsiteY2321" fmla="*/ 5890480 h 6857999"/>
              <a:gd name="connsiteX2322" fmla="*/ 2059471 w 5372098"/>
              <a:gd name="connsiteY2322" fmla="*/ 5893969 h 6857999"/>
              <a:gd name="connsiteX2323" fmla="*/ 2059471 w 5372098"/>
              <a:gd name="connsiteY2323" fmla="*/ 5897458 h 6857999"/>
              <a:gd name="connsiteX2324" fmla="*/ 2059971 w 5372098"/>
              <a:gd name="connsiteY2324" fmla="*/ 5900447 h 6857999"/>
              <a:gd name="connsiteX2325" fmla="*/ 2061467 w 5372098"/>
              <a:gd name="connsiteY2325" fmla="*/ 5903935 h 6857999"/>
              <a:gd name="connsiteX2326" fmla="*/ 2064454 w 5372098"/>
              <a:gd name="connsiteY2326" fmla="*/ 5907923 h 6857999"/>
              <a:gd name="connsiteX2327" fmla="*/ 2068442 w 5372098"/>
              <a:gd name="connsiteY2327" fmla="*/ 5912906 h 6857999"/>
              <a:gd name="connsiteX2328" fmla="*/ 2074420 w 5372098"/>
              <a:gd name="connsiteY2328" fmla="*/ 5917390 h 6857999"/>
              <a:gd name="connsiteX2329" fmla="*/ 2076415 w 5372098"/>
              <a:gd name="connsiteY2329" fmla="*/ 5916393 h 6857999"/>
              <a:gd name="connsiteX2330" fmla="*/ 2078406 w 5372098"/>
              <a:gd name="connsiteY2330" fmla="*/ 5914400 h 6857999"/>
              <a:gd name="connsiteX2331" fmla="*/ 2079404 w 5372098"/>
              <a:gd name="connsiteY2331" fmla="*/ 5912906 h 6857999"/>
              <a:gd name="connsiteX2332" fmla="*/ 2080899 w 5372098"/>
              <a:gd name="connsiteY2332" fmla="*/ 5910413 h 6857999"/>
              <a:gd name="connsiteX2333" fmla="*/ 2082895 w 5372098"/>
              <a:gd name="connsiteY2333" fmla="*/ 5905928 h 6857999"/>
              <a:gd name="connsiteX2334" fmla="*/ 2083389 w 5372098"/>
              <a:gd name="connsiteY2334" fmla="*/ 5900447 h 6857999"/>
              <a:gd name="connsiteX2335" fmla="*/ 2082895 w 5372098"/>
              <a:gd name="connsiteY2335" fmla="*/ 5894965 h 6857999"/>
              <a:gd name="connsiteX2336" fmla="*/ 2082391 w 5372098"/>
              <a:gd name="connsiteY2336" fmla="*/ 5888487 h 6857999"/>
              <a:gd name="connsiteX2337" fmla="*/ 2080399 w 5372098"/>
              <a:gd name="connsiteY2337" fmla="*/ 5882507 h 6857999"/>
              <a:gd name="connsiteX2338" fmla="*/ 2078406 w 5372098"/>
              <a:gd name="connsiteY2338" fmla="*/ 5876028 h 6857999"/>
              <a:gd name="connsiteX2339" fmla="*/ 2075415 w 5372098"/>
              <a:gd name="connsiteY2339" fmla="*/ 5869551 h 6857999"/>
              <a:gd name="connsiteX2340" fmla="*/ 2071929 w 5372098"/>
              <a:gd name="connsiteY2340" fmla="*/ 5864069 h 6857999"/>
              <a:gd name="connsiteX2341" fmla="*/ 2068442 w 5372098"/>
              <a:gd name="connsiteY2341" fmla="*/ 5858090 h 6857999"/>
              <a:gd name="connsiteX2342" fmla="*/ 2064454 w 5372098"/>
              <a:gd name="connsiteY2342" fmla="*/ 5853604 h 6857999"/>
              <a:gd name="connsiteX2343" fmla="*/ 2060471 w 5372098"/>
              <a:gd name="connsiteY2343" fmla="*/ 5849618 h 6857999"/>
              <a:gd name="connsiteX2344" fmla="*/ 2055982 w 5372098"/>
              <a:gd name="connsiteY2344" fmla="*/ 5846129 h 6857999"/>
              <a:gd name="connsiteX2345" fmla="*/ 2051997 w 5372098"/>
              <a:gd name="connsiteY2345" fmla="*/ 5844136 h 6857999"/>
              <a:gd name="connsiteX2346" fmla="*/ 2048011 w 5372098"/>
              <a:gd name="connsiteY2346" fmla="*/ 5843638 h 6857999"/>
              <a:gd name="connsiteX2347" fmla="*/ 2046019 w 5372098"/>
              <a:gd name="connsiteY2347" fmla="*/ 5845132 h 6857999"/>
              <a:gd name="connsiteX2348" fmla="*/ 2045021 w 5372098"/>
              <a:gd name="connsiteY2348" fmla="*/ 5845631 h 6857999"/>
              <a:gd name="connsiteX2349" fmla="*/ 2044523 w 5372098"/>
              <a:gd name="connsiteY2349" fmla="*/ 5845631 h 6857999"/>
              <a:gd name="connsiteX2350" fmla="*/ 2044523 w 5372098"/>
              <a:gd name="connsiteY2350" fmla="*/ 5845132 h 6857999"/>
              <a:gd name="connsiteX2351" fmla="*/ 2046019 w 5372098"/>
              <a:gd name="connsiteY2351" fmla="*/ 5842143 h 6857999"/>
              <a:gd name="connsiteX2352" fmla="*/ 2048507 w 5372098"/>
              <a:gd name="connsiteY2352" fmla="*/ 5841146 h 6857999"/>
              <a:gd name="connsiteX2353" fmla="*/ 2051004 w 5372098"/>
              <a:gd name="connsiteY2353" fmla="*/ 5839652 h 6857999"/>
              <a:gd name="connsiteX2354" fmla="*/ 2053494 w 5372098"/>
              <a:gd name="connsiteY2354" fmla="*/ 5838655 h 6857999"/>
              <a:gd name="connsiteX2355" fmla="*/ 2056980 w 5372098"/>
              <a:gd name="connsiteY2355" fmla="*/ 5837659 h 6857999"/>
              <a:gd name="connsiteX2356" fmla="*/ 2060967 w 5372098"/>
              <a:gd name="connsiteY2356" fmla="*/ 5837659 h 6857999"/>
              <a:gd name="connsiteX2357" fmla="*/ 2064953 w 5372098"/>
              <a:gd name="connsiteY2357" fmla="*/ 5838156 h 6857999"/>
              <a:gd name="connsiteX2358" fmla="*/ 2070437 w 5372098"/>
              <a:gd name="connsiteY2358" fmla="*/ 5840149 h 6857999"/>
              <a:gd name="connsiteX2359" fmla="*/ 2075415 w 5372098"/>
              <a:gd name="connsiteY2359" fmla="*/ 5842642 h 6857999"/>
              <a:gd name="connsiteX2360" fmla="*/ 2080399 w 5372098"/>
              <a:gd name="connsiteY2360" fmla="*/ 5846628 h 6857999"/>
              <a:gd name="connsiteX2361" fmla="*/ 2086880 w 5372098"/>
              <a:gd name="connsiteY2361" fmla="*/ 5852608 h 6857999"/>
              <a:gd name="connsiteX2362" fmla="*/ 2087376 w 5372098"/>
              <a:gd name="connsiteY2362" fmla="*/ 5845631 h 6857999"/>
              <a:gd name="connsiteX2363" fmla="*/ 2087376 w 5372098"/>
              <a:gd name="connsiteY2363" fmla="*/ 5838655 h 6857999"/>
              <a:gd name="connsiteX2364" fmla="*/ 2086880 w 5372098"/>
              <a:gd name="connsiteY2364" fmla="*/ 5832177 h 6857999"/>
              <a:gd name="connsiteX2365" fmla="*/ 2085883 w 5372098"/>
              <a:gd name="connsiteY2365" fmla="*/ 5825200 h 6857999"/>
              <a:gd name="connsiteX2366" fmla="*/ 2083890 w 5372098"/>
              <a:gd name="connsiteY2366" fmla="*/ 5818722 h 6857999"/>
              <a:gd name="connsiteX2367" fmla="*/ 2081895 w 5372098"/>
              <a:gd name="connsiteY2367" fmla="*/ 5811746 h 6857999"/>
              <a:gd name="connsiteX2368" fmla="*/ 2076415 w 5372098"/>
              <a:gd name="connsiteY2368" fmla="*/ 5798788 h 6857999"/>
              <a:gd name="connsiteX2369" fmla="*/ 2070437 w 5372098"/>
              <a:gd name="connsiteY2369" fmla="*/ 5785832 h 6857999"/>
              <a:gd name="connsiteX2370" fmla="*/ 2063460 w 5372098"/>
              <a:gd name="connsiteY2370" fmla="*/ 5772378 h 6857999"/>
              <a:gd name="connsiteX2371" fmla="*/ 2048507 w 5372098"/>
              <a:gd name="connsiteY2371" fmla="*/ 5747461 h 6857999"/>
              <a:gd name="connsiteX2372" fmla="*/ 2041531 w 5372098"/>
              <a:gd name="connsiteY2372" fmla="*/ 5734505 h 6857999"/>
              <a:gd name="connsiteX2373" fmla="*/ 2036050 w 5372098"/>
              <a:gd name="connsiteY2373" fmla="*/ 5722047 h 6857999"/>
              <a:gd name="connsiteX2374" fmla="*/ 2033062 w 5372098"/>
              <a:gd name="connsiteY2374" fmla="*/ 5715568 h 6857999"/>
              <a:gd name="connsiteX2375" fmla="*/ 2030571 w 5372098"/>
              <a:gd name="connsiteY2375" fmla="*/ 5710086 h 6857999"/>
              <a:gd name="connsiteX2376" fmla="*/ 2029074 w 5372098"/>
              <a:gd name="connsiteY2376" fmla="*/ 5703609 h 6857999"/>
              <a:gd name="connsiteX2377" fmla="*/ 2028080 w 5372098"/>
              <a:gd name="connsiteY2377" fmla="*/ 5697628 h 6857999"/>
              <a:gd name="connsiteX2378" fmla="*/ 2027085 w 5372098"/>
              <a:gd name="connsiteY2378" fmla="*/ 5691648 h 6857999"/>
              <a:gd name="connsiteX2379" fmla="*/ 2026583 w 5372098"/>
              <a:gd name="connsiteY2379" fmla="*/ 5685170 h 6857999"/>
              <a:gd name="connsiteX2380" fmla="*/ 2027085 w 5372098"/>
              <a:gd name="connsiteY2380" fmla="*/ 5679689 h 6857999"/>
              <a:gd name="connsiteX2381" fmla="*/ 2028576 w 5372098"/>
              <a:gd name="connsiteY2381" fmla="*/ 5673211 h 6857999"/>
              <a:gd name="connsiteX2382" fmla="*/ 2030072 w 5372098"/>
              <a:gd name="connsiteY2382" fmla="*/ 5667728 h 6857999"/>
              <a:gd name="connsiteX2383" fmla="*/ 2032566 w 5372098"/>
              <a:gd name="connsiteY2383" fmla="*/ 5661251 h 6857999"/>
              <a:gd name="connsiteX2384" fmla="*/ 2036050 w 5372098"/>
              <a:gd name="connsiteY2384" fmla="*/ 5655769 h 6857999"/>
              <a:gd name="connsiteX2385" fmla="*/ 2040038 w 5372098"/>
              <a:gd name="connsiteY2385" fmla="*/ 5649790 h 6857999"/>
              <a:gd name="connsiteX2386" fmla="*/ 2033062 w 5372098"/>
              <a:gd name="connsiteY2386" fmla="*/ 5648793 h 6857999"/>
              <a:gd name="connsiteX2387" fmla="*/ 2027085 w 5372098"/>
              <a:gd name="connsiteY2387" fmla="*/ 5647797 h 6857999"/>
              <a:gd name="connsiteX2388" fmla="*/ 2022098 w 5372098"/>
              <a:gd name="connsiteY2388" fmla="*/ 5646301 h 6857999"/>
              <a:gd name="connsiteX2389" fmla="*/ 2018114 w 5372098"/>
              <a:gd name="connsiteY2389" fmla="*/ 5644807 h 6857999"/>
              <a:gd name="connsiteX2390" fmla="*/ 2015121 w 5372098"/>
              <a:gd name="connsiteY2390" fmla="*/ 5642814 h 6857999"/>
              <a:gd name="connsiteX2391" fmla="*/ 2013133 w 5372098"/>
              <a:gd name="connsiteY2391" fmla="*/ 5640819 h 6857999"/>
              <a:gd name="connsiteX2392" fmla="*/ 2010639 w 5372098"/>
              <a:gd name="connsiteY2392" fmla="*/ 5638328 h 6857999"/>
              <a:gd name="connsiteX2393" fmla="*/ 2009641 w 5372098"/>
              <a:gd name="connsiteY2393" fmla="*/ 5635338 h 6857999"/>
              <a:gd name="connsiteX2394" fmla="*/ 2006653 w 5372098"/>
              <a:gd name="connsiteY2394" fmla="*/ 5629856 h 6857999"/>
              <a:gd name="connsiteX2395" fmla="*/ 2003164 w 5372098"/>
              <a:gd name="connsiteY2395" fmla="*/ 5623378 h 6857999"/>
              <a:gd name="connsiteX2396" fmla="*/ 2001172 w 5372098"/>
              <a:gd name="connsiteY2396" fmla="*/ 5619890 h 6857999"/>
              <a:gd name="connsiteX2397" fmla="*/ 1998181 w 5372098"/>
              <a:gd name="connsiteY2397" fmla="*/ 5616900 h 6857999"/>
              <a:gd name="connsiteX2398" fmla="*/ 1994692 w 5372098"/>
              <a:gd name="connsiteY2398" fmla="*/ 5612912 h 6857999"/>
              <a:gd name="connsiteX2399" fmla="*/ 1990706 w 5372098"/>
              <a:gd name="connsiteY2399" fmla="*/ 5608429 h 6857999"/>
              <a:gd name="connsiteX2400" fmla="*/ 1988215 w 5372098"/>
              <a:gd name="connsiteY2400" fmla="*/ 5614907 h 6857999"/>
              <a:gd name="connsiteX2401" fmla="*/ 1987217 w 5372098"/>
              <a:gd name="connsiteY2401" fmla="*/ 5617897 h 6857999"/>
              <a:gd name="connsiteX2402" fmla="*/ 1986721 w 5372098"/>
              <a:gd name="connsiteY2402" fmla="*/ 5621384 h 6857999"/>
              <a:gd name="connsiteX2403" fmla="*/ 1986721 w 5372098"/>
              <a:gd name="connsiteY2403" fmla="*/ 5624873 h 6857999"/>
              <a:gd name="connsiteX2404" fmla="*/ 1986721 w 5372098"/>
              <a:gd name="connsiteY2404" fmla="*/ 5628362 h 6857999"/>
              <a:gd name="connsiteX2405" fmla="*/ 1987716 w 5372098"/>
              <a:gd name="connsiteY2405" fmla="*/ 5631352 h 6857999"/>
              <a:gd name="connsiteX2406" fmla="*/ 1989711 w 5372098"/>
              <a:gd name="connsiteY2406" fmla="*/ 5635338 h 6857999"/>
              <a:gd name="connsiteX2407" fmla="*/ 1984726 w 5372098"/>
              <a:gd name="connsiteY2407" fmla="*/ 5632846 h 6857999"/>
              <a:gd name="connsiteX2408" fmla="*/ 1980738 w 5372098"/>
              <a:gd name="connsiteY2408" fmla="*/ 5628860 h 6857999"/>
              <a:gd name="connsiteX2409" fmla="*/ 1976256 w 5372098"/>
              <a:gd name="connsiteY2409" fmla="*/ 5623378 h 6857999"/>
              <a:gd name="connsiteX2410" fmla="*/ 1972271 w 5372098"/>
              <a:gd name="connsiteY2410" fmla="*/ 5618395 h 6857999"/>
              <a:gd name="connsiteX2411" fmla="*/ 1963801 w 5372098"/>
              <a:gd name="connsiteY2411" fmla="*/ 5605936 h 6857999"/>
              <a:gd name="connsiteX2412" fmla="*/ 1954334 w 5372098"/>
              <a:gd name="connsiteY2412" fmla="*/ 5591485 h 6857999"/>
              <a:gd name="connsiteX2413" fmla="*/ 1944864 w 5372098"/>
              <a:gd name="connsiteY2413" fmla="*/ 5576037 h 6857999"/>
              <a:gd name="connsiteX2414" fmla="*/ 1933901 w 5372098"/>
              <a:gd name="connsiteY2414" fmla="*/ 5559592 h 6857999"/>
              <a:gd name="connsiteX2415" fmla="*/ 1927422 w 5372098"/>
              <a:gd name="connsiteY2415" fmla="*/ 5551619 h 6857999"/>
              <a:gd name="connsiteX2416" fmla="*/ 1921441 w 5372098"/>
              <a:gd name="connsiteY2416" fmla="*/ 5543147 h 6857999"/>
              <a:gd name="connsiteX2417" fmla="*/ 1913966 w 5372098"/>
              <a:gd name="connsiteY2417" fmla="*/ 5534676 h 6857999"/>
              <a:gd name="connsiteX2418" fmla="*/ 1906497 w 5372098"/>
              <a:gd name="connsiteY2418" fmla="*/ 5527202 h 6857999"/>
              <a:gd name="connsiteX2419" fmla="*/ 1879586 w 5372098"/>
              <a:gd name="connsiteY2419" fmla="*/ 5546137 h 6857999"/>
              <a:gd name="connsiteX2420" fmla="*/ 1881083 w 5372098"/>
              <a:gd name="connsiteY2420" fmla="*/ 5549626 h 6857999"/>
              <a:gd name="connsiteX2421" fmla="*/ 1883075 w 5372098"/>
              <a:gd name="connsiteY2421" fmla="*/ 5552616 h 6857999"/>
              <a:gd name="connsiteX2422" fmla="*/ 1884569 w 5372098"/>
              <a:gd name="connsiteY2422" fmla="*/ 5554609 h 6857999"/>
              <a:gd name="connsiteX2423" fmla="*/ 1887061 w 5372098"/>
              <a:gd name="connsiteY2423" fmla="*/ 5556602 h 6857999"/>
              <a:gd name="connsiteX2424" fmla="*/ 1888555 w 5372098"/>
              <a:gd name="connsiteY2424" fmla="*/ 5557599 h 6857999"/>
              <a:gd name="connsiteX2425" fmla="*/ 1891047 w 5372098"/>
              <a:gd name="connsiteY2425" fmla="*/ 5558098 h 6857999"/>
              <a:gd name="connsiteX2426" fmla="*/ 1892541 w 5372098"/>
              <a:gd name="connsiteY2426" fmla="*/ 5558596 h 6857999"/>
              <a:gd name="connsiteX2427" fmla="*/ 1895035 w 5372098"/>
              <a:gd name="connsiteY2427" fmla="*/ 5558098 h 6857999"/>
              <a:gd name="connsiteX2428" fmla="*/ 1899019 w 5372098"/>
              <a:gd name="connsiteY2428" fmla="*/ 5557101 h 6857999"/>
              <a:gd name="connsiteX2429" fmla="*/ 1903007 w 5372098"/>
              <a:gd name="connsiteY2429" fmla="*/ 5554609 h 6857999"/>
              <a:gd name="connsiteX2430" fmla="*/ 1911478 w 5372098"/>
              <a:gd name="connsiteY2430" fmla="*/ 5549626 h 6857999"/>
              <a:gd name="connsiteX2431" fmla="*/ 1914468 w 5372098"/>
              <a:gd name="connsiteY2431" fmla="*/ 5553613 h 6857999"/>
              <a:gd name="connsiteX2432" fmla="*/ 1915961 w 5372098"/>
              <a:gd name="connsiteY2432" fmla="*/ 5558098 h 6857999"/>
              <a:gd name="connsiteX2433" fmla="*/ 1916959 w 5372098"/>
              <a:gd name="connsiteY2433" fmla="*/ 5563081 h 6857999"/>
              <a:gd name="connsiteX2434" fmla="*/ 1916959 w 5372098"/>
              <a:gd name="connsiteY2434" fmla="*/ 5567565 h 6857999"/>
              <a:gd name="connsiteX2435" fmla="*/ 1915961 w 5372098"/>
              <a:gd name="connsiteY2435" fmla="*/ 5572549 h 6857999"/>
              <a:gd name="connsiteX2436" fmla="*/ 1915465 w 5372098"/>
              <a:gd name="connsiteY2436" fmla="*/ 5577033 h 6857999"/>
              <a:gd name="connsiteX2437" fmla="*/ 1913966 w 5372098"/>
              <a:gd name="connsiteY2437" fmla="*/ 5587001 h 6857999"/>
              <a:gd name="connsiteX2438" fmla="*/ 1913470 w 5372098"/>
              <a:gd name="connsiteY2438" fmla="*/ 5591485 h 6857999"/>
              <a:gd name="connsiteX2439" fmla="*/ 1913470 w 5372098"/>
              <a:gd name="connsiteY2439" fmla="*/ 5595970 h 6857999"/>
              <a:gd name="connsiteX2440" fmla="*/ 1913966 w 5372098"/>
              <a:gd name="connsiteY2440" fmla="*/ 5599957 h 6857999"/>
              <a:gd name="connsiteX2441" fmla="*/ 1914964 w 5372098"/>
              <a:gd name="connsiteY2441" fmla="*/ 5603446 h 6857999"/>
              <a:gd name="connsiteX2442" fmla="*/ 1917456 w 5372098"/>
              <a:gd name="connsiteY2442" fmla="*/ 5606435 h 6857999"/>
              <a:gd name="connsiteX2443" fmla="*/ 1921441 w 5372098"/>
              <a:gd name="connsiteY2443" fmla="*/ 5609425 h 6857999"/>
              <a:gd name="connsiteX2444" fmla="*/ 1926426 w 5372098"/>
              <a:gd name="connsiteY2444" fmla="*/ 5610919 h 6857999"/>
              <a:gd name="connsiteX2445" fmla="*/ 1932903 w 5372098"/>
              <a:gd name="connsiteY2445" fmla="*/ 5611916 h 6857999"/>
              <a:gd name="connsiteX2446" fmla="*/ 1931409 w 5372098"/>
              <a:gd name="connsiteY2446" fmla="*/ 5611916 h 6857999"/>
              <a:gd name="connsiteX2447" fmla="*/ 1929416 w 5372098"/>
              <a:gd name="connsiteY2447" fmla="*/ 5613412 h 6857999"/>
              <a:gd name="connsiteX2448" fmla="*/ 1921942 w 5372098"/>
              <a:gd name="connsiteY2448" fmla="*/ 5615904 h 6857999"/>
              <a:gd name="connsiteX2449" fmla="*/ 1912971 w 5372098"/>
              <a:gd name="connsiteY2449" fmla="*/ 5621384 h 6857999"/>
              <a:gd name="connsiteX2450" fmla="*/ 1902511 w 5372098"/>
              <a:gd name="connsiteY2450" fmla="*/ 5627364 h 6857999"/>
              <a:gd name="connsiteX2451" fmla="*/ 1892541 w 5372098"/>
              <a:gd name="connsiteY2451" fmla="*/ 5633843 h 6857999"/>
              <a:gd name="connsiteX2452" fmla="*/ 1888056 w 5372098"/>
              <a:gd name="connsiteY2452" fmla="*/ 5637331 h 6857999"/>
              <a:gd name="connsiteX2453" fmla="*/ 1884569 w 5372098"/>
              <a:gd name="connsiteY2453" fmla="*/ 5640819 h 6857999"/>
              <a:gd name="connsiteX2454" fmla="*/ 1882076 w 5372098"/>
              <a:gd name="connsiteY2454" fmla="*/ 5643810 h 6857999"/>
              <a:gd name="connsiteX2455" fmla="*/ 1880085 w 5372098"/>
              <a:gd name="connsiteY2455" fmla="*/ 5646301 h 6857999"/>
              <a:gd name="connsiteX2456" fmla="*/ 1879088 w 5372098"/>
              <a:gd name="connsiteY2456" fmla="*/ 5649291 h 6857999"/>
              <a:gd name="connsiteX2457" fmla="*/ 1879586 w 5372098"/>
              <a:gd name="connsiteY2457" fmla="*/ 5650287 h 6857999"/>
              <a:gd name="connsiteX2458" fmla="*/ 1879586 w 5372098"/>
              <a:gd name="connsiteY2458" fmla="*/ 5651783 h 6857999"/>
              <a:gd name="connsiteX2459" fmla="*/ 1879586 w 5372098"/>
              <a:gd name="connsiteY2459" fmla="*/ 5655769 h 6857999"/>
              <a:gd name="connsiteX2460" fmla="*/ 1880581 w 5372098"/>
              <a:gd name="connsiteY2460" fmla="*/ 5659756 h 6857999"/>
              <a:gd name="connsiteX2461" fmla="*/ 1882076 w 5372098"/>
              <a:gd name="connsiteY2461" fmla="*/ 5664241 h 6857999"/>
              <a:gd name="connsiteX2462" fmla="*/ 1883574 w 5372098"/>
              <a:gd name="connsiteY2462" fmla="*/ 5668725 h 6857999"/>
              <a:gd name="connsiteX2463" fmla="*/ 1886061 w 5372098"/>
              <a:gd name="connsiteY2463" fmla="*/ 5673211 h 6857999"/>
              <a:gd name="connsiteX2464" fmla="*/ 1888555 w 5372098"/>
              <a:gd name="connsiteY2464" fmla="*/ 5678194 h 6857999"/>
              <a:gd name="connsiteX2465" fmla="*/ 1895531 w 5372098"/>
              <a:gd name="connsiteY2465" fmla="*/ 5687164 h 6857999"/>
              <a:gd name="connsiteX2466" fmla="*/ 1904003 w 5372098"/>
              <a:gd name="connsiteY2466" fmla="*/ 5696631 h 6857999"/>
              <a:gd name="connsiteX2467" fmla="*/ 1913470 w 5372098"/>
              <a:gd name="connsiteY2467" fmla="*/ 5706599 h 6857999"/>
              <a:gd name="connsiteX2468" fmla="*/ 1923439 w 5372098"/>
              <a:gd name="connsiteY2468" fmla="*/ 5717064 h 6857999"/>
              <a:gd name="connsiteX2469" fmla="*/ 1934399 w 5372098"/>
              <a:gd name="connsiteY2469" fmla="*/ 5726531 h 6857999"/>
              <a:gd name="connsiteX2470" fmla="*/ 1956824 w 5372098"/>
              <a:gd name="connsiteY2470" fmla="*/ 5745967 h 6857999"/>
              <a:gd name="connsiteX2471" fmla="*/ 1976753 w 5372098"/>
              <a:gd name="connsiteY2471" fmla="*/ 5764405 h 6857999"/>
              <a:gd name="connsiteX2472" fmla="*/ 1986222 w 5372098"/>
              <a:gd name="connsiteY2472" fmla="*/ 5773374 h 6857999"/>
              <a:gd name="connsiteX2473" fmla="*/ 1993697 w 5372098"/>
              <a:gd name="connsiteY2473" fmla="*/ 5781347 h 6857999"/>
              <a:gd name="connsiteX2474" fmla="*/ 1999677 w 5372098"/>
              <a:gd name="connsiteY2474" fmla="*/ 5789819 h 6857999"/>
              <a:gd name="connsiteX2475" fmla="*/ 2002167 w 5372098"/>
              <a:gd name="connsiteY2475" fmla="*/ 5793805 h 6857999"/>
              <a:gd name="connsiteX2476" fmla="*/ 2003663 w 5372098"/>
              <a:gd name="connsiteY2476" fmla="*/ 5797294 h 6857999"/>
              <a:gd name="connsiteX2477" fmla="*/ 1984227 w 5372098"/>
              <a:gd name="connsiteY2477" fmla="*/ 5786330 h 6857999"/>
              <a:gd name="connsiteX2478" fmla="*/ 1962802 w 5372098"/>
              <a:gd name="connsiteY2478" fmla="*/ 5772378 h 6857999"/>
              <a:gd name="connsiteX2479" fmla="*/ 1951344 w 5372098"/>
              <a:gd name="connsiteY2479" fmla="*/ 5764405 h 6857999"/>
              <a:gd name="connsiteX2480" fmla="*/ 1938883 w 5372098"/>
              <a:gd name="connsiteY2480" fmla="*/ 5755933 h 6857999"/>
              <a:gd name="connsiteX2481" fmla="*/ 1927422 w 5372098"/>
              <a:gd name="connsiteY2481" fmla="*/ 5746464 h 6857999"/>
              <a:gd name="connsiteX2482" fmla="*/ 1915465 w 5372098"/>
              <a:gd name="connsiteY2482" fmla="*/ 5736996 h 6857999"/>
              <a:gd name="connsiteX2483" fmla="*/ 1904003 w 5372098"/>
              <a:gd name="connsiteY2483" fmla="*/ 5727030 h 6857999"/>
              <a:gd name="connsiteX2484" fmla="*/ 1892541 w 5372098"/>
              <a:gd name="connsiteY2484" fmla="*/ 5716067 h 6857999"/>
              <a:gd name="connsiteX2485" fmla="*/ 1881083 w 5372098"/>
              <a:gd name="connsiteY2485" fmla="*/ 5705602 h 6857999"/>
              <a:gd name="connsiteX2486" fmla="*/ 1871117 w 5372098"/>
              <a:gd name="connsiteY2486" fmla="*/ 5694141 h 6857999"/>
              <a:gd name="connsiteX2487" fmla="*/ 1860653 w 5372098"/>
              <a:gd name="connsiteY2487" fmla="*/ 5682180 h 6857999"/>
              <a:gd name="connsiteX2488" fmla="*/ 1851681 w 5372098"/>
              <a:gd name="connsiteY2488" fmla="*/ 5669722 h 6857999"/>
              <a:gd name="connsiteX2489" fmla="*/ 1842713 w 5372098"/>
              <a:gd name="connsiteY2489" fmla="*/ 5657265 h 6857999"/>
              <a:gd name="connsiteX2490" fmla="*/ 1834739 w 5372098"/>
              <a:gd name="connsiteY2490" fmla="*/ 5644308 h 6857999"/>
              <a:gd name="connsiteX2491" fmla="*/ 1833246 w 5372098"/>
              <a:gd name="connsiteY2491" fmla="*/ 5642814 h 6857999"/>
              <a:gd name="connsiteX2492" fmla="*/ 1830752 w 5372098"/>
              <a:gd name="connsiteY2492" fmla="*/ 5642814 h 6857999"/>
              <a:gd name="connsiteX2493" fmla="*/ 1829260 w 5372098"/>
              <a:gd name="connsiteY2493" fmla="*/ 5643810 h 6857999"/>
              <a:gd name="connsiteX2494" fmla="*/ 1827265 w 5372098"/>
              <a:gd name="connsiteY2494" fmla="*/ 5644807 h 6857999"/>
              <a:gd name="connsiteX2495" fmla="*/ 1825771 w 5372098"/>
              <a:gd name="connsiteY2495" fmla="*/ 5646301 h 6857999"/>
              <a:gd name="connsiteX2496" fmla="*/ 1824774 w 5372098"/>
              <a:gd name="connsiteY2496" fmla="*/ 5648793 h 6857999"/>
              <a:gd name="connsiteX2497" fmla="*/ 1822282 w 5372098"/>
              <a:gd name="connsiteY2497" fmla="*/ 5654274 h 6857999"/>
              <a:gd name="connsiteX2498" fmla="*/ 1818294 w 5372098"/>
              <a:gd name="connsiteY2498" fmla="*/ 5665735 h 6857999"/>
              <a:gd name="connsiteX2499" fmla="*/ 1816301 w 5372098"/>
              <a:gd name="connsiteY2499" fmla="*/ 5670718 h 6857999"/>
              <a:gd name="connsiteX2500" fmla="*/ 1815306 w 5372098"/>
              <a:gd name="connsiteY2500" fmla="*/ 5672214 h 6857999"/>
              <a:gd name="connsiteX2501" fmla="*/ 1814309 w 5372098"/>
              <a:gd name="connsiteY2501" fmla="*/ 5672713 h 6857999"/>
              <a:gd name="connsiteX2502" fmla="*/ 1813813 w 5372098"/>
              <a:gd name="connsiteY2502" fmla="*/ 5673211 h 6857999"/>
              <a:gd name="connsiteX2503" fmla="*/ 1812315 w 5372098"/>
              <a:gd name="connsiteY2503" fmla="*/ 5673211 h 6857999"/>
              <a:gd name="connsiteX2504" fmla="*/ 1810320 w 5372098"/>
              <a:gd name="connsiteY2504" fmla="*/ 5673211 h 6857999"/>
              <a:gd name="connsiteX2505" fmla="*/ 1807333 w 5372098"/>
              <a:gd name="connsiteY2505" fmla="*/ 5671715 h 6857999"/>
              <a:gd name="connsiteX2506" fmla="*/ 1804343 w 5372098"/>
              <a:gd name="connsiteY2506" fmla="*/ 5669722 h 6857999"/>
              <a:gd name="connsiteX2507" fmla="*/ 1797866 w 5372098"/>
              <a:gd name="connsiteY2507" fmla="*/ 5664241 h 6857999"/>
              <a:gd name="connsiteX2508" fmla="*/ 1791385 w 5372098"/>
              <a:gd name="connsiteY2508" fmla="*/ 5657763 h 6857999"/>
              <a:gd name="connsiteX2509" fmla="*/ 1788396 w 5372098"/>
              <a:gd name="connsiteY2509" fmla="*/ 5655769 h 6857999"/>
              <a:gd name="connsiteX2510" fmla="*/ 1785409 w 5372098"/>
              <a:gd name="connsiteY2510" fmla="*/ 5653776 h 6857999"/>
              <a:gd name="connsiteX2511" fmla="*/ 1783418 w 5372098"/>
              <a:gd name="connsiteY2511" fmla="*/ 5652780 h 6857999"/>
              <a:gd name="connsiteX2512" fmla="*/ 1781420 w 5372098"/>
              <a:gd name="connsiteY2512" fmla="*/ 5653277 h 6857999"/>
              <a:gd name="connsiteX2513" fmla="*/ 1780924 w 5372098"/>
              <a:gd name="connsiteY2513" fmla="*/ 5653776 h 6857999"/>
              <a:gd name="connsiteX2514" fmla="*/ 1780423 w 5372098"/>
              <a:gd name="connsiteY2514" fmla="*/ 5654274 h 6857999"/>
              <a:gd name="connsiteX2515" fmla="*/ 1780423 w 5372098"/>
              <a:gd name="connsiteY2515" fmla="*/ 5657763 h 6857999"/>
              <a:gd name="connsiteX2516" fmla="*/ 1780924 w 5372098"/>
              <a:gd name="connsiteY2516" fmla="*/ 5662248 h 6857999"/>
              <a:gd name="connsiteX2517" fmla="*/ 1782418 w 5372098"/>
              <a:gd name="connsiteY2517" fmla="*/ 5669224 h 6857999"/>
              <a:gd name="connsiteX2518" fmla="*/ 1777933 w 5372098"/>
              <a:gd name="connsiteY2518" fmla="*/ 5669722 h 6857999"/>
              <a:gd name="connsiteX2519" fmla="*/ 1774943 w 5372098"/>
              <a:gd name="connsiteY2519" fmla="*/ 5669722 h 6857999"/>
              <a:gd name="connsiteX2520" fmla="*/ 1771956 w 5372098"/>
              <a:gd name="connsiteY2520" fmla="*/ 5668725 h 6857999"/>
              <a:gd name="connsiteX2521" fmla="*/ 1769462 w 5372098"/>
              <a:gd name="connsiteY2521" fmla="*/ 5667231 h 6857999"/>
              <a:gd name="connsiteX2522" fmla="*/ 1767471 w 5372098"/>
              <a:gd name="connsiteY2522" fmla="*/ 5664241 h 6857999"/>
              <a:gd name="connsiteX2523" fmla="*/ 1765977 w 5372098"/>
              <a:gd name="connsiteY2523" fmla="*/ 5661251 h 6857999"/>
              <a:gd name="connsiteX2524" fmla="*/ 1763983 w 5372098"/>
              <a:gd name="connsiteY2524" fmla="*/ 5653776 h 6857999"/>
              <a:gd name="connsiteX2525" fmla="*/ 1761990 w 5372098"/>
              <a:gd name="connsiteY2525" fmla="*/ 5645803 h 6857999"/>
              <a:gd name="connsiteX2526" fmla="*/ 1759992 w 5372098"/>
              <a:gd name="connsiteY2526" fmla="*/ 5637331 h 6857999"/>
              <a:gd name="connsiteX2527" fmla="*/ 1758497 w 5372098"/>
              <a:gd name="connsiteY2527" fmla="*/ 5633843 h 6857999"/>
              <a:gd name="connsiteX2528" fmla="*/ 1757006 w 5372098"/>
              <a:gd name="connsiteY2528" fmla="*/ 5629856 h 6857999"/>
              <a:gd name="connsiteX2529" fmla="*/ 1755014 w 5372098"/>
              <a:gd name="connsiteY2529" fmla="*/ 5626866 h 6857999"/>
              <a:gd name="connsiteX2530" fmla="*/ 1752520 w 5372098"/>
              <a:gd name="connsiteY2530" fmla="*/ 5623877 h 6857999"/>
              <a:gd name="connsiteX2531" fmla="*/ 1751028 w 5372098"/>
              <a:gd name="connsiteY2531" fmla="*/ 5631352 h 6857999"/>
              <a:gd name="connsiteX2532" fmla="*/ 1750525 w 5372098"/>
              <a:gd name="connsiteY2532" fmla="*/ 5639822 h 6857999"/>
              <a:gd name="connsiteX2533" fmla="*/ 1751028 w 5372098"/>
              <a:gd name="connsiteY2533" fmla="*/ 5647797 h 6857999"/>
              <a:gd name="connsiteX2534" fmla="*/ 1752021 w 5372098"/>
              <a:gd name="connsiteY2534" fmla="*/ 5656267 h 6857999"/>
              <a:gd name="connsiteX2535" fmla="*/ 1754512 w 5372098"/>
              <a:gd name="connsiteY2535" fmla="*/ 5673211 h 6857999"/>
              <a:gd name="connsiteX2536" fmla="*/ 1758001 w 5372098"/>
              <a:gd name="connsiteY2536" fmla="*/ 5690154 h 6857999"/>
              <a:gd name="connsiteX2537" fmla="*/ 1759992 w 5372098"/>
              <a:gd name="connsiteY2537" fmla="*/ 5697628 h 6857999"/>
              <a:gd name="connsiteX2538" fmla="*/ 1760495 w 5372098"/>
              <a:gd name="connsiteY2538" fmla="*/ 5705103 h 6857999"/>
              <a:gd name="connsiteX2539" fmla="*/ 1760991 w 5372098"/>
              <a:gd name="connsiteY2539" fmla="*/ 5712079 h 6857999"/>
              <a:gd name="connsiteX2540" fmla="*/ 1760495 w 5372098"/>
              <a:gd name="connsiteY2540" fmla="*/ 5718558 h 6857999"/>
              <a:gd name="connsiteX2541" fmla="*/ 1759497 w 5372098"/>
              <a:gd name="connsiteY2541" fmla="*/ 5724538 h 6857999"/>
              <a:gd name="connsiteX2542" fmla="*/ 1758001 w 5372098"/>
              <a:gd name="connsiteY2542" fmla="*/ 5726531 h 6857999"/>
              <a:gd name="connsiteX2543" fmla="*/ 1756507 w 5372098"/>
              <a:gd name="connsiteY2543" fmla="*/ 5729023 h 6857999"/>
              <a:gd name="connsiteX2544" fmla="*/ 1754512 w 5372098"/>
              <a:gd name="connsiteY2544" fmla="*/ 5731016 h 6857999"/>
              <a:gd name="connsiteX2545" fmla="*/ 1753016 w 5372098"/>
              <a:gd name="connsiteY2545" fmla="*/ 5733010 h 6857999"/>
              <a:gd name="connsiteX2546" fmla="*/ 1750029 w 5372098"/>
              <a:gd name="connsiteY2546" fmla="*/ 5734505 h 6857999"/>
              <a:gd name="connsiteX2547" fmla="*/ 1747038 w 5372098"/>
              <a:gd name="connsiteY2547" fmla="*/ 5735999 h 6857999"/>
              <a:gd name="connsiteX2548" fmla="*/ 1753016 w 5372098"/>
              <a:gd name="connsiteY2548" fmla="*/ 5741979 h 6857999"/>
              <a:gd name="connsiteX2549" fmla="*/ 1757006 w 5372098"/>
              <a:gd name="connsiteY2549" fmla="*/ 5747960 h 6857999"/>
              <a:gd name="connsiteX2550" fmla="*/ 1760991 w 5372098"/>
              <a:gd name="connsiteY2550" fmla="*/ 5753441 h 6857999"/>
              <a:gd name="connsiteX2551" fmla="*/ 1763983 w 5372098"/>
              <a:gd name="connsiteY2551" fmla="*/ 5758923 h 6857999"/>
              <a:gd name="connsiteX2552" fmla="*/ 1765473 w 5372098"/>
              <a:gd name="connsiteY2552" fmla="*/ 5763906 h 6857999"/>
              <a:gd name="connsiteX2553" fmla="*/ 1767967 w 5372098"/>
              <a:gd name="connsiteY2553" fmla="*/ 5768889 h 6857999"/>
              <a:gd name="connsiteX2554" fmla="*/ 1769961 w 5372098"/>
              <a:gd name="connsiteY2554" fmla="*/ 5778856 h 6857999"/>
              <a:gd name="connsiteX2555" fmla="*/ 1772449 w 5372098"/>
              <a:gd name="connsiteY2555" fmla="*/ 5787826 h 6857999"/>
              <a:gd name="connsiteX2556" fmla="*/ 1774943 w 5372098"/>
              <a:gd name="connsiteY2556" fmla="*/ 5797294 h 6857999"/>
              <a:gd name="connsiteX2557" fmla="*/ 1776439 w 5372098"/>
              <a:gd name="connsiteY2557" fmla="*/ 5802277 h 6857999"/>
              <a:gd name="connsiteX2558" fmla="*/ 1778929 w 5372098"/>
              <a:gd name="connsiteY2558" fmla="*/ 5807260 h 6857999"/>
              <a:gd name="connsiteX2559" fmla="*/ 1780924 w 5372098"/>
              <a:gd name="connsiteY2559" fmla="*/ 5812742 h 6857999"/>
              <a:gd name="connsiteX2560" fmla="*/ 1784909 w 5372098"/>
              <a:gd name="connsiteY2560" fmla="*/ 5817725 h 6857999"/>
              <a:gd name="connsiteX2561" fmla="*/ 1788396 w 5372098"/>
              <a:gd name="connsiteY2561" fmla="*/ 5817226 h 6857999"/>
              <a:gd name="connsiteX2562" fmla="*/ 1791385 w 5372098"/>
              <a:gd name="connsiteY2562" fmla="*/ 5815732 h 6857999"/>
              <a:gd name="connsiteX2563" fmla="*/ 1793877 w 5372098"/>
              <a:gd name="connsiteY2563" fmla="*/ 5814236 h 6857999"/>
              <a:gd name="connsiteX2564" fmla="*/ 1795875 w 5372098"/>
              <a:gd name="connsiteY2564" fmla="*/ 5811746 h 6857999"/>
              <a:gd name="connsiteX2565" fmla="*/ 1796868 w 5372098"/>
              <a:gd name="connsiteY2565" fmla="*/ 5809253 h 6857999"/>
              <a:gd name="connsiteX2566" fmla="*/ 1797866 w 5372098"/>
              <a:gd name="connsiteY2566" fmla="*/ 5806263 h 6857999"/>
              <a:gd name="connsiteX2567" fmla="*/ 1798362 w 5372098"/>
              <a:gd name="connsiteY2567" fmla="*/ 5802277 h 6857999"/>
              <a:gd name="connsiteX2568" fmla="*/ 1798362 w 5372098"/>
              <a:gd name="connsiteY2568" fmla="*/ 5798291 h 6857999"/>
              <a:gd name="connsiteX2569" fmla="*/ 1796868 w 5372098"/>
              <a:gd name="connsiteY2569" fmla="*/ 5788822 h 6857999"/>
              <a:gd name="connsiteX2570" fmla="*/ 1795372 w 5372098"/>
              <a:gd name="connsiteY2570" fmla="*/ 5779354 h 6857999"/>
              <a:gd name="connsiteX2571" fmla="*/ 1788899 w 5372098"/>
              <a:gd name="connsiteY2571" fmla="*/ 5756929 h 6857999"/>
              <a:gd name="connsiteX2572" fmla="*/ 1786405 w 5372098"/>
              <a:gd name="connsiteY2572" fmla="*/ 5745468 h 6857999"/>
              <a:gd name="connsiteX2573" fmla="*/ 1783418 w 5372098"/>
              <a:gd name="connsiteY2573" fmla="*/ 5734006 h 6857999"/>
              <a:gd name="connsiteX2574" fmla="*/ 1781420 w 5372098"/>
              <a:gd name="connsiteY2574" fmla="*/ 5723044 h 6857999"/>
              <a:gd name="connsiteX2575" fmla="*/ 1780423 w 5372098"/>
              <a:gd name="connsiteY2575" fmla="*/ 5713575 h 6857999"/>
              <a:gd name="connsiteX2576" fmla="*/ 1780423 w 5372098"/>
              <a:gd name="connsiteY2576" fmla="*/ 5709090 h 6857999"/>
              <a:gd name="connsiteX2577" fmla="*/ 1780924 w 5372098"/>
              <a:gd name="connsiteY2577" fmla="*/ 5704107 h 6857999"/>
              <a:gd name="connsiteX2578" fmla="*/ 1782418 w 5372098"/>
              <a:gd name="connsiteY2578" fmla="*/ 5700618 h 6857999"/>
              <a:gd name="connsiteX2579" fmla="*/ 1783418 w 5372098"/>
              <a:gd name="connsiteY2579" fmla="*/ 5696631 h 6857999"/>
              <a:gd name="connsiteX2580" fmla="*/ 1784909 w 5372098"/>
              <a:gd name="connsiteY2580" fmla="*/ 5694141 h 6857999"/>
              <a:gd name="connsiteX2581" fmla="*/ 1787900 w 5372098"/>
              <a:gd name="connsiteY2581" fmla="*/ 5691151 h 6857999"/>
              <a:gd name="connsiteX2582" fmla="*/ 1790890 w 5372098"/>
              <a:gd name="connsiteY2582" fmla="*/ 5689158 h 6857999"/>
              <a:gd name="connsiteX2583" fmla="*/ 1794880 w 5372098"/>
              <a:gd name="connsiteY2583" fmla="*/ 5687662 h 6857999"/>
              <a:gd name="connsiteX2584" fmla="*/ 1797866 w 5372098"/>
              <a:gd name="connsiteY2584" fmla="*/ 5692147 h 6857999"/>
              <a:gd name="connsiteX2585" fmla="*/ 1799359 w 5372098"/>
              <a:gd name="connsiteY2585" fmla="*/ 5696134 h 6857999"/>
              <a:gd name="connsiteX2586" fmla="*/ 1800357 w 5372098"/>
              <a:gd name="connsiteY2586" fmla="*/ 5700120 h 6857999"/>
              <a:gd name="connsiteX2587" fmla="*/ 1801854 w 5372098"/>
              <a:gd name="connsiteY2587" fmla="*/ 5703609 h 6857999"/>
              <a:gd name="connsiteX2588" fmla="*/ 1801854 w 5372098"/>
              <a:gd name="connsiteY2588" fmla="*/ 5707596 h 6857999"/>
              <a:gd name="connsiteX2589" fmla="*/ 1801854 w 5372098"/>
              <a:gd name="connsiteY2589" fmla="*/ 5711083 h 6857999"/>
              <a:gd name="connsiteX2590" fmla="*/ 1800357 w 5372098"/>
              <a:gd name="connsiteY2590" fmla="*/ 5718061 h 6857999"/>
              <a:gd name="connsiteX2591" fmla="*/ 1799359 w 5372098"/>
              <a:gd name="connsiteY2591" fmla="*/ 5724538 h 6857999"/>
              <a:gd name="connsiteX2592" fmla="*/ 1798861 w 5372098"/>
              <a:gd name="connsiteY2592" fmla="*/ 5727527 h 6857999"/>
              <a:gd name="connsiteX2593" fmla="*/ 1799359 w 5372098"/>
              <a:gd name="connsiteY2593" fmla="*/ 5731016 h 6857999"/>
              <a:gd name="connsiteX2594" fmla="*/ 1799858 w 5372098"/>
              <a:gd name="connsiteY2594" fmla="*/ 5735003 h 6857999"/>
              <a:gd name="connsiteX2595" fmla="*/ 1800853 w 5372098"/>
              <a:gd name="connsiteY2595" fmla="*/ 5738492 h 6857999"/>
              <a:gd name="connsiteX2596" fmla="*/ 1802851 w 5372098"/>
              <a:gd name="connsiteY2596" fmla="*/ 5742976 h 6857999"/>
              <a:gd name="connsiteX2597" fmla="*/ 1805837 w 5372098"/>
              <a:gd name="connsiteY2597" fmla="*/ 5747461 h 6857999"/>
              <a:gd name="connsiteX2598" fmla="*/ 1809325 w 5372098"/>
              <a:gd name="connsiteY2598" fmla="*/ 5748957 h 6857999"/>
              <a:gd name="connsiteX2599" fmla="*/ 1812315 w 5372098"/>
              <a:gd name="connsiteY2599" fmla="*/ 5749454 h 6857999"/>
              <a:gd name="connsiteX2600" fmla="*/ 1815306 w 5372098"/>
              <a:gd name="connsiteY2600" fmla="*/ 5748458 h 6857999"/>
              <a:gd name="connsiteX2601" fmla="*/ 1817797 w 5372098"/>
              <a:gd name="connsiteY2601" fmla="*/ 5745967 h 6857999"/>
              <a:gd name="connsiteX2602" fmla="*/ 1819790 w 5372098"/>
              <a:gd name="connsiteY2602" fmla="*/ 5742976 h 6857999"/>
              <a:gd name="connsiteX2603" fmla="*/ 1821785 w 5372098"/>
              <a:gd name="connsiteY2603" fmla="*/ 5738989 h 6857999"/>
              <a:gd name="connsiteX2604" fmla="*/ 1823779 w 5372098"/>
              <a:gd name="connsiteY2604" fmla="*/ 5730020 h 6857999"/>
              <a:gd name="connsiteX2605" fmla="*/ 1826766 w 5372098"/>
              <a:gd name="connsiteY2605" fmla="*/ 5719555 h 6857999"/>
              <a:gd name="connsiteX2606" fmla="*/ 1829756 w 5372098"/>
              <a:gd name="connsiteY2606" fmla="*/ 5709589 h 6857999"/>
              <a:gd name="connsiteX2607" fmla="*/ 1831251 w 5372098"/>
              <a:gd name="connsiteY2607" fmla="*/ 5705103 h 6857999"/>
              <a:gd name="connsiteX2608" fmla="*/ 1833742 w 5372098"/>
              <a:gd name="connsiteY2608" fmla="*/ 5700618 h 6857999"/>
              <a:gd name="connsiteX2609" fmla="*/ 1836233 w 5372098"/>
              <a:gd name="connsiteY2609" fmla="*/ 5697628 h 6857999"/>
              <a:gd name="connsiteX2610" fmla="*/ 1838727 w 5372098"/>
              <a:gd name="connsiteY2610" fmla="*/ 5694638 h 6857999"/>
              <a:gd name="connsiteX2611" fmla="*/ 1841715 w 5372098"/>
              <a:gd name="connsiteY2611" fmla="*/ 5703609 h 6857999"/>
              <a:gd name="connsiteX2612" fmla="*/ 1844206 w 5372098"/>
              <a:gd name="connsiteY2612" fmla="*/ 5711582 h 6857999"/>
              <a:gd name="connsiteX2613" fmla="*/ 1845703 w 5372098"/>
              <a:gd name="connsiteY2613" fmla="*/ 5720551 h 6857999"/>
              <a:gd name="connsiteX2614" fmla="*/ 1846197 w 5372098"/>
              <a:gd name="connsiteY2614" fmla="*/ 5728524 h 6857999"/>
              <a:gd name="connsiteX2615" fmla="*/ 1846698 w 5372098"/>
              <a:gd name="connsiteY2615" fmla="*/ 5736498 h 6857999"/>
              <a:gd name="connsiteX2616" fmla="*/ 1846197 w 5372098"/>
              <a:gd name="connsiteY2616" fmla="*/ 5743972 h 6857999"/>
              <a:gd name="connsiteX2617" fmla="*/ 1845703 w 5372098"/>
              <a:gd name="connsiteY2617" fmla="*/ 5751447 h 6857999"/>
              <a:gd name="connsiteX2618" fmla="*/ 1844705 w 5372098"/>
              <a:gd name="connsiteY2618" fmla="*/ 5758923 h 6857999"/>
              <a:gd name="connsiteX2619" fmla="*/ 1842713 w 5372098"/>
              <a:gd name="connsiteY2619" fmla="*/ 5765899 h 6857999"/>
              <a:gd name="connsiteX2620" fmla="*/ 1840718 w 5372098"/>
              <a:gd name="connsiteY2620" fmla="*/ 5773374 h 6857999"/>
              <a:gd name="connsiteX2621" fmla="*/ 1836233 w 5372098"/>
              <a:gd name="connsiteY2621" fmla="*/ 5787826 h 6857999"/>
              <a:gd name="connsiteX2622" fmla="*/ 1829756 w 5372098"/>
              <a:gd name="connsiteY2622" fmla="*/ 5801778 h 6857999"/>
              <a:gd name="connsiteX2623" fmla="*/ 1823277 w 5372098"/>
              <a:gd name="connsiteY2623" fmla="*/ 5815233 h 6857999"/>
              <a:gd name="connsiteX2624" fmla="*/ 1830752 w 5372098"/>
              <a:gd name="connsiteY2624" fmla="*/ 5820715 h 6857999"/>
              <a:gd name="connsiteX2625" fmla="*/ 1835238 w 5372098"/>
              <a:gd name="connsiteY2625" fmla="*/ 5824701 h 6857999"/>
              <a:gd name="connsiteX2626" fmla="*/ 1838727 w 5372098"/>
              <a:gd name="connsiteY2626" fmla="*/ 5828688 h 6857999"/>
              <a:gd name="connsiteX2627" fmla="*/ 1841217 w 5372098"/>
              <a:gd name="connsiteY2627" fmla="*/ 5832674 h 6857999"/>
              <a:gd name="connsiteX2628" fmla="*/ 1844206 w 5372098"/>
              <a:gd name="connsiteY2628" fmla="*/ 5836662 h 6857999"/>
              <a:gd name="connsiteX2629" fmla="*/ 1848194 w 5372098"/>
              <a:gd name="connsiteY2629" fmla="*/ 5841645 h 6857999"/>
              <a:gd name="connsiteX2630" fmla="*/ 1853173 w 5372098"/>
              <a:gd name="connsiteY2630" fmla="*/ 5847625 h 6857999"/>
              <a:gd name="connsiteX2631" fmla="*/ 1861650 w 5372098"/>
              <a:gd name="connsiteY2631" fmla="*/ 5855100 h 6857999"/>
              <a:gd name="connsiteX2632" fmla="*/ 1858160 w 5372098"/>
              <a:gd name="connsiteY2632" fmla="*/ 5853604 h 6857999"/>
              <a:gd name="connsiteX2633" fmla="*/ 1854674 w 5372098"/>
              <a:gd name="connsiteY2633" fmla="*/ 5853604 h 6857999"/>
              <a:gd name="connsiteX2634" fmla="*/ 1851681 w 5372098"/>
              <a:gd name="connsiteY2634" fmla="*/ 5853604 h 6857999"/>
              <a:gd name="connsiteX2635" fmla="*/ 1848691 w 5372098"/>
              <a:gd name="connsiteY2635" fmla="*/ 5854103 h 6857999"/>
              <a:gd name="connsiteX2636" fmla="*/ 1845703 w 5372098"/>
              <a:gd name="connsiteY2636" fmla="*/ 5856096 h 6857999"/>
              <a:gd name="connsiteX2637" fmla="*/ 1842713 w 5372098"/>
              <a:gd name="connsiteY2637" fmla="*/ 5857093 h 6857999"/>
              <a:gd name="connsiteX2638" fmla="*/ 1841217 w 5372098"/>
              <a:gd name="connsiteY2638" fmla="*/ 5859584 h 6857999"/>
              <a:gd name="connsiteX2639" fmla="*/ 1839224 w 5372098"/>
              <a:gd name="connsiteY2639" fmla="*/ 5862076 h 6857999"/>
              <a:gd name="connsiteX2640" fmla="*/ 1838228 w 5372098"/>
              <a:gd name="connsiteY2640" fmla="*/ 5865066 h 6857999"/>
              <a:gd name="connsiteX2641" fmla="*/ 1837729 w 5372098"/>
              <a:gd name="connsiteY2641" fmla="*/ 5868056 h 6857999"/>
              <a:gd name="connsiteX2642" fmla="*/ 1837729 w 5372098"/>
              <a:gd name="connsiteY2642" fmla="*/ 5871545 h 6857999"/>
              <a:gd name="connsiteX2643" fmla="*/ 1838228 w 5372098"/>
              <a:gd name="connsiteY2643" fmla="*/ 5875531 h 6857999"/>
              <a:gd name="connsiteX2644" fmla="*/ 1840223 w 5372098"/>
              <a:gd name="connsiteY2644" fmla="*/ 5879517 h 6857999"/>
              <a:gd name="connsiteX2645" fmla="*/ 1841715 w 5372098"/>
              <a:gd name="connsiteY2645" fmla="*/ 5884003 h 6857999"/>
              <a:gd name="connsiteX2646" fmla="*/ 1845204 w 5372098"/>
              <a:gd name="connsiteY2646" fmla="*/ 5888487 h 6857999"/>
              <a:gd name="connsiteX2647" fmla="*/ 1848691 w 5372098"/>
              <a:gd name="connsiteY2647" fmla="*/ 5893471 h 6857999"/>
              <a:gd name="connsiteX2648" fmla="*/ 1846197 w 5372098"/>
              <a:gd name="connsiteY2648" fmla="*/ 5891476 h 6857999"/>
              <a:gd name="connsiteX2649" fmla="*/ 1843209 w 5372098"/>
              <a:gd name="connsiteY2649" fmla="*/ 5890480 h 6857999"/>
              <a:gd name="connsiteX2650" fmla="*/ 1840718 w 5372098"/>
              <a:gd name="connsiteY2650" fmla="*/ 5890979 h 6857999"/>
              <a:gd name="connsiteX2651" fmla="*/ 1837729 w 5372098"/>
              <a:gd name="connsiteY2651" fmla="*/ 5891476 h 6857999"/>
              <a:gd name="connsiteX2652" fmla="*/ 1834739 w 5372098"/>
              <a:gd name="connsiteY2652" fmla="*/ 5893471 h 6857999"/>
              <a:gd name="connsiteX2653" fmla="*/ 1832250 w 5372098"/>
              <a:gd name="connsiteY2653" fmla="*/ 5894965 h 6857999"/>
              <a:gd name="connsiteX2654" fmla="*/ 1826270 w 5372098"/>
              <a:gd name="connsiteY2654" fmla="*/ 5898952 h 6857999"/>
              <a:gd name="connsiteX2655" fmla="*/ 1820786 w 5372098"/>
              <a:gd name="connsiteY2655" fmla="*/ 5902938 h 6857999"/>
              <a:gd name="connsiteX2656" fmla="*/ 1817797 w 5372098"/>
              <a:gd name="connsiteY2656" fmla="*/ 5903935 h 6857999"/>
              <a:gd name="connsiteX2657" fmla="*/ 1814808 w 5372098"/>
              <a:gd name="connsiteY2657" fmla="*/ 5905430 h 6857999"/>
              <a:gd name="connsiteX2658" fmla="*/ 1811819 w 5372098"/>
              <a:gd name="connsiteY2658" fmla="*/ 5905430 h 6857999"/>
              <a:gd name="connsiteX2659" fmla="*/ 1809325 w 5372098"/>
              <a:gd name="connsiteY2659" fmla="*/ 5905430 h 6857999"/>
              <a:gd name="connsiteX2660" fmla="*/ 1806335 w 5372098"/>
              <a:gd name="connsiteY2660" fmla="*/ 5903437 h 6857999"/>
              <a:gd name="connsiteX2661" fmla="*/ 1807333 w 5372098"/>
              <a:gd name="connsiteY2661" fmla="*/ 5904931 h 6857999"/>
              <a:gd name="connsiteX2662" fmla="*/ 1808330 w 5372098"/>
              <a:gd name="connsiteY2662" fmla="*/ 5906925 h 6857999"/>
              <a:gd name="connsiteX2663" fmla="*/ 1809325 w 5372098"/>
              <a:gd name="connsiteY2663" fmla="*/ 5909417 h 6857999"/>
              <a:gd name="connsiteX2664" fmla="*/ 1809827 w 5372098"/>
              <a:gd name="connsiteY2664" fmla="*/ 5910912 h 6857999"/>
              <a:gd name="connsiteX2665" fmla="*/ 1809827 w 5372098"/>
              <a:gd name="connsiteY2665" fmla="*/ 5913403 h 6857999"/>
              <a:gd name="connsiteX2666" fmla="*/ 1808330 w 5372098"/>
              <a:gd name="connsiteY2666" fmla="*/ 5917889 h 6857999"/>
              <a:gd name="connsiteX2667" fmla="*/ 1806335 w 5372098"/>
              <a:gd name="connsiteY2667" fmla="*/ 5922374 h 6857999"/>
              <a:gd name="connsiteX2668" fmla="*/ 1803347 w 5372098"/>
              <a:gd name="connsiteY2668" fmla="*/ 5926858 h 6857999"/>
              <a:gd name="connsiteX2669" fmla="*/ 1795372 w 5372098"/>
              <a:gd name="connsiteY2669" fmla="*/ 5936826 h 6857999"/>
              <a:gd name="connsiteX2670" fmla="*/ 1786904 w 5372098"/>
              <a:gd name="connsiteY2670" fmla="*/ 5947788 h 6857999"/>
              <a:gd name="connsiteX2671" fmla="*/ 1782418 w 5372098"/>
              <a:gd name="connsiteY2671" fmla="*/ 5953270 h 6857999"/>
              <a:gd name="connsiteX2672" fmla="*/ 1777933 w 5372098"/>
              <a:gd name="connsiteY2672" fmla="*/ 5959250 h 6857999"/>
              <a:gd name="connsiteX2673" fmla="*/ 1775442 w 5372098"/>
              <a:gd name="connsiteY2673" fmla="*/ 5964730 h 6857999"/>
              <a:gd name="connsiteX2674" fmla="*/ 1772950 w 5372098"/>
              <a:gd name="connsiteY2674" fmla="*/ 5971209 h 6857999"/>
              <a:gd name="connsiteX2675" fmla="*/ 1771454 w 5372098"/>
              <a:gd name="connsiteY2675" fmla="*/ 5976691 h 6857999"/>
              <a:gd name="connsiteX2676" fmla="*/ 1771454 w 5372098"/>
              <a:gd name="connsiteY2676" fmla="*/ 5980178 h 6857999"/>
              <a:gd name="connsiteX2677" fmla="*/ 1771454 w 5372098"/>
              <a:gd name="connsiteY2677" fmla="*/ 5983667 h 6857999"/>
              <a:gd name="connsiteX2678" fmla="*/ 1781420 w 5372098"/>
              <a:gd name="connsiteY2678" fmla="*/ 5988153 h 6857999"/>
              <a:gd name="connsiteX2679" fmla="*/ 1790391 w 5372098"/>
              <a:gd name="connsiteY2679" fmla="*/ 5993633 h 6857999"/>
              <a:gd name="connsiteX2680" fmla="*/ 1798861 w 5372098"/>
              <a:gd name="connsiteY2680" fmla="*/ 5998618 h 6857999"/>
              <a:gd name="connsiteX2681" fmla="*/ 1805837 w 5372098"/>
              <a:gd name="connsiteY2681" fmla="*/ 6004098 h 6857999"/>
              <a:gd name="connsiteX2682" fmla="*/ 1812315 w 5372098"/>
              <a:gd name="connsiteY2682" fmla="*/ 6010078 h 6857999"/>
              <a:gd name="connsiteX2683" fmla="*/ 1818795 w 5372098"/>
              <a:gd name="connsiteY2683" fmla="*/ 6015560 h 6857999"/>
              <a:gd name="connsiteX2684" fmla="*/ 1824774 w 5372098"/>
              <a:gd name="connsiteY2684" fmla="*/ 6022039 h 6857999"/>
              <a:gd name="connsiteX2685" fmla="*/ 1829756 w 5372098"/>
              <a:gd name="connsiteY2685" fmla="*/ 6028517 h 6857999"/>
              <a:gd name="connsiteX2686" fmla="*/ 1834241 w 5372098"/>
              <a:gd name="connsiteY2686" fmla="*/ 6035493 h 6857999"/>
              <a:gd name="connsiteX2687" fmla="*/ 1838727 w 5372098"/>
              <a:gd name="connsiteY2687" fmla="*/ 6042470 h 6857999"/>
              <a:gd name="connsiteX2688" fmla="*/ 1847695 w 5372098"/>
              <a:gd name="connsiteY2688" fmla="*/ 6057918 h 6857999"/>
              <a:gd name="connsiteX2689" fmla="*/ 1865633 w 5372098"/>
              <a:gd name="connsiteY2689" fmla="*/ 6093299 h 6857999"/>
              <a:gd name="connsiteX2690" fmla="*/ 1871117 w 5372098"/>
              <a:gd name="connsiteY2690" fmla="*/ 6094793 h 6857999"/>
              <a:gd name="connsiteX2691" fmla="*/ 1875100 w 5372098"/>
              <a:gd name="connsiteY2691" fmla="*/ 6094793 h 6857999"/>
              <a:gd name="connsiteX2692" fmla="*/ 1877594 w 5372098"/>
              <a:gd name="connsiteY2692" fmla="*/ 6094296 h 6857999"/>
              <a:gd name="connsiteX2693" fmla="*/ 1879586 w 5372098"/>
              <a:gd name="connsiteY2693" fmla="*/ 6093299 h 6857999"/>
              <a:gd name="connsiteX2694" fmla="*/ 1880581 w 5372098"/>
              <a:gd name="connsiteY2694" fmla="*/ 6091306 h 6857999"/>
              <a:gd name="connsiteX2695" fmla="*/ 1881083 w 5372098"/>
              <a:gd name="connsiteY2695" fmla="*/ 6089313 h 6857999"/>
              <a:gd name="connsiteX2696" fmla="*/ 1881083 w 5372098"/>
              <a:gd name="connsiteY2696" fmla="*/ 6083332 h 6857999"/>
              <a:gd name="connsiteX2697" fmla="*/ 1880581 w 5372098"/>
              <a:gd name="connsiteY2697" fmla="*/ 6076855 h 6857999"/>
              <a:gd name="connsiteX2698" fmla="*/ 1880581 w 5372098"/>
              <a:gd name="connsiteY2698" fmla="*/ 6073865 h 6857999"/>
              <a:gd name="connsiteX2699" fmla="*/ 1881083 w 5372098"/>
              <a:gd name="connsiteY2699" fmla="*/ 6070376 h 6857999"/>
              <a:gd name="connsiteX2700" fmla="*/ 1882575 w 5372098"/>
              <a:gd name="connsiteY2700" fmla="*/ 6066887 h 6857999"/>
              <a:gd name="connsiteX2701" fmla="*/ 1884071 w 5372098"/>
              <a:gd name="connsiteY2701" fmla="*/ 6063400 h 6857999"/>
              <a:gd name="connsiteX2702" fmla="*/ 1887061 w 5372098"/>
              <a:gd name="connsiteY2702" fmla="*/ 6060410 h 6857999"/>
              <a:gd name="connsiteX2703" fmla="*/ 1890550 w 5372098"/>
              <a:gd name="connsiteY2703" fmla="*/ 6057918 h 6857999"/>
              <a:gd name="connsiteX2704" fmla="*/ 1892042 w 5372098"/>
              <a:gd name="connsiteY2704" fmla="*/ 6066887 h 6857999"/>
              <a:gd name="connsiteX2705" fmla="*/ 1894036 w 5372098"/>
              <a:gd name="connsiteY2705" fmla="*/ 6076356 h 6857999"/>
              <a:gd name="connsiteX2706" fmla="*/ 1895531 w 5372098"/>
              <a:gd name="connsiteY2706" fmla="*/ 6085824 h 6857999"/>
              <a:gd name="connsiteX2707" fmla="*/ 1896528 w 5372098"/>
              <a:gd name="connsiteY2707" fmla="*/ 6094296 h 6857999"/>
              <a:gd name="connsiteX2708" fmla="*/ 1896528 w 5372098"/>
              <a:gd name="connsiteY2708" fmla="*/ 6098781 h 6857999"/>
              <a:gd name="connsiteX2709" fmla="*/ 1896030 w 5372098"/>
              <a:gd name="connsiteY2709" fmla="*/ 6102768 h 6857999"/>
              <a:gd name="connsiteX2710" fmla="*/ 1895035 w 5372098"/>
              <a:gd name="connsiteY2710" fmla="*/ 6106754 h 6857999"/>
              <a:gd name="connsiteX2711" fmla="*/ 1893037 w 5372098"/>
              <a:gd name="connsiteY2711" fmla="*/ 6110741 h 6857999"/>
              <a:gd name="connsiteX2712" fmla="*/ 1891047 w 5372098"/>
              <a:gd name="connsiteY2712" fmla="*/ 6114727 h 6857999"/>
              <a:gd name="connsiteX2713" fmla="*/ 1888056 w 5372098"/>
              <a:gd name="connsiteY2713" fmla="*/ 6118216 h 6857999"/>
              <a:gd name="connsiteX2714" fmla="*/ 1884569 w 5372098"/>
              <a:gd name="connsiteY2714" fmla="*/ 6121703 h 6857999"/>
              <a:gd name="connsiteX2715" fmla="*/ 1880085 w 5372098"/>
              <a:gd name="connsiteY2715" fmla="*/ 6125192 h 6857999"/>
              <a:gd name="connsiteX2716" fmla="*/ 1864138 w 5372098"/>
              <a:gd name="connsiteY2716" fmla="*/ 6117219 h 6857999"/>
              <a:gd name="connsiteX2717" fmla="*/ 1847695 w 5372098"/>
              <a:gd name="connsiteY2717" fmla="*/ 6108747 h 6857999"/>
              <a:gd name="connsiteX2718" fmla="*/ 1829756 w 5372098"/>
              <a:gd name="connsiteY2718" fmla="*/ 6099279 h 6857999"/>
              <a:gd name="connsiteX2719" fmla="*/ 1812315 w 5372098"/>
              <a:gd name="connsiteY2719" fmla="*/ 6088316 h 6857999"/>
              <a:gd name="connsiteX2720" fmla="*/ 1803844 w 5372098"/>
              <a:gd name="connsiteY2720" fmla="*/ 6082834 h 6857999"/>
              <a:gd name="connsiteX2721" fmla="*/ 1795875 w 5372098"/>
              <a:gd name="connsiteY2721" fmla="*/ 6076855 h 6857999"/>
              <a:gd name="connsiteX2722" fmla="*/ 1788396 w 5372098"/>
              <a:gd name="connsiteY2722" fmla="*/ 6070875 h 6857999"/>
              <a:gd name="connsiteX2723" fmla="*/ 1781420 w 5372098"/>
              <a:gd name="connsiteY2723" fmla="*/ 6064396 h 6857999"/>
              <a:gd name="connsiteX2724" fmla="*/ 1774943 w 5372098"/>
              <a:gd name="connsiteY2724" fmla="*/ 6057918 h 6857999"/>
              <a:gd name="connsiteX2725" fmla="*/ 1768963 w 5372098"/>
              <a:gd name="connsiteY2725" fmla="*/ 6051439 h 6857999"/>
              <a:gd name="connsiteX2726" fmla="*/ 1763983 w 5372098"/>
              <a:gd name="connsiteY2726" fmla="*/ 6043965 h 6857999"/>
              <a:gd name="connsiteX2727" fmla="*/ 1759497 w 5372098"/>
              <a:gd name="connsiteY2727" fmla="*/ 6036988 h 6857999"/>
              <a:gd name="connsiteX2728" fmla="*/ 1757006 w 5372098"/>
              <a:gd name="connsiteY2728" fmla="*/ 6039480 h 6857999"/>
              <a:gd name="connsiteX2729" fmla="*/ 1756009 w 5372098"/>
              <a:gd name="connsiteY2729" fmla="*/ 6041972 h 6857999"/>
              <a:gd name="connsiteX2730" fmla="*/ 1754512 w 5372098"/>
              <a:gd name="connsiteY2730" fmla="*/ 6044962 h 6857999"/>
              <a:gd name="connsiteX2731" fmla="*/ 1754512 w 5372098"/>
              <a:gd name="connsiteY2731" fmla="*/ 6047952 h 6857999"/>
              <a:gd name="connsiteX2732" fmla="*/ 1754512 w 5372098"/>
              <a:gd name="connsiteY2732" fmla="*/ 6050942 h 6857999"/>
              <a:gd name="connsiteX2733" fmla="*/ 1756009 w 5372098"/>
              <a:gd name="connsiteY2733" fmla="*/ 6053931 h 6857999"/>
              <a:gd name="connsiteX2734" fmla="*/ 1758497 w 5372098"/>
              <a:gd name="connsiteY2734" fmla="*/ 6060908 h 6857999"/>
              <a:gd name="connsiteX2735" fmla="*/ 1762486 w 5372098"/>
              <a:gd name="connsiteY2735" fmla="*/ 6068383 h 6857999"/>
              <a:gd name="connsiteX2736" fmla="*/ 1767967 w 5372098"/>
              <a:gd name="connsiteY2736" fmla="*/ 6075858 h 6857999"/>
              <a:gd name="connsiteX2737" fmla="*/ 1773948 w 5372098"/>
              <a:gd name="connsiteY2737" fmla="*/ 6083831 h 6857999"/>
              <a:gd name="connsiteX2738" fmla="*/ 1780924 w 5372098"/>
              <a:gd name="connsiteY2738" fmla="*/ 6091804 h 6857999"/>
              <a:gd name="connsiteX2739" fmla="*/ 1774943 w 5372098"/>
              <a:gd name="connsiteY2739" fmla="*/ 6089810 h 6857999"/>
              <a:gd name="connsiteX2740" fmla="*/ 1768963 w 5372098"/>
              <a:gd name="connsiteY2740" fmla="*/ 6086821 h 6857999"/>
              <a:gd name="connsiteX2741" fmla="*/ 1763983 w 5372098"/>
              <a:gd name="connsiteY2741" fmla="*/ 6082335 h 6857999"/>
              <a:gd name="connsiteX2742" fmla="*/ 1759497 w 5372098"/>
              <a:gd name="connsiteY2742" fmla="*/ 6077851 h 6857999"/>
              <a:gd name="connsiteX2743" fmla="*/ 1755014 w 5372098"/>
              <a:gd name="connsiteY2743" fmla="*/ 6071872 h 6857999"/>
              <a:gd name="connsiteX2744" fmla="*/ 1752021 w 5372098"/>
              <a:gd name="connsiteY2744" fmla="*/ 6065393 h 6857999"/>
              <a:gd name="connsiteX2745" fmla="*/ 1749033 w 5372098"/>
              <a:gd name="connsiteY2745" fmla="*/ 6059413 h 6857999"/>
              <a:gd name="connsiteX2746" fmla="*/ 1746541 w 5372098"/>
              <a:gd name="connsiteY2746" fmla="*/ 6052436 h 6857999"/>
              <a:gd name="connsiteX2747" fmla="*/ 1745544 w 5372098"/>
              <a:gd name="connsiteY2747" fmla="*/ 6045459 h 6857999"/>
              <a:gd name="connsiteX2748" fmla="*/ 1745045 w 5372098"/>
              <a:gd name="connsiteY2748" fmla="*/ 6039480 h 6857999"/>
              <a:gd name="connsiteX2749" fmla="*/ 1745045 w 5372098"/>
              <a:gd name="connsiteY2749" fmla="*/ 6032504 h 6857999"/>
              <a:gd name="connsiteX2750" fmla="*/ 1746040 w 5372098"/>
              <a:gd name="connsiteY2750" fmla="*/ 6026025 h 6857999"/>
              <a:gd name="connsiteX2751" fmla="*/ 1748038 w 5372098"/>
              <a:gd name="connsiteY2751" fmla="*/ 6021042 h 6857999"/>
              <a:gd name="connsiteX2752" fmla="*/ 1750525 w 5372098"/>
              <a:gd name="connsiteY2752" fmla="*/ 6015560 h 6857999"/>
              <a:gd name="connsiteX2753" fmla="*/ 1754014 w 5372098"/>
              <a:gd name="connsiteY2753" fmla="*/ 6011574 h 6857999"/>
              <a:gd name="connsiteX2754" fmla="*/ 1756507 w 5372098"/>
              <a:gd name="connsiteY2754" fmla="*/ 6010078 h 6857999"/>
              <a:gd name="connsiteX2755" fmla="*/ 1758497 w 5372098"/>
              <a:gd name="connsiteY2755" fmla="*/ 6008584 h 6857999"/>
              <a:gd name="connsiteX2756" fmla="*/ 1750029 w 5372098"/>
              <a:gd name="connsiteY2756" fmla="*/ 6003102 h 6857999"/>
              <a:gd name="connsiteX2757" fmla="*/ 1742553 w 5372098"/>
              <a:gd name="connsiteY2757" fmla="*/ 5997621 h 6857999"/>
              <a:gd name="connsiteX2758" fmla="*/ 1736576 w 5372098"/>
              <a:gd name="connsiteY2758" fmla="*/ 5992139 h 6857999"/>
              <a:gd name="connsiteX2759" fmla="*/ 1730597 w 5372098"/>
              <a:gd name="connsiteY2759" fmla="*/ 5987156 h 6857999"/>
              <a:gd name="connsiteX2760" fmla="*/ 1725115 w 5372098"/>
              <a:gd name="connsiteY2760" fmla="*/ 5981674 h 6857999"/>
              <a:gd name="connsiteX2761" fmla="*/ 1720133 w 5372098"/>
              <a:gd name="connsiteY2761" fmla="*/ 5976192 h 6857999"/>
              <a:gd name="connsiteX2762" fmla="*/ 1712159 w 5372098"/>
              <a:gd name="connsiteY2762" fmla="*/ 5964730 h 6857999"/>
              <a:gd name="connsiteX2763" fmla="*/ 1704186 w 5372098"/>
              <a:gd name="connsiteY2763" fmla="*/ 5953270 h 6857999"/>
              <a:gd name="connsiteX2764" fmla="*/ 1696212 w 5372098"/>
              <a:gd name="connsiteY2764" fmla="*/ 5941809 h 6857999"/>
              <a:gd name="connsiteX2765" fmla="*/ 1691227 w 5372098"/>
              <a:gd name="connsiteY2765" fmla="*/ 5936327 h 6857999"/>
              <a:gd name="connsiteX2766" fmla="*/ 1685748 w 5372098"/>
              <a:gd name="connsiteY2766" fmla="*/ 5930347 h 6857999"/>
              <a:gd name="connsiteX2767" fmla="*/ 1680268 w 5372098"/>
              <a:gd name="connsiteY2767" fmla="*/ 5924367 h 6857999"/>
              <a:gd name="connsiteX2768" fmla="*/ 1673291 w 5372098"/>
              <a:gd name="connsiteY2768" fmla="*/ 5917889 h 6857999"/>
              <a:gd name="connsiteX2769" fmla="*/ 1669803 w 5372098"/>
              <a:gd name="connsiteY2769" fmla="*/ 5925364 h 6857999"/>
              <a:gd name="connsiteX2770" fmla="*/ 1668806 w 5372098"/>
              <a:gd name="connsiteY2770" fmla="*/ 5928851 h 6857999"/>
              <a:gd name="connsiteX2771" fmla="*/ 1668806 w 5372098"/>
              <a:gd name="connsiteY2771" fmla="*/ 5930844 h 6857999"/>
              <a:gd name="connsiteX2772" fmla="*/ 1668806 w 5372098"/>
              <a:gd name="connsiteY2772" fmla="*/ 5933337 h 6857999"/>
              <a:gd name="connsiteX2773" fmla="*/ 1669307 w 5372098"/>
              <a:gd name="connsiteY2773" fmla="*/ 5935827 h 6857999"/>
              <a:gd name="connsiteX2774" fmla="*/ 1670302 w 5372098"/>
              <a:gd name="connsiteY2774" fmla="*/ 5937323 h 6857999"/>
              <a:gd name="connsiteX2775" fmla="*/ 1672297 w 5372098"/>
              <a:gd name="connsiteY2775" fmla="*/ 5938819 h 6857999"/>
              <a:gd name="connsiteX2776" fmla="*/ 1676283 w 5372098"/>
              <a:gd name="connsiteY2776" fmla="*/ 5943303 h 6857999"/>
              <a:gd name="connsiteX2777" fmla="*/ 1680765 w 5372098"/>
              <a:gd name="connsiteY2777" fmla="*/ 5947289 h 6857999"/>
              <a:gd name="connsiteX2778" fmla="*/ 1687244 w 5372098"/>
              <a:gd name="connsiteY2778" fmla="*/ 5952771 h 6857999"/>
              <a:gd name="connsiteX2779" fmla="*/ 1693222 w 5372098"/>
              <a:gd name="connsiteY2779" fmla="*/ 5960246 h 6857999"/>
              <a:gd name="connsiteX2780" fmla="*/ 1690734 w 5372098"/>
              <a:gd name="connsiteY2780" fmla="*/ 5961243 h 6857999"/>
              <a:gd name="connsiteX2781" fmla="*/ 1687741 w 5372098"/>
              <a:gd name="connsiteY2781" fmla="*/ 5961243 h 6857999"/>
              <a:gd name="connsiteX2782" fmla="*/ 1684753 w 5372098"/>
              <a:gd name="connsiteY2782" fmla="*/ 5961243 h 6857999"/>
              <a:gd name="connsiteX2783" fmla="*/ 1681760 w 5372098"/>
              <a:gd name="connsiteY2783" fmla="*/ 5960744 h 6857999"/>
              <a:gd name="connsiteX2784" fmla="*/ 1676283 w 5372098"/>
              <a:gd name="connsiteY2784" fmla="*/ 5959250 h 6857999"/>
              <a:gd name="connsiteX2785" fmla="*/ 1670302 w 5372098"/>
              <a:gd name="connsiteY2785" fmla="*/ 5956260 h 6857999"/>
              <a:gd name="connsiteX2786" fmla="*/ 1664818 w 5372098"/>
              <a:gd name="connsiteY2786" fmla="*/ 5953768 h 6857999"/>
              <a:gd name="connsiteX2787" fmla="*/ 1658840 w 5372098"/>
              <a:gd name="connsiteY2787" fmla="*/ 5951775 h 6857999"/>
              <a:gd name="connsiteX2788" fmla="*/ 1656349 w 5372098"/>
              <a:gd name="connsiteY2788" fmla="*/ 5951275 h 6857999"/>
              <a:gd name="connsiteX2789" fmla="*/ 1653359 w 5372098"/>
              <a:gd name="connsiteY2789" fmla="*/ 5951275 h 6857999"/>
              <a:gd name="connsiteX2790" fmla="*/ 1650370 w 5372098"/>
              <a:gd name="connsiteY2790" fmla="*/ 5951775 h 6857999"/>
              <a:gd name="connsiteX2791" fmla="*/ 1647380 w 5372098"/>
              <a:gd name="connsiteY2791" fmla="*/ 5952771 h 6857999"/>
              <a:gd name="connsiteX2792" fmla="*/ 1647380 w 5372098"/>
              <a:gd name="connsiteY2792" fmla="*/ 5948785 h 6857999"/>
              <a:gd name="connsiteX2793" fmla="*/ 1648375 w 5372098"/>
              <a:gd name="connsiteY2793" fmla="*/ 5945296 h 6857999"/>
              <a:gd name="connsiteX2794" fmla="*/ 1650370 w 5372098"/>
              <a:gd name="connsiteY2794" fmla="*/ 5937323 h 6857999"/>
              <a:gd name="connsiteX2795" fmla="*/ 1653855 w 5372098"/>
              <a:gd name="connsiteY2795" fmla="*/ 5930347 h 6857999"/>
              <a:gd name="connsiteX2796" fmla="*/ 1658341 w 5372098"/>
              <a:gd name="connsiteY2796" fmla="*/ 5923371 h 6857999"/>
              <a:gd name="connsiteX2797" fmla="*/ 1663821 w 5372098"/>
              <a:gd name="connsiteY2797" fmla="*/ 5918386 h 6857999"/>
              <a:gd name="connsiteX2798" fmla="*/ 1665816 w 5372098"/>
              <a:gd name="connsiteY2798" fmla="*/ 5916393 h 6857999"/>
              <a:gd name="connsiteX2799" fmla="*/ 1668806 w 5372098"/>
              <a:gd name="connsiteY2799" fmla="*/ 5914400 h 6857999"/>
              <a:gd name="connsiteX2800" fmla="*/ 1671794 w 5372098"/>
              <a:gd name="connsiteY2800" fmla="*/ 5913403 h 6857999"/>
              <a:gd name="connsiteX2801" fmla="*/ 1674291 w 5372098"/>
              <a:gd name="connsiteY2801" fmla="*/ 5912906 h 6857999"/>
              <a:gd name="connsiteX2802" fmla="*/ 1677278 w 5372098"/>
              <a:gd name="connsiteY2802" fmla="*/ 5912906 h 6857999"/>
              <a:gd name="connsiteX2803" fmla="*/ 1680268 w 5372098"/>
              <a:gd name="connsiteY2803" fmla="*/ 5913403 h 6857999"/>
              <a:gd name="connsiteX2804" fmla="*/ 1666813 w 5372098"/>
              <a:gd name="connsiteY2804" fmla="*/ 5894468 h 6857999"/>
              <a:gd name="connsiteX2805" fmla="*/ 1664321 w 5372098"/>
              <a:gd name="connsiteY2805" fmla="*/ 5889982 h 6857999"/>
              <a:gd name="connsiteX2806" fmla="*/ 1661332 w 5372098"/>
              <a:gd name="connsiteY2806" fmla="*/ 5887490 h 6857999"/>
              <a:gd name="connsiteX2807" fmla="*/ 1659837 w 5372098"/>
              <a:gd name="connsiteY2807" fmla="*/ 5886993 h 6857999"/>
              <a:gd name="connsiteX2808" fmla="*/ 1658840 w 5372098"/>
              <a:gd name="connsiteY2808" fmla="*/ 5886993 h 6857999"/>
              <a:gd name="connsiteX2809" fmla="*/ 1658341 w 5372098"/>
              <a:gd name="connsiteY2809" fmla="*/ 5887490 h 6857999"/>
              <a:gd name="connsiteX2810" fmla="*/ 1657842 w 5372098"/>
              <a:gd name="connsiteY2810" fmla="*/ 5889483 h 6857999"/>
              <a:gd name="connsiteX2811" fmla="*/ 1656844 w 5372098"/>
              <a:gd name="connsiteY2811" fmla="*/ 5891476 h 6857999"/>
              <a:gd name="connsiteX2812" fmla="*/ 1656349 w 5372098"/>
              <a:gd name="connsiteY2812" fmla="*/ 5898454 h 6857999"/>
              <a:gd name="connsiteX2813" fmla="*/ 1654854 w 5372098"/>
              <a:gd name="connsiteY2813" fmla="*/ 5904931 h 6857999"/>
              <a:gd name="connsiteX2814" fmla="*/ 1653855 w 5372098"/>
              <a:gd name="connsiteY2814" fmla="*/ 5907424 h 6857999"/>
              <a:gd name="connsiteX2815" fmla="*/ 1652861 w 5372098"/>
              <a:gd name="connsiteY2815" fmla="*/ 5908919 h 6857999"/>
              <a:gd name="connsiteX2816" fmla="*/ 1651365 w 5372098"/>
              <a:gd name="connsiteY2816" fmla="*/ 5909417 h 6857999"/>
              <a:gd name="connsiteX2817" fmla="*/ 1650370 w 5372098"/>
              <a:gd name="connsiteY2817" fmla="*/ 5909417 h 6857999"/>
              <a:gd name="connsiteX2818" fmla="*/ 1648375 w 5372098"/>
              <a:gd name="connsiteY2818" fmla="*/ 5907923 h 6857999"/>
              <a:gd name="connsiteX2819" fmla="*/ 1644888 w 5372098"/>
              <a:gd name="connsiteY2819" fmla="*/ 5905430 h 6857999"/>
              <a:gd name="connsiteX2820" fmla="*/ 1640903 w 5372098"/>
              <a:gd name="connsiteY2820" fmla="*/ 5900447 h 6857999"/>
              <a:gd name="connsiteX2821" fmla="*/ 1638412 w 5372098"/>
              <a:gd name="connsiteY2821" fmla="*/ 5901444 h 6857999"/>
              <a:gd name="connsiteX2822" fmla="*/ 1636913 w 5372098"/>
              <a:gd name="connsiteY2822" fmla="*/ 5901444 h 6857999"/>
              <a:gd name="connsiteX2823" fmla="*/ 1635915 w 5372098"/>
              <a:gd name="connsiteY2823" fmla="*/ 5900447 h 6857999"/>
              <a:gd name="connsiteX2824" fmla="*/ 1635915 w 5372098"/>
              <a:gd name="connsiteY2824" fmla="*/ 5899451 h 6857999"/>
              <a:gd name="connsiteX2825" fmla="*/ 1637911 w 5372098"/>
              <a:gd name="connsiteY2825" fmla="*/ 5896461 h 6857999"/>
              <a:gd name="connsiteX2826" fmla="*/ 1641399 w 5372098"/>
              <a:gd name="connsiteY2826" fmla="*/ 5891976 h 6857999"/>
              <a:gd name="connsiteX2827" fmla="*/ 1645884 w 5372098"/>
              <a:gd name="connsiteY2827" fmla="*/ 5886493 h 6857999"/>
              <a:gd name="connsiteX2828" fmla="*/ 1649867 w 5372098"/>
              <a:gd name="connsiteY2828" fmla="*/ 5879020 h 6857999"/>
              <a:gd name="connsiteX2829" fmla="*/ 1651365 w 5372098"/>
              <a:gd name="connsiteY2829" fmla="*/ 5875531 h 6857999"/>
              <a:gd name="connsiteX2830" fmla="*/ 1652861 w 5372098"/>
              <a:gd name="connsiteY2830" fmla="*/ 5871045 h 6857999"/>
              <a:gd name="connsiteX2831" fmla="*/ 1653855 w 5372098"/>
              <a:gd name="connsiteY2831" fmla="*/ 5867059 h 6857999"/>
              <a:gd name="connsiteX2832" fmla="*/ 1653855 w 5372098"/>
              <a:gd name="connsiteY2832" fmla="*/ 5862076 h 6857999"/>
              <a:gd name="connsiteX2833" fmla="*/ 1642895 w 5372098"/>
              <a:gd name="connsiteY2833" fmla="*/ 5857093 h 6857999"/>
              <a:gd name="connsiteX2834" fmla="*/ 1630932 w 5372098"/>
              <a:gd name="connsiteY2834" fmla="*/ 5851611 h 6857999"/>
              <a:gd name="connsiteX2835" fmla="*/ 1625455 w 5372098"/>
              <a:gd name="connsiteY2835" fmla="*/ 5848621 h 6857999"/>
              <a:gd name="connsiteX2836" fmla="*/ 1619477 w 5372098"/>
              <a:gd name="connsiteY2836" fmla="*/ 5844635 h 6857999"/>
              <a:gd name="connsiteX2837" fmla="*/ 1613992 w 5372098"/>
              <a:gd name="connsiteY2837" fmla="*/ 5841146 h 6857999"/>
              <a:gd name="connsiteX2838" fmla="*/ 1608513 w 5372098"/>
              <a:gd name="connsiteY2838" fmla="*/ 5836662 h 6857999"/>
              <a:gd name="connsiteX2839" fmla="*/ 1604030 w 5372098"/>
              <a:gd name="connsiteY2839" fmla="*/ 5832177 h 6857999"/>
              <a:gd name="connsiteX2840" fmla="*/ 1600041 w 5372098"/>
              <a:gd name="connsiteY2840" fmla="*/ 5826197 h 6857999"/>
              <a:gd name="connsiteX2841" fmla="*/ 1597054 w 5372098"/>
              <a:gd name="connsiteY2841" fmla="*/ 5820715 h 6857999"/>
              <a:gd name="connsiteX2842" fmla="*/ 1595059 w 5372098"/>
              <a:gd name="connsiteY2842" fmla="*/ 5813739 h 6857999"/>
              <a:gd name="connsiteX2843" fmla="*/ 1593065 w 5372098"/>
              <a:gd name="connsiteY2843" fmla="*/ 5806263 h 6857999"/>
              <a:gd name="connsiteX2844" fmla="*/ 1593065 w 5372098"/>
              <a:gd name="connsiteY2844" fmla="*/ 5797792 h 6857999"/>
              <a:gd name="connsiteX2845" fmla="*/ 1594560 w 5372098"/>
              <a:gd name="connsiteY2845" fmla="*/ 5788323 h 6857999"/>
              <a:gd name="connsiteX2846" fmla="*/ 1597054 w 5372098"/>
              <a:gd name="connsiteY2846" fmla="*/ 5778357 h 6857999"/>
              <a:gd name="connsiteX2847" fmla="*/ 1604030 w 5372098"/>
              <a:gd name="connsiteY2847" fmla="*/ 5788323 h 6857999"/>
              <a:gd name="connsiteX2848" fmla="*/ 1611003 w 5372098"/>
              <a:gd name="connsiteY2848" fmla="*/ 5799785 h 6857999"/>
              <a:gd name="connsiteX2849" fmla="*/ 1617979 w 5372098"/>
              <a:gd name="connsiteY2849" fmla="*/ 5810749 h 6857999"/>
              <a:gd name="connsiteX2850" fmla="*/ 1625455 w 5372098"/>
              <a:gd name="connsiteY2850" fmla="*/ 5821214 h 6857999"/>
              <a:gd name="connsiteX2851" fmla="*/ 1631932 w 5372098"/>
              <a:gd name="connsiteY2851" fmla="*/ 5830681 h 6857999"/>
              <a:gd name="connsiteX2852" fmla="*/ 1639407 w 5372098"/>
              <a:gd name="connsiteY2852" fmla="*/ 5838655 h 6857999"/>
              <a:gd name="connsiteX2853" fmla="*/ 1642895 w 5372098"/>
              <a:gd name="connsiteY2853" fmla="*/ 5841645 h 6857999"/>
              <a:gd name="connsiteX2854" fmla="*/ 1646383 w 5372098"/>
              <a:gd name="connsiteY2854" fmla="*/ 5844635 h 6857999"/>
              <a:gd name="connsiteX2855" fmla="*/ 1650370 w 5372098"/>
              <a:gd name="connsiteY2855" fmla="*/ 5846628 h 6857999"/>
              <a:gd name="connsiteX2856" fmla="*/ 1653855 w 5372098"/>
              <a:gd name="connsiteY2856" fmla="*/ 5848122 h 6857999"/>
              <a:gd name="connsiteX2857" fmla="*/ 1648375 w 5372098"/>
              <a:gd name="connsiteY2857" fmla="*/ 5838156 h 6857999"/>
              <a:gd name="connsiteX2858" fmla="*/ 1642895 w 5372098"/>
              <a:gd name="connsiteY2858" fmla="*/ 5828688 h 6857999"/>
              <a:gd name="connsiteX2859" fmla="*/ 1638412 w 5372098"/>
              <a:gd name="connsiteY2859" fmla="*/ 5817226 h 6857999"/>
              <a:gd name="connsiteX2860" fmla="*/ 1634423 w 5372098"/>
              <a:gd name="connsiteY2860" fmla="*/ 5805766 h 6857999"/>
              <a:gd name="connsiteX2861" fmla="*/ 1631436 w 5372098"/>
              <a:gd name="connsiteY2861" fmla="*/ 5794304 h 6857999"/>
              <a:gd name="connsiteX2862" fmla="*/ 1628445 w 5372098"/>
              <a:gd name="connsiteY2862" fmla="*/ 5781347 h 6857999"/>
              <a:gd name="connsiteX2863" fmla="*/ 1623462 w 5372098"/>
              <a:gd name="connsiteY2863" fmla="*/ 5756929 h 6857999"/>
              <a:gd name="connsiteX2864" fmla="*/ 1618475 w 5372098"/>
              <a:gd name="connsiteY2864" fmla="*/ 5732512 h 6857999"/>
              <a:gd name="connsiteX2865" fmla="*/ 1615985 w 5372098"/>
              <a:gd name="connsiteY2865" fmla="*/ 5720551 h 6857999"/>
              <a:gd name="connsiteX2866" fmla="*/ 1612501 w 5372098"/>
              <a:gd name="connsiteY2866" fmla="*/ 5708093 h 6857999"/>
              <a:gd name="connsiteX2867" fmla="*/ 1609009 w 5372098"/>
              <a:gd name="connsiteY2867" fmla="*/ 5697628 h 6857999"/>
              <a:gd name="connsiteX2868" fmla="*/ 1605024 w 5372098"/>
              <a:gd name="connsiteY2868" fmla="*/ 5687164 h 6857999"/>
              <a:gd name="connsiteX2869" fmla="*/ 1600041 w 5372098"/>
              <a:gd name="connsiteY2869" fmla="*/ 5678194 h 6857999"/>
              <a:gd name="connsiteX2870" fmla="*/ 1594560 w 5372098"/>
              <a:gd name="connsiteY2870" fmla="*/ 5668725 h 6857999"/>
              <a:gd name="connsiteX2871" fmla="*/ 1593065 w 5372098"/>
              <a:gd name="connsiteY2871" fmla="*/ 5672713 h 6857999"/>
              <a:gd name="connsiteX2872" fmla="*/ 1592569 w 5372098"/>
              <a:gd name="connsiteY2872" fmla="*/ 5677197 h 6857999"/>
              <a:gd name="connsiteX2873" fmla="*/ 1592066 w 5372098"/>
              <a:gd name="connsiteY2873" fmla="*/ 5681183 h 6857999"/>
              <a:gd name="connsiteX2874" fmla="*/ 1592066 w 5372098"/>
              <a:gd name="connsiteY2874" fmla="*/ 5686166 h 6857999"/>
              <a:gd name="connsiteX2875" fmla="*/ 1592066 w 5372098"/>
              <a:gd name="connsiteY2875" fmla="*/ 5695137 h 6857999"/>
              <a:gd name="connsiteX2876" fmla="*/ 1593065 w 5372098"/>
              <a:gd name="connsiteY2876" fmla="*/ 5705103 h 6857999"/>
              <a:gd name="connsiteX2877" fmla="*/ 1594560 w 5372098"/>
              <a:gd name="connsiteY2877" fmla="*/ 5714073 h 6857999"/>
              <a:gd name="connsiteX2878" fmla="*/ 1595059 w 5372098"/>
              <a:gd name="connsiteY2878" fmla="*/ 5723044 h 6857999"/>
              <a:gd name="connsiteX2879" fmla="*/ 1594560 w 5372098"/>
              <a:gd name="connsiteY2879" fmla="*/ 5727527 h 6857999"/>
              <a:gd name="connsiteX2880" fmla="*/ 1593562 w 5372098"/>
              <a:gd name="connsiteY2880" fmla="*/ 5732013 h 6857999"/>
              <a:gd name="connsiteX2881" fmla="*/ 1593065 w 5372098"/>
              <a:gd name="connsiteY2881" fmla="*/ 5736498 h 6857999"/>
              <a:gd name="connsiteX2882" fmla="*/ 1591574 w 5372098"/>
              <a:gd name="connsiteY2882" fmla="*/ 5740485 h 6857999"/>
              <a:gd name="connsiteX2883" fmla="*/ 1587085 w 5372098"/>
              <a:gd name="connsiteY2883" fmla="*/ 5739986 h 6857999"/>
              <a:gd name="connsiteX2884" fmla="*/ 1583097 w 5372098"/>
              <a:gd name="connsiteY2884" fmla="*/ 5738492 h 6857999"/>
              <a:gd name="connsiteX2885" fmla="*/ 1578114 w 5372098"/>
              <a:gd name="connsiteY2885" fmla="*/ 5736996 h 6857999"/>
              <a:gd name="connsiteX2886" fmla="*/ 1573632 w 5372098"/>
              <a:gd name="connsiteY2886" fmla="*/ 5735003 h 6857999"/>
              <a:gd name="connsiteX2887" fmla="*/ 1569644 w 5372098"/>
              <a:gd name="connsiteY2887" fmla="*/ 5732512 h 6857999"/>
              <a:gd name="connsiteX2888" fmla="*/ 1565162 w 5372098"/>
              <a:gd name="connsiteY2888" fmla="*/ 5729521 h 6857999"/>
              <a:gd name="connsiteX2889" fmla="*/ 1557189 w 5372098"/>
              <a:gd name="connsiteY2889" fmla="*/ 5722545 h 6857999"/>
              <a:gd name="connsiteX2890" fmla="*/ 1548716 w 5372098"/>
              <a:gd name="connsiteY2890" fmla="*/ 5714073 h 6857999"/>
              <a:gd name="connsiteX2891" fmla="*/ 1539748 w 5372098"/>
              <a:gd name="connsiteY2891" fmla="*/ 5705103 h 6857999"/>
              <a:gd name="connsiteX2892" fmla="*/ 1531774 w 5372098"/>
              <a:gd name="connsiteY2892" fmla="*/ 5694638 h 6857999"/>
              <a:gd name="connsiteX2893" fmla="*/ 1523301 w 5372098"/>
              <a:gd name="connsiteY2893" fmla="*/ 5683177 h 6857999"/>
              <a:gd name="connsiteX2894" fmla="*/ 1506363 w 5372098"/>
              <a:gd name="connsiteY2894" fmla="*/ 5659258 h 6857999"/>
              <a:gd name="connsiteX2895" fmla="*/ 1487928 w 5372098"/>
              <a:gd name="connsiteY2895" fmla="*/ 5634839 h 6857999"/>
              <a:gd name="connsiteX2896" fmla="*/ 1478455 w 5372098"/>
              <a:gd name="connsiteY2896" fmla="*/ 5622880 h 6857999"/>
              <a:gd name="connsiteX2897" fmla="*/ 1468988 w 5372098"/>
              <a:gd name="connsiteY2897" fmla="*/ 5611418 h 6857999"/>
              <a:gd name="connsiteX2898" fmla="*/ 1458528 w 5372098"/>
              <a:gd name="connsiteY2898" fmla="*/ 5601452 h 6857999"/>
              <a:gd name="connsiteX2899" fmla="*/ 1448063 w 5372098"/>
              <a:gd name="connsiteY2899" fmla="*/ 5591485 h 6857999"/>
              <a:gd name="connsiteX2900" fmla="*/ 1447068 w 5372098"/>
              <a:gd name="connsiteY2900" fmla="*/ 5595970 h 6857999"/>
              <a:gd name="connsiteX2901" fmla="*/ 1446068 w 5372098"/>
              <a:gd name="connsiteY2901" fmla="*/ 5599957 h 6857999"/>
              <a:gd name="connsiteX2902" fmla="*/ 1443574 w 5372098"/>
              <a:gd name="connsiteY2902" fmla="*/ 5603446 h 6857999"/>
              <a:gd name="connsiteX2903" fmla="*/ 1441581 w 5372098"/>
              <a:gd name="connsiteY2903" fmla="*/ 5607432 h 6857999"/>
              <a:gd name="connsiteX2904" fmla="*/ 1438593 w 5372098"/>
              <a:gd name="connsiteY2904" fmla="*/ 5610919 h 6857999"/>
              <a:gd name="connsiteX2905" fmla="*/ 1435103 w 5372098"/>
              <a:gd name="connsiteY2905" fmla="*/ 5613911 h 6857999"/>
              <a:gd name="connsiteX2906" fmla="*/ 1431117 w 5372098"/>
              <a:gd name="connsiteY2906" fmla="*/ 5617398 h 6857999"/>
              <a:gd name="connsiteX2907" fmla="*/ 1426632 w 5372098"/>
              <a:gd name="connsiteY2907" fmla="*/ 5619890 h 6857999"/>
              <a:gd name="connsiteX2908" fmla="*/ 1407698 w 5372098"/>
              <a:gd name="connsiteY2908" fmla="*/ 5592980 h 6857999"/>
              <a:gd name="connsiteX2909" fmla="*/ 1400722 w 5372098"/>
              <a:gd name="connsiteY2909" fmla="*/ 5584011 h 6857999"/>
              <a:gd name="connsiteX2910" fmla="*/ 1395245 w 5372098"/>
              <a:gd name="connsiteY2910" fmla="*/ 5575539 h 6857999"/>
              <a:gd name="connsiteX2911" fmla="*/ 1389759 w 5372098"/>
              <a:gd name="connsiteY2911" fmla="*/ 5567067 h 6857999"/>
              <a:gd name="connsiteX2912" fmla="*/ 1384775 w 5372098"/>
              <a:gd name="connsiteY2912" fmla="*/ 5557101 h 6857999"/>
              <a:gd name="connsiteX2913" fmla="*/ 1379792 w 5372098"/>
              <a:gd name="connsiteY2913" fmla="*/ 5545640 h 6857999"/>
              <a:gd name="connsiteX2914" fmla="*/ 1373316 w 5372098"/>
              <a:gd name="connsiteY2914" fmla="*/ 5530689 h 6857999"/>
              <a:gd name="connsiteX2915" fmla="*/ 1370827 w 5372098"/>
              <a:gd name="connsiteY2915" fmla="*/ 5534676 h 6857999"/>
              <a:gd name="connsiteX2916" fmla="*/ 1369827 w 5372098"/>
              <a:gd name="connsiteY2916" fmla="*/ 5538662 h 6857999"/>
              <a:gd name="connsiteX2917" fmla="*/ 1369328 w 5372098"/>
              <a:gd name="connsiteY2917" fmla="*/ 5543147 h 6857999"/>
              <a:gd name="connsiteX2918" fmla="*/ 1369328 w 5372098"/>
              <a:gd name="connsiteY2918" fmla="*/ 5548130 h 6857999"/>
              <a:gd name="connsiteX2919" fmla="*/ 1369827 w 5372098"/>
              <a:gd name="connsiteY2919" fmla="*/ 5553113 h 6857999"/>
              <a:gd name="connsiteX2920" fmla="*/ 1370827 w 5372098"/>
              <a:gd name="connsiteY2920" fmla="*/ 5557599 h 6857999"/>
              <a:gd name="connsiteX2921" fmla="*/ 1373316 w 5372098"/>
              <a:gd name="connsiteY2921" fmla="*/ 5568064 h 6857999"/>
              <a:gd name="connsiteX2922" fmla="*/ 1374812 w 5372098"/>
              <a:gd name="connsiteY2922" fmla="*/ 5578529 h 6857999"/>
              <a:gd name="connsiteX2923" fmla="*/ 1375306 w 5372098"/>
              <a:gd name="connsiteY2923" fmla="*/ 5583013 h 6857999"/>
              <a:gd name="connsiteX2924" fmla="*/ 1375306 w 5372098"/>
              <a:gd name="connsiteY2924" fmla="*/ 5587998 h 6857999"/>
              <a:gd name="connsiteX2925" fmla="*/ 1374812 w 5372098"/>
              <a:gd name="connsiteY2925" fmla="*/ 5591984 h 6857999"/>
              <a:gd name="connsiteX2926" fmla="*/ 1373814 w 5372098"/>
              <a:gd name="connsiteY2926" fmla="*/ 5596468 h 6857999"/>
              <a:gd name="connsiteX2927" fmla="*/ 1371323 w 5372098"/>
              <a:gd name="connsiteY2927" fmla="*/ 5599957 h 6857999"/>
              <a:gd name="connsiteX2928" fmla="*/ 1368832 w 5372098"/>
              <a:gd name="connsiteY2928" fmla="*/ 5603446 h 6857999"/>
              <a:gd name="connsiteX2929" fmla="*/ 1365841 w 5372098"/>
              <a:gd name="connsiteY2929" fmla="*/ 5596967 h 6857999"/>
              <a:gd name="connsiteX2930" fmla="*/ 1363350 w 5372098"/>
              <a:gd name="connsiteY2930" fmla="*/ 5589991 h 6857999"/>
              <a:gd name="connsiteX2931" fmla="*/ 1359365 w 5372098"/>
              <a:gd name="connsiteY2931" fmla="*/ 5573047 h 6857999"/>
              <a:gd name="connsiteX2932" fmla="*/ 1355873 w 5372098"/>
              <a:gd name="connsiteY2932" fmla="*/ 5555606 h 6857999"/>
              <a:gd name="connsiteX2933" fmla="*/ 1351391 w 5372098"/>
              <a:gd name="connsiteY2933" fmla="*/ 5538164 h 6857999"/>
              <a:gd name="connsiteX2934" fmla="*/ 1349397 w 5372098"/>
              <a:gd name="connsiteY2934" fmla="*/ 5529693 h 6857999"/>
              <a:gd name="connsiteX2935" fmla="*/ 1346407 w 5372098"/>
              <a:gd name="connsiteY2935" fmla="*/ 5522217 h 6857999"/>
              <a:gd name="connsiteX2936" fmla="*/ 1342919 w 5372098"/>
              <a:gd name="connsiteY2936" fmla="*/ 5515241 h 6857999"/>
              <a:gd name="connsiteX2937" fmla="*/ 1338933 w 5372098"/>
              <a:gd name="connsiteY2937" fmla="*/ 5509759 h 6857999"/>
              <a:gd name="connsiteX2938" fmla="*/ 1334447 w 5372098"/>
              <a:gd name="connsiteY2938" fmla="*/ 5504776 h 6857999"/>
              <a:gd name="connsiteX2939" fmla="*/ 1331956 w 5372098"/>
              <a:gd name="connsiteY2939" fmla="*/ 5502783 h 6857999"/>
              <a:gd name="connsiteX2940" fmla="*/ 1328967 w 5372098"/>
              <a:gd name="connsiteY2940" fmla="*/ 5501786 h 6857999"/>
              <a:gd name="connsiteX2941" fmla="*/ 1326476 w 5372098"/>
              <a:gd name="connsiteY2941" fmla="*/ 5500292 h 6857999"/>
              <a:gd name="connsiteX2942" fmla="*/ 1322989 w 5372098"/>
              <a:gd name="connsiteY2942" fmla="*/ 5499296 h 6857999"/>
              <a:gd name="connsiteX2943" fmla="*/ 1319999 w 5372098"/>
              <a:gd name="connsiteY2943" fmla="*/ 5499296 h 6857999"/>
              <a:gd name="connsiteX2944" fmla="*/ 1316010 w 5372098"/>
              <a:gd name="connsiteY2944" fmla="*/ 5499296 h 6857999"/>
              <a:gd name="connsiteX2945" fmla="*/ 1313519 w 5372098"/>
              <a:gd name="connsiteY2945" fmla="*/ 5502783 h 6857999"/>
              <a:gd name="connsiteX2946" fmla="*/ 1312022 w 5372098"/>
              <a:gd name="connsiteY2946" fmla="*/ 5505773 h 6857999"/>
              <a:gd name="connsiteX2947" fmla="*/ 1312022 w 5372098"/>
              <a:gd name="connsiteY2947" fmla="*/ 5508265 h 6857999"/>
              <a:gd name="connsiteX2948" fmla="*/ 1312022 w 5372098"/>
              <a:gd name="connsiteY2948" fmla="*/ 5510757 h 6857999"/>
              <a:gd name="connsiteX2949" fmla="*/ 1313019 w 5372098"/>
              <a:gd name="connsiteY2949" fmla="*/ 5512251 h 6857999"/>
              <a:gd name="connsiteX2950" fmla="*/ 1315014 w 5372098"/>
              <a:gd name="connsiteY2950" fmla="*/ 5514744 h 6857999"/>
              <a:gd name="connsiteX2951" fmla="*/ 1319999 w 5372098"/>
              <a:gd name="connsiteY2951" fmla="*/ 5518231 h 6857999"/>
              <a:gd name="connsiteX2952" fmla="*/ 1325480 w 5372098"/>
              <a:gd name="connsiteY2952" fmla="*/ 5521720 h 6857999"/>
              <a:gd name="connsiteX2953" fmla="*/ 1331956 w 5372098"/>
              <a:gd name="connsiteY2953" fmla="*/ 5526205 h 6857999"/>
              <a:gd name="connsiteX2954" fmla="*/ 1334447 w 5372098"/>
              <a:gd name="connsiteY2954" fmla="*/ 5528696 h 6857999"/>
              <a:gd name="connsiteX2955" fmla="*/ 1336442 w 5372098"/>
              <a:gd name="connsiteY2955" fmla="*/ 5531188 h 6857999"/>
              <a:gd name="connsiteX2956" fmla="*/ 1338434 w 5372098"/>
              <a:gd name="connsiteY2956" fmla="*/ 5534676 h 6857999"/>
              <a:gd name="connsiteX2957" fmla="*/ 1339927 w 5372098"/>
              <a:gd name="connsiteY2957" fmla="*/ 5538662 h 6857999"/>
              <a:gd name="connsiteX2958" fmla="*/ 1323486 w 5372098"/>
              <a:gd name="connsiteY2958" fmla="*/ 5534676 h 6857999"/>
              <a:gd name="connsiteX2959" fmla="*/ 1316510 w 5372098"/>
              <a:gd name="connsiteY2959" fmla="*/ 5532682 h 6857999"/>
              <a:gd name="connsiteX2960" fmla="*/ 1311027 w 5372098"/>
              <a:gd name="connsiteY2960" fmla="*/ 5529693 h 6857999"/>
              <a:gd name="connsiteX2961" fmla="*/ 1305048 w 5372098"/>
              <a:gd name="connsiteY2961" fmla="*/ 5527202 h 6857999"/>
              <a:gd name="connsiteX2962" fmla="*/ 1300563 w 5372098"/>
              <a:gd name="connsiteY2962" fmla="*/ 5524710 h 6857999"/>
              <a:gd name="connsiteX2963" fmla="*/ 1296579 w 5372098"/>
              <a:gd name="connsiteY2963" fmla="*/ 5521720 h 6857999"/>
              <a:gd name="connsiteX2964" fmla="*/ 1292592 w 5372098"/>
              <a:gd name="connsiteY2964" fmla="*/ 5518231 h 6857999"/>
              <a:gd name="connsiteX2965" fmla="*/ 1289104 w 5372098"/>
              <a:gd name="connsiteY2965" fmla="*/ 5514744 h 6857999"/>
              <a:gd name="connsiteX2966" fmla="*/ 1285616 w 5372098"/>
              <a:gd name="connsiteY2966" fmla="*/ 5510757 h 6857999"/>
              <a:gd name="connsiteX2967" fmla="*/ 1279138 w 5372098"/>
              <a:gd name="connsiteY2967" fmla="*/ 5501786 h 6857999"/>
              <a:gd name="connsiteX2968" fmla="*/ 1272658 w 5372098"/>
              <a:gd name="connsiteY2968" fmla="*/ 5490325 h 6857999"/>
              <a:gd name="connsiteX2969" fmla="*/ 1265186 w 5372098"/>
              <a:gd name="connsiteY2969" fmla="*/ 5476870 h 6857999"/>
              <a:gd name="connsiteX2970" fmla="*/ 1271663 w 5372098"/>
              <a:gd name="connsiteY2970" fmla="*/ 5482352 h 6857999"/>
              <a:gd name="connsiteX2971" fmla="*/ 1277643 w 5372098"/>
              <a:gd name="connsiteY2971" fmla="*/ 5486837 h 6857999"/>
              <a:gd name="connsiteX2972" fmla="*/ 1282628 w 5372098"/>
              <a:gd name="connsiteY2972" fmla="*/ 5489328 h 6857999"/>
              <a:gd name="connsiteX2973" fmla="*/ 1287109 w 5372098"/>
              <a:gd name="connsiteY2973" fmla="*/ 5490824 h 6857999"/>
              <a:gd name="connsiteX2974" fmla="*/ 1290600 w 5372098"/>
              <a:gd name="connsiteY2974" fmla="*/ 5491321 h 6857999"/>
              <a:gd name="connsiteX2975" fmla="*/ 1293587 w 5372098"/>
              <a:gd name="connsiteY2975" fmla="*/ 5490325 h 6857999"/>
              <a:gd name="connsiteX2976" fmla="*/ 1296579 w 5372098"/>
              <a:gd name="connsiteY2976" fmla="*/ 5488331 h 6857999"/>
              <a:gd name="connsiteX2977" fmla="*/ 1298572 w 5372098"/>
              <a:gd name="connsiteY2977" fmla="*/ 5486338 h 6857999"/>
              <a:gd name="connsiteX2978" fmla="*/ 1300563 w 5372098"/>
              <a:gd name="connsiteY2978" fmla="*/ 5482352 h 6857999"/>
              <a:gd name="connsiteX2979" fmla="*/ 1302060 w 5372098"/>
              <a:gd name="connsiteY2979" fmla="*/ 5477866 h 6857999"/>
              <a:gd name="connsiteX2980" fmla="*/ 1305550 w 5372098"/>
              <a:gd name="connsiteY2980" fmla="*/ 5468399 h 6857999"/>
              <a:gd name="connsiteX2981" fmla="*/ 1309036 w 5372098"/>
              <a:gd name="connsiteY2981" fmla="*/ 5457435 h 6857999"/>
              <a:gd name="connsiteX2982" fmla="*/ 1311530 w 5372098"/>
              <a:gd name="connsiteY2982" fmla="*/ 5450957 h 6857999"/>
              <a:gd name="connsiteX2983" fmla="*/ 1313519 w 5372098"/>
              <a:gd name="connsiteY2983" fmla="*/ 5445476 h 6857999"/>
              <a:gd name="connsiteX2984" fmla="*/ 1311530 w 5372098"/>
              <a:gd name="connsiteY2984" fmla="*/ 5439497 h 6857999"/>
              <a:gd name="connsiteX2985" fmla="*/ 1309036 w 5372098"/>
              <a:gd name="connsiteY2985" fmla="*/ 5435011 h 6857999"/>
              <a:gd name="connsiteX2986" fmla="*/ 1306044 w 5372098"/>
              <a:gd name="connsiteY2986" fmla="*/ 5431522 h 6857999"/>
              <a:gd name="connsiteX2987" fmla="*/ 1304050 w 5372098"/>
              <a:gd name="connsiteY2987" fmla="*/ 5429529 h 6857999"/>
              <a:gd name="connsiteX2988" fmla="*/ 1301062 w 5372098"/>
              <a:gd name="connsiteY2988" fmla="*/ 5427038 h 6857999"/>
              <a:gd name="connsiteX2989" fmla="*/ 1298072 w 5372098"/>
              <a:gd name="connsiteY2989" fmla="*/ 5426042 h 6857999"/>
              <a:gd name="connsiteX2990" fmla="*/ 1292592 w 5372098"/>
              <a:gd name="connsiteY2990" fmla="*/ 5424049 h 6857999"/>
              <a:gd name="connsiteX2991" fmla="*/ 1287109 w 5372098"/>
              <a:gd name="connsiteY2991" fmla="*/ 5422553 h 6857999"/>
              <a:gd name="connsiteX2992" fmla="*/ 1284619 w 5372098"/>
              <a:gd name="connsiteY2992" fmla="*/ 5421556 h 6857999"/>
              <a:gd name="connsiteX2993" fmla="*/ 1281629 w 5372098"/>
              <a:gd name="connsiteY2993" fmla="*/ 5419563 h 6857999"/>
              <a:gd name="connsiteX2994" fmla="*/ 1279138 w 5372098"/>
              <a:gd name="connsiteY2994" fmla="*/ 5417071 h 6857999"/>
              <a:gd name="connsiteX2995" fmla="*/ 1276647 w 5372098"/>
              <a:gd name="connsiteY2995" fmla="*/ 5413583 h 6857999"/>
              <a:gd name="connsiteX2996" fmla="*/ 1274153 w 5372098"/>
              <a:gd name="connsiteY2996" fmla="*/ 5408600 h 6857999"/>
              <a:gd name="connsiteX2997" fmla="*/ 1271663 w 5372098"/>
              <a:gd name="connsiteY2997" fmla="*/ 5403118 h 6857999"/>
              <a:gd name="connsiteX2998" fmla="*/ 1273657 w 5372098"/>
              <a:gd name="connsiteY2998" fmla="*/ 5395643 h 6857999"/>
              <a:gd name="connsiteX2999" fmla="*/ 1274153 w 5372098"/>
              <a:gd name="connsiteY2999" fmla="*/ 5387670 h 6857999"/>
              <a:gd name="connsiteX3000" fmla="*/ 1274153 w 5372098"/>
              <a:gd name="connsiteY3000" fmla="*/ 5379698 h 6857999"/>
              <a:gd name="connsiteX3001" fmla="*/ 1273159 w 5372098"/>
              <a:gd name="connsiteY3001" fmla="*/ 5371226 h 6857999"/>
              <a:gd name="connsiteX3002" fmla="*/ 1271663 w 5372098"/>
              <a:gd name="connsiteY3002" fmla="*/ 5362255 h 6857999"/>
              <a:gd name="connsiteX3003" fmla="*/ 1270665 w 5372098"/>
              <a:gd name="connsiteY3003" fmla="*/ 5353784 h 6857999"/>
              <a:gd name="connsiteX3004" fmla="*/ 1266680 w 5372098"/>
              <a:gd name="connsiteY3004" fmla="*/ 5335347 h 6857999"/>
              <a:gd name="connsiteX3005" fmla="*/ 1263691 w 5372098"/>
              <a:gd name="connsiteY3005" fmla="*/ 5317904 h 6857999"/>
              <a:gd name="connsiteX3006" fmla="*/ 1262692 w 5372098"/>
              <a:gd name="connsiteY3006" fmla="*/ 5309433 h 6857999"/>
              <a:gd name="connsiteX3007" fmla="*/ 1261697 w 5372098"/>
              <a:gd name="connsiteY3007" fmla="*/ 5300463 h 6857999"/>
              <a:gd name="connsiteX3008" fmla="*/ 1261697 w 5372098"/>
              <a:gd name="connsiteY3008" fmla="*/ 5292490 h 6857999"/>
              <a:gd name="connsiteX3009" fmla="*/ 1262196 w 5372098"/>
              <a:gd name="connsiteY3009" fmla="*/ 5284517 h 6857999"/>
              <a:gd name="connsiteX3010" fmla="*/ 1263691 w 5372098"/>
              <a:gd name="connsiteY3010" fmla="*/ 5277042 h 6857999"/>
              <a:gd name="connsiteX3011" fmla="*/ 1266180 w 5372098"/>
              <a:gd name="connsiteY3011" fmla="*/ 5270066 h 6857999"/>
              <a:gd name="connsiteX3012" fmla="*/ 1267680 w 5372098"/>
              <a:gd name="connsiteY3012" fmla="*/ 5288004 h 6857999"/>
              <a:gd name="connsiteX3013" fmla="*/ 1271165 w 5372098"/>
              <a:gd name="connsiteY3013" fmla="*/ 5305945 h 6857999"/>
              <a:gd name="connsiteX3014" fmla="*/ 1275651 w 5372098"/>
              <a:gd name="connsiteY3014" fmla="*/ 5324882 h 6857999"/>
              <a:gd name="connsiteX3015" fmla="*/ 1281629 w 5372098"/>
              <a:gd name="connsiteY3015" fmla="*/ 5344316 h 6857999"/>
              <a:gd name="connsiteX3016" fmla="*/ 1288606 w 5372098"/>
              <a:gd name="connsiteY3016" fmla="*/ 5363750 h 6857999"/>
              <a:gd name="connsiteX3017" fmla="*/ 1296579 w 5372098"/>
              <a:gd name="connsiteY3017" fmla="*/ 5383684 h 6857999"/>
              <a:gd name="connsiteX3018" fmla="*/ 1305550 w 5372098"/>
              <a:gd name="connsiteY3018" fmla="*/ 5403616 h 6857999"/>
              <a:gd name="connsiteX3019" fmla="*/ 1316010 w 5372098"/>
              <a:gd name="connsiteY3019" fmla="*/ 5423052 h 6857999"/>
              <a:gd name="connsiteX3020" fmla="*/ 1326975 w 5372098"/>
              <a:gd name="connsiteY3020" fmla="*/ 5441987 h 6857999"/>
              <a:gd name="connsiteX3021" fmla="*/ 1338933 w 5372098"/>
              <a:gd name="connsiteY3021" fmla="*/ 5460924 h 6857999"/>
              <a:gd name="connsiteX3022" fmla="*/ 1351391 w 5372098"/>
              <a:gd name="connsiteY3022" fmla="*/ 5479362 h 6857999"/>
              <a:gd name="connsiteX3023" fmla="*/ 1364846 w 5372098"/>
              <a:gd name="connsiteY3023" fmla="*/ 5495807 h 6857999"/>
              <a:gd name="connsiteX3024" fmla="*/ 1378798 w 5372098"/>
              <a:gd name="connsiteY3024" fmla="*/ 5512251 h 6857999"/>
              <a:gd name="connsiteX3025" fmla="*/ 1393250 w 5372098"/>
              <a:gd name="connsiteY3025" fmla="*/ 5526703 h 6857999"/>
              <a:gd name="connsiteX3026" fmla="*/ 1400722 w 5372098"/>
              <a:gd name="connsiteY3026" fmla="*/ 5533679 h 6857999"/>
              <a:gd name="connsiteX3027" fmla="*/ 1408695 w 5372098"/>
              <a:gd name="connsiteY3027" fmla="*/ 5540657 h 6857999"/>
              <a:gd name="connsiteX3028" fmla="*/ 1416669 w 5372098"/>
              <a:gd name="connsiteY3028" fmla="*/ 5546636 h 6857999"/>
              <a:gd name="connsiteX3029" fmla="*/ 1424639 w 5372098"/>
              <a:gd name="connsiteY3029" fmla="*/ 5552616 h 6857999"/>
              <a:gd name="connsiteX3030" fmla="*/ 1420654 w 5372098"/>
              <a:gd name="connsiteY3030" fmla="*/ 5548130 h 6857999"/>
              <a:gd name="connsiteX3031" fmla="*/ 1417168 w 5372098"/>
              <a:gd name="connsiteY3031" fmla="*/ 5542151 h 6857999"/>
              <a:gd name="connsiteX3032" fmla="*/ 1409690 w 5372098"/>
              <a:gd name="connsiteY3032" fmla="*/ 5529195 h 6857999"/>
              <a:gd name="connsiteX3033" fmla="*/ 1392251 w 5372098"/>
              <a:gd name="connsiteY3033" fmla="*/ 5493814 h 6857999"/>
              <a:gd name="connsiteX3034" fmla="*/ 1381289 w 5372098"/>
              <a:gd name="connsiteY3034" fmla="*/ 5473880 h 6857999"/>
              <a:gd name="connsiteX3035" fmla="*/ 1374812 w 5372098"/>
              <a:gd name="connsiteY3035" fmla="*/ 5464412 h 6857999"/>
              <a:gd name="connsiteX3036" fmla="*/ 1368330 w 5372098"/>
              <a:gd name="connsiteY3036" fmla="*/ 5453948 h 6857999"/>
              <a:gd name="connsiteX3037" fmla="*/ 1361357 w 5372098"/>
              <a:gd name="connsiteY3037" fmla="*/ 5444480 h 6857999"/>
              <a:gd name="connsiteX3038" fmla="*/ 1353384 w 5372098"/>
              <a:gd name="connsiteY3038" fmla="*/ 5435011 h 6857999"/>
              <a:gd name="connsiteX3039" fmla="*/ 1345410 w 5372098"/>
              <a:gd name="connsiteY3039" fmla="*/ 5426042 h 6857999"/>
              <a:gd name="connsiteX3040" fmla="*/ 1335943 w 5372098"/>
              <a:gd name="connsiteY3040" fmla="*/ 5417570 h 6857999"/>
              <a:gd name="connsiteX3041" fmla="*/ 1339429 w 5372098"/>
              <a:gd name="connsiteY3041" fmla="*/ 5415577 h 6857999"/>
              <a:gd name="connsiteX3042" fmla="*/ 1341424 w 5372098"/>
              <a:gd name="connsiteY3042" fmla="*/ 5413583 h 6857999"/>
              <a:gd name="connsiteX3043" fmla="*/ 1342421 w 5372098"/>
              <a:gd name="connsiteY3043" fmla="*/ 5410594 h 6857999"/>
              <a:gd name="connsiteX3044" fmla="*/ 1342919 w 5372098"/>
              <a:gd name="connsiteY3044" fmla="*/ 5407105 h 6857999"/>
              <a:gd name="connsiteX3045" fmla="*/ 1342421 w 5372098"/>
              <a:gd name="connsiteY3045" fmla="*/ 5403616 h 6857999"/>
              <a:gd name="connsiteX3046" fmla="*/ 1341924 w 5372098"/>
              <a:gd name="connsiteY3046" fmla="*/ 5400129 h 6857999"/>
              <a:gd name="connsiteX3047" fmla="*/ 1339429 w 5372098"/>
              <a:gd name="connsiteY3047" fmla="*/ 5392156 h 6857999"/>
              <a:gd name="connsiteX3048" fmla="*/ 1336938 w 5372098"/>
              <a:gd name="connsiteY3048" fmla="*/ 5384681 h 6857999"/>
              <a:gd name="connsiteX3049" fmla="*/ 1336938 w 5372098"/>
              <a:gd name="connsiteY3049" fmla="*/ 5381192 h 6857999"/>
              <a:gd name="connsiteX3050" fmla="*/ 1336938 w 5372098"/>
              <a:gd name="connsiteY3050" fmla="*/ 5378701 h 6857999"/>
              <a:gd name="connsiteX3051" fmla="*/ 1338434 w 5372098"/>
              <a:gd name="connsiteY3051" fmla="*/ 5375710 h 6857999"/>
              <a:gd name="connsiteX3052" fmla="*/ 1339927 w 5372098"/>
              <a:gd name="connsiteY3052" fmla="*/ 5372720 h 6857999"/>
              <a:gd name="connsiteX3053" fmla="*/ 1343418 w 5372098"/>
              <a:gd name="connsiteY3053" fmla="*/ 5371226 h 6857999"/>
              <a:gd name="connsiteX3054" fmla="*/ 1347408 w 5372098"/>
              <a:gd name="connsiteY3054" fmla="*/ 5369730 h 6857999"/>
              <a:gd name="connsiteX3055" fmla="*/ 1336938 w 5372098"/>
              <a:gd name="connsiteY3055" fmla="*/ 5352788 h 6857999"/>
              <a:gd name="connsiteX3056" fmla="*/ 1327471 w 5372098"/>
              <a:gd name="connsiteY3056" fmla="*/ 5335347 h 6857999"/>
              <a:gd name="connsiteX3057" fmla="*/ 1318503 w 5372098"/>
              <a:gd name="connsiteY3057" fmla="*/ 5319399 h 6857999"/>
              <a:gd name="connsiteX3058" fmla="*/ 1310033 w 5372098"/>
              <a:gd name="connsiteY3058" fmla="*/ 5303452 h 6857999"/>
              <a:gd name="connsiteX3059" fmla="*/ 1281629 w 5372098"/>
              <a:gd name="connsiteY3059" fmla="*/ 5246645 h 6857999"/>
              <a:gd name="connsiteX3060" fmla="*/ 1274653 w 5372098"/>
              <a:gd name="connsiteY3060" fmla="*/ 5234186 h 6857999"/>
              <a:gd name="connsiteX3061" fmla="*/ 1267680 w 5372098"/>
              <a:gd name="connsiteY3061" fmla="*/ 5222226 h 6857999"/>
              <a:gd name="connsiteX3062" fmla="*/ 1261197 w 5372098"/>
              <a:gd name="connsiteY3062" fmla="*/ 5210764 h 6857999"/>
              <a:gd name="connsiteX3063" fmla="*/ 1254221 w 5372098"/>
              <a:gd name="connsiteY3063" fmla="*/ 5199801 h 6857999"/>
              <a:gd name="connsiteX3064" fmla="*/ 1246748 w 5372098"/>
              <a:gd name="connsiteY3064" fmla="*/ 5189336 h 6857999"/>
              <a:gd name="connsiteX3065" fmla="*/ 1238777 w 5372098"/>
              <a:gd name="connsiteY3065" fmla="*/ 5179868 h 6857999"/>
              <a:gd name="connsiteX3066" fmla="*/ 1229310 w 5372098"/>
              <a:gd name="connsiteY3066" fmla="*/ 5170399 h 6857999"/>
              <a:gd name="connsiteX3067" fmla="*/ 1220339 w 5372098"/>
              <a:gd name="connsiteY3067" fmla="*/ 5162427 h 6857999"/>
              <a:gd name="connsiteX3068" fmla="*/ 1219840 w 5372098"/>
              <a:gd name="connsiteY3068" fmla="*/ 5160433 h 6857999"/>
              <a:gd name="connsiteX3069" fmla="*/ 1219342 w 5372098"/>
              <a:gd name="connsiteY3069" fmla="*/ 5157943 h 6857999"/>
              <a:gd name="connsiteX3070" fmla="*/ 1219342 w 5372098"/>
              <a:gd name="connsiteY3070" fmla="*/ 5156447 h 6857999"/>
              <a:gd name="connsiteX3071" fmla="*/ 1219840 w 5372098"/>
              <a:gd name="connsiteY3071" fmla="*/ 5154454 h 6857999"/>
              <a:gd name="connsiteX3072" fmla="*/ 1221333 w 5372098"/>
              <a:gd name="connsiteY3072" fmla="*/ 5150965 h 6857999"/>
              <a:gd name="connsiteX3073" fmla="*/ 1223828 w 5372098"/>
              <a:gd name="connsiteY3073" fmla="*/ 5148972 h 6857999"/>
              <a:gd name="connsiteX3074" fmla="*/ 1226816 w 5372098"/>
              <a:gd name="connsiteY3074" fmla="*/ 5146481 h 6857999"/>
              <a:gd name="connsiteX3075" fmla="*/ 1230305 w 5372098"/>
              <a:gd name="connsiteY3075" fmla="*/ 5144488 h 6857999"/>
              <a:gd name="connsiteX3076" fmla="*/ 1233295 w 5372098"/>
              <a:gd name="connsiteY3076" fmla="*/ 5141996 h 6857999"/>
              <a:gd name="connsiteX3077" fmla="*/ 1236782 w 5372098"/>
              <a:gd name="connsiteY3077" fmla="*/ 5139503 h 6857999"/>
              <a:gd name="connsiteX3078" fmla="*/ 1228810 w 5372098"/>
              <a:gd name="connsiteY3078" fmla="*/ 5132030 h 6857999"/>
              <a:gd name="connsiteX3079" fmla="*/ 1222830 w 5372098"/>
              <a:gd name="connsiteY3079" fmla="*/ 5125052 h 6857999"/>
              <a:gd name="connsiteX3080" fmla="*/ 1216854 w 5372098"/>
              <a:gd name="connsiteY3080" fmla="*/ 5116582 h 6857999"/>
              <a:gd name="connsiteX3081" fmla="*/ 1212365 w 5372098"/>
              <a:gd name="connsiteY3081" fmla="*/ 5108607 h 6857999"/>
              <a:gd name="connsiteX3082" fmla="*/ 1207883 w 5372098"/>
              <a:gd name="connsiteY3082" fmla="*/ 5100634 h 6857999"/>
              <a:gd name="connsiteX3083" fmla="*/ 1204392 w 5372098"/>
              <a:gd name="connsiteY3083" fmla="*/ 5092163 h 6857999"/>
              <a:gd name="connsiteX3084" fmla="*/ 1197912 w 5372098"/>
              <a:gd name="connsiteY3084" fmla="*/ 5076217 h 6857999"/>
              <a:gd name="connsiteX3085" fmla="*/ 1194426 w 5372098"/>
              <a:gd name="connsiteY3085" fmla="*/ 5068243 h 6857999"/>
              <a:gd name="connsiteX3086" fmla="*/ 1190938 w 5372098"/>
              <a:gd name="connsiteY3086" fmla="*/ 5060769 h 6857999"/>
              <a:gd name="connsiteX3087" fmla="*/ 1186954 w 5372098"/>
              <a:gd name="connsiteY3087" fmla="*/ 5053793 h 6857999"/>
              <a:gd name="connsiteX3088" fmla="*/ 1181969 w 5372098"/>
              <a:gd name="connsiteY3088" fmla="*/ 5046815 h 6857999"/>
              <a:gd name="connsiteX3089" fmla="*/ 1176988 w 5372098"/>
              <a:gd name="connsiteY3089" fmla="*/ 5040835 h 6857999"/>
              <a:gd name="connsiteX3090" fmla="*/ 1170508 w 5372098"/>
              <a:gd name="connsiteY3090" fmla="*/ 5034856 h 6857999"/>
              <a:gd name="connsiteX3091" fmla="*/ 1163036 w 5372098"/>
              <a:gd name="connsiteY3091" fmla="*/ 5029873 h 6857999"/>
              <a:gd name="connsiteX3092" fmla="*/ 1154064 w 5372098"/>
              <a:gd name="connsiteY3092" fmla="*/ 5025387 h 6857999"/>
              <a:gd name="connsiteX3093" fmla="*/ 1148086 w 5372098"/>
              <a:gd name="connsiteY3093" fmla="*/ 5025387 h 6857999"/>
              <a:gd name="connsiteX3094" fmla="*/ 1146589 w 5372098"/>
              <a:gd name="connsiteY3094" fmla="*/ 5026384 h 6857999"/>
              <a:gd name="connsiteX3095" fmla="*/ 1144598 w 5372098"/>
              <a:gd name="connsiteY3095" fmla="*/ 5026882 h 6857999"/>
              <a:gd name="connsiteX3096" fmla="*/ 1143601 w 5372098"/>
              <a:gd name="connsiteY3096" fmla="*/ 5027880 h 6857999"/>
              <a:gd name="connsiteX3097" fmla="*/ 1142606 w 5372098"/>
              <a:gd name="connsiteY3097" fmla="*/ 5029374 h 6857999"/>
              <a:gd name="connsiteX3098" fmla="*/ 1142107 w 5372098"/>
              <a:gd name="connsiteY3098" fmla="*/ 5030370 h 6857999"/>
              <a:gd name="connsiteX3099" fmla="*/ 1142107 w 5372098"/>
              <a:gd name="connsiteY3099" fmla="*/ 5031866 h 6857999"/>
              <a:gd name="connsiteX3100" fmla="*/ 1142606 w 5372098"/>
              <a:gd name="connsiteY3100" fmla="*/ 5035852 h 6857999"/>
              <a:gd name="connsiteX3101" fmla="*/ 1143601 w 5372098"/>
              <a:gd name="connsiteY3101" fmla="*/ 5039839 h 6857999"/>
              <a:gd name="connsiteX3102" fmla="*/ 1147088 w 5372098"/>
              <a:gd name="connsiteY3102" fmla="*/ 5048808 h 6857999"/>
              <a:gd name="connsiteX3103" fmla="*/ 1150574 w 5372098"/>
              <a:gd name="connsiteY3103" fmla="*/ 5057779 h 6857999"/>
              <a:gd name="connsiteX3104" fmla="*/ 1151574 w 5372098"/>
              <a:gd name="connsiteY3104" fmla="*/ 5061766 h 6857999"/>
              <a:gd name="connsiteX3105" fmla="*/ 1152069 w 5372098"/>
              <a:gd name="connsiteY3105" fmla="*/ 5065253 h 6857999"/>
              <a:gd name="connsiteX3106" fmla="*/ 1151574 w 5372098"/>
              <a:gd name="connsiteY3106" fmla="*/ 5066749 h 6857999"/>
              <a:gd name="connsiteX3107" fmla="*/ 1151074 w 5372098"/>
              <a:gd name="connsiteY3107" fmla="*/ 5068243 h 6857999"/>
              <a:gd name="connsiteX3108" fmla="*/ 1150574 w 5372098"/>
              <a:gd name="connsiteY3108" fmla="*/ 5069241 h 6857999"/>
              <a:gd name="connsiteX3109" fmla="*/ 1149083 w 5372098"/>
              <a:gd name="connsiteY3109" fmla="*/ 5070237 h 6857999"/>
              <a:gd name="connsiteX3110" fmla="*/ 1147584 w 5372098"/>
              <a:gd name="connsiteY3110" fmla="*/ 5071732 h 6857999"/>
              <a:gd name="connsiteX3111" fmla="*/ 1145094 w 5372098"/>
              <a:gd name="connsiteY3111" fmla="*/ 5072231 h 6857999"/>
              <a:gd name="connsiteX3112" fmla="*/ 1140112 w 5372098"/>
              <a:gd name="connsiteY3112" fmla="*/ 5072231 h 6857999"/>
              <a:gd name="connsiteX3113" fmla="*/ 1134634 w 5372098"/>
              <a:gd name="connsiteY3113" fmla="*/ 5069241 h 6857999"/>
              <a:gd name="connsiteX3114" fmla="*/ 1130642 w 5372098"/>
              <a:gd name="connsiteY3114" fmla="*/ 5065752 h 6857999"/>
              <a:gd name="connsiteX3115" fmla="*/ 1127157 w 5372098"/>
              <a:gd name="connsiteY3115" fmla="*/ 5062263 h 6857999"/>
              <a:gd name="connsiteX3116" fmla="*/ 1124662 w 5372098"/>
              <a:gd name="connsiteY3116" fmla="*/ 5058776 h 6857999"/>
              <a:gd name="connsiteX3117" fmla="*/ 1123666 w 5372098"/>
              <a:gd name="connsiteY3117" fmla="*/ 5055287 h 6857999"/>
              <a:gd name="connsiteX3118" fmla="*/ 1122174 w 5372098"/>
              <a:gd name="connsiteY3118" fmla="*/ 5051301 h 6857999"/>
              <a:gd name="connsiteX3119" fmla="*/ 1122174 w 5372098"/>
              <a:gd name="connsiteY3119" fmla="*/ 5047314 h 6857999"/>
              <a:gd name="connsiteX3120" fmla="*/ 1122174 w 5372098"/>
              <a:gd name="connsiteY3120" fmla="*/ 5043328 h 6857999"/>
              <a:gd name="connsiteX3121" fmla="*/ 1123173 w 5372098"/>
              <a:gd name="connsiteY3121" fmla="*/ 5034856 h 6857999"/>
              <a:gd name="connsiteX3122" fmla="*/ 1123173 w 5372098"/>
              <a:gd name="connsiteY3122" fmla="*/ 5025885 h 6857999"/>
              <a:gd name="connsiteX3123" fmla="*/ 1122174 w 5372098"/>
              <a:gd name="connsiteY3123" fmla="*/ 5020404 h 6857999"/>
              <a:gd name="connsiteX3124" fmla="*/ 1121176 w 5372098"/>
              <a:gd name="connsiteY3124" fmla="*/ 5015421 h 6857999"/>
              <a:gd name="connsiteX3125" fmla="*/ 1119679 w 5372098"/>
              <a:gd name="connsiteY3125" fmla="*/ 5010437 h 6857999"/>
              <a:gd name="connsiteX3126" fmla="*/ 1116693 w 5372098"/>
              <a:gd name="connsiteY3126" fmla="*/ 5004457 h 6857999"/>
              <a:gd name="connsiteX3127" fmla="*/ 1113204 w 5372098"/>
              <a:gd name="connsiteY3127" fmla="*/ 4999973 h 6857999"/>
              <a:gd name="connsiteX3128" fmla="*/ 1110213 w 5372098"/>
              <a:gd name="connsiteY3128" fmla="*/ 4996982 h 6857999"/>
              <a:gd name="connsiteX3129" fmla="*/ 1108221 w 5372098"/>
              <a:gd name="connsiteY3129" fmla="*/ 4995985 h 6857999"/>
              <a:gd name="connsiteX3130" fmla="*/ 1106228 w 5372098"/>
              <a:gd name="connsiteY3130" fmla="*/ 4995985 h 6857999"/>
              <a:gd name="connsiteX3131" fmla="*/ 1104732 w 5372098"/>
              <a:gd name="connsiteY3131" fmla="*/ 4996982 h 6857999"/>
              <a:gd name="connsiteX3132" fmla="*/ 1102738 w 5372098"/>
              <a:gd name="connsiteY3132" fmla="*/ 4999474 h 6857999"/>
              <a:gd name="connsiteX3133" fmla="*/ 1100247 w 5372098"/>
              <a:gd name="connsiteY3133" fmla="*/ 5004956 h 6857999"/>
              <a:gd name="connsiteX3134" fmla="*/ 1097260 w 5372098"/>
              <a:gd name="connsiteY3134" fmla="*/ 5011933 h 6857999"/>
              <a:gd name="connsiteX3135" fmla="*/ 1095266 w 5372098"/>
              <a:gd name="connsiteY3135" fmla="*/ 5015421 h 6857999"/>
              <a:gd name="connsiteX3136" fmla="*/ 1093273 w 5372098"/>
              <a:gd name="connsiteY3136" fmla="*/ 5018909 h 6857999"/>
              <a:gd name="connsiteX3137" fmla="*/ 1090779 w 5372098"/>
              <a:gd name="connsiteY3137" fmla="*/ 5021401 h 6857999"/>
              <a:gd name="connsiteX3138" fmla="*/ 1087793 w 5372098"/>
              <a:gd name="connsiteY3138" fmla="*/ 5022895 h 6857999"/>
              <a:gd name="connsiteX3139" fmla="*/ 1084804 w 5372098"/>
              <a:gd name="connsiteY3139" fmla="*/ 5023892 h 6857999"/>
              <a:gd name="connsiteX3140" fmla="*/ 1079816 w 5372098"/>
              <a:gd name="connsiteY3140" fmla="*/ 5023394 h 6857999"/>
              <a:gd name="connsiteX3141" fmla="*/ 1074833 w 5372098"/>
              <a:gd name="connsiteY3141" fmla="*/ 5015919 h 6857999"/>
              <a:gd name="connsiteX3142" fmla="*/ 1070848 w 5372098"/>
              <a:gd name="connsiteY3142" fmla="*/ 5008444 h 6857999"/>
              <a:gd name="connsiteX3143" fmla="*/ 1066861 w 5372098"/>
              <a:gd name="connsiteY3143" fmla="*/ 5002464 h 6857999"/>
              <a:gd name="connsiteX3144" fmla="*/ 1063871 w 5372098"/>
              <a:gd name="connsiteY3144" fmla="*/ 4995488 h 6857999"/>
              <a:gd name="connsiteX3145" fmla="*/ 1060882 w 5372098"/>
              <a:gd name="connsiteY3145" fmla="*/ 4989009 h 6857999"/>
              <a:gd name="connsiteX3146" fmla="*/ 1059390 w 5372098"/>
              <a:gd name="connsiteY3146" fmla="*/ 4983527 h 6857999"/>
              <a:gd name="connsiteX3147" fmla="*/ 1058390 w 5372098"/>
              <a:gd name="connsiteY3147" fmla="*/ 4977548 h 6857999"/>
              <a:gd name="connsiteX3148" fmla="*/ 1056895 w 5372098"/>
              <a:gd name="connsiteY3148" fmla="*/ 4972067 h 6857999"/>
              <a:gd name="connsiteX3149" fmla="*/ 1056895 w 5372098"/>
              <a:gd name="connsiteY3149" fmla="*/ 4966086 h 6857999"/>
              <a:gd name="connsiteX3150" fmla="*/ 1056895 w 5372098"/>
              <a:gd name="connsiteY3150" fmla="*/ 4960605 h 6857999"/>
              <a:gd name="connsiteX3151" fmla="*/ 1056895 w 5372098"/>
              <a:gd name="connsiteY3151" fmla="*/ 4954626 h 6857999"/>
              <a:gd name="connsiteX3152" fmla="*/ 1058390 w 5372098"/>
              <a:gd name="connsiteY3152" fmla="*/ 4949144 h 6857999"/>
              <a:gd name="connsiteX3153" fmla="*/ 1060386 w 5372098"/>
              <a:gd name="connsiteY3153" fmla="*/ 4937183 h 6857999"/>
              <a:gd name="connsiteX3154" fmla="*/ 1063871 w 5372098"/>
              <a:gd name="connsiteY3154" fmla="*/ 4924227 h 6857999"/>
              <a:gd name="connsiteX3155" fmla="*/ 1050915 w 5372098"/>
              <a:gd name="connsiteY3155" fmla="*/ 4902800 h 6857999"/>
              <a:gd name="connsiteX3156" fmla="*/ 1038956 w 5372098"/>
              <a:gd name="connsiteY3156" fmla="*/ 4882369 h 6857999"/>
              <a:gd name="connsiteX3157" fmla="*/ 1026998 w 5372098"/>
              <a:gd name="connsiteY3157" fmla="*/ 4865425 h 6857999"/>
              <a:gd name="connsiteX3158" fmla="*/ 1016534 w 5372098"/>
              <a:gd name="connsiteY3158" fmla="*/ 4849977 h 6857999"/>
              <a:gd name="connsiteX3159" fmla="*/ 1006070 w 5372098"/>
              <a:gd name="connsiteY3159" fmla="*/ 4837021 h 6857999"/>
              <a:gd name="connsiteX3160" fmla="*/ 996600 w 5372098"/>
              <a:gd name="connsiteY3160" fmla="*/ 4826057 h 6857999"/>
              <a:gd name="connsiteX3161" fmla="*/ 987636 w 5372098"/>
              <a:gd name="connsiteY3161" fmla="*/ 4818084 h 6857999"/>
              <a:gd name="connsiteX3162" fmla="*/ 983648 w 5372098"/>
              <a:gd name="connsiteY3162" fmla="*/ 4814595 h 6857999"/>
              <a:gd name="connsiteX3163" fmla="*/ 979163 w 5372098"/>
              <a:gd name="connsiteY3163" fmla="*/ 4811605 h 6857999"/>
              <a:gd name="connsiteX3164" fmla="*/ 975673 w 5372098"/>
              <a:gd name="connsiteY3164" fmla="*/ 4809115 h 6857999"/>
              <a:gd name="connsiteX3165" fmla="*/ 971687 w 5372098"/>
              <a:gd name="connsiteY3165" fmla="*/ 4808118 h 6857999"/>
              <a:gd name="connsiteX3166" fmla="*/ 967700 w 5372098"/>
              <a:gd name="connsiteY3166" fmla="*/ 4807121 h 6857999"/>
              <a:gd name="connsiteX3167" fmla="*/ 964215 w 5372098"/>
              <a:gd name="connsiteY3167" fmla="*/ 4807121 h 6857999"/>
              <a:gd name="connsiteX3168" fmla="*/ 960723 w 5372098"/>
              <a:gd name="connsiteY3168" fmla="*/ 4807619 h 6857999"/>
              <a:gd name="connsiteX3169" fmla="*/ 957239 w 5372098"/>
              <a:gd name="connsiteY3169" fmla="*/ 4808616 h 6857999"/>
              <a:gd name="connsiteX3170" fmla="*/ 954248 w 5372098"/>
              <a:gd name="connsiteY3170" fmla="*/ 4810609 h 6857999"/>
              <a:gd name="connsiteX3171" fmla="*/ 950758 w 5372098"/>
              <a:gd name="connsiteY3171" fmla="*/ 4812602 h 6857999"/>
              <a:gd name="connsiteX3172" fmla="*/ 947768 w 5372098"/>
              <a:gd name="connsiteY3172" fmla="*/ 4815592 h 6857999"/>
              <a:gd name="connsiteX3173" fmla="*/ 944780 w 5372098"/>
              <a:gd name="connsiteY3173" fmla="*/ 4819578 h 6857999"/>
              <a:gd name="connsiteX3174" fmla="*/ 941288 w 5372098"/>
              <a:gd name="connsiteY3174" fmla="*/ 4823566 h 6857999"/>
              <a:gd name="connsiteX3175" fmla="*/ 938801 w 5372098"/>
              <a:gd name="connsiteY3175" fmla="*/ 4828549 h 6857999"/>
              <a:gd name="connsiteX3176" fmla="*/ 935811 w 5372098"/>
              <a:gd name="connsiteY3176" fmla="*/ 4834529 h 6857999"/>
              <a:gd name="connsiteX3177" fmla="*/ 932819 w 5372098"/>
              <a:gd name="connsiteY3177" fmla="*/ 4841505 h 6857999"/>
              <a:gd name="connsiteX3178" fmla="*/ 927336 w 5372098"/>
              <a:gd name="connsiteY3178" fmla="*/ 4856455 h 6857999"/>
              <a:gd name="connsiteX3179" fmla="*/ 931322 w 5372098"/>
              <a:gd name="connsiteY3179" fmla="*/ 4862435 h 6857999"/>
              <a:gd name="connsiteX3180" fmla="*/ 934312 w 5372098"/>
              <a:gd name="connsiteY3180" fmla="*/ 4868415 h 6857999"/>
              <a:gd name="connsiteX3181" fmla="*/ 938801 w 5372098"/>
              <a:gd name="connsiteY3181" fmla="*/ 4873398 h 6857999"/>
              <a:gd name="connsiteX3182" fmla="*/ 941791 w 5372098"/>
              <a:gd name="connsiteY3182" fmla="*/ 4877384 h 6857999"/>
              <a:gd name="connsiteX3183" fmla="*/ 945777 w 5372098"/>
              <a:gd name="connsiteY3183" fmla="*/ 4881372 h 6857999"/>
              <a:gd name="connsiteX3184" fmla="*/ 949763 w 5372098"/>
              <a:gd name="connsiteY3184" fmla="*/ 4884859 h 6857999"/>
              <a:gd name="connsiteX3185" fmla="*/ 954745 w 5372098"/>
              <a:gd name="connsiteY3185" fmla="*/ 4887849 h 6857999"/>
              <a:gd name="connsiteX3186" fmla="*/ 958733 w 5372098"/>
              <a:gd name="connsiteY3186" fmla="*/ 4889842 h 6857999"/>
              <a:gd name="connsiteX3187" fmla="*/ 967198 w 5372098"/>
              <a:gd name="connsiteY3187" fmla="*/ 4894825 h 6857999"/>
              <a:gd name="connsiteX3188" fmla="*/ 975673 w 5372098"/>
              <a:gd name="connsiteY3188" fmla="*/ 4897817 h 6857999"/>
              <a:gd name="connsiteX3189" fmla="*/ 984144 w 5372098"/>
              <a:gd name="connsiteY3189" fmla="*/ 4901304 h 6857999"/>
              <a:gd name="connsiteX3190" fmla="*/ 993112 w 5372098"/>
              <a:gd name="connsiteY3190" fmla="*/ 4905290 h 6857999"/>
              <a:gd name="connsiteX3191" fmla="*/ 995605 w 5372098"/>
              <a:gd name="connsiteY3191" fmla="*/ 4902301 h 6857999"/>
              <a:gd name="connsiteX3192" fmla="*/ 997601 w 5372098"/>
              <a:gd name="connsiteY3192" fmla="*/ 4897817 h 6857999"/>
              <a:gd name="connsiteX3193" fmla="*/ 997601 w 5372098"/>
              <a:gd name="connsiteY3193" fmla="*/ 4894825 h 6857999"/>
              <a:gd name="connsiteX3194" fmla="*/ 997601 w 5372098"/>
              <a:gd name="connsiteY3194" fmla="*/ 4891338 h 6857999"/>
              <a:gd name="connsiteX3195" fmla="*/ 996600 w 5372098"/>
              <a:gd name="connsiteY3195" fmla="*/ 4888348 h 6857999"/>
              <a:gd name="connsiteX3196" fmla="*/ 994609 w 5372098"/>
              <a:gd name="connsiteY3196" fmla="*/ 4884859 h 6857999"/>
              <a:gd name="connsiteX3197" fmla="*/ 989628 w 5372098"/>
              <a:gd name="connsiteY3197" fmla="*/ 4878381 h 6857999"/>
              <a:gd name="connsiteX3198" fmla="*/ 983149 w 5372098"/>
              <a:gd name="connsiteY3198" fmla="*/ 4871903 h 6857999"/>
              <a:gd name="connsiteX3199" fmla="*/ 977665 w 5372098"/>
              <a:gd name="connsiteY3199" fmla="*/ 4864926 h 6857999"/>
              <a:gd name="connsiteX3200" fmla="*/ 974677 w 5372098"/>
              <a:gd name="connsiteY3200" fmla="*/ 4861438 h 6857999"/>
              <a:gd name="connsiteX3201" fmla="*/ 972186 w 5372098"/>
              <a:gd name="connsiteY3201" fmla="*/ 4857452 h 6857999"/>
              <a:gd name="connsiteX3202" fmla="*/ 970689 w 5372098"/>
              <a:gd name="connsiteY3202" fmla="*/ 4853963 h 6857999"/>
              <a:gd name="connsiteX3203" fmla="*/ 969696 w 5372098"/>
              <a:gd name="connsiteY3203" fmla="*/ 4849478 h 6857999"/>
              <a:gd name="connsiteX3204" fmla="*/ 974677 w 5372098"/>
              <a:gd name="connsiteY3204" fmla="*/ 4850973 h 6857999"/>
              <a:gd name="connsiteX3205" fmla="*/ 979163 w 5372098"/>
              <a:gd name="connsiteY3205" fmla="*/ 4852967 h 6857999"/>
              <a:gd name="connsiteX3206" fmla="*/ 983149 w 5372098"/>
              <a:gd name="connsiteY3206" fmla="*/ 4854960 h 6857999"/>
              <a:gd name="connsiteX3207" fmla="*/ 986638 w 5372098"/>
              <a:gd name="connsiteY3207" fmla="*/ 4857452 h 6857999"/>
              <a:gd name="connsiteX3208" fmla="*/ 990125 w 5372098"/>
              <a:gd name="connsiteY3208" fmla="*/ 4860442 h 6857999"/>
              <a:gd name="connsiteX3209" fmla="*/ 992616 w 5372098"/>
              <a:gd name="connsiteY3209" fmla="*/ 4862933 h 6857999"/>
              <a:gd name="connsiteX3210" fmla="*/ 997101 w 5372098"/>
              <a:gd name="connsiteY3210" fmla="*/ 4868914 h 6857999"/>
              <a:gd name="connsiteX3211" fmla="*/ 1004577 w 5372098"/>
              <a:gd name="connsiteY3211" fmla="*/ 4881869 h 6857999"/>
              <a:gd name="connsiteX3212" fmla="*/ 1009059 w 5372098"/>
              <a:gd name="connsiteY3212" fmla="*/ 4888348 h 6857999"/>
              <a:gd name="connsiteX3213" fmla="*/ 1012049 w 5372098"/>
              <a:gd name="connsiteY3213" fmla="*/ 4891835 h 6857999"/>
              <a:gd name="connsiteX3214" fmla="*/ 1015536 w 5372098"/>
              <a:gd name="connsiteY3214" fmla="*/ 4894825 h 6857999"/>
              <a:gd name="connsiteX3215" fmla="*/ 1012548 w 5372098"/>
              <a:gd name="connsiteY3215" fmla="*/ 4897817 h 6857999"/>
              <a:gd name="connsiteX3216" fmla="*/ 1010057 w 5372098"/>
              <a:gd name="connsiteY3216" fmla="*/ 4902301 h 6857999"/>
              <a:gd name="connsiteX3217" fmla="*/ 1008559 w 5372098"/>
              <a:gd name="connsiteY3217" fmla="*/ 4906786 h 6857999"/>
              <a:gd name="connsiteX3218" fmla="*/ 1007067 w 5372098"/>
              <a:gd name="connsiteY3218" fmla="*/ 4911769 h 6857999"/>
              <a:gd name="connsiteX3219" fmla="*/ 1007067 w 5372098"/>
              <a:gd name="connsiteY3219" fmla="*/ 4918745 h 6857999"/>
              <a:gd name="connsiteX3220" fmla="*/ 1008559 w 5372098"/>
              <a:gd name="connsiteY3220" fmla="*/ 4927217 h 6857999"/>
              <a:gd name="connsiteX3221" fmla="*/ 1009558 w 5372098"/>
              <a:gd name="connsiteY3221" fmla="*/ 4937682 h 6857999"/>
              <a:gd name="connsiteX3222" fmla="*/ 1012548 w 5372098"/>
              <a:gd name="connsiteY3222" fmla="*/ 4950140 h 6857999"/>
              <a:gd name="connsiteX3223" fmla="*/ 1010057 w 5372098"/>
              <a:gd name="connsiteY3223" fmla="*/ 4950140 h 6857999"/>
              <a:gd name="connsiteX3224" fmla="*/ 1008062 w 5372098"/>
              <a:gd name="connsiteY3224" fmla="*/ 4949641 h 6857999"/>
              <a:gd name="connsiteX3225" fmla="*/ 1006070 w 5372098"/>
              <a:gd name="connsiteY3225" fmla="*/ 4948645 h 6857999"/>
              <a:gd name="connsiteX3226" fmla="*/ 1004577 w 5372098"/>
              <a:gd name="connsiteY3226" fmla="*/ 4946651 h 6857999"/>
              <a:gd name="connsiteX3227" fmla="*/ 1001089 w 5372098"/>
              <a:gd name="connsiteY3227" fmla="*/ 4942168 h 6857999"/>
              <a:gd name="connsiteX3228" fmla="*/ 997601 w 5372098"/>
              <a:gd name="connsiteY3228" fmla="*/ 4936186 h 6857999"/>
              <a:gd name="connsiteX3229" fmla="*/ 991621 w 5372098"/>
              <a:gd name="connsiteY3229" fmla="*/ 4922732 h 6857999"/>
              <a:gd name="connsiteX3230" fmla="*/ 989127 w 5372098"/>
              <a:gd name="connsiteY3230" fmla="*/ 4915755 h 6857999"/>
              <a:gd name="connsiteX3231" fmla="*/ 985639 w 5372098"/>
              <a:gd name="connsiteY3231" fmla="*/ 4909277 h 6857999"/>
              <a:gd name="connsiteX3232" fmla="*/ 982652 w 5372098"/>
              <a:gd name="connsiteY3232" fmla="*/ 4911271 h 6857999"/>
              <a:gd name="connsiteX3233" fmla="*/ 979662 w 5372098"/>
              <a:gd name="connsiteY3233" fmla="*/ 4912268 h 6857999"/>
              <a:gd name="connsiteX3234" fmla="*/ 977665 w 5372098"/>
              <a:gd name="connsiteY3234" fmla="*/ 4912766 h 6857999"/>
              <a:gd name="connsiteX3235" fmla="*/ 975175 w 5372098"/>
              <a:gd name="connsiteY3235" fmla="*/ 4912268 h 6857999"/>
              <a:gd name="connsiteX3236" fmla="*/ 972186 w 5372098"/>
              <a:gd name="connsiteY3236" fmla="*/ 4911769 h 6857999"/>
              <a:gd name="connsiteX3237" fmla="*/ 970192 w 5372098"/>
              <a:gd name="connsiteY3237" fmla="*/ 4910275 h 6857999"/>
              <a:gd name="connsiteX3238" fmla="*/ 968197 w 5372098"/>
              <a:gd name="connsiteY3238" fmla="*/ 4907783 h 6857999"/>
              <a:gd name="connsiteX3239" fmla="*/ 966203 w 5372098"/>
              <a:gd name="connsiteY3239" fmla="*/ 4905290 h 6857999"/>
              <a:gd name="connsiteX3240" fmla="*/ 963712 w 5372098"/>
              <a:gd name="connsiteY3240" fmla="*/ 4910772 h 6857999"/>
              <a:gd name="connsiteX3241" fmla="*/ 962719 w 5372098"/>
              <a:gd name="connsiteY3241" fmla="*/ 4916254 h 6857999"/>
              <a:gd name="connsiteX3242" fmla="*/ 962221 w 5372098"/>
              <a:gd name="connsiteY3242" fmla="*/ 4922732 h 6857999"/>
              <a:gd name="connsiteX3243" fmla="*/ 962719 w 5372098"/>
              <a:gd name="connsiteY3243" fmla="*/ 4929210 h 6857999"/>
              <a:gd name="connsiteX3244" fmla="*/ 963216 w 5372098"/>
              <a:gd name="connsiteY3244" fmla="*/ 4935190 h 6857999"/>
              <a:gd name="connsiteX3245" fmla="*/ 964711 w 5372098"/>
              <a:gd name="connsiteY3245" fmla="*/ 4942168 h 6857999"/>
              <a:gd name="connsiteX3246" fmla="*/ 967198 w 5372098"/>
              <a:gd name="connsiteY3246" fmla="*/ 4948645 h 6857999"/>
              <a:gd name="connsiteX3247" fmla="*/ 970192 w 5372098"/>
              <a:gd name="connsiteY3247" fmla="*/ 4954626 h 6857999"/>
              <a:gd name="connsiteX3248" fmla="*/ 973682 w 5372098"/>
              <a:gd name="connsiteY3248" fmla="*/ 4960605 h 6857999"/>
              <a:gd name="connsiteX3249" fmla="*/ 977168 w 5372098"/>
              <a:gd name="connsiteY3249" fmla="*/ 4965588 h 6857999"/>
              <a:gd name="connsiteX3250" fmla="*/ 981154 w 5372098"/>
              <a:gd name="connsiteY3250" fmla="*/ 4970074 h 6857999"/>
              <a:gd name="connsiteX3251" fmla="*/ 985639 w 5372098"/>
              <a:gd name="connsiteY3251" fmla="*/ 4974060 h 6857999"/>
              <a:gd name="connsiteX3252" fmla="*/ 990624 w 5372098"/>
              <a:gd name="connsiteY3252" fmla="*/ 4977050 h 6857999"/>
              <a:gd name="connsiteX3253" fmla="*/ 995605 w 5372098"/>
              <a:gd name="connsiteY3253" fmla="*/ 4979541 h 6857999"/>
              <a:gd name="connsiteX3254" fmla="*/ 1001583 w 5372098"/>
              <a:gd name="connsiteY3254" fmla="*/ 4980537 h 6857999"/>
              <a:gd name="connsiteX3255" fmla="*/ 1007067 w 5372098"/>
              <a:gd name="connsiteY3255" fmla="*/ 4980040 h 6857999"/>
              <a:gd name="connsiteX3256" fmla="*/ 1005572 w 5372098"/>
              <a:gd name="connsiteY3256" fmla="*/ 4981534 h 6857999"/>
              <a:gd name="connsiteX3257" fmla="*/ 1004577 w 5372098"/>
              <a:gd name="connsiteY3257" fmla="*/ 4984026 h 6857999"/>
              <a:gd name="connsiteX3258" fmla="*/ 1002582 w 5372098"/>
              <a:gd name="connsiteY3258" fmla="*/ 4989009 h 6857999"/>
              <a:gd name="connsiteX3259" fmla="*/ 1002085 w 5372098"/>
              <a:gd name="connsiteY3259" fmla="*/ 4995488 h 6857999"/>
              <a:gd name="connsiteX3260" fmla="*/ 1002582 w 5372098"/>
              <a:gd name="connsiteY3260" fmla="*/ 5001467 h 6857999"/>
              <a:gd name="connsiteX3261" fmla="*/ 1004078 w 5372098"/>
              <a:gd name="connsiteY3261" fmla="*/ 5008943 h 6857999"/>
              <a:gd name="connsiteX3262" fmla="*/ 1005572 w 5372098"/>
              <a:gd name="connsiteY3262" fmla="*/ 5015919 h 6857999"/>
              <a:gd name="connsiteX3263" fmla="*/ 1008062 w 5372098"/>
              <a:gd name="connsiteY3263" fmla="*/ 5023394 h 6857999"/>
              <a:gd name="connsiteX3264" fmla="*/ 1011053 w 5372098"/>
              <a:gd name="connsiteY3264" fmla="*/ 5030370 h 6857999"/>
              <a:gd name="connsiteX3265" fmla="*/ 1014543 w 5372098"/>
              <a:gd name="connsiteY3265" fmla="*/ 5037347 h 6857999"/>
              <a:gd name="connsiteX3266" fmla="*/ 1019524 w 5372098"/>
              <a:gd name="connsiteY3266" fmla="*/ 5042829 h 6857999"/>
              <a:gd name="connsiteX3267" fmla="*/ 1024010 w 5372098"/>
              <a:gd name="connsiteY3267" fmla="*/ 5048311 h 6857999"/>
              <a:gd name="connsiteX3268" fmla="*/ 1028498 w 5372098"/>
              <a:gd name="connsiteY3268" fmla="*/ 5052297 h 6857999"/>
              <a:gd name="connsiteX3269" fmla="*/ 1033476 w 5372098"/>
              <a:gd name="connsiteY3269" fmla="*/ 5054789 h 6857999"/>
              <a:gd name="connsiteX3270" fmla="*/ 1035967 w 5372098"/>
              <a:gd name="connsiteY3270" fmla="*/ 5056284 h 6857999"/>
              <a:gd name="connsiteX3271" fmla="*/ 1037961 w 5372098"/>
              <a:gd name="connsiteY3271" fmla="*/ 5056783 h 6857999"/>
              <a:gd name="connsiteX3272" fmla="*/ 1040951 w 5372098"/>
              <a:gd name="connsiteY3272" fmla="*/ 5056783 h 6857999"/>
              <a:gd name="connsiteX3273" fmla="*/ 1043441 w 5372098"/>
              <a:gd name="connsiteY3273" fmla="*/ 5056284 h 6857999"/>
              <a:gd name="connsiteX3274" fmla="*/ 1046434 w 5372098"/>
              <a:gd name="connsiteY3274" fmla="*/ 5054789 h 6857999"/>
              <a:gd name="connsiteX3275" fmla="*/ 1048424 w 5372098"/>
              <a:gd name="connsiteY3275" fmla="*/ 5053793 h 6857999"/>
              <a:gd name="connsiteX3276" fmla="*/ 1043941 w 5372098"/>
              <a:gd name="connsiteY3276" fmla="*/ 5060769 h 6857999"/>
              <a:gd name="connsiteX3277" fmla="*/ 1040453 w 5372098"/>
              <a:gd name="connsiteY3277" fmla="*/ 5067745 h 6857999"/>
              <a:gd name="connsiteX3278" fmla="*/ 1037463 w 5372098"/>
              <a:gd name="connsiteY3278" fmla="*/ 5075220 h 6857999"/>
              <a:gd name="connsiteX3279" fmla="*/ 1035474 w 5372098"/>
              <a:gd name="connsiteY3279" fmla="*/ 5083193 h 6857999"/>
              <a:gd name="connsiteX3280" fmla="*/ 1033973 w 5372098"/>
              <a:gd name="connsiteY3280" fmla="*/ 5090668 h 6857999"/>
              <a:gd name="connsiteX3281" fmla="*/ 1033476 w 5372098"/>
              <a:gd name="connsiteY3281" fmla="*/ 5098641 h 6857999"/>
              <a:gd name="connsiteX3282" fmla="*/ 1033973 w 5372098"/>
              <a:gd name="connsiteY3282" fmla="*/ 5106117 h 6857999"/>
              <a:gd name="connsiteX3283" fmla="*/ 1035967 w 5372098"/>
              <a:gd name="connsiteY3283" fmla="*/ 5114089 h 6857999"/>
              <a:gd name="connsiteX3284" fmla="*/ 1037463 w 5372098"/>
              <a:gd name="connsiteY3284" fmla="*/ 5122062 h 6857999"/>
              <a:gd name="connsiteX3285" fmla="*/ 1040453 w 5372098"/>
              <a:gd name="connsiteY3285" fmla="*/ 5130036 h 6857999"/>
              <a:gd name="connsiteX3286" fmla="*/ 1043941 w 5372098"/>
              <a:gd name="connsiteY3286" fmla="*/ 5138009 h 6857999"/>
              <a:gd name="connsiteX3287" fmla="*/ 1047931 w 5372098"/>
              <a:gd name="connsiteY3287" fmla="*/ 5146481 h 6857999"/>
              <a:gd name="connsiteX3288" fmla="*/ 1052909 w 5372098"/>
              <a:gd name="connsiteY3288" fmla="*/ 5153955 h 6857999"/>
              <a:gd name="connsiteX3289" fmla="*/ 1058890 w 5372098"/>
              <a:gd name="connsiteY3289" fmla="*/ 5161929 h 6857999"/>
              <a:gd name="connsiteX3290" fmla="*/ 1064371 w 5372098"/>
              <a:gd name="connsiteY3290" fmla="*/ 5169902 h 6857999"/>
              <a:gd name="connsiteX3291" fmla="*/ 1071347 w 5372098"/>
              <a:gd name="connsiteY3291" fmla="*/ 5177377 h 6857999"/>
              <a:gd name="connsiteX3292" fmla="*/ 1073341 w 5372098"/>
              <a:gd name="connsiteY3292" fmla="*/ 5175384 h 6857999"/>
              <a:gd name="connsiteX3293" fmla="*/ 1074339 w 5372098"/>
              <a:gd name="connsiteY3293" fmla="*/ 5172394 h 6857999"/>
              <a:gd name="connsiteX3294" fmla="*/ 1074833 w 5372098"/>
              <a:gd name="connsiteY3294" fmla="*/ 5168905 h 6857999"/>
              <a:gd name="connsiteX3295" fmla="*/ 1074339 w 5372098"/>
              <a:gd name="connsiteY3295" fmla="*/ 5165416 h 6857999"/>
              <a:gd name="connsiteX3296" fmla="*/ 1073837 w 5372098"/>
              <a:gd name="connsiteY3296" fmla="*/ 5157943 h 6857999"/>
              <a:gd name="connsiteX3297" fmla="*/ 1071844 w 5372098"/>
              <a:gd name="connsiteY3297" fmla="*/ 5149968 h 6857999"/>
              <a:gd name="connsiteX3298" fmla="*/ 1071347 w 5372098"/>
              <a:gd name="connsiteY3298" fmla="*/ 5146481 h 6857999"/>
              <a:gd name="connsiteX3299" fmla="*/ 1071347 w 5372098"/>
              <a:gd name="connsiteY3299" fmla="*/ 5142495 h 6857999"/>
              <a:gd name="connsiteX3300" fmla="*/ 1071347 w 5372098"/>
              <a:gd name="connsiteY3300" fmla="*/ 5139503 h 6857999"/>
              <a:gd name="connsiteX3301" fmla="*/ 1072345 w 5372098"/>
              <a:gd name="connsiteY3301" fmla="*/ 5136016 h 6857999"/>
              <a:gd name="connsiteX3302" fmla="*/ 1074339 w 5372098"/>
              <a:gd name="connsiteY3302" fmla="*/ 5134023 h 6857999"/>
              <a:gd name="connsiteX3303" fmla="*/ 1076827 w 5372098"/>
              <a:gd name="connsiteY3303" fmla="*/ 5131531 h 6857999"/>
              <a:gd name="connsiteX3304" fmla="*/ 1079816 w 5372098"/>
              <a:gd name="connsiteY3304" fmla="*/ 5130036 h 6857999"/>
              <a:gd name="connsiteX3305" fmla="*/ 1084804 w 5372098"/>
              <a:gd name="connsiteY3305" fmla="*/ 5129537 h 6857999"/>
              <a:gd name="connsiteX3306" fmla="*/ 1092775 w 5372098"/>
              <a:gd name="connsiteY3306" fmla="*/ 5138507 h 6857999"/>
              <a:gd name="connsiteX3307" fmla="*/ 1099252 w 5372098"/>
              <a:gd name="connsiteY3307" fmla="*/ 5148474 h 6857999"/>
              <a:gd name="connsiteX3308" fmla="*/ 1105731 w 5372098"/>
              <a:gd name="connsiteY3308" fmla="*/ 5157943 h 6857999"/>
              <a:gd name="connsiteX3309" fmla="*/ 1111708 w 5372098"/>
              <a:gd name="connsiteY3309" fmla="*/ 5168406 h 6857999"/>
              <a:gd name="connsiteX3310" fmla="*/ 1116193 w 5372098"/>
              <a:gd name="connsiteY3310" fmla="*/ 5177875 h 6857999"/>
              <a:gd name="connsiteX3311" fmla="*/ 1120680 w 5372098"/>
              <a:gd name="connsiteY3311" fmla="*/ 5188340 h 6857999"/>
              <a:gd name="connsiteX3312" fmla="*/ 1124662 w 5372098"/>
              <a:gd name="connsiteY3312" fmla="*/ 5198306 h 6857999"/>
              <a:gd name="connsiteX3313" fmla="*/ 1128152 w 5372098"/>
              <a:gd name="connsiteY3313" fmla="*/ 5208273 h 6857999"/>
              <a:gd name="connsiteX3314" fmla="*/ 1131142 w 5372098"/>
              <a:gd name="connsiteY3314" fmla="*/ 5218239 h 6857999"/>
              <a:gd name="connsiteX3315" fmla="*/ 1133139 w 5372098"/>
              <a:gd name="connsiteY3315" fmla="*/ 5228205 h 6857999"/>
              <a:gd name="connsiteX3316" fmla="*/ 1137622 w 5372098"/>
              <a:gd name="connsiteY3316" fmla="*/ 5248638 h 6857999"/>
              <a:gd name="connsiteX3317" fmla="*/ 1141110 w 5372098"/>
              <a:gd name="connsiteY3317" fmla="*/ 5268570 h 6857999"/>
              <a:gd name="connsiteX3318" fmla="*/ 1144098 w 5372098"/>
              <a:gd name="connsiteY3318" fmla="*/ 5287507 h 6857999"/>
              <a:gd name="connsiteX3319" fmla="*/ 1139613 w 5372098"/>
              <a:gd name="connsiteY3319" fmla="*/ 5289001 h 6857999"/>
              <a:gd name="connsiteX3320" fmla="*/ 1135128 w 5372098"/>
              <a:gd name="connsiteY3320" fmla="*/ 5291493 h 6857999"/>
              <a:gd name="connsiteX3321" fmla="*/ 1130642 w 5372098"/>
              <a:gd name="connsiteY3321" fmla="*/ 5293486 h 6857999"/>
              <a:gd name="connsiteX3322" fmla="*/ 1127157 w 5372098"/>
              <a:gd name="connsiteY3322" fmla="*/ 5296476 h 6857999"/>
              <a:gd name="connsiteX3323" fmla="*/ 1123666 w 5372098"/>
              <a:gd name="connsiteY3323" fmla="*/ 5299466 h 6857999"/>
              <a:gd name="connsiteX3324" fmla="*/ 1120680 w 5372098"/>
              <a:gd name="connsiteY3324" fmla="*/ 5302456 h 6857999"/>
              <a:gd name="connsiteX3325" fmla="*/ 1117686 w 5372098"/>
              <a:gd name="connsiteY3325" fmla="*/ 5306444 h 6857999"/>
              <a:gd name="connsiteX3326" fmla="*/ 1115695 w 5372098"/>
              <a:gd name="connsiteY3326" fmla="*/ 5309931 h 6857999"/>
              <a:gd name="connsiteX3327" fmla="*/ 1113204 w 5372098"/>
              <a:gd name="connsiteY3327" fmla="*/ 5313917 h 6857999"/>
              <a:gd name="connsiteX3328" fmla="*/ 1111708 w 5372098"/>
              <a:gd name="connsiteY3328" fmla="*/ 5318403 h 6857999"/>
              <a:gd name="connsiteX3329" fmla="*/ 1110213 w 5372098"/>
              <a:gd name="connsiteY3329" fmla="*/ 5322888 h 6857999"/>
              <a:gd name="connsiteX3330" fmla="*/ 1109218 w 5372098"/>
              <a:gd name="connsiteY3330" fmla="*/ 5327372 h 6857999"/>
              <a:gd name="connsiteX3331" fmla="*/ 1108221 w 5372098"/>
              <a:gd name="connsiteY3331" fmla="*/ 5338336 h 6857999"/>
              <a:gd name="connsiteX3332" fmla="*/ 1107722 w 5372098"/>
              <a:gd name="connsiteY3332" fmla="*/ 5349299 h 6857999"/>
              <a:gd name="connsiteX3333" fmla="*/ 1108221 w 5372098"/>
              <a:gd name="connsiteY3333" fmla="*/ 5361258 h 6857999"/>
              <a:gd name="connsiteX3334" fmla="*/ 1109717 w 5372098"/>
              <a:gd name="connsiteY3334" fmla="*/ 5373716 h 6857999"/>
              <a:gd name="connsiteX3335" fmla="*/ 1112707 w 5372098"/>
              <a:gd name="connsiteY3335" fmla="*/ 5387670 h 6857999"/>
              <a:gd name="connsiteX3336" fmla="*/ 1116193 w 5372098"/>
              <a:gd name="connsiteY3336" fmla="*/ 5401623 h 6857999"/>
              <a:gd name="connsiteX3337" fmla="*/ 1120181 w 5372098"/>
              <a:gd name="connsiteY3337" fmla="*/ 5415577 h 6857999"/>
              <a:gd name="connsiteX3338" fmla="*/ 1124662 w 5372098"/>
              <a:gd name="connsiteY3338" fmla="*/ 5430526 h 6857999"/>
              <a:gd name="connsiteX3339" fmla="*/ 1130642 w 5372098"/>
              <a:gd name="connsiteY3339" fmla="*/ 5445974 h 6857999"/>
              <a:gd name="connsiteX3340" fmla="*/ 1136125 w 5372098"/>
              <a:gd name="connsiteY3340" fmla="*/ 5461422 h 6857999"/>
              <a:gd name="connsiteX3341" fmla="*/ 1149083 w 5372098"/>
              <a:gd name="connsiteY3341" fmla="*/ 5492817 h 6857999"/>
              <a:gd name="connsiteX3342" fmla="*/ 1163528 w 5372098"/>
              <a:gd name="connsiteY3342" fmla="*/ 5524710 h 6857999"/>
              <a:gd name="connsiteX3343" fmla="*/ 1178979 w 5372098"/>
              <a:gd name="connsiteY3343" fmla="*/ 5556105 h 6857999"/>
              <a:gd name="connsiteX3344" fmla="*/ 1193930 w 5372098"/>
              <a:gd name="connsiteY3344" fmla="*/ 5586502 h 6857999"/>
              <a:gd name="connsiteX3345" fmla="*/ 1222830 w 5372098"/>
              <a:gd name="connsiteY3345" fmla="*/ 5641815 h 6857999"/>
              <a:gd name="connsiteX3346" fmla="*/ 1235288 w 5372098"/>
              <a:gd name="connsiteY3346" fmla="*/ 5665735 h 6857999"/>
              <a:gd name="connsiteX3347" fmla="*/ 1244753 w 5372098"/>
              <a:gd name="connsiteY3347" fmla="*/ 5687164 h 6857999"/>
              <a:gd name="connsiteX3348" fmla="*/ 1240769 w 5372098"/>
              <a:gd name="connsiteY3348" fmla="*/ 5685170 h 6857999"/>
              <a:gd name="connsiteX3349" fmla="*/ 1236782 w 5372098"/>
              <a:gd name="connsiteY3349" fmla="*/ 5683676 h 6857999"/>
              <a:gd name="connsiteX3350" fmla="*/ 1228810 w 5372098"/>
              <a:gd name="connsiteY3350" fmla="*/ 5679689 h 6857999"/>
              <a:gd name="connsiteX3351" fmla="*/ 1212864 w 5372098"/>
              <a:gd name="connsiteY3351" fmla="*/ 5669224 h 6857999"/>
              <a:gd name="connsiteX3352" fmla="*/ 1204888 w 5372098"/>
              <a:gd name="connsiteY3352" fmla="*/ 5664739 h 6857999"/>
              <a:gd name="connsiteX3353" fmla="*/ 1196916 w 5372098"/>
              <a:gd name="connsiteY3353" fmla="*/ 5660752 h 6857999"/>
              <a:gd name="connsiteX3354" fmla="*/ 1192931 w 5372098"/>
              <a:gd name="connsiteY3354" fmla="*/ 5659756 h 6857999"/>
              <a:gd name="connsiteX3355" fmla="*/ 1188448 w 5372098"/>
              <a:gd name="connsiteY3355" fmla="*/ 5659258 h 6857999"/>
              <a:gd name="connsiteX3356" fmla="*/ 1184460 w 5372098"/>
              <a:gd name="connsiteY3356" fmla="*/ 5658262 h 6857999"/>
              <a:gd name="connsiteX3357" fmla="*/ 1180474 w 5372098"/>
              <a:gd name="connsiteY3357" fmla="*/ 5658262 h 6857999"/>
              <a:gd name="connsiteX3358" fmla="*/ 1197416 w 5372098"/>
              <a:gd name="connsiteY3358" fmla="*/ 5669722 h 6857999"/>
              <a:gd name="connsiteX3359" fmla="*/ 1204888 w 5372098"/>
              <a:gd name="connsiteY3359" fmla="*/ 5675204 h 6857999"/>
              <a:gd name="connsiteX3360" fmla="*/ 1212365 w 5372098"/>
              <a:gd name="connsiteY3360" fmla="*/ 5680686 h 6857999"/>
              <a:gd name="connsiteX3361" fmla="*/ 1219342 w 5372098"/>
              <a:gd name="connsiteY3361" fmla="*/ 5686665 h 6857999"/>
              <a:gd name="connsiteX3362" fmla="*/ 1225321 w 5372098"/>
              <a:gd name="connsiteY3362" fmla="*/ 5692147 h 6857999"/>
              <a:gd name="connsiteX3363" fmla="*/ 1231801 w 5372098"/>
              <a:gd name="connsiteY3363" fmla="*/ 5698625 h 6857999"/>
              <a:gd name="connsiteX3364" fmla="*/ 1238275 w 5372098"/>
              <a:gd name="connsiteY3364" fmla="*/ 5705103 h 6857999"/>
              <a:gd name="connsiteX3365" fmla="*/ 1249738 w 5372098"/>
              <a:gd name="connsiteY3365" fmla="*/ 5719057 h 6857999"/>
              <a:gd name="connsiteX3366" fmla="*/ 1261697 w 5372098"/>
              <a:gd name="connsiteY3366" fmla="*/ 5734505 h 6857999"/>
              <a:gd name="connsiteX3367" fmla="*/ 1274153 w 5372098"/>
              <a:gd name="connsiteY3367" fmla="*/ 5752444 h 6857999"/>
              <a:gd name="connsiteX3368" fmla="*/ 1288106 w 5372098"/>
              <a:gd name="connsiteY3368" fmla="*/ 5772875 h 6857999"/>
              <a:gd name="connsiteX3369" fmla="*/ 1261197 w 5372098"/>
              <a:gd name="connsiteY3369" fmla="*/ 5791812 h 6857999"/>
              <a:gd name="connsiteX3370" fmla="*/ 1260202 w 5372098"/>
              <a:gd name="connsiteY3370" fmla="*/ 5782344 h 6857999"/>
              <a:gd name="connsiteX3371" fmla="*/ 1259204 w 5372098"/>
              <a:gd name="connsiteY3371" fmla="*/ 5772875 h 6857999"/>
              <a:gd name="connsiteX3372" fmla="*/ 1257210 w 5372098"/>
              <a:gd name="connsiteY3372" fmla="*/ 5763408 h 6857999"/>
              <a:gd name="connsiteX3373" fmla="*/ 1254221 w 5372098"/>
              <a:gd name="connsiteY3373" fmla="*/ 5754437 h 6857999"/>
              <a:gd name="connsiteX3374" fmla="*/ 1250234 w 5372098"/>
              <a:gd name="connsiteY3374" fmla="*/ 5745967 h 6857999"/>
              <a:gd name="connsiteX3375" fmla="*/ 1244753 w 5372098"/>
              <a:gd name="connsiteY3375" fmla="*/ 5737993 h 6857999"/>
              <a:gd name="connsiteX3376" fmla="*/ 1239772 w 5372098"/>
              <a:gd name="connsiteY3376" fmla="*/ 5731016 h 6857999"/>
              <a:gd name="connsiteX3377" fmla="*/ 1234291 w 5372098"/>
              <a:gd name="connsiteY3377" fmla="*/ 5724538 h 6857999"/>
              <a:gd name="connsiteX3378" fmla="*/ 1227815 w 5372098"/>
              <a:gd name="connsiteY3378" fmla="*/ 5718558 h 6857999"/>
              <a:gd name="connsiteX3379" fmla="*/ 1220838 w 5372098"/>
              <a:gd name="connsiteY3379" fmla="*/ 5713575 h 6857999"/>
              <a:gd name="connsiteX3380" fmla="*/ 1213862 w 5372098"/>
              <a:gd name="connsiteY3380" fmla="*/ 5709090 h 6857999"/>
              <a:gd name="connsiteX3381" fmla="*/ 1206386 w 5372098"/>
              <a:gd name="connsiteY3381" fmla="*/ 5705602 h 6857999"/>
              <a:gd name="connsiteX3382" fmla="*/ 1198911 w 5372098"/>
              <a:gd name="connsiteY3382" fmla="*/ 5703609 h 6857999"/>
              <a:gd name="connsiteX3383" fmla="*/ 1192431 w 5372098"/>
              <a:gd name="connsiteY3383" fmla="*/ 5702613 h 6857999"/>
              <a:gd name="connsiteX3384" fmla="*/ 1184959 w 5372098"/>
              <a:gd name="connsiteY3384" fmla="*/ 5702613 h 6857999"/>
              <a:gd name="connsiteX3385" fmla="*/ 1177983 w 5372098"/>
              <a:gd name="connsiteY3385" fmla="*/ 5703609 h 6857999"/>
              <a:gd name="connsiteX3386" fmla="*/ 1180974 w 5372098"/>
              <a:gd name="connsiteY3386" fmla="*/ 5711582 h 6857999"/>
              <a:gd name="connsiteX3387" fmla="*/ 1183465 w 5372098"/>
              <a:gd name="connsiteY3387" fmla="*/ 5719555 h 6857999"/>
              <a:gd name="connsiteX3388" fmla="*/ 1188945 w 5372098"/>
              <a:gd name="connsiteY3388" fmla="*/ 5732512 h 6857999"/>
              <a:gd name="connsiteX3389" fmla="*/ 1193431 w 5372098"/>
              <a:gd name="connsiteY3389" fmla="*/ 5742478 h 6857999"/>
              <a:gd name="connsiteX3390" fmla="*/ 1194923 w 5372098"/>
              <a:gd name="connsiteY3390" fmla="*/ 5746464 h 6857999"/>
              <a:gd name="connsiteX3391" fmla="*/ 1195922 w 5372098"/>
              <a:gd name="connsiteY3391" fmla="*/ 5749953 h 6857999"/>
              <a:gd name="connsiteX3392" fmla="*/ 1195922 w 5372098"/>
              <a:gd name="connsiteY3392" fmla="*/ 5752943 h 6857999"/>
              <a:gd name="connsiteX3393" fmla="*/ 1194923 w 5372098"/>
              <a:gd name="connsiteY3393" fmla="*/ 5755434 h 6857999"/>
              <a:gd name="connsiteX3394" fmla="*/ 1192931 w 5372098"/>
              <a:gd name="connsiteY3394" fmla="*/ 5756929 h 6857999"/>
              <a:gd name="connsiteX3395" fmla="*/ 1189940 w 5372098"/>
              <a:gd name="connsiteY3395" fmla="*/ 5757926 h 6857999"/>
              <a:gd name="connsiteX3396" fmla="*/ 1185458 w 5372098"/>
              <a:gd name="connsiteY3396" fmla="*/ 5758923 h 6857999"/>
              <a:gd name="connsiteX3397" fmla="*/ 1178979 w 5372098"/>
              <a:gd name="connsiteY3397" fmla="*/ 5759420 h 6857999"/>
              <a:gd name="connsiteX3398" fmla="*/ 1171503 w 5372098"/>
              <a:gd name="connsiteY3398" fmla="*/ 5758923 h 6857999"/>
              <a:gd name="connsiteX3399" fmla="*/ 1162533 w 5372098"/>
              <a:gd name="connsiteY3399" fmla="*/ 5757926 h 6857999"/>
              <a:gd name="connsiteX3400" fmla="*/ 1166025 w 5372098"/>
              <a:gd name="connsiteY3400" fmla="*/ 5766895 h 6857999"/>
              <a:gd name="connsiteX3401" fmla="*/ 1169509 w 5372098"/>
              <a:gd name="connsiteY3401" fmla="*/ 5773374 h 6857999"/>
              <a:gd name="connsiteX3402" fmla="*/ 1173002 w 5372098"/>
              <a:gd name="connsiteY3402" fmla="*/ 5778856 h 6857999"/>
              <a:gd name="connsiteX3403" fmla="*/ 1175988 w 5372098"/>
              <a:gd name="connsiteY3403" fmla="*/ 5782344 h 6857999"/>
              <a:gd name="connsiteX3404" fmla="*/ 1180474 w 5372098"/>
              <a:gd name="connsiteY3404" fmla="*/ 5783839 h 6857999"/>
              <a:gd name="connsiteX3405" fmla="*/ 1183465 w 5372098"/>
              <a:gd name="connsiteY3405" fmla="*/ 5784337 h 6857999"/>
              <a:gd name="connsiteX3406" fmla="*/ 1187450 w 5372098"/>
              <a:gd name="connsiteY3406" fmla="*/ 5783839 h 6857999"/>
              <a:gd name="connsiteX3407" fmla="*/ 1190938 w 5372098"/>
              <a:gd name="connsiteY3407" fmla="*/ 5782843 h 6857999"/>
              <a:gd name="connsiteX3408" fmla="*/ 1194923 w 5372098"/>
              <a:gd name="connsiteY3408" fmla="*/ 5780350 h 6857999"/>
              <a:gd name="connsiteX3409" fmla="*/ 1198413 w 5372098"/>
              <a:gd name="connsiteY3409" fmla="*/ 5778357 h 6857999"/>
              <a:gd name="connsiteX3410" fmla="*/ 1206386 w 5372098"/>
              <a:gd name="connsiteY3410" fmla="*/ 5771878 h 6857999"/>
              <a:gd name="connsiteX3411" fmla="*/ 1213862 w 5372098"/>
              <a:gd name="connsiteY3411" fmla="*/ 5765401 h 6857999"/>
              <a:gd name="connsiteX3412" fmla="*/ 1217849 w 5372098"/>
              <a:gd name="connsiteY3412" fmla="*/ 5763408 h 6857999"/>
              <a:gd name="connsiteX3413" fmla="*/ 1221833 w 5372098"/>
              <a:gd name="connsiteY3413" fmla="*/ 5760916 h 6857999"/>
              <a:gd name="connsiteX3414" fmla="*/ 1225321 w 5372098"/>
              <a:gd name="connsiteY3414" fmla="*/ 5775866 h 6857999"/>
              <a:gd name="connsiteX3415" fmla="*/ 1228810 w 5372098"/>
              <a:gd name="connsiteY3415" fmla="*/ 5788822 h 6857999"/>
              <a:gd name="connsiteX3416" fmla="*/ 1231300 w 5372098"/>
              <a:gd name="connsiteY3416" fmla="*/ 5794802 h 6857999"/>
              <a:gd name="connsiteX3417" fmla="*/ 1234291 w 5372098"/>
              <a:gd name="connsiteY3417" fmla="*/ 5800284 h 6857999"/>
              <a:gd name="connsiteX3418" fmla="*/ 1236782 w 5372098"/>
              <a:gd name="connsiteY3418" fmla="*/ 5805766 h 6857999"/>
              <a:gd name="connsiteX3419" fmla="*/ 1239772 w 5372098"/>
              <a:gd name="connsiteY3419" fmla="*/ 5810250 h 6857999"/>
              <a:gd name="connsiteX3420" fmla="*/ 1243260 w 5372098"/>
              <a:gd name="connsiteY3420" fmla="*/ 5814236 h 6857999"/>
              <a:gd name="connsiteX3421" fmla="*/ 1247244 w 5372098"/>
              <a:gd name="connsiteY3421" fmla="*/ 5818223 h 6857999"/>
              <a:gd name="connsiteX3422" fmla="*/ 1251231 w 5372098"/>
              <a:gd name="connsiteY3422" fmla="*/ 5821711 h 6857999"/>
              <a:gd name="connsiteX3423" fmla="*/ 1255716 w 5372098"/>
              <a:gd name="connsiteY3423" fmla="*/ 5825200 h 6857999"/>
              <a:gd name="connsiteX3424" fmla="*/ 1261197 w 5372098"/>
              <a:gd name="connsiteY3424" fmla="*/ 5828688 h 6857999"/>
              <a:gd name="connsiteX3425" fmla="*/ 1266680 w 5372098"/>
              <a:gd name="connsiteY3425" fmla="*/ 5831180 h 6857999"/>
              <a:gd name="connsiteX3426" fmla="*/ 1273159 w 5372098"/>
              <a:gd name="connsiteY3426" fmla="*/ 5834170 h 6857999"/>
              <a:gd name="connsiteX3427" fmla="*/ 1280131 w 5372098"/>
              <a:gd name="connsiteY3427" fmla="*/ 5836662 h 6857999"/>
              <a:gd name="connsiteX3428" fmla="*/ 1281629 w 5372098"/>
              <a:gd name="connsiteY3428" fmla="*/ 5842642 h 6857999"/>
              <a:gd name="connsiteX3429" fmla="*/ 1282125 w 5372098"/>
              <a:gd name="connsiteY3429" fmla="*/ 5848621 h 6857999"/>
              <a:gd name="connsiteX3430" fmla="*/ 1281629 w 5372098"/>
              <a:gd name="connsiteY3430" fmla="*/ 5854103 h 6857999"/>
              <a:gd name="connsiteX3431" fmla="*/ 1279138 w 5372098"/>
              <a:gd name="connsiteY3431" fmla="*/ 5859086 h 6857999"/>
              <a:gd name="connsiteX3432" fmla="*/ 1276647 w 5372098"/>
              <a:gd name="connsiteY3432" fmla="*/ 5863572 h 6857999"/>
              <a:gd name="connsiteX3433" fmla="*/ 1273159 w 5372098"/>
              <a:gd name="connsiteY3433" fmla="*/ 5867558 h 6857999"/>
              <a:gd name="connsiteX3434" fmla="*/ 1269170 w 5372098"/>
              <a:gd name="connsiteY3434" fmla="*/ 5872042 h 6857999"/>
              <a:gd name="connsiteX3435" fmla="*/ 1265186 w 5372098"/>
              <a:gd name="connsiteY3435" fmla="*/ 5875531 h 6857999"/>
              <a:gd name="connsiteX3436" fmla="*/ 1255716 w 5372098"/>
              <a:gd name="connsiteY3436" fmla="*/ 5883504 h 6857999"/>
              <a:gd name="connsiteX3437" fmla="*/ 1251231 w 5372098"/>
              <a:gd name="connsiteY3437" fmla="*/ 5887490 h 6857999"/>
              <a:gd name="connsiteX3438" fmla="*/ 1247745 w 5372098"/>
              <a:gd name="connsiteY3438" fmla="*/ 5891476 h 6857999"/>
              <a:gd name="connsiteX3439" fmla="*/ 1244257 w 5372098"/>
              <a:gd name="connsiteY3439" fmla="*/ 5895464 h 6857999"/>
              <a:gd name="connsiteX3440" fmla="*/ 1241767 w 5372098"/>
              <a:gd name="connsiteY3440" fmla="*/ 5899948 h 6857999"/>
              <a:gd name="connsiteX3441" fmla="*/ 1239772 w 5372098"/>
              <a:gd name="connsiteY3441" fmla="*/ 5905430 h 6857999"/>
              <a:gd name="connsiteX3442" fmla="*/ 1239273 w 5372098"/>
              <a:gd name="connsiteY3442" fmla="*/ 5910413 h 6857999"/>
              <a:gd name="connsiteX3443" fmla="*/ 1234291 w 5372098"/>
              <a:gd name="connsiteY3443" fmla="*/ 5911909 h 6857999"/>
              <a:gd name="connsiteX3444" fmla="*/ 1228810 w 5372098"/>
              <a:gd name="connsiteY3444" fmla="*/ 5913403 h 6857999"/>
              <a:gd name="connsiteX3445" fmla="*/ 1223828 w 5372098"/>
              <a:gd name="connsiteY3445" fmla="*/ 5913902 h 6857999"/>
              <a:gd name="connsiteX3446" fmla="*/ 1219342 w 5372098"/>
              <a:gd name="connsiteY3446" fmla="*/ 5913902 h 6857999"/>
              <a:gd name="connsiteX3447" fmla="*/ 1213862 w 5372098"/>
              <a:gd name="connsiteY3447" fmla="*/ 5913403 h 6857999"/>
              <a:gd name="connsiteX3448" fmla="*/ 1208877 w 5372098"/>
              <a:gd name="connsiteY3448" fmla="*/ 5911909 h 6857999"/>
              <a:gd name="connsiteX3449" fmla="*/ 1204392 w 5372098"/>
              <a:gd name="connsiteY3449" fmla="*/ 5910413 h 6857999"/>
              <a:gd name="connsiteX3450" fmla="*/ 1198911 w 5372098"/>
              <a:gd name="connsiteY3450" fmla="*/ 5907923 h 6857999"/>
              <a:gd name="connsiteX3451" fmla="*/ 1193930 w 5372098"/>
              <a:gd name="connsiteY3451" fmla="*/ 5905430 h 6857999"/>
              <a:gd name="connsiteX3452" fmla="*/ 1189445 w 5372098"/>
              <a:gd name="connsiteY3452" fmla="*/ 5901942 h 6857999"/>
              <a:gd name="connsiteX3453" fmla="*/ 1184460 w 5372098"/>
              <a:gd name="connsiteY3453" fmla="*/ 5897458 h 6857999"/>
              <a:gd name="connsiteX3454" fmla="*/ 1178979 w 5372098"/>
              <a:gd name="connsiteY3454" fmla="*/ 5891976 h 6857999"/>
              <a:gd name="connsiteX3455" fmla="*/ 1174496 w 5372098"/>
              <a:gd name="connsiteY3455" fmla="*/ 5886493 h 6857999"/>
              <a:gd name="connsiteX3456" fmla="*/ 1169509 w 5372098"/>
              <a:gd name="connsiteY3456" fmla="*/ 5879517 h 6857999"/>
              <a:gd name="connsiteX3457" fmla="*/ 1164034 w 5372098"/>
              <a:gd name="connsiteY3457" fmla="*/ 5872042 h 6857999"/>
              <a:gd name="connsiteX3458" fmla="*/ 1159545 w 5372098"/>
              <a:gd name="connsiteY3458" fmla="*/ 5863572 h 6857999"/>
              <a:gd name="connsiteX3459" fmla="*/ 1119187 w 5372098"/>
              <a:gd name="connsiteY3459" fmla="*/ 5891976 h 6857999"/>
              <a:gd name="connsiteX3460" fmla="*/ 1115198 w 5372098"/>
              <a:gd name="connsiteY3460" fmla="*/ 5887490 h 6857999"/>
              <a:gd name="connsiteX3461" fmla="*/ 1111708 w 5372098"/>
              <a:gd name="connsiteY3461" fmla="*/ 5883504 h 6857999"/>
              <a:gd name="connsiteX3462" fmla="*/ 1109218 w 5372098"/>
              <a:gd name="connsiteY3462" fmla="*/ 5879517 h 6857999"/>
              <a:gd name="connsiteX3463" fmla="*/ 1107722 w 5372098"/>
              <a:gd name="connsiteY3463" fmla="*/ 5876028 h 6857999"/>
              <a:gd name="connsiteX3464" fmla="*/ 1105731 w 5372098"/>
              <a:gd name="connsiteY3464" fmla="*/ 5872541 h 6857999"/>
              <a:gd name="connsiteX3465" fmla="*/ 1105230 w 5372098"/>
              <a:gd name="connsiteY3465" fmla="*/ 5869052 h 6857999"/>
              <a:gd name="connsiteX3466" fmla="*/ 1104237 w 5372098"/>
              <a:gd name="connsiteY3466" fmla="*/ 5863572 h 6857999"/>
              <a:gd name="connsiteX3467" fmla="*/ 1102738 w 5372098"/>
              <a:gd name="connsiteY3467" fmla="*/ 5857093 h 6857999"/>
              <a:gd name="connsiteX3468" fmla="*/ 1101246 w 5372098"/>
              <a:gd name="connsiteY3468" fmla="*/ 5851113 h 6857999"/>
              <a:gd name="connsiteX3469" fmla="*/ 1100247 w 5372098"/>
              <a:gd name="connsiteY3469" fmla="*/ 5847625 h 6857999"/>
              <a:gd name="connsiteX3470" fmla="*/ 1098254 w 5372098"/>
              <a:gd name="connsiteY3470" fmla="*/ 5844136 h 6857999"/>
              <a:gd name="connsiteX3471" fmla="*/ 1096262 w 5372098"/>
              <a:gd name="connsiteY3471" fmla="*/ 5840149 h 6857999"/>
              <a:gd name="connsiteX3472" fmla="*/ 1093273 w 5372098"/>
              <a:gd name="connsiteY3472" fmla="*/ 5836163 h 6857999"/>
              <a:gd name="connsiteX3473" fmla="*/ 1093273 w 5372098"/>
              <a:gd name="connsiteY3473" fmla="*/ 5841146 h 6857999"/>
              <a:gd name="connsiteX3474" fmla="*/ 1092775 w 5372098"/>
              <a:gd name="connsiteY3474" fmla="*/ 5846129 h 6857999"/>
              <a:gd name="connsiteX3475" fmla="*/ 1091278 w 5372098"/>
              <a:gd name="connsiteY3475" fmla="*/ 5851113 h 6857999"/>
              <a:gd name="connsiteX3476" fmla="*/ 1090281 w 5372098"/>
              <a:gd name="connsiteY3476" fmla="*/ 5855100 h 6857999"/>
              <a:gd name="connsiteX3477" fmla="*/ 1089286 w 5372098"/>
              <a:gd name="connsiteY3477" fmla="*/ 5858090 h 6857999"/>
              <a:gd name="connsiteX3478" fmla="*/ 1087294 w 5372098"/>
              <a:gd name="connsiteY3478" fmla="*/ 5861577 h 6857999"/>
              <a:gd name="connsiteX3479" fmla="*/ 1085798 w 5372098"/>
              <a:gd name="connsiteY3479" fmla="*/ 5864069 h 6857999"/>
              <a:gd name="connsiteX3480" fmla="*/ 1083305 w 5372098"/>
              <a:gd name="connsiteY3480" fmla="*/ 5867059 h 6857999"/>
              <a:gd name="connsiteX3481" fmla="*/ 1081316 w 5372098"/>
              <a:gd name="connsiteY3481" fmla="*/ 5868555 h 6857999"/>
              <a:gd name="connsiteX3482" fmla="*/ 1078822 w 5372098"/>
              <a:gd name="connsiteY3482" fmla="*/ 5870548 h 6857999"/>
              <a:gd name="connsiteX3483" fmla="*/ 1075830 w 5372098"/>
              <a:gd name="connsiteY3483" fmla="*/ 5871545 h 6857999"/>
              <a:gd name="connsiteX3484" fmla="*/ 1073341 w 5372098"/>
              <a:gd name="connsiteY3484" fmla="*/ 5872042 h 6857999"/>
              <a:gd name="connsiteX3485" fmla="*/ 1069852 w 5372098"/>
              <a:gd name="connsiteY3485" fmla="*/ 5872541 h 6857999"/>
              <a:gd name="connsiteX3486" fmla="*/ 1066861 w 5372098"/>
              <a:gd name="connsiteY3486" fmla="*/ 5872541 h 6857999"/>
              <a:gd name="connsiteX3487" fmla="*/ 1059886 w 5372098"/>
              <a:gd name="connsiteY3487" fmla="*/ 5872042 h 6857999"/>
              <a:gd name="connsiteX3488" fmla="*/ 1052413 w 5372098"/>
              <a:gd name="connsiteY3488" fmla="*/ 5869551 h 6857999"/>
              <a:gd name="connsiteX3489" fmla="*/ 1044938 w 5372098"/>
              <a:gd name="connsiteY3489" fmla="*/ 5866562 h 6857999"/>
              <a:gd name="connsiteX3490" fmla="*/ 1037463 w 5372098"/>
              <a:gd name="connsiteY3490" fmla="*/ 5861577 h 6857999"/>
              <a:gd name="connsiteX3491" fmla="*/ 1029492 w 5372098"/>
              <a:gd name="connsiteY3491" fmla="*/ 5856096 h 6857999"/>
              <a:gd name="connsiteX3492" fmla="*/ 1022011 w 5372098"/>
              <a:gd name="connsiteY3492" fmla="*/ 5849618 h 6857999"/>
              <a:gd name="connsiteX3493" fmla="*/ 1014040 w 5372098"/>
              <a:gd name="connsiteY3493" fmla="*/ 5842143 h 6857999"/>
              <a:gd name="connsiteX3494" fmla="*/ 1007067 w 5372098"/>
              <a:gd name="connsiteY3494" fmla="*/ 5834170 h 6857999"/>
              <a:gd name="connsiteX3495" fmla="*/ 1000587 w 5372098"/>
              <a:gd name="connsiteY3495" fmla="*/ 5825200 h 6857999"/>
              <a:gd name="connsiteX3496" fmla="*/ 1002582 w 5372098"/>
              <a:gd name="connsiteY3496" fmla="*/ 5821711 h 6857999"/>
              <a:gd name="connsiteX3497" fmla="*/ 1005572 w 5372098"/>
              <a:gd name="connsiteY3497" fmla="*/ 5819221 h 6857999"/>
              <a:gd name="connsiteX3498" fmla="*/ 1008062 w 5372098"/>
              <a:gd name="connsiteY3498" fmla="*/ 5818223 h 6857999"/>
              <a:gd name="connsiteX3499" fmla="*/ 1010057 w 5372098"/>
              <a:gd name="connsiteY3499" fmla="*/ 5818223 h 6857999"/>
              <a:gd name="connsiteX3500" fmla="*/ 1013044 w 5372098"/>
              <a:gd name="connsiteY3500" fmla="*/ 5818223 h 6857999"/>
              <a:gd name="connsiteX3501" fmla="*/ 1015536 w 5372098"/>
              <a:gd name="connsiteY3501" fmla="*/ 5819221 h 6857999"/>
              <a:gd name="connsiteX3502" fmla="*/ 1020521 w 5372098"/>
              <a:gd name="connsiteY3502" fmla="*/ 5822211 h 6857999"/>
              <a:gd name="connsiteX3503" fmla="*/ 1025005 w 5372098"/>
              <a:gd name="connsiteY3503" fmla="*/ 5825698 h 6857999"/>
              <a:gd name="connsiteX3504" fmla="*/ 1029986 w 5372098"/>
              <a:gd name="connsiteY3504" fmla="*/ 5828190 h 6857999"/>
              <a:gd name="connsiteX3505" fmla="*/ 1032480 w 5372098"/>
              <a:gd name="connsiteY3505" fmla="*/ 5829187 h 6857999"/>
              <a:gd name="connsiteX3506" fmla="*/ 1035474 w 5372098"/>
              <a:gd name="connsiteY3506" fmla="*/ 5829187 h 6857999"/>
              <a:gd name="connsiteX3507" fmla="*/ 1037463 w 5372098"/>
              <a:gd name="connsiteY3507" fmla="*/ 5829187 h 6857999"/>
              <a:gd name="connsiteX3508" fmla="*/ 1040453 w 5372098"/>
              <a:gd name="connsiteY3508" fmla="*/ 5827194 h 6857999"/>
              <a:gd name="connsiteX3509" fmla="*/ 1027498 w 5372098"/>
              <a:gd name="connsiteY3509" fmla="*/ 5810250 h 6857999"/>
              <a:gd name="connsiteX3510" fmla="*/ 1015536 w 5372098"/>
              <a:gd name="connsiteY3510" fmla="*/ 5792311 h 6857999"/>
              <a:gd name="connsiteX3511" fmla="*/ 1003080 w 5372098"/>
              <a:gd name="connsiteY3511" fmla="*/ 5774868 h 6857999"/>
              <a:gd name="connsiteX3512" fmla="*/ 991621 w 5372098"/>
              <a:gd name="connsiteY3512" fmla="*/ 5756929 h 6857999"/>
              <a:gd name="connsiteX3513" fmla="*/ 981657 w 5372098"/>
              <a:gd name="connsiteY3513" fmla="*/ 5738492 h 6857999"/>
              <a:gd name="connsiteX3514" fmla="*/ 971191 w 5372098"/>
              <a:gd name="connsiteY3514" fmla="*/ 5721050 h 6857999"/>
              <a:gd name="connsiteX3515" fmla="*/ 960723 w 5372098"/>
              <a:gd name="connsiteY3515" fmla="*/ 5702613 h 6857999"/>
              <a:gd name="connsiteX3516" fmla="*/ 951757 w 5372098"/>
              <a:gd name="connsiteY3516" fmla="*/ 5684672 h 6857999"/>
              <a:gd name="connsiteX3517" fmla="*/ 942787 w 5372098"/>
              <a:gd name="connsiteY3517" fmla="*/ 5666732 h 6857999"/>
              <a:gd name="connsiteX3518" fmla="*/ 934312 w 5372098"/>
              <a:gd name="connsiteY3518" fmla="*/ 5648294 h 6857999"/>
              <a:gd name="connsiteX3519" fmla="*/ 926341 w 5372098"/>
              <a:gd name="connsiteY3519" fmla="*/ 5629856 h 6857999"/>
              <a:gd name="connsiteX3520" fmla="*/ 918368 w 5372098"/>
              <a:gd name="connsiteY3520" fmla="*/ 5611418 h 6857999"/>
              <a:gd name="connsiteX3521" fmla="*/ 911392 w 5372098"/>
              <a:gd name="connsiteY3521" fmla="*/ 5593977 h 6857999"/>
              <a:gd name="connsiteX3522" fmla="*/ 904916 w 5372098"/>
              <a:gd name="connsiteY3522" fmla="*/ 5575539 h 6857999"/>
              <a:gd name="connsiteX3523" fmla="*/ 897940 w 5372098"/>
              <a:gd name="connsiteY3523" fmla="*/ 5557101 h 6857999"/>
              <a:gd name="connsiteX3524" fmla="*/ 891960 w 5372098"/>
              <a:gd name="connsiteY3524" fmla="*/ 5538662 h 6857999"/>
              <a:gd name="connsiteX3525" fmla="*/ 880497 w 5372098"/>
              <a:gd name="connsiteY3525" fmla="*/ 5503282 h 6857999"/>
              <a:gd name="connsiteX3526" fmla="*/ 870035 w 5372098"/>
              <a:gd name="connsiteY3526" fmla="*/ 5468399 h 6857999"/>
              <a:gd name="connsiteX3527" fmla="*/ 860565 w 5372098"/>
              <a:gd name="connsiteY3527" fmla="*/ 5434015 h 6857999"/>
              <a:gd name="connsiteX3528" fmla="*/ 852097 w 5372098"/>
              <a:gd name="connsiteY3528" fmla="*/ 5399630 h 6857999"/>
              <a:gd name="connsiteX3529" fmla="*/ 844123 w 5372098"/>
              <a:gd name="connsiteY3529" fmla="*/ 5367239 h 6857999"/>
              <a:gd name="connsiteX3530" fmla="*/ 837147 w 5372098"/>
              <a:gd name="connsiteY3530" fmla="*/ 5334350 h 6857999"/>
              <a:gd name="connsiteX3531" fmla="*/ 824192 w 5372098"/>
              <a:gd name="connsiteY3531" fmla="*/ 5273055 h 6857999"/>
              <a:gd name="connsiteX3532" fmla="*/ 814723 w 5372098"/>
              <a:gd name="connsiteY3532" fmla="*/ 5265580 h 6857999"/>
              <a:gd name="connsiteX3533" fmla="*/ 805257 w 5372098"/>
              <a:gd name="connsiteY3533" fmla="*/ 5258105 h 6857999"/>
              <a:gd name="connsiteX3534" fmla="*/ 795787 w 5372098"/>
              <a:gd name="connsiteY3534" fmla="*/ 5250132 h 6857999"/>
              <a:gd name="connsiteX3535" fmla="*/ 786816 w 5372098"/>
              <a:gd name="connsiteY3535" fmla="*/ 5241660 h 6857999"/>
              <a:gd name="connsiteX3536" fmla="*/ 782833 w 5372098"/>
              <a:gd name="connsiteY3536" fmla="*/ 5236677 h 6857999"/>
              <a:gd name="connsiteX3537" fmla="*/ 778347 w 5372098"/>
              <a:gd name="connsiteY3537" fmla="*/ 5230698 h 6857999"/>
              <a:gd name="connsiteX3538" fmla="*/ 773366 w 5372098"/>
              <a:gd name="connsiteY3538" fmla="*/ 5224219 h 6857999"/>
              <a:gd name="connsiteX3539" fmla="*/ 769380 w 5372098"/>
              <a:gd name="connsiteY3539" fmla="*/ 5218239 h 6857999"/>
              <a:gd name="connsiteX3540" fmla="*/ 764893 w 5372098"/>
              <a:gd name="connsiteY3540" fmla="*/ 5210267 h 6857999"/>
              <a:gd name="connsiteX3541" fmla="*/ 760909 w 5372098"/>
              <a:gd name="connsiteY3541" fmla="*/ 5202294 h 6857999"/>
              <a:gd name="connsiteX3542" fmla="*/ 756920 w 5372098"/>
              <a:gd name="connsiteY3542" fmla="*/ 5192825 h 6857999"/>
              <a:gd name="connsiteX3543" fmla="*/ 753434 w 5372098"/>
              <a:gd name="connsiteY3543" fmla="*/ 5182858 h 6857999"/>
              <a:gd name="connsiteX3544" fmla="*/ 757422 w 5372098"/>
              <a:gd name="connsiteY3544" fmla="*/ 5179868 h 6857999"/>
              <a:gd name="connsiteX3545" fmla="*/ 760909 w 5372098"/>
              <a:gd name="connsiteY3545" fmla="*/ 5176878 h 6857999"/>
              <a:gd name="connsiteX3546" fmla="*/ 763400 w 5372098"/>
              <a:gd name="connsiteY3546" fmla="*/ 5173391 h 6857999"/>
              <a:gd name="connsiteX3547" fmla="*/ 764893 w 5372098"/>
              <a:gd name="connsiteY3547" fmla="*/ 5168905 h 6857999"/>
              <a:gd name="connsiteX3548" fmla="*/ 766390 w 5372098"/>
              <a:gd name="connsiteY3548" fmla="*/ 5164420 h 6857999"/>
              <a:gd name="connsiteX3549" fmla="*/ 766390 w 5372098"/>
              <a:gd name="connsiteY3549" fmla="*/ 5158939 h 6857999"/>
              <a:gd name="connsiteX3550" fmla="*/ 765391 w 5372098"/>
              <a:gd name="connsiteY3550" fmla="*/ 5153955 h 6857999"/>
              <a:gd name="connsiteX3551" fmla="*/ 764394 w 5372098"/>
              <a:gd name="connsiteY3551" fmla="*/ 5148474 h 6857999"/>
              <a:gd name="connsiteX3552" fmla="*/ 766390 w 5372098"/>
              <a:gd name="connsiteY3552" fmla="*/ 5147478 h 6857999"/>
              <a:gd name="connsiteX3553" fmla="*/ 767885 w 5372098"/>
              <a:gd name="connsiteY3553" fmla="*/ 5148474 h 6857999"/>
              <a:gd name="connsiteX3554" fmla="*/ 769380 w 5372098"/>
              <a:gd name="connsiteY3554" fmla="*/ 5148972 h 6857999"/>
              <a:gd name="connsiteX3555" fmla="*/ 771371 w 5372098"/>
              <a:gd name="connsiteY3555" fmla="*/ 5149968 h 6857999"/>
              <a:gd name="connsiteX3556" fmla="*/ 774359 w 5372098"/>
              <a:gd name="connsiteY3556" fmla="*/ 5152958 h 6857999"/>
              <a:gd name="connsiteX3557" fmla="*/ 776852 w 5372098"/>
              <a:gd name="connsiteY3557" fmla="*/ 5157444 h 6857999"/>
              <a:gd name="connsiteX3558" fmla="*/ 782833 w 5372098"/>
              <a:gd name="connsiteY3558" fmla="*/ 5167909 h 6857999"/>
              <a:gd name="connsiteX3559" fmla="*/ 787814 w 5372098"/>
              <a:gd name="connsiteY3559" fmla="*/ 5178871 h 6857999"/>
              <a:gd name="connsiteX3560" fmla="*/ 791305 w 5372098"/>
              <a:gd name="connsiteY3560" fmla="*/ 5162926 h 6857999"/>
              <a:gd name="connsiteX3561" fmla="*/ 794295 w 5372098"/>
              <a:gd name="connsiteY3561" fmla="*/ 5148972 h 6857999"/>
              <a:gd name="connsiteX3562" fmla="*/ 795289 w 5372098"/>
              <a:gd name="connsiteY3562" fmla="*/ 5135517 h 6857999"/>
              <a:gd name="connsiteX3563" fmla="*/ 795787 w 5372098"/>
              <a:gd name="connsiteY3563" fmla="*/ 5123059 h 6857999"/>
              <a:gd name="connsiteX3564" fmla="*/ 795289 w 5372098"/>
              <a:gd name="connsiteY3564" fmla="*/ 5110600 h 6857999"/>
              <a:gd name="connsiteX3565" fmla="*/ 793792 w 5372098"/>
              <a:gd name="connsiteY3565" fmla="*/ 5098641 h 6857999"/>
              <a:gd name="connsiteX3566" fmla="*/ 791305 w 5372098"/>
              <a:gd name="connsiteY3566" fmla="*/ 5086682 h 6857999"/>
              <a:gd name="connsiteX3567" fmla="*/ 787814 w 5372098"/>
              <a:gd name="connsiteY3567" fmla="*/ 5073725 h 6857999"/>
              <a:gd name="connsiteX3568" fmla="*/ 783328 w 5372098"/>
              <a:gd name="connsiteY3568" fmla="*/ 5061266 h 6857999"/>
              <a:gd name="connsiteX3569" fmla="*/ 778347 w 5372098"/>
              <a:gd name="connsiteY3569" fmla="*/ 5047314 h 6857999"/>
              <a:gd name="connsiteX3570" fmla="*/ 764893 w 5372098"/>
              <a:gd name="connsiteY3570" fmla="*/ 5016916 h 6857999"/>
              <a:gd name="connsiteX3571" fmla="*/ 748451 w 5372098"/>
              <a:gd name="connsiteY3571" fmla="*/ 4981036 h 6857999"/>
              <a:gd name="connsiteX3572" fmla="*/ 729015 w 5372098"/>
              <a:gd name="connsiteY3572" fmla="*/ 4938180 h 6857999"/>
              <a:gd name="connsiteX3573" fmla="*/ 724530 w 5372098"/>
              <a:gd name="connsiteY3573" fmla="*/ 4939176 h 6857999"/>
              <a:gd name="connsiteX3574" fmla="*/ 722039 w 5372098"/>
              <a:gd name="connsiteY3574" fmla="*/ 4940672 h 6857999"/>
              <a:gd name="connsiteX3575" fmla="*/ 721044 w 5372098"/>
              <a:gd name="connsiteY3575" fmla="*/ 4941668 h 6857999"/>
              <a:gd name="connsiteX3576" fmla="*/ 718553 w 5372098"/>
              <a:gd name="connsiteY3576" fmla="*/ 4944658 h 6857999"/>
              <a:gd name="connsiteX3577" fmla="*/ 717553 w 5372098"/>
              <a:gd name="connsiteY3577" fmla="*/ 4947648 h 6857999"/>
              <a:gd name="connsiteX3578" fmla="*/ 717553 w 5372098"/>
              <a:gd name="connsiteY3578" fmla="*/ 4951634 h 6857999"/>
              <a:gd name="connsiteX3579" fmla="*/ 717553 w 5372098"/>
              <a:gd name="connsiteY3579" fmla="*/ 4956619 h 6857999"/>
              <a:gd name="connsiteX3580" fmla="*/ 719049 w 5372098"/>
              <a:gd name="connsiteY3580" fmla="*/ 4965588 h 6857999"/>
              <a:gd name="connsiteX3581" fmla="*/ 720548 w 5372098"/>
              <a:gd name="connsiteY3581" fmla="*/ 4974558 h 6857999"/>
              <a:gd name="connsiteX3582" fmla="*/ 720548 w 5372098"/>
              <a:gd name="connsiteY3582" fmla="*/ 4979541 h 6857999"/>
              <a:gd name="connsiteX3583" fmla="*/ 719548 w 5372098"/>
              <a:gd name="connsiteY3583" fmla="*/ 4983527 h 6857999"/>
              <a:gd name="connsiteX3584" fmla="*/ 718050 w 5372098"/>
              <a:gd name="connsiteY3584" fmla="*/ 4986019 h 6857999"/>
              <a:gd name="connsiteX3585" fmla="*/ 717056 w 5372098"/>
              <a:gd name="connsiteY3585" fmla="*/ 4988013 h 6857999"/>
              <a:gd name="connsiteX3586" fmla="*/ 715563 w 5372098"/>
              <a:gd name="connsiteY3586" fmla="*/ 4989009 h 6857999"/>
              <a:gd name="connsiteX3587" fmla="*/ 714068 w 5372098"/>
              <a:gd name="connsiteY3587" fmla="*/ 4990006 h 6857999"/>
              <a:gd name="connsiteX3588" fmla="*/ 711580 w 5372098"/>
              <a:gd name="connsiteY3588" fmla="*/ 4991002 h 6857999"/>
              <a:gd name="connsiteX3589" fmla="*/ 706592 w 5372098"/>
              <a:gd name="connsiteY3589" fmla="*/ 4991502 h 6857999"/>
              <a:gd name="connsiteX3590" fmla="*/ 706592 w 5372098"/>
              <a:gd name="connsiteY3590" fmla="*/ 4980537 h 6857999"/>
              <a:gd name="connsiteX3591" fmla="*/ 706592 w 5372098"/>
              <a:gd name="connsiteY3591" fmla="*/ 4972565 h 6857999"/>
              <a:gd name="connsiteX3592" fmla="*/ 706592 w 5372098"/>
              <a:gd name="connsiteY3592" fmla="*/ 4965588 h 6857999"/>
              <a:gd name="connsiteX3593" fmla="*/ 706592 w 5372098"/>
              <a:gd name="connsiteY3593" fmla="*/ 4960106 h 6857999"/>
              <a:gd name="connsiteX3594" fmla="*/ 705095 w 5372098"/>
              <a:gd name="connsiteY3594" fmla="*/ 4954626 h 6857999"/>
              <a:gd name="connsiteX3595" fmla="*/ 702107 w 5372098"/>
              <a:gd name="connsiteY3595" fmla="*/ 4947648 h 6857999"/>
              <a:gd name="connsiteX3596" fmla="*/ 696629 w 5372098"/>
              <a:gd name="connsiteY3596" fmla="*/ 4939675 h 6857999"/>
              <a:gd name="connsiteX3597" fmla="*/ 689653 w 5372098"/>
              <a:gd name="connsiteY3597" fmla="*/ 4929210 h 6857999"/>
              <a:gd name="connsiteX3598" fmla="*/ 691144 w 5372098"/>
              <a:gd name="connsiteY3598" fmla="*/ 4927716 h 6857999"/>
              <a:gd name="connsiteX3599" fmla="*/ 692640 w 5372098"/>
              <a:gd name="connsiteY3599" fmla="*/ 4926720 h 6857999"/>
              <a:gd name="connsiteX3600" fmla="*/ 694634 w 5372098"/>
              <a:gd name="connsiteY3600" fmla="*/ 4926220 h 6857999"/>
              <a:gd name="connsiteX3601" fmla="*/ 696629 w 5372098"/>
              <a:gd name="connsiteY3601" fmla="*/ 4926220 h 6857999"/>
              <a:gd name="connsiteX3602" fmla="*/ 699616 w 5372098"/>
              <a:gd name="connsiteY3602" fmla="*/ 4926220 h 6857999"/>
              <a:gd name="connsiteX3603" fmla="*/ 703103 w 5372098"/>
              <a:gd name="connsiteY3603" fmla="*/ 4927716 h 6857999"/>
              <a:gd name="connsiteX3604" fmla="*/ 706592 w 5372098"/>
              <a:gd name="connsiteY3604" fmla="*/ 4929210 h 6857999"/>
              <a:gd name="connsiteX3605" fmla="*/ 709582 w 5372098"/>
              <a:gd name="connsiteY3605" fmla="*/ 4930207 h 6857999"/>
              <a:gd name="connsiteX3606" fmla="*/ 713069 w 5372098"/>
              <a:gd name="connsiteY3606" fmla="*/ 4930706 h 6857999"/>
              <a:gd name="connsiteX3607" fmla="*/ 714565 w 5372098"/>
              <a:gd name="connsiteY3607" fmla="*/ 4930706 h 6857999"/>
              <a:gd name="connsiteX3608" fmla="*/ 716558 w 5372098"/>
              <a:gd name="connsiteY3608" fmla="*/ 4930207 h 6857999"/>
              <a:gd name="connsiteX3609" fmla="*/ 712573 w 5372098"/>
              <a:gd name="connsiteY3609" fmla="*/ 4925723 h 6857999"/>
              <a:gd name="connsiteX3610" fmla="*/ 709086 w 5372098"/>
              <a:gd name="connsiteY3610" fmla="*/ 4921735 h 6857999"/>
              <a:gd name="connsiteX3611" fmla="*/ 706093 w 5372098"/>
              <a:gd name="connsiteY3611" fmla="*/ 4916752 h 6857999"/>
              <a:gd name="connsiteX3612" fmla="*/ 703103 w 5372098"/>
              <a:gd name="connsiteY3612" fmla="*/ 4912766 h 6857999"/>
              <a:gd name="connsiteX3613" fmla="*/ 701610 w 5372098"/>
              <a:gd name="connsiteY3613" fmla="*/ 4908280 h 6857999"/>
              <a:gd name="connsiteX3614" fmla="*/ 699616 w 5372098"/>
              <a:gd name="connsiteY3614" fmla="*/ 4904294 h 6857999"/>
              <a:gd name="connsiteX3615" fmla="*/ 696629 w 5372098"/>
              <a:gd name="connsiteY3615" fmla="*/ 4895823 h 6857999"/>
              <a:gd name="connsiteX3616" fmla="*/ 695630 w 5372098"/>
              <a:gd name="connsiteY3616" fmla="*/ 4887352 h 6857999"/>
              <a:gd name="connsiteX3617" fmla="*/ 695630 w 5372098"/>
              <a:gd name="connsiteY3617" fmla="*/ 4878381 h 6857999"/>
              <a:gd name="connsiteX3618" fmla="*/ 695630 w 5372098"/>
              <a:gd name="connsiteY3618" fmla="*/ 4870408 h 6857999"/>
              <a:gd name="connsiteX3619" fmla="*/ 696127 w 5372098"/>
              <a:gd name="connsiteY3619" fmla="*/ 4861936 h 6857999"/>
              <a:gd name="connsiteX3620" fmla="*/ 696629 w 5372098"/>
              <a:gd name="connsiteY3620" fmla="*/ 4853466 h 6857999"/>
              <a:gd name="connsiteX3621" fmla="*/ 696629 w 5372098"/>
              <a:gd name="connsiteY3621" fmla="*/ 4845491 h 6857999"/>
              <a:gd name="connsiteX3622" fmla="*/ 696127 w 5372098"/>
              <a:gd name="connsiteY3622" fmla="*/ 4837021 h 6857999"/>
              <a:gd name="connsiteX3623" fmla="*/ 694634 w 5372098"/>
              <a:gd name="connsiteY3623" fmla="*/ 4828050 h 6857999"/>
              <a:gd name="connsiteX3624" fmla="*/ 693635 w 5372098"/>
              <a:gd name="connsiteY3624" fmla="*/ 4824064 h 6857999"/>
              <a:gd name="connsiteX3625" fmla="*/ 691642 w 5372098"/>
              <a:gd name="connsiteY3625" fmla="*/ 4820077 h 6857999"/>
              <a:gd name="connsiteX3626" fmla="*/ 690146 w 5372098"/>
              <a:gd name="connsiteY3626" fmla="*/ 4815592 h 6857999"/>
              <a:gd name="connsiteX3627" fmla="*/ 687655 w 5372098"/>
              <a:gd name="connsiteY3627" fmla="*/ 4811605 h 6857999"/>
              <a:gd name="connsiteX3628" fmla="*/ 684171 w 5372098"/>
              <a:gd name="connsiteY3628" fmla="*/ 4807121 h 6857999"/>
              <a:gd name="connsiteX3629" fmla="*/ 681178 w 5372098"/>
              <a:gd name="connsiteY3629" fmla="*/ 4803134 h 6857999"/>
              <a:gd name="connsiteX3630" fmla="*/ 677195 w 5372098"/>
              <a:gd name="connsiteY3630" fmla="*/ 4799147 h 6857999"/>
              <a:gd name="connsiteX3631" fmla="*/ 672708 w 5372098"/>
              <a:gd name="connsiteY3631" fmla="*/ 4794663 h 6857999"/>
              <a:gd name="connsiteX3632" fmla="*/ 671209 w 5372098"/>
              <a:gd name="connsiteY3632" fmla="*/ 4786191 h 6857999"/>
              <a:gd name="connsiteX3633" fmla="*/ 671209 w 5372098"/>
              <a:gd name="connsiteY3633" fmla="*/ 4781208 h 6857999"/>
              <a:gd name="connsiteX3634" fmla="*/ 671711 w 5372098"/>
              <a:gd name="connsiteY3634" fmla="*/ 4779713 h 6857999"/>
              <a:gd name="connsiteX3635" fmla="*/ 672208 w 5372098"/>
              <a:gd name="connsiteY3635" fmla="*/ 4778219 h 6857999"/>
              <a:gd name="connsiteX3636" fmla="*/ 673207 w 5372098"/>
              <a:gd name="connsiteY3636" fmla="*/ 4777220 h 6857999"/>
              <a:gd name="connsiteX3637" fmla="*/ 674701 w 5372098"/>
              <a:gd name="connsiteY3637" fmla="*/ 4777220 h 6857999"/>
              <a:gd name="connsiteX3638" fmla="*/ 677195 w 5372098"/>
              <a:gd name="connsiteY3638" fmla="*/ 4777220 h 6857999"/>
              <a:gd name="connsiteX3639" fmla="*/ 680682 w 5372098"/>
              <a:gd name="connsiteY3639" fmla="*/ 4778716 h 6857999"/>
              <a:gd name="connsiteX3640" fmla="*/ 684171 w 5372098"/>
              <a:gd name="connsiteY3640" fmla="*/ 4781208 h 6857999"/>
              <a:gd name="connsiteX3641" fmla="*/ 688158 w 5372098"/>
              <a:gd name="connsiteY3641" fmla="*/ 4784198 h 6857999"/>
              <a:gd name="connsiteX3642" fmla="*/ 695630 w 5372098"/>
              <a:gd name="connsiteY3642" fmla="*/ 4789679 h 6857999"/>
              <a:gd name="connsiteX3643" fmla="*/ 699117 w 5372098"/>
              <a:gd name="connsiteY3643" fmla="*/ 4792171 h 6857999"/>
              <a:gd name="connsiteX3644" fmla="*/ 702107 w 5372098"/>
              <a:gd name="connsiteY3644" fmla="*/ 4793168 h 6857999"/>
              <a:gd name="connsiteX3645" fmla="*/ 703103 w 5372098"/>
              <a:gd name="connsiteY3645" fmla="*/ 4793168 h 6857999"/>
              <a:gd name="connsiteX3646" fmla="*/ 703603 w 5372098"/>
              <a:gd name="connsiteY3646" fmla="*/ 4793168 h 6857999"/>
              <a:gd name="connsiteX3647" fmla="*/ 704099 w 5372098"/>
              <a:gd name="connsiteY3647" fmla="*/ 4792171 h 6857999"/>
              <a:gd name="connsiteX3648" fmla="*/ 705095 w 5372098"/>
              <a:gd name="connsiteY3648" fmla="*/ 4791174 h 6857999"/>
              <a:gd name="connsiteX3649" fmla="*/ 704099 w 5372098"/>
              <a:gd name="connsiteY3649" fmla="*/ 4787188 h 6857999"/>
              <a:gd name="connsiteX3650" fmla="*/ 702605 w 5372098"/>
              <a:gd name="connsiteY3650" fmla="*/ 4780709 h 6857999"/>
              <a:gd name="connsiteX3651" fmla="*/ 704099 w 5372098"/>
              <a:gd name="connsiteY3651" fmla="*/ 4780709 h 6857999"/>
              <a:gd name="connsiteX3652" fmla="*/ 706093 w 5372098"/>
              <a:gd name="connsiteY3652" fmla="*/ 4781208 h 6857999"/>
              <a:gd name="connsiteX3653" fmla="*/ 709582 w 5372098"/>
              <a:gd name="connsiteY3653" fmla="*/ 4782205 h 6857999"/>
              <a:gd name="connsiteX3654" fmla="*/ 712573 w 5372098"/>
              <a:gd name="connsiteY3654" fmla="*/ 4785195 h 6857999"/>
              <a:gd name="connsiteX3655" fmla="*/ 714565 w 5372098"/>
              <a:gd name="connsiteY3655" fmla="*/ 4789181 h 6857999"/>
              <a:gd name="connsiteX3656" fmla="*/ 717553 w 5372098"/>
              <a:gd name="connsiteY3656" fmla="*/ 4793667 h 6857999"/>
              <a:gd name="connsiteX3657" fmla="*/ 719548 w 5372098"/>
              <a:gd name="connsiteY3657" fmla="*/ 4799147 h 6857999"/>
              <a:gd name="connsiteX3658" fmla="*/ 724530 w 5372098"/>
              <a:gd name="connsiteY3658" fmla="*/ 4811605 h 6857999"/>
              <a:gd name="connsiteX3659" fmla="*/ 733005 w 5372098"/>
              <a:gd name="connsiteY3659" fmla="*/ 4839014 h 6857999"/>
              <a:gd name="connsiteX3660" fmla="*/ 736988 w 5372098"/>
              <a:gd name="connsiteY3660" fmla="*/ 4850973 h 6857999"/>
              <a:gd name="connsiteX3661" fmla="*/ 739978 w 5372098"/>
              <a:gd name="connsiteY3661" fmla="*/ 4856953 h 6857999"/>
              <a:gd name="connsiteX3662" fmla="*/ 741972 w 5372098"/>
              <a:gd name="connsiteY3662" fmla="*/ 4861438 h 6857999"/>
              <a:gd name="connsiteX3663" fmla="*/ 745957 w 5372098"/>
              <a:gd name="connsiteY3663" fmla="*/ 4858946 h 6857999"/>
              <a:gd name="connsiteX3664" fmla="*/ 748945 w 5372098"/>
              <a:gd name="connsiteY3664" fmla="*/ 4856953 h 6857999"/>
              <a:gd name="connsiteX3665" fmla="*/ 751442 w 5372098"/>
              <a:gd name="connsiteY3665" fmla="*/ 4854462 h 6857999"/>
              <a:gd name="connsiteX3666" fmla="*/ 753434 w 5372098"/>
              <a:gd name="connsiteY3666" fmla="*/ 4851472 h 6857999"/>
              <a:gd name="connsiteX3667" fmla="*/ 754927 w 5372098"/>
              <a:gd name="connsiteY3667" fmla="*/ 4848980 h 6857999"/>
              <a:gd name="connsiteX3668" fmla="*/ 755921 w 5372098"/>
              <a:gd name="connsiteY3668" fmla="*/ 4845491 h 6857999"/>
              <a:gd name="connsiteX3669" fmla="*/ 756424 w 5372098"/>
              <a:gd name="connsiteY3669" fmla="*/ 4842004 h 6857999"/>
              <a:gd name="connsiteX3670" fmla="*/ 756424 w 5372098"/>
              <a:gd name="connsiteY3670" fmla="*/ 4838515 h 6857999"/>
              <a:gd name="connsiteX3671" fmla="*/ 755921 w 5372098"/>
              <a:gd name="connsiteY3671" fmla="*/ 4831040 h 6857999"/>
              <a:gd name="connsiteX3672" fmla="*/ 753933 w 5372098"/>
              <a:gd name="connsiteY3672" fmla="*/ 4823566 h 6857999"/>
              <a:gd name="connsiteX3673" fmla="*/ 750940 w 5372098"/>
              <a:gd name="connsiteY3673" fmla="*/ 4815094 h 6857999"/>
              <a:gd name="connsiteX3674" fmla="*/ 747452 w 5372098"/>
              <a:gd name="connsiteY3674" fmla="*/ 4807121 h 6857999"/>
              <a:gd name="connsiteX3675" fmla="*/ 738482 w 5372098"/>
              <a:gd name="connsiteY3675" fmla="*/ 4789679 h 6857999"/>
              <a:gd name="connsiteX3676" fmla="*/ 730510 w 5372098"/>
              <a:gd name="connsiteY3676" fmla="*/ 4772736 h 6857999"/>
              <a:gd name="connsiteX3677" fmla="*/ 728020 w 5372098"/>
              <a:gd name="connsiteY3677" fmla="*/ 4764764 h 6857999"/>
              <a:gd name="connsiteX3678" fmla="*/ 725526 w 5372098"/>
              <a:gd name="connsiteY3678" fmla="*/ 4757288 h 6857999"/>
              <a:gd name="connsiteX3679" fmla="*/ 723535 w 5372098"/>
              <a:gd name="connsiteY3679" fmla="*/ 4749813 h 6857999"/>
              <a:gd name="connsiteX3680" fmla="*/ 723535 w 5372098"/>
              <a:gd name="connsiteY3680" fmla="*/ 4746324 h 6857999"/>
              <a:gd name="connsiteX3681" fmla="*/ 723535 w 5372098"/>
              <a:gd name="connsiteY3681" fmla="*/ 4743335 h 6857999"/>
              <a:gd name="connsiteX3682" fmla="*/ 731010 w 5372098"/>
              <a:gd name="connsiteY3682" fmla="*/ 4751309 h 6857999"/>
              <a:gd name="connsiteX3683" fmla="*/ 736491 w 5372098"/>
              <a:gd name="connsiteY3683" fmla="*/ 4756789 h 6857999"/>
              <a:gd name="connsiteX3684" fmla="*/ 738482 w 5372098"/>
              <a:gd name="connsiteY3684" fmla="*/ 4758285 h 6857999"/>
              <a:gd name="connsiteX3685" fmla="*/ 740974 w 5372098"/>
              <a:gd name="connsiteY3685" fmla="*/ 4758783 h 6857999"/>
              <a:gd name="connsiteX3686" fmla="*/ 742471 w 5372098"/>
              <a:gd name="connsiteY3686" fmla="*/ 4759282 h 6857999"/>
              <a:gd name="connsiteX3687" fmla="*/ 743964 w 5372098"/>
              <a:gd name="connsiteY3687" fmla="*/ 4758783 h 6857999"/>
              <a:gd name="connsiteX3688" fmla="*/ 744959 w 5372098"/>
              <a:gd name="connsiteY3688" fmla="*/ 4758285 h 6857999"/>
              <a:gd name="connsiteX3689" fmla="*/ 745957 w 5372098"/>
              <a:gd name="connsiteY3689" fmla="*/ 4757288 h 6857999"/>
              <a:gd name="connsiteX3690" fmla="*/ 747950 w 5372098"/>
              <a:gd name="connsiteY3690" fmla="*/ 4753800 h 6857999"/>
              <a:gd name="connsiteX3691" fmla="*/ 748945 w 5372098"/>
              <a:gd name="connsiteY3691" fmla="*/ 4749316 h 6857999"/>
              <a:gd name="connsiteX3692" fmla="*/ 749447 w 5372098"/>
              <a:gd name="connsiteY3692" fmla="*/ 4743335 h 6857999"/>
              <a:gd name="connsiteX3693" fmla="*/ 751442 w 5372098"/>
              <a:gd name="connsiteY3693" fmla="*/ 4732372 h 6857999"/>
              <a:gd name="connsiteX3694" fmla="*/ 752437 w 5372098"/>
              <a:gd name="connsiteY3694" fmla="*/ 4727389 h 6857999"/>
              <a:gd name="connsiteX3695" fmla="*/ 753933 w 5372098"/>
              <a:gd name="connsiteY3695" fmla="*/ 4722903 h 6857999"/>
              <a:gd name="connsiteX3696" fmla="*/ 754927 w 5372098"/>
              <a:gd name="connsiteY3696" fmla="*/ 4720910 h 6857999"/>
              <a:gd name="connsiteX3697" fmla="*/ 756424 w 5372098"/>
              <a:gd name="connsiteY3697" fmla="*/ 4719914 h 6857999"/>
              <a:gd name="connsiteX3698" fmla="*/ 757422 w 5372098"/>
              <a:gd name="connsiteY3698" fmla="*/ 4719416 h 6857999"/>
              <a:gd name="connsiteX3699" fmla="*/ 759417 w 5372098"/>
              <a:gd name="connsiteY3699" fmla="*/ 4718917 h 6857999"/>
              <a:gd name="connsiteX3700" fmla="*/ 761405 w 5372098"/>
              <a:gd name="connsiteY3700" fmla="*/ 4718917 h 6857999"/>
              <a:gd name="connsiteX3701" fmla="*/ 763896 w 5372098"/>
              <a:gd name="connsiteY3701" fmla="*/ 4719416 h 6857999"/>
              <a:gd name="connsiteX3702" fmla="*/ 766390 w 5372098"/>
              <a:gd name="connsiteY3702" fmla="*/ 4720910 h 6857999"/>
              <a:gd name="connsiteX3703" fmla="*/ 769380 w 5372098"/>
              <a:gd name="connsiteY3703" fmla="*/ 4722903 h 6857999"/>
              <a:gd name="connsiteX3704" fmla="*/ 764394 w 5372098"/>
              <a:gd name="connsiteY3704" fmla="*/ 4709449 h 6857999"/>
              <a:gd name="connsiteX3705" fmla="*/ 759910 w 5372098"/>
              <a:gd name="connsiteY3705" fmla="*/ 4697987 h 6857999"/>
              <a:gd name="connsiteX3706" fmla="*/ 755427 w 5372098"/>
              <a:gd name="connsiteY3706" fmla="*/ 4688518 h 6857999"/>
              <a:gd name="connsiteX3707" fmla="*/ 750940 w 5372098"/>
              <a:gd name="connsiteY3707" fmla="*/ 4680048 h 6857999"/>
              <a:gd name="connsiteX3708" fmla="*/ 741972 w 5372098"/>
              <a:gd name="connsiteY3708" fmla="*/ 4666094 h 6857999"/>
              <a:gd name="connsiteX3709" fmla="*/ 734993 w 5372098"/>
              <a:gd name="connsiteY3709" fmla="*/ 4654633 h 6857999"/>
              <a:gd name="connsiteX3710" fmla="*/ 732502 w 5372098"/>
              <a:gd name="connsiteY3710" fmla="*/ 4649152 h 6857999"/>
              <a:gd name="connsiteX3711" fmla="*/ 730015 w 5372098"/>
              <a:gd name="connsiteY3711" fmla="*/ 4643670 h 6857999"/>
              <a:gd name="connsiteX3712" fmla="*/ 729015 w 5372098"/>
              <a:gd name="connsiteY3712" fmla="*/ 4638687 h 6857999"/>
              <a:gd name="connsiteX3713" fmla="*/ 728020 w 5372098"/>
              <a:gd name="connsiteY3713" fmla="*/ 4632707 h 6857999"/>
              <a:gd name="connsiteX3714" fmla="*/ 728020 w 5372098"/>
              <a:gd name="connsiteY3714" fmla="*/ 4626229 h 6857999"/>
              <a:gd name="connsiteX3715" fmla="*/ 729015 w 5372098"/>
              <a:gd name="connsiteY3715" fmla="*/ 4618753 h 6857999"/>
              <a:gd name="connsiteX3716" fmla="*/ 730510 w 5372098"/>
              <a:gd name="connsiteY3716" fmla="*/ 4610282 h 6857999"/>
              <a:gd name="connsiteX3717" fmla="*/ 733501 w 5372098"/>
              <a:gd name="connsiteY3717" fmla="*/ 4600316 h 6857999"/>
              <a:gd name="connsiteX3718" fmla="*/ 732003 w 5372098"/>
              <a:gd name="connsiteY3718" fmla="*/ 4595333 h 6857999"/>
              <a:gd name="connsiteX3719" fmla="*/ 730015 w 5372098"/>
              <a:gd name="connsiteY3719" fmla="*/ 4589851 h 6857999"/>
              <a:gd name="connsiteX3720" fmla="*/ 728020 w 5372098"/>
              <a:gd name="connsiteY3720" fmla="*/ 4585864 h 6857999"/>
              <a:gd name="connsiteX3721" fmla="*/ 726025 w 5372098"/>
              <a:gd name="connsiteY3721" fmla="*/ 4581878 h 6857999"/>
              <a:gd name="connsiteX3722" fmla="*/ 723535 w 5372098"/>
              <a:gd name="connsiteY3722" fmla="*/ 4578389 h 6857999"/>
              <a:gd name="connsiteX3723" fmla="*/ 721541 w 5372098"/>
              <a:gd name="connsiteY3723" fmla="*/ 4575898 h 6857999"/>
              <a:gd name="connsiteX3724" fmla="*/ 716558 w 5372098"/>
              <a:gd name="connsiteY3724" fmla="*/ 4570914 h 6857999"/>
              <a:gd name="connsiteX3725" fmla="*/ 711074 w 5372098"/>
              <a:gd name="connsiteY3725" fmla="*/ 4568423 h 6857999"/>
              <a:gd name="connsiteX3726" fmla="*/ 705597 w 5372098"/>
              <a:gd name="connsiteY3726" fmla="*/ 4565433 h 6857999"/>
              <a:gd name="connsiteX3727" fmla="*/ 694634 w 5372098"/>
              <a:gd name="connsiteY3727" fmla="*/ 4560948 h 6857999"/>
              <a:gd name="connsiteX3728" fmla="*/ 692144 w 5372098"/>
              <a:gd name="connsiteY3728" fmla="*/ 4561447 h 6857999"/>
              <a:gd name="connsiteX3729" fmla="*/ 690146 w 5372098"/>
              <a:gd name="connsiteY3729" fmla="*/ 4562941 h 6857999"/>
              <a:gd name="connsiteX3730" fmla="*/ 688654 w 5372098"/>
              <a:gd name="connsiteY3730" fmla="*/ 4565433 h 6857999"/>
              <a:gd name="connsiteX3731" fmla="*/ 687159 w 5372098"/>
              <a:gd name="connsiteY3731" fmla="*/ 4568423 h 6857999"/>
              <a:gd name="connsiteX3732" fmla="*/ 686659 w 5372098"/>
              <a:gd name="connsiteY3732" fmla="*/ 4571912 h 6857999"/>
              <a:gd name="connsiteX3733" fmla="*/ 686163 w 5372098"/>
              <a:gd name="connsiteY3733" fmla="*/ 4575898 h 6857999"/>
              <a:gd name="connsiteX3734" fmla="*/ 686659 w 5372098"/>
              <a:gd name="connsiteY3734" fmla="*/ 4584868 h 6857999"/>
              <a:gd name="connsiteX3735" fmla="*/ 687655 w 5372098"/>
              <a:gd name="connsiteY3735" fmla="*/ 4594336 h 6857999"/>
              <a:gd name="connsiteX3736" fmla="*/ 690146 w 5372098"/>
              <a:gd name="connsiteY3736" fmla="*/ 4604801 h 6857999"/>
              <a:gd name="connsiteX3737" fmla="*/ 691642 w 5372098"/>
              <a:gd name="connsiteY3737" fmla="*/ 4608788 h 6857999"/>
              <a:gd name="connsiteX3738" fmla="*/ 693635 w 5372098"/>
              <a:gd name="connsiteY3738" fmla="*/ 4613271 h 6857999"/>
              <a:gd name="connsiteX3739" fmla="*/ 695630 w 5372098"/>
              <a:gd name="connsiteY3739" fmla="*/ 4616760 h 6857999"/>
              <a:gd name="connsiteX3740" fmla="*/ 698118 w 5372098"/>
              <a:gd name="connsiteY3740" fmla="*/ 4620249 h 6857999"/>
              <a:gd name="connsiteX3741" fmla="*/ 694136 w 5372098"/>
              <a:gd name="connsiteY3741" fmla="*/ 4617259 h 6857999"/>
              <a:gd name="connsiteX3742" fmla="*/ 690146 w 5372098"/>
              <a:gd name="connsiteY3742" fmla="*/ 4614268 h 6857999"/>
              <a:gd name="connsiteX3743" fmla="*/ 687159 w 5372098"/>
              <a:gd name="connsiteY3743" fmla="*/ 4610781 h 6857999"/>
              <a:gd name="connsiteX3744" fmla="*/ 684666 w 5372098"/>
              <a:gd name="connsiteY3744" fmla="*/ 4606794 h 6857999"/>
              <a:gd name="connsiteX3745" fmla="*/ 682677 w 5372098"/>
              <a:gd name="connsiteY3745" fmla="*/ 4601811 h 6857999"/>
              <a:gd name="connsiteX3746" fmla="*/ 680682 w 5372098"/>
              <a:gd name="connsiteY3746" fmla="*/ 4596827 h 6857999"/>
              <a:gd name="connsiteX3747" fmla="*/ 679683 w 5372098"/>
              <a:gd name="connsiteY3747" fmla="*/ 4591844 h 6857999"/>
              <a:gd name="connsiteX3748" fmla="*/ 678688 w 5372098"/>
              <a:gd name="connsiteY3748" fmla="*/ 4585864 h 6857999"/>
              <a:gd name="connsiteX3749" fmla="*/ 678192 w 5372098"/>
              <a:gd name="connsiteY3749" fmla="*/ 4573406 h 6857999"/>
              <a:gd name="connsiteX3750" fmla="*/ 678192 w 5372098"/>
              <a:gd name="connsiteY3750" fmla="*/ 4560450 h 6857999"/>
              <a:gd name="connsiteX3751" fmla="*/ 679185 w 5372098"/>
              <a:gd name="connsiteY3751" fmla="*/ 4545500 h 6857999"/>
              <a:gd name="connsiteX3752" fmla="*/ 680682 w 5372098"/>
              <a:gd name="connsiteY3752" fmla="*/ 4529055 h 6857999"/>
              <a:gd name="connsiteX3753" fmla="*/ 684171 w 5372098"/>
              <a:gd name="connsiteY3753" fmla="*/ 4495667 h 6857999"/>
              <a:gd name="connsiteX3754" fmla="*/ 686163 w 5372098"/>
              <a:gd name="connsiteY3754" fmla="*/ 4477728 h 6857999"/>
              <a:gd name="connsiteX3755" fmla="*/ 687159 w 5372098"/>
              <a:gd name="connsiteY3755" fmla="*/ 4459290 h 6857999"/>
              <a:gd name="connsiteX3756" fmla="*/ 687655 w 5372098"/>
              <a:gd name="connsiteY3756" fmla="*/ 4441350 h 6857999"/>
              <a:gd name="connsiteX3757" fmla="*/ 687159 w 5372098"/>
              <a:gd name="connsiteY3757" fmla="*/ 4422912 h 6857999"/>
              <a:gd name="connsiteX3758" fmla="*/ 686659 w 5372098"/>
              <a:gd name="connsiteY3758" fmla="*/ 4413443 h 6857999"/>
              <a:gd name="connsiteX3759" fmla="*/ 685164 w 5372098"/>
              <a:gd name="connsiteY3759" fmla="*/ 4403975 h 6857999"/>
              <a:gd name="connsiteX3760" fmla="*/ 684171 w 5372098"/>
              <a:gd name="connsiteY3760" fmla="*/ 4394506 h 6857999"/>
              <a:gd name="connsiteX3761" fmla="*/ 682677 w 5372098"/>
              <a:gd name="connsiteY3761" fmla="*/ 4385537 h 6857999"/>
              <a:gd name="connsiteX3762" fmla="*/ 688654 w 5372098"/>
              <a:gd name="connsiteY3762" fmla="*/ 4389523 h 6857999"/>
              <a:gd name="connsiteX3763" fmla="*/ 694136 w 5372098"/>
              <a:gd name="connsiteY3763" fmla="*/ 4393510 h 6857999"/>
              <a:gd name="connsiteX3764" fmla="*/ 699117 w 5372098"/>
              <a:gd name="connsiteY3764" fmla="*/ 4398992 h 6857999"/>
              <a:gd name="connsiteX3765" fmla="*/ 704099 w 5372098"/>
              <a:gd name="connsiteY3765" fmla="*/ 4403975 h 6857999"/>
              <a:gd name="connsiteX3766" fmla="*/ 708086 w 5372098"/>
              <a:gd name="connsiteY3766" fmla="*/ 4409457 h 6857999"/>
              <a:gd name="connsiteX3767" fmla="*/ 712573 w 5372098"/>
              <a:gd name="connsiteY3767" fmla="*/ 4415936 h 6857999"/>
              <a:gd name="connsiteX3768" fmla="*/ 715563 w 5372098"/>
              <a:gd name="connsiteY3768" fmla="*/ 4422912 h 6857999"/>
              <a:gd name="connsiteX3769" fmla="*/ 718553 w 5372098"/>
              <a:gd name="connsiteY3769" fmla="*/ 4429888 h 6857999"/>
              <a:gd name="connsiteX3770" fmla="*/ 721541 w 5372098"/>
              <a:gd name="connsiteY3770" fmla="*/ 4436864 h 6857999"/>
              <a:gd name="connsiteX3771" fmla="*/ 723535 w 5372098"/>
              <a:gd name="connsiteY3771" fmla="*/ 4445336 h 6857999"/>
              <a:gd name="connsiteX3772" fmla="*/ 728519 w 5372098"/>
              <a:gd name="connsiteY3772" fmla="*/ 4461781 h 6857999"/>
              <a:gd name="connsiteX3773" fmla="*/ 732502 w 5372098"/>
              <a:gd name="connsiteY3773" fmla="*/ 4478724 h 6857999"/>
              <a:gd name="connsiteX3774" fmla="*/ 735991 w 5372098"/>
              <a:gd name="connsiteY3774" fmla="*/ 4497162 h 6857999"/>
              <a:gd name="connsiteX3775" fmla="*/ 739479 w 5372098"/>
              <a:gd name="connsiteY3775" fmla="*/ 4516099 h 6857999"/>
              <a:gd name="connsiteX3776" fmla="*/ 743465 w 5372098"/>
              <a:gd name="connsiteY3776" fmla="*/ 4535035 h 6857999"/>
              <a:gd name="connsiteX3777" fmla="*/ 747950 w 5372098"/>
              <a:gd name="connsiteY3777" fmla="*/ 4554469 h 6857999"/>
              <a:gd name="connsiteX3778" fmla="*/ 753434 w 5372098"/>
              <a:gd name="connsiteY3778" fmla="*/ 4573406 h 6857999"/>
              <a:gd name="connsiteX3779" fmla="*/ 756920 w 5372098"/>
              <a:gd name="connsiteY3779" fmla="*/ 4582375 h 6857999"/>
              <a:gd name="connsiteX3780" fmla="*/ 760909 w 5372098"/>
              <a:gd name="connsiteY3780" fmla="*/ 4592343 h 6857999"/>
              <a:gd name="connsiteX3781" fmla="*/ 764893 w 5372098"/>
              <a:gd name="connsiteY3781" fmla="*/ 4601312 h 6857999"/>
              <a:gd name="connsiteX3782" fmla="*/ 769380 w 5372098"/>
              <a:gd name="connsiteY3782" fmla="*/ 4610282 h 6857999"/>
              <a:gd name="connsiteX3783" fmla="*/ 774861 w 5372098"/>
              <a:gd name="connsiteY3783" fmla="*/ 4619253 h 6857999"/>
              <a:gd name="connsiteX3784" fmla="*/ 779843 w 5372098"/>
              <a:gd name="connsiteY3784" fmla="*/ 4627723 h 6857999"/>
              <a:gd name="connsiteX3785" fmla="*/ 786320 w 5372098"/>
              <a:gd name="connsiteY3785" fmla="*/ 4635697 h 6857999"/>
              <a:gd name="connsiteX3786" fmla="*/ 793294 w 5372098"/>
              <a:gd name="connsiteY3786" fmla="*/ 4643670 h 6857999"/>
              <a:gd name="connsiteX3787" fmla="*/ 791305 w 5372098"/>
              <a:gd name="connsiteY3787" fmla="*/ 4650149 h 6857999"/>
              <a:gd name="connsiteX3788" fmla="*/ 790804 w 5372098"/>
              <a:gd name="connsiteY3788" fmla="*/ 4655629 h 6857999"/>
              <a:gd name="connsiteX3789" fmla="*/ 790306 w 5372098"/>
              <a:gd name="connsiteY3789" fmla="*/ 4661610 h 6857999"/>
              <a:gd name="connsiteX3790" fmla="*/ 789809 w 5372098"/>
              <a:gd name="connsiteY3790" fmla="*/ 4666593 h 6857999"/>
              <a:gd name="connsiteX3791" fmla="*/ 790306 w 5372098"/>
              <a:gd name="connsiteY3791" fmla="*/ 4671077 h 6857999"/>
              <a:gd name="connsiteX3792" fmla="*/ 790804 w 5372098"/>
              <a:gd name="connsiteY3792" fmla="*/ 4676062 h 6857999"/>
              <a:gd name="connsiteX3793" fmla="*/ 791305 w 5372098"/>
              <a:gd name="connsiteY3793" fmla="*/ 4680048 h 6857999"/>
              <a:gd name="connsiteX3794" fmla="*/ 792299 w 5372098"/>
              <a:gd name="connsiteY3794" fmla="*/ 4684035 h 6857999"/>
              <a:gd name="connsiteX3795" fmla="*/ 795787 w 5372098"/>
              <a:gd name="connsiteY3795" fmla="*/ 4691011 h 6857999"/>
              <a:gd name="connsiteX3796" fmla="*/ 799772 w 5372098"/>
              <a:gd name="connsiteY3796" fmla="*/ 4697489 h 6857999"/>
              <a:gd name="connsiteX3797" fmla="*/ 805257 w 5372098"/>
              <a:gd name="connsiteY3797" fmla="*/ 4703469 h 6857999"/>
              <a:gd name="connsiteX3798" fmla="*/ 810242 w 5372098"/>
              <a:gd name="connsiteY3798" fmla="*/ 4709449 h 6857999"/>
              <a:gd name="connsiteX3799" fmla="*/ 821199 w 5372098"/>
              <a:gd name="connsiteY3799" fmla="*/ 4720910 h 6857999"/>
              <a:gd name="connsiteX3800" fmla="*/ 826182 w 5372098"/>
              <a:gd name="connsiteY3800" fmla="*/ 4727389 h 6857999"/>
              <a:gd name="connsiteX3801" fmla="*/ 830667 w 5372098"/>
              <a:gd name="connsiteY3801" fmla="*/ 4734864 h 6857999"/>
              <a:gd name="connsiteX3802" fmla="*/ 835650 w 5372098"/>
              <a:gd name="connsiteY3802" fmla="*/ 4742837 h 6857999"/>
              <a:gd name="connsiteX3803" fmla="*/ 837147 w 5372098"/>
              <a:gd name="connsiteY3803" fmla="*/ 4746823 h 6857999"/>
              <a:gd name="connsiteX3804" fmla="*/ 838141 w 5372098"/>
              <a:gd name="connsiteY3804" fmla="*/ 4751309 h 6857999"/>
              <a:gd name="connsiteX3805" fmla="*/ 839637 w 5372098"/>
              <a:gd name="connsiteY3805" fmla="*/ 4756789 h 6857999"/>
              <a:gd name="connsiteX3806" fmla="*/ 840632 w 5372098"/>
              <a:gd name="connsiteY3806" fmla="*/ 4761772 h 6857999"/>
              <a:gd name="connsiteX3807" fmla="*/ 841133 w 5372098"/>
              <a:gd name="connsiteY3807" fmla="*/ 4767254 h 6857999"/>
              <a:gd name="connsiteX3808" fmla="*/ 841133 w 5372098"/>
              <a:gd name="connsiteY3808" fmla="*/ 4773234 h 6857999"/>
              <a:gd name="connsiteX3809" fmla="*/ 837644 w 5372098"/>
              <a:gd name="connsiteY3809" fmla="*/ 4773234 h 6857999"/>
              <a:gd name="connsiteX3810" fmla="*/ 833658 w 5372098"/>
              <a:gd name="connsiteY3810" fmla="*/ 4772237 h 6857999"/>
              <a:gd name="connsiteX3811" fmla="*/ 830171 w 5372098"/>
              <a:gd name="connsiteY3811" fmla="*/ 4770244 h 6857999"/>
              <a:gd name="connsiteX3812" fmla="*/ 826682 w 5372098"/>
              <a:gd name="connsiteY3812" fmla="*/ 4768251 h 6857999"/>
              <a:gd name="connsiteX3813" fmla="*/ 824192 w 5372098"/>
              <a:gd name="connsiteY3813" fmla="*/ 4764764 h 6857999"/>
              <a:gd name="connsiteX3814" fmla="*/ 820703 w 5372098"/>
              <a:gd name="connsiteY3814" fmla="*/ 4761275 h 6857999"/>
              <a:gd name="connsiteX3815" fmla="*/ 814723 w 5372098"/>
              <a:gd name="connsiteY3815" fmla="*/ 4752803 h 6857999"/>
              <a:gd name="connsiteX3816" fmla="*/ 809242 w 5372098"/>
              <a:gd name="connsiteY3816" fmla="*/ 4742837 h 6857999"/>
              <a:gd name="connsiteX3817" fmla="*/ 803262 w 5372098"/>
              <a:gd name="connsiteY3817" fmla="*/ 4732372 h 6857999"/>
              <a:gd name="connsiteX3818" fmla="*/ 797780 w 5372098"/>
              <a:gd name="connsiteY3818" fmla="*/ 4722406 h 6857999"/>
              <a:gd name="connsiteX3819" fmla="*/ 791801 w 5372098"/>
              <a:gd name="connsiteY3819" fmla="*/ 4712937 h 6857999"/>
              <a:gd name="connsiteX3820" fmla="*/ 790804 w 5372098"/>
              <a:gd name="connsiteY3820" fmla="*/ 4717920 h 6857999"/>
              <a:gd name="connsiteX3821" fmla="*/ 789809 w 5372098"/>
              <a:gd name="connsiteY3821" fmla="*/ 4722903 h 6857999"/>
              <a:gd name="connsiteX3822" fmla="*/ 789310 w 5372098"/>
              <a:gd name="connsiteY3822" fmla="*/ 4727389 h 6857999"/>
              <a:gd name="connsiteX3823" fmla="*/ 788313 w 5372098"/>
              <a:gd name="connsiteY3823" fmla="*/ 4732372 h 6857999"/>
              <a:gd name="connsiteX3824" fmla="*/ 789310 w 5372098"/>
              <a:gd name="connsiteY3824" fmla="*/ 4742338 h 6857999"/>
              <a:gd name="connsiteX3825" fmla="*/ 790804 w 5372098"/>
              <a:gd name="connsiteY3825" fmla="*/ 4751806 h 6857999"/>
              <a:gd name="connsiteX3826" fmla="*/ 793294 w 5372098"/>
              <a:gd name="connsiteY3826" fmla="*/ 4762271 h 6857999"/>
              <a:gd name="connsiteX3827" fmla="*/ 796286 w 5372098"/>
              <a:gd name="connsiteY3827" fmla="*/ 4772237 h 6857999"/>
              <a:gd name="connsiteX3828" fmla="*/ 800769 w 5372098"/>
              <a:gd name="connsiteY3828" fmla="*/ 4782205 h 6857999"/>
              <a:gd name="connsiteX3829" fmla="*/ 805753 w 5372098"/>
              <a:gd name="connsiteY3829" fmla="*/ 4792670 h 6857999"/>
              <a:gd name="connsiteX3830" fmla="*/ 815223 w 5372098"/>
              <a:gd name="connsiteY3830" fmla="*/ 4814098 h 6857999"/>
              <a:gd name="connsiteX3831" fmla="*/ 825684 w 5372098"/>
              <a:gd name="connsiteY3831" fmla="*/ 4836023 h 6857999"/>
              <a:gd name="connsiteX3832" fmla="*/ 830171 w 5372098"/>
              <a:gd name="connsiteY3832" fmla="*/ 4847484 h 6857999"/>
              <a:gd name="connsiteX3833" fmla="*/ 834157 w 5372098"/>
              <a:gd name="connsiteY3833" fmla="*/ 4859445 h 6857999"/>
              <a:gd name="connsiteX3834" fmla="*/ 837644 w 5372098"/>
              <a:gd name="connsiteY3834" fmla="*/ 4871903 h 6857999"/>
              <a:gd name="connsiteX3835" fmla="*/ 840632 w 5372098"/>
              <a:gd name="connsiteY3835" fmla="*/ 4884362 h 6857999"/>
              <a:gd name="connsiteX3836" fmla="*/ 844620 w 5372098"/>
              <a:gd name="connsiteY3836" fmla="*/ 4863929 h 6857999"/>
              <a:gd name="connsiteX3837" fmla="*/ 848112 w 5372098"/>
              <a:gd name="connsiteY3837" fmla="*/ 4842501 h 6857999"/>
              <a:gd name="connsiteX3838" fmla="*/ 851099 w 5372098"/>
              <a:gd name="connsiteY3838" fmla="*/ 4821571 h 6857999"/>
              <a:gd name="connsiteX3839" fmla="*/ 853589 w 5372098"/>
              <a:gd name="connsiteY3839" fmla="*/ 4799646 h 6857999"/>
              <a:gd name="connsiteX3840" fmla="*/ 858577 w 5372098"/>
              <a:gd name="connsiteY3840" fmla="*/ 4754796 h 6857999"/>
              <a:gd name="connsiteX3841" fmla="*/ 861065 w 5372098"/>
              <a:gd name="connsiteY3841" fmla="*/ 4709449 h 6857999"/>
              <a:gd name="connsiteX3842" fmla="*/ 860069 w 5372098"/>
              <a:gd name="connsiteY3842" fmla="*/ 4703469 h 6857999"/>
              <a:gd name="connsiteX3843" fmla="*/ 857579 w 5372098"/>
              <a:gd name="connsiteY3843" fmla="*/ 4697987 h 6857999"/>
              <a:gd name="connsiteX3844" fmla="*/ 856084 w 5372098"/>
              <a:gd name="connsiteY3844" fmla="*/ 4693503 h 6857999"/>
              <a:gd name="connsiteX3845" fmla="*/ 853091 w 5372098"/>
              <a:gd name="connsiteY3845" fmla="*/ 4691011 h 6857999"/>
              <a:gd name="connsiteX3846" fmla="*/ 851099 w 5372098"/>
              <a:gd name="connsiteY3846" fmla="*/ 4688518 h 6857999"/>
              <a:gd name="connsiteX3847" fmla="*/ 848608 w 5372098"/>
              <a:gd name="connsiteY3847" fmla="*/ 4686028 h 6857999"/>
              <a:gd name="connsiteX3848" fmla="*/ 843128 w 5372098"/>
              <a:gd name="connsiteY3848" fmla="*/ 4684035 h 6857999"/>
              <a:gd name="connsiteX3849" fmla="*/ 837644 w 5372098"/>
              <a:gd name="connsiteY3849" fmla="*/ 4681045 h 6857999"/>
              <a:gd name="connsiteX3850" fmla="*/ 834655 w 5372098"/>
              <a:gd name="connsiteY3850" fmla="*/ 4679549 h 6857999"/>
              <a:gd name="connsiteX3851" fmla="*/ 832661 w 5372098"/>
              <a:gd name="connsiteY3851" fmla="*/ 4676559 h 6857999"/>
              <a:gd name="connsiteX3852" fmla="*/ 830171 w 5372098"/>
              <a:gd name="connsiteY3852" fmla="*/ 4673570 h 6857999"/>
              <a:gd name="connsiteX3853" fmla="*/ 828175 w 5372098"/>
              <a:gd name="connsiteY3853" fmla="*/ 4669583 h 6857999"/>
              <a:gd name="connsiteX3854" fmla="*/ 826182 w 5372098"/>
              <a:gd name="connsiteY3854" fmla="*/ 4664101 h 6857999"/>
              <a:gd name="connsiteX3855" fmla="*/ 824687 w 5372098"/>
              <a:gd name="connsiteY3855" fmla="*/ 4657622 h 6857999"/>
              <a:gd name="connsiteX3856" fmla="*/ 847610 w 5372098"/>
              <a:gd name="connsiteY3856" fmla="*/ 4647656 h 6857999"/>
              <a:gd name="connsiteX3857" fmla="*/ 845121 w 5372098"/>
              <a:gd name="connsiteY3857" fmla="*/ 4639185 h 6857999"/>
              <a:gd name="connsiteX3858" fmla="*/ 842131 w 5372098"/>
              <a:gd name="connsiteY3858" fmla="*/ 4631711 h 6857999"/>
              <a:gd name="connsiteX3859" fmla="*/ 839637 w 5372098"/>
              <a:gd name="connsiteY3859" fmla="*/ 4626229 h 6857999"/>
              <a:gd name="connsiteX3860" fmla="*/ 836152 w 5372098"/>
              <a:gd name="connsiteY3860" fmla="*/ 4620747 h 6857999"/>
              <a:gd name="connsiteX3861" fmla="*/ 832661 w 5372098"/>
              <a:gd name="connsiteY3861" fmla="*/ 4616760 h 6857999"/>
              <a:gd name="connsiteX3862" fmla="*/ 829172 w 5372098"/>
              <a:gd name="connsiteY3862" fmla="*/ 4613271 h 6857999"/>
              <a:gd name="connsiteX3863" fmla="*/ 821699 w 5372098"/>
              <a:gd name="connsiteY3863" fmla="*/ 4607292 h 6857999"/>
              <a:gd name="connsiteX3864" fmla="*/ 818213 w 5372098"/>
              <a:gd name="connsiteY3864" fmla="*/ 4603805 h 6857999"/>
              <a:gd name="connsiteX3865" fmla="*/ 814723 w 5372098"/>
              <a:gd name="connsiteY3865" fmla="*/ 4600316 h 6857999"/>
              <a:gd name="connsiteX3866" fmla="*/ 811237 w 5372098"/>
              <a:gd name="connsiteY3866" fmla="*/ 4596329 h 6857999"/>
              <a:gd name="connsiteX3867" fmla="*/ 807747 w 5372098"/>
              <a:gd name="connsiteY3867" fmla="*/ 4591346 h 6857999"/>
              <a:gd name="connsiteX3868" fmla="*/ 805257 w 5372098"/>
              <a:gd name="connsiteY3868" fmla="*/ 4585365 h 6857999"/>
              <a:gd name="connsiteX3869" fmla="*/ 802763 w 5372098"/>
              <a:gd name="connsiteY3869" fmla="*/ 4578389 h 6857999"/>
              <a:gd name="connsiteX3870" fmla="*/ 800769 w 5372098"/>
              <a:gd name="connsiteY3870" fmla="*/ 4569917 h 6857999"/>
              <a:gd name="connsiteX3871" fmla="*/ 798281 w 5372098"/>
              <a:gd name="connsiteY3871" fmla="*/ 4559454 h 6857999"/>
              <a:gd name="connsiteX3872" fmla="*/ 803758 w 5372098"/>
              <a:gd name="connsiteY3872" fmla="*/ 4566430 h 6857999"/>
              <a:gd name="connsiteX3873" fmla="*/ 809242 w 5372098"/>
              <a:gd name="connsiteY3873" fmla="*/ 4570914 h 6857999"/>
              <a:gd name="connsiteX3874" fmla="*/ 812732 w 5372098"/>
              <a:gd name="connsiteY3874" fmla="*/ 4573905 h 6857999"/>
              <a:gd name="connsiteX3875" fmla="*/ 816218 w 5372098"/>
              <a:gd name="connsiteY3875" fmla="*/ 4574902 h 6857999"/>
              <a:gd name="connsiteX3876" fmla="*/ 817713 w 5372098"/>
              <a:gd name="connsiteY3876" fmla="*/ 4574902 h 6857999"/>
              <a:gd name="connsiteX3877" fmla="*/ 818709 w 5372098"/>
              <a:gd name="connsiteY3877" fmla="*/ 4574902 h 6857999"/>
              <a:gd name="connsiteX3878" fmla="*/ 821199 w 5372098"/>
              <a:gd name="connsiteY3878" fmla="*/ 4573406 h 6857999"/>
              <a:gd name="connsiteX3879" fmla="*/ 823194 w 5372098"/>
              <a:gd name="connsiteY3879" fmla="*/ 4570416 h 6857999"/>
              <a:gd name="connsiteX3880" fmla="*/ 825189 w 5372098"/>
              <a:gd name="connsiteY3880" fmla="*/ 4566927 h 6857999"/>
              <a:gd name="connsiteX3881" fmla="*/ 829172 w 5372098"/>
              <a:gd name="connsiteY3881" fmla="*/ 4558954 h 6857999"/>
              <a:gd name="connsiteX3882" fmla="*/ 832165 w 5372098"/>
              <a:gd name="connsiteY3882" fmla="*/ 4554469 h 6857999"/>
              <a:gd name="connsiteX3883" fmla="*/ 834157 w 5372098"/>
              <a:gd name="connsiteY3883" fmla="*/ 4549985 h 6857999"/>
              <a:gd name="connsiteX3884" fmla="*/ 837644 w 5372098"/>
              <a:gd name="connsiteY3884" fmla="*/ 4545999 h 6857999"/>
              <a:gd name="connsiteX3885" fmla="*/ 841632 w 5372098"/>
              <a:gd name="connsiteY3885" fmla="*/ 4542510 h 6857999"/>
              <a:gd name="connsiteX3886" fmla="*/ 846118 w 5372098"/>
              <a:gd name="connsiteY3886" fmla="*/ 4539520 h 6857999"/>
              <a:gd name="connsiteX3887" fmla="*/ 849107 w 5372098"/>
              <a:gd name="connsiteY3887" fmla="*/ 4538523 h 6857999"/>
              <a:gd name="connsiteX3888" fmla="*/ 852097 w 5372098"/>
              <a:gd name="connsiteY3888" fmla="*/ 4537527 h 6857999"/>
              <a:gd name="connsiteX3889" fmla="*/ 848608 w 5372098"/>
              <a:gd name="connsiteY3889" fmla="*/ 4526065 h 6857999"/>
              <a:gd name="connsiteX3890" fmla="*/ 845615 w 5372098"/>
              <a:gd name="connsiteY3890" fmla="*/ 4516597 h 6857999"/>
              <a:gd name="connsiteX3891" fmla="*/ 842131 w 5372098"/>
              <a:gd name="connsiteY3891" fmla="*/ 4509621 h 6857999"/>
              <a:gd name="connsiteX3892" fmla="*/ 839637 w 5372098"/>
              <a:gd name="connsiteY3892" fmla="*/ 4504638 h 6857999"/>
              <a:gd name="connsiteX3893" fmla="*/ 836651 w 5372098"/>
              <a:gd name="connsiteY3893" fmla="*/ 4501648 h 6857999"/>
              <a:gd name="connsiteX3894" fmla="*/ 833658 w 5372098"/>
              <a:gd name="connsiteY3894" fmla="*/ 4500651 h 6857999"/>
              <a:gd name="connsiteX3895" fmla="*/ 830667 w 5372098"/>
              <a:gd name="connsiteY3895" fmla="*/ 4500651 h 6857999"/>
              <a:gd name="connsiteX3896" fmla="*/ 828175 w 5372098"/>
              <a:gd name="connsiteY3896" fmla="*/ 4501149 h 6857999"/>
              <a:gd name="connsiteX3897" fmla="*/ 821699 w 5372098"/>
              <a:gd name="connsiteY3897" fmla="*/ 4504138 h 6857999"/>
              <a:gd name="connsiteX3898" fmla="*/ 818213 w 5372098"/>
              <a:gd name="connsiteY3898" fmla="*/ 4505634 h 6857999"/>
              <a:gd name="connsiteX3899" fmla="*/ 814723 w 5372098"/>
              <a:gd name="connsiteY3899" fmla="*/ 4507627 h 6857999"/>
              <a:gd name="connsiteX3900" fmla="*/ 810734 w 5372098"/>
              <a:gd name="connsiteY3900" fmla="*/ 4508624 h 6857999"/>
              <a:gd name="connsiteX3901" fmla="*/ 806748 w 5372098"/>
              <a:gd name="connsiteY3901" fmla="*/ 4508624 h 6857999"/>
              <a:gd name="connsiteX3902" fmla="*/ 802763 w 5372098"/>
              <a:gd name="connsiteY3902" fmla="*/ 4507627 h 6857999"/>
              <a:gd name="connsiteX3903" fmla="*/ 798281 w 5372098"/>
              <a:gd name="connsiteY3903" fmla="*/ 4505135 h 6857999"/>
              <a:gd name="connsiteX3904" fmla="*/ 791801 w 5372098"/>
              <a:gd name="connsiteY3904" fmla="*/ 4488690 h 6857999"/>
              <a:gd name="connsiteX3905" fmla="*/ 786320 w 5372098"/>
              <a:gd name="connsiteY3905" fmla="*/ 4472745 h 6857999"/>
              <a:gd name="connsiteX3906" fmla="*/ 781835 w 5372098"/>
              <a:gd name="connsiteY3906" fmla="*/ 4456798 h 6857999"/>
              <a:gd name="connsiteX3907" fmla="*/ 777848 w 5372098"/>
              <a:gd name="connsiteY3907" fmla="*/ 4441849 h 6857999"/>
              <a:gd name="connsiteX3908" fmla="*/ 773366 w 5372098"/>
              <a:gd name="connsiteY3908" fmla="*/ 4426401 h 6857999"/>
              <a:gd name="connsiteX3909" fmla="*/ 770875 w 5372098"/>
              <a:gd name="connsiteY3909" fmla="*/ 4411450 h 6857999"/>
              <a:gd name="connsiteX3910" fmla="*/ 764893 w 5372098"/>
              <a:gd name="connsiteY3910" fmla="*/ 4382050 h 6857999"/>
              <a:gd name="connsiteX3911" fmla="*/ 755921 w 5372098"/>
              <a:gd name="connsiteY3911" fmla="*/ 4325241 h 6857999"/>
              <a:gd name="connsiteX3912" fmla="*/ 749944 w 5372098"/>
              <a:gd name="connsiteY3912" fmla="*/ 4296835 h 6857999"/>
              <a:gd name="connsiteX3913" fmla="*/ 746455 w 5372098"/>
              <a:gd name="connsiteY3913" fmla="*/ 4282384 h 6857999"/>
              <a:gd name="connsiteX3914" fmla="*/ 743465 w 5372098"/>
              <a:gd name="connsiteY3914" fmla="*/ 4267435 h 6857999"/>
              <a:gd name="connsiteX3915" fmla="*/ 741473 w 5372098"/>
              <a:gd name="connsiteY3915" fmla="*/ 4264942 h 6857999"/>
              <a:gd name="connsiteX3916" fmla="*/ 739978 w 5372098"/>
              <a:gd name="connsiteY3916" fmla="*/ 4262949 h 6857999"/>
              <a:gd name="connsiteX3917" fmla="*/ 737982 w 5372098"/>
              <a:gd name="connsiteY3917" fmla="*/ 4261454 h 6857999"/>
              <a:gd name="connsiteX3918" fmla="*/ 736491 w 5372098"/>
              <a:gd name="connsiteY3918" fmla="*/ 4259959 h 6857999"/>
              <a:gd name="connsiteX3919" fmla="*/ 733998 w 5372098"/>
              <a:gd name="connsiteY3919" fmla="*/ 4259460 h 6857999"/>
              <a:gd name="connsiteX3920" fmla="*/ 732502 w 5372098"/>
              <a:gd name="connsiteY3920" fmla="*/ 4259460 h 6857999"/>
              <a:gd name="connsiteX3921" fmla="*/ 728020 w 5372098"/>
              <a:gd name="connsiteY3921" fmla="*/ 4259959 h 6857999"/>
              <a:gd name="connsiteX3922" fmla="*/ 722539 w 5372098"/>
              <a:gd name="connsiteY3922" fmla="*/ 4261454 h 6857999"/>
              <a:gd name="connsiteX3923" fmla="*/ 718050 w 5372098"/>
              <a:gd name="connsiteY3923" fmla="*/ 4262949 h 6857999"/>
              <a:gd name="connsiteX3924" fmla="*/ 713069 w 5372098"/>
              <a:gd name="connsiteY3924" fmla="*/ 4264942 h 6857999"/>
              <a:gd name="connsiteX3925" fmla="*/ 708086 w 5372098"/>
              <a:gd name="connsiteY3925" fmla="*/ 4265939 h 6857999"/>
              <a:gd name="connsiteX3926" fmla="*/ 717056 w 5372098"/>
              <a:gd name="connsiteY3926" fmla="*/ 4278896 h 6857999"/>
              <a:gd name="connsiteX3927" fmla="*/ 725526 w 5372098"/>
              <a:gd name="connsiteY3927" fmla="*/ 4293348 h 6857999"/>
              <a:gd name="connsiteX3928" fmla="*/ 733501 w 5372098"/>
              <a:gd name="connsiteY3928" fmla="*/ 4309792 h 6857999"/>
              <a:gd name="connsiteX3929" fmla="*/ 736988 w 5372098"/>
              <a:gd name="connsiteY3929" fmla="*/ 4317765 h 6857999"/>
              <a:gd name="connsiteX3930" fmla="*/ 740476 w 5372098"/>
              <a:gd name="connsiteY3930" fmla="*/ 4326735 h 6857999"/>
              <a:gd name="connsiteX3931" fmla="*/ 743465 w 5372098"/>
              <a:gd name="connsiteY3931" fmla="*/ 4335206 h 6857999"/>
              <a:gd name="connsiteX3932" fmla="*/ 745459 w 5372098"/>
              <a:gd name="connsiteY3932" fmla="*/ 4343179 h 6857999"/>
              <a:gd name="connsiteX3933" fmla="*/ 747452 w 5372098"/>
              <a:gd name="connsiteY3933" fmla="*/ 4351651 h 6857999"/>
              <a:gd name="connsiteX3934" fmla="*/ 748451 w 5372098"/>
              <a:gd name="connsiteY3934" fmla="*/ 4359624 h 6857999"/>
              <a:gd name="connsiteX3935" fmla="*/ 748451 w 5372098"/>
              <a:gd name="connsiteY3935" fmla="*/ 4367598 h 6857999"/>
              <a:gd name="connsiteX3936" fmla="*/ 747950 w 5372098"/>
              <a:gd name="connsiteY3936" fmla="*/ 4376069 h 6857999"/>
              <a:gd name="connsiteX3937" fmla="*/ 746455 w 5372098"/>
              <a:gd name="connsiteY3937" fmla="*/ 4383046 h 6857999"/>
              <a:gd name="connsiteX3938" fmla="*/ 744463 w 5372098"/>
              <a:gd name="connsiteY3938" fmla="*/ 4390023 h 6857999"/>
              <a:gd name="connsiteX3939" fmla="*/ 744463 w 5372098"/>
              <a:gd name="connsiteY3939" fmla="*/ 4388527 h 6857999"/>
              <a:gd name="connsiteX3940" fmla="*/ 743964 w 5372098"/>
              <a:gd name="connsiteY3940" fmla="*/ 4385537 h 6857999"/>
              <a:gd name="connsiteX3941" fmla="*/ 741972 w 5372098"/>
              <a:gd name="connsiteY3941" fmla="*/ 4380057 h 6857999"/>
              <a:gd name="connsiteX3942" fmla="*/ 739978 w 5372098"/>
              <a:gd name="connsiteY3942" fmla="*/ 4371585 h 6857999"/>
              <a:gd name="connsiteX3943" fmla="*/ 735991 w 5372098"/>
              <a:gd name="connsiteY3943" fmla="*/ 4362614 h 6857999"/>
              <a:gd name="connsiteX3944" fmla="*/ 731010 w 5372098"/>
              <a:gd name="connsiteY3944" fmla="*/ 4353147 h 6857999"/>
              <a:gd name="connsiteX3945" fmla="*/ 725526 w 5372098"/>
              <a:gd name="connsiteY3945" fmla="*/ 4343179 h 6857999"/>
              <a:gd name="connsiteX3946" fmla="*/ 719548 w 5372098"/>
              <a:gd name="connsiteY3946" fmla="*/ 4333711 h 6857999"/>
              <a:gd name="connsiteX3947" fmla="*/ 714068 w 5372098"/>
              <a:gd name="connsiteY3947" fmla="*/ 4324244 h 6857999"/>
              <a:gd name="connsiteX3948" fmla="*/ 707588 w 5372098"/>
              <a:gd name="connsiteY3948" fmla="*/ 4316270 h 6857999"/>
              <a:gd name="connsiteX3949" fmla="*/ 702107 w 5372098"/>
              <a:gd name="connsiteY3949" fmla="*/ 4309792 h 6857999"/>
              <a:gd name="connsiteX3950" fmla="*/ 699117 w 5372098"/>
              <a:gd name="connsiteY3950" fmla="*/ 4307799 h 6857999"/>
              <a:gd name="connsiteX3951" fmla="*/ 696629 w 5372098"/>
              <a:gd name="connsiteY3951" fmla="*/ 4305307 h 6857999"/>
              <a:gd name="connsiteX3952" fmla="*/ 694634 w 5372098"/>
              <a:gd name="connsiteY3952" fmla="*/ 4304310 h 6857999"/>
              <a:gd name="connsiteX3953" fmla="*/ 692144 w 5372098"/>
              <a:gd name="connsiteY3953" fmla="*/ 4303811 h 6857999"/>
              <a:gd name="connsiteX3954" fmla="*/ 690146 w 5372098"/>
              <a:gd name="connsiteY3954" fmla="*/ 4303811 h 6857999"/>
              <a:gd name="connsiteX3955" fmla="*/ 688158 w 5372098"/>
              <a:gd name="connsiteY3955" fmla="*/ 4304808 h 6857999"/>
              <a:gd name="connsiteX3956" fmla="*/ 686659 w 5372098"/>
              <a:gd name="connsiteY3956" fmla="*/ 4306803 h 6857999"/>
              <a:gd name="connsiteX3957" fmla="*/ 684666 w 5372098"/>
              <a:gd name="connsiteY3957" fmla="*/ 4309293 h 6857999"/>
              <a:gd name="connsiteX3958" fmla="*/ 684171 w 5372098"/>
              <a:gd name="connsiteY3958" fmla="*/ 4312782 h 6857999"/>
              <a:gd name="connsiteX3959" fmla="*/ 683173 w 5372098"/>
              <a:gd name="connsiteY3959" fmla="*/ 4317266 h 6857999"/>
              <a:gd name="connsiteX3960" fmla="*/ 683173 w 5372098"/>
              <a:gd name="connsiteY3960" fmla="*/ 4323745 h 6857999"/>
              <a:gd name="connsiteX3961" fmla="*/ 683173 w 5372098"/>
              <a:gd name="connsiteY3961" fmla="*/ 4330721 h 6857999"/>
              <a:gd name="connsiteX3962" fmla="*/ 669718 w 5372098"/>
              <a:gd name="connsiteY3962" fmla="*/ 4306803 h 6857999"/>
              <a:gd name="connsiteX3963" fmla="*/ 664236 w 5372098"/>
              <a:gd name="connsiteY3963" fmla="*/ 4296835 h 6857999"/>
              <a:gd name="connsiteX3964" fmla="*/ 657759 w 5372098"/>
              <a:gd name="connsiteY3964" fmla="*/ 4287866 h 6857999"/>
              <a:gd name="connsiteX3965" fmla="*/ 651280 w 5372098"/>
              <a:gd name="connsiteY3965" fmla="*/ 4278896 h 6857999"/>
              <a:gd name="connsiteX3966" fmla="*/ 642309 w 5372098"/>
              <a:gd name="connsiteY3966" fmla="*/ 4268929 h 6857999"/>
              <a:gd name="connsiteX3967" fmla="*/ 630854 w 5372098"/>
              <a:gd name="connsiteY3967" fmla="*/ 4256970 h 6857999"/>
              <a:gd name="connsiteX3968" fmla="*/ 616902 w 5372098"/>
              <a:gd name="connsiteY3968" fmla="*/ 4242518 h 6857999"/>
              <a:gd name="connsiteX3969" fmla="*/ 618893 w 5372098"/>
              <a:gd name="connsiteY3969" fmla="*/ 4241522 h 6857999"/>
              <a:gd name="connsiteX3970" fmla="*/ 621381 w 5372098"/>
              <a:gd name="connsiteY3970" fmla="*/ 4241522 h 6857999"/>
              <a:gd name="connsiteX3971" fmla="*/ 623376 w 5372098"/>
              <a:gd name="connsiteY3971" fmla="*/ 4240525 h 6857999"/>
              <a:gd name="connsiteX3972" fmla="*/ 625866 w 5372098"/>
              <a:gd name="connsiteY3972" fmla="*/ 4241522 h 6857999"/>
              <a:gd name="connsiteX3973" fmla="*/ 629852 w 5372098"/>
              <a:gd name="connsiteY3973" fmla="*/ 4242518 h 6857999"/>
              <a:gd name="connsiteX3974" fmla="*/ 633841 w 5372098"/>
              <a:gd name="connsiteY3974" fmla="*/ 4244012 h 6857999"/>
              <a:gd name="connsiteX3975" fmla="*/ 637827 w 5372098"/>
              <a:gd name="connsiteY3975" fmla="*/ 4246005 h 6857999"/>
              <a:gd name="connsiteX3976" fmla="*/ 641812 w 5372098"/>
              <a:gd name="connsiteY3976" fmla="*/ 4246505 h 6857999"/>
              <a:gd name="connsiteX3977" fmla="*/ 644304 w 5372098"/>
              <a:gd name="connsiteY3977" fmla="*/ 4247002 h 6857999"/>
              <a:gd name="connsiteX3978" fmla="*/ 646297 w 5372098"/>
              <a:gd name="connsiteY3978" fmla="*/ 4246505 h 6857999"/>
              <a:gd name="connsiteX3979" fmla="*/ 648788 w 5372098"/>
              <a:gd name="connsiteY3979" fmla="*/ 4246005 h 6857999"/>
              <a:gd name="connsiteX3980" fmla="*/ 651280 w 5372098"/>
              <a:gd name="connsiteY3980" fmla="*/ 4244511 h 6857999"/>
              <a:gd name="connsiteX3981" fmla="*/ 649788 w 5372098"/>
              <a:gd name="connsiteY3981" fmla="*/ 4237036 h 6857999"/>
              <a:gd name="connsiteX3982" fmla="*/ 647793 w 5372098"/>
              <a:gd name="connsiteY3982" fmla="*/ 4232053 h 6857999"/>
              <a:gd name="connsiteX3983" fmla="*/ 645302 w 5372098"/>
              <a:gd name="connsiteY3983" fmla="*/ 4228067 h 6857999"/>
              <a:gd name="connsiteX3984" fmla="*/ 642812 w 5372098"/>
              <a:gd name="connsiteY3984" fmla="*/ 4224578 h 6857999"/>
              <a:gd name="connsiteX3985" fmla="*/ 637827 w 5372098"/>
              <a:gd name="connsiteY3985" fmla="*/ 4218598 h 6857999"/>
              <a:gd name="connsiteX3986" fmla="*/ 634837 w 5372098"/>
              <a:gd name="connsiteY3986" fmla="*/ 4214612 h 6857999"/>
              <a:gd name="connsiteX3987" fmla="*/ 633345 w 5372098"/>
              <a:gd name="connsiteY3987" fmla="*/ 4209130 h 6857999"/>
              <a:gd name="connsiteX3988" fmla="*/ 617897 w 5372098"/>
              <a:gd name="connsiteY3988" fmla="*/ 4213615 h 6857999"/>
              <a:gd name="connsiteX3989" fmla="*/ 611917 w 5372098"/>
              <a:gd name="connsiteY3989" fmla="*/ 4216605 h 6857999"/>
              <a:gd name="connsiteX3990" fmla="*/ 606936 w 5372098"/>
              <a:gd name="connsiteY3990" fmla="*/ 4219097 h 6857999"/>
              <a:gd name="connsiteX3991" fmla="*/ 602946 w 5372098"/>
              <a:gd name="connsiteY3991" fmla="*/ 4221588 h 6857999"/>
              <a:gd name="connsiteX3992" fmla="*/ 599457 w 5372098"/>
              <a:gd name="connsiteY3992" fmla="*/ 4224578 h 6857999"/>
              <a:gd name="connsiteX3993" fmla="*/ 596468 w 5372098"/>
              <a:gd name="connsiteY3993" fmla="*/ 4227568 h 6857999"/>
              <a:gd name="connsiteX3994" fmla="*/ 593977 w 5372098"/>
              <a:gd name="connsiteY3994" fmla="*/ 4231057 h 6857999"/>
              <a:gd name="connsiteX3995" fmla="*/ 589990 w 5372098"/>
              <a:gd name="connsiteY3995" fmla="*/ 4238033 h 6857999"/>
              <a:gd name="connsiteX3996" fmla="*/ 585505 w 5372098"/>
              <a:gd name="connsiteY3996" fmla="*/ 4247002 h 6857999"/>
              <a:gd name="connsiteX3997" fmla="*/ 580024 w 5372098"/>
              <a:gd name="connsiteY3997" fmla="*/ 4258464 h 6857999"/>
              <a:gd name="connsiteX3998" fmla="*/ 573048 w 5372098"/>
              <a:gd name="connsiteY3998" fmla="*/ 4271421 h 6857999"/>
              <a:gd name="connsiteX3999" fmla="*/ 575041 w 5372098"/>
              <a:gd name="connsiteY3999" fmla="*/ 4267435 h 6857999"/>
              <a:gd name="connsiteX4000" fmla="*/ 576041 w 5372098"/>
              <a:gd name="connsiteY4000" fmla="*/ 4263448 h 6857999"/>
              <a:gd name="connsiteX4001" fmla="*/ 576041 w 5372098"/>
              <a:gd name="connsiteY4001" fmla="*/ 4259460 h 6857999"/>
              <a:gd name="connsiteX4002" fmla="*/ 575041 w 5372098"/>
              <a:gd name="connsiteY4002" fmla="*/ 4254976 h 6857999"/>
              <a:gd name="connsiteX4003" fmla="*/ 573547 w 5372098"/>
              <a:gd name="connsiteY4003" fmla="*/ 4250990 h 6857999"/>
              <a:gd name="connsiteX4004" fmla="*/ 571553 w 5372098"/>
              <a:gd name="connsiteY4004" fmla="*/ 4247002 h 6857999"/>
              <a:gd name="connsiteX4005" fmla="*/ 566074 w 5372098"/>
              <a:gd name="connsiteY4005" fmla="*/ 4239029 h 6857999"/>
              <a:gd name="connsiteX4006" fmla="*/ 561587 w 5372098"/>
              <a:gd name="connsiteY4006" fmla="*/ 4230557 h 6857999"/>
              <a:gd name="connsiteX4007" fmla="*/ 560090 w 5372098"/>
              <a:gd name="connsiteY4007" fmla="*/ 4226571 h 6857999"/>
              <a:gd name="connsiteX4008" fmla="*/ 558598 w 5372098"/>
              <a:gd name="connsiteY4008" fmla="*/ 4221588 h 6857999"/>
              <a:gd name="connsiteX4009" fmla="*/ 558099 w 5372098"/>
              <a:gd name="connsiteY4009" fmla="*/ 4217602 h 6857999"/>
              <a:gd name="connsiteX4010" fmla="*/ 558598 w 5372098"/>
              <a:gd name="connsiteY4010" fmla="*/ 4213116 h 6857999"/>
              <a:gd name="connsiteX4011" fmla="*/ 560592 w 5372098"/>
              <a:gd name="connsiteY4011" fmla="*/ 4208632 h 6857999"/>
              <a:gd name="connsiteX4012" fmla="*/ 563578 w 5372098"/>
              <a:gd name="connsiteY4012" fmla="*/ 4204646 h 6857999"/>
              <a:gd name="connsiteX4013" fmla="*/ 546141 w 5372098"/>
              <a:gd name="connsiteY4013" fmla="*/ 4191689 h 6857999"/>
              <a:gd name="connsiteX4014" fmla="*/ 529199 w 5372098"/>
              <a:gd name="connsiteY4014" fmla="*/ 4178234 h 6857999"/>
              <a:gd name="connsiteX4015" fmla="*/ 512257 w 5372098"/>
              <a:gd name="connsiteY4015" fmla="*/ 4164779 h 6857999"/>
              <a:gd name="connsiteX4016" fmla="*/ 495814 w 5372098"/>
              <a:gd name="connsiteY4016" fmla="*/ 4149830 h 6857999"/>
              <a:gd name="connsiteX4017" fmla="*/ 480365 w 5372098"/>
              <a:gd name="connsiteY4017" fmla="*/ 4134382 h 6857999"/>
              <a:gd name="connsiteX4018" fmla="*/ 464916 w 5372098"/>
              <a:gd name="connsiteY4018" fmla="*/ 4117438 h 6857999"/>
              <a:gd name="connsiteX4019" fmla="*/ 450465 w 5372098"/>
              <a:gd name="connsiteY4019" fmla="*/ 4099997 h 6857999"/>
              <a:gd name="connsiteX4020" fmla="*/ 442991 w 5372098"/>
              <a:gd name="connsiteY4020" fmla="*/ 4090528 h 6857999"/>
              <a:gd name="connsiteX4021" fmla="*/ 436516 w 5372098"/>
              <a:gd name="connsiteY4021" fmla="*/ 4081060 h 6857999"/>
              <a:gd name="connsiteX4022" fmla="*/ 430036 w 5372098"/>
              <a:gd name="connsiteY4022" fmla="*/ 4070595 h 6857999"/>
              <a:gd name="connsiteX4023" fmla="*/ 423559 w 5372098"/>
              <a:gd name="connsiteY4023" fmla="*/ 4060131 h 6857999"/>
              <a:gd name="connsiteX4024" fmla="*/ 417579 w 5372098"/>
              <a:gd name="connsiteY4024" fmla="*/ 4049666 h 6857999"/>
              <a:gd name="connsiteX4025" fmla="*/ 411601 w 5372098"/>
              <a:gd name="connsiteY4025" fmla="*/ 4038702 h 6857999"/>
              <a:gd name="connsiteX4026" fmla="*/ 406117 w 5372098"/>
              <a:gd name="connsiteY4026" fmla="*/ 4026743 h 6857999"/>
              <a:gd name="connsiteX4027" fmla="*/ 400139 w 5372098"/>
              <a:gd name="connsiteY4027" fmla="*/ 4014285 h 6857999"/>
              <a:gd name="connsiteX4028" fmla="*/ 395153 w 5372098"/>
              <a:gd name="connsiteY4028" fmla="*/ 4001826 h 6857999"/>
              <a:gd name="connsiteX4029" fmla="*/ 390671 w 5372098"/>
              <a:gd name="connsiteY4029" fmla="*/ 3989368 h 6857999"/>
              <a:gd name="connsiteX4030" fmla="*/ 385189 w 5372098"/>
              <a:gd name="connsiteY4030" fmla="*/ 3975416 h 6857999"/>
              <a:gd name="connsiteX4031" fmla="*/ 381201 w 5372098"/>
              <a:gd name="connsiteY4031" fmla="*/ 3961462 h 6857999"/>
              <a:gd name="connsiteX4032" fmla="*/ 377218 w 5372098"/>
              <a:gd name="connsiteY4032" fmla="*/ 3947010 h 6857999"/>
              <a:gd name="connsiteX4033" fmla="*/ 373228 w 5372098"/>
              <a:gd name="connsiteY4033" fmla="*/ 3931562 h 6857999"/>
              <a:gd name="connsiteX4034" fmla="*/ 369742 w 5372098"/>
              <a:gd name="connsiteY4034" fmla="*/ 3916114 h 6857999"/>
              <a:gd name="connsiteX4035" fmla="*/ 366754 w 5372098"/>
              <a:gd name="connsiteY4035" fmla="*/ 3899670 h 6857999"/>
              <a:gd name="connsiteX4036" fmla="*/ 364262 w 5372098"/>
              <a:gd name="connsiteY4036" fmla="*/ 3882728 h 6857999"/>
              <a:gd name="connsiteX4037" fmla="*/ 361767 w 5372098"/>
              <a:gd name="connsiteY4037" fmla="*/ 3865286 h 6857999"/>
              <a:gd name="connsiteX4038" fmla="*/ 354793 w 5372098"/>
              <a:gd name="connsiteY4038" fmla="*/ 3859804 h 6857999"/>
              <a:gd name="connsiteX4039" fmla="*/ 349313 w 5372098"/>
              <a:gd name="connsiteY4039" fmla="*/ 3854322 h 6857999"/>
              <a:gd name="connsiteX4040" fmla="*/ 342836 w 5372098"/>
              <a:gd name="connsiteY4040" fmla="*/ 3847843 h 6857999"/>
              <a:gd name="connsiteX4041" fmla="*/ 337352 w 5372098"/>
              <a:gd name="connsiteY4041" fmla="*/ 3840867 h 6857999"/>
              <a:gd name="connsiteX4042" fmla="*/ 331371 w 5372098"/>
              <a:gd name="connsiteY4042" fmla="*/ 3833392 h 6857999"/>
              <a:gd name="connsiteX4043" fmla="*/ 326387 w 5372098"/>
              <a:gd name="connsiteY4043" fmla="*/ 3825419 h 6857999"/>
              <a:gd name="connsiteX4044" fmla="*/ 315428 w 5372098"/>
              <a:gd name="connsiteY4044" fmla="*/ 3808975 h 6857999"/>
              <a:gd name="connsiteX4045" fmla="*/ 305459 w 5372098"/>
              <a:gd name="connsiteY4045" fmla="*/ 3791034 h 6857999"/>
              <a:gd name="connsiteX4046" fmla="*/ 295994 w 5372098"/>
              <a:gd name="connsiteY4046" fmla="*/ 3771600 h 6857999"/>
              <a:gd name="connsiteX4047" fmla="*/ 286026 w 5372098"/>
              <a:gd name="connsiteY4047" fmla="*/ 3752165 h 6857999"/>
              <a:gd name="connsiteX4048" fmla="*/ 277060 w 5372098"/>
              <a:gd name="connsiteY4048" fmla="*/ 3732232 h 6857999"/>
              <a:gd name="connsiteX4049" fmla="*/ 258620 w 5372098"/>
              <a:gd name="connsiteY4049" fmla="*/ 3692366 h 6857999"/>
              <a:gd name="connsiteX4050" fmla="*/ 249154 w 5372098"/>
              <a:gd name="connsiteY4050" fmla="*/ 3672433 h 6857999"/>
              <a:gd name="connsiteX4051" fmla="*/ 239190 w 5372098"/>
              <a:gd name="connsiteY4051" fmla="*/ 3653995 h 6857999"/>
              <a:gd name="connsiteX4052" fmla="*/ 228724 w 5372098"/>
              <a:gd name="connsiteY4052" fmla="*/ 3636554 h 6857999"/>
              <a:gd name="connsiteX4053" fmla="*/ 223739 w 5372098"/>
              <a:gd name="connsiteY4053" fmla="*/ 3628082 h 6857999"/>
              <a:gd name="connsiteX4054" fmla="*/ 218259 w 5372098"/>
              <a:gd name="connsiteY4054" fmla="*/ 3620608 h 6857999"/>
              <a:gd name="connsiteX4055" fmla="*/ 212278 w 5372098"/>
              <a:gd name="connsiteY4055" fmla="*/ 3613133 h 6857999"/>
              <a:gd name="connsiteX4056" fmla="*/ 206798 w 5372098"/>
              <a:gd name="connsiteY4056" fmla="*/ 3605658 h 6857999"/>
              <a:gd name="connsiteX4057" fmla="*/ 200817 w 5372098"/>
              <a:gd name="connsiteY4057" fmla="*/ 3599179 h 6857999"/>
              <a:gd name="connsiteX4058" fmla="*/ 194341 w 5372098"/>
              <a:gd name="connsiteY4058" fmla="*/ 3593698 h 6857999"/>
              <a:gd name="connsiteX4059" fmla="*/ 193344 w 5372098"/>
              <a:gd name="connsiteY4059" fmla="*/ 3583731 h 6857999"/>
              <a:gd name="connsiteX4060" fmla="*/ 192346 w 5372098"/>
              <a:gd name="connsiteY4060" fmla="*/ 3573765 h 6857999"/>
              <a:gd name="connsiteX4061" fmla="*/ 189858 w 5372098"/>
              <a:gd name="connsiteY4061" fmla="*/ 3552337 h 6857999"/>
              <a:gd name="connsiteX4062" fmla="*/ 188359 w 5372098"/>
              <a:gd name="connsiteY4062" fmla="*/ 3531407 h 6857999"/>
              <a:gd name="connsiteX4063" fmla="*/ 185869 w 5372098"/>
              <a:gd name="connsiteY4063" fmla="*/ 3510976 h 6857999"/>
              <a:gd name="connsiteX4064" fmla="*/ 184377 w 5372098"/>
              <a:gd name="connsiteY4064" fmla="*/ 3502504 h 6857999"/>
              <a:gd name="connsiteX4065" fmla="*/ 182382 w 5372098"/>
              <a:gd name="connsiteY4065" fmla="*/ 3494531 h 6857999"/>
              <a:gd name="connsiteX4066" fmla="*/ 179888 w 5372098"/>
              <a:gd name="connsiteY4066" fmla="*/ 3487555 h 6857999"/>
              <a:gd name="connsiteX4067" fmla="*/ 176901 w 5372098"/>
              <a:gd name="connsiteY4067" fmla="*/ 3482572 h 6857999"/>
              <a:gd name="connsiteX4068" fmla="*/ 174908 w 5372098"/>
              <a:gd name="connsiteY4068" fmla="*/ 3480080 h 6857999"/>
              <a:gd name="connsiteX4069" fmla="*/ 173412 w 5372098"/>
              <a:gd name="connsiteY4069" fmla="*/ 3478584 h 6857999"/>
              <a:gd name="connsiteX4070" fmla="*/ 170922 w 5372098"/>
              <a:gd name="connsiteY4070" fmla="*/ 3477588 h 6857999"/>
              <a:gd name="connsiteX4071" fmla="*/ 168927 w 5372098"/>
              <a:gd name="connsiteY4071" fmla="*/ 3477090 h 6857999"/>
              <a:gd name="connsiteX4072" fmla="*/ 166436 w 5372098"/>
              <a:gd name="connsiteY4072" fmla="*/ 3476094 h 6857999"/>
              <a:gd name="connsiteX4073" fmla="*/ 163448 w 5372098"/>
              <a:gd name="connsiteY4073" fmla="*/ 3476094 h 6857999"/>
              <a:gd name="connsiteX4074" fmla="*/ 160954 w 5372098"/>
              <a:gd name="connsiteY4074" fmla="*/ 3477588 h 6857999"/>
              <a:gd name="connsiteX4075" fmla="*/ 157964 w 5372098"/>
              <a:gd name="connsiteY4075" fmla="*/ 3478584 h 6857999"/>
              <a:gd name="connsiteX4076" fmla="*/ 157468 w 5372098"/>
              <a:gd name="connsiteY4076" fmla="*/ 3468121 h 6857999"/>
              <a:gd name="connsiteX4077" fmla="*/ 157468 w 5372098"/>
              <a:gd name="connsiteY4077" fmla="*/ 3458652 h 6857999"/>
              <a:gd name="connsiteX4078" fmla="*/ 157964 w 5372098"/>
              <a:gd name="connsiteY4078" fmla="*/ 3449184 h 6857999"/>
              <a:gd name="connsiteX4079" fmla="*/ 158465 w 5372098"/>
              <a:gd name="connsiteY4079" fmla="*/ 3440712 h 6857999"/>
              <a:gd name="connsiteX4080" fmla="*/ 160458 w 5372098"/>
              <a:gd name="connsiteY4080" fmla="*/ 3433237 h 6857999"/>
              <a:gd name="connsiteX4081" fmla="*/ 161951 w 5372098"/>
              <a:gd name="connsiteY4081" fmla="*/ 3426261 h 6857999"/>
              <a:gd name="connsiteX4082" fmla="*/ 164941 w 5372098"/>
              <a:gd name="connsiteY4082" fmla="*/ 3420283 h 6857999"/>
              <a:gd name="connsiteX4083" fmla="*/ 168429 w 5372098"/>
              <a:gd name="connsiteY4083" fmla="*/ 3415803 h 6857999"/>
              <a:gd name="connsiteX4084" fmla="*/ 166932 w 5372098"/>
              <a:gd name="connsiteY4084" fmla="*/ 3408322 h 6857999"/>
              <a:gd name="connsiteX4085" fmla="*/ 165438 w 5372098"/>
              <a:gd name="connsiteY4085" fmla="*/ 3403339 h 6857999"/>
              <a:gd name="connsiteX4086" fmla="*/ 164941 w 5372098"/>
              <a:gd name="connsiteY4086" fmla="*/ 3402841 h 6857999"/>
              <a:gd name="connsiteX4087" fmla="*/ 163448 w 5372098"/>
              <a:gd name="connsiteY4087" fmla="*/ 3402344 h 6857999"/>
              <a:gd name="connsiteX4088" fmla="*/ 162947 w 5372098"/>
              <a:gd name="connsiteY4088" fmla="*/ 3402841 h 6857999"/>
              <a:gd name="connsiteX4089" fmla="*/ 161951 w 5372098"/>
              <a:gd name="connsiteY4089" fmla="*/ 3403339 h 6857999"/>
              <a:gd name="connsiteX4090" fmla="*/ 160458 w 5372098"/>
              <a:gd name="connsiteY4090" fmla="*/ 3406329 h 6857999"/>
              <a:gd name="connsiteX4091" fmla="*/ 157964 w 5372098"/>
              <a:gd name="connsiteY4091" fmla="*/ 3410814 h 6857999"/>
              <a:gd name="connsiteX4092" fmla="*/ 153974 w 5372098"/>
              <a:gd name="connsiteY4092" fmla="*/ 3421278 h 6857999"/>
              <a:gd name="connsiteX4093" fmla="*/ 149993 w 5372098"/>
              <a:gd name="connsiteY4093" fmla="*/ 3431743 h 6857999"/>
              <a:gd name="connsiteX4094" fmla="*/ 147502 w 5372098"/>
              <a:gd name="connsiteY4094" fmla="*/ 3435729 h 6857999"/>
              <a:gd name="connsiteX4095" fmla="*/ 146502 w 5372098"/>
              <a:gd name="connsiteY4095" fmla="*/ 3436726 h 6857999"/>
              <a:gd name="connsiteX4096" fmla="*/ 145507 w 5372098"/>
              <a:gd name="connsiteY4096" fmla="*/ 3437722 h 6857999"/>
              <a:gd name="connsiteX4097" fmla="*/ 144012 w 5372098"/>
              <a:gd name="connsiteY4097" fmla="*/ 3437722 h 6857999"/>
              <a:gd name="connsiteX4098" fmla="*/ 142517 w 5372098"/>
              <a:gd name="connsiteY4098" fmla="*/ 3437722 h 6857999"/>
              <a:gd name="connsiteX4099" fmla="*/ 141518 w 5372098"/>
              <a:gd name="connsiteY4099" fmla="*/ 3437223 h 6857999"/>
              <a:gd name="connsiteX4100" fmla="*/ 140027 w 5372098"/>
              <a:gd name="connsiteY4100" fmla="*/ 3435729 h 6857999"/>
              <a:gd name="connsiteX4101" fmla="*/ 138036 w 5372098"/>
              <a:gd name="connsiteY4101" fmla="*/ 3430247 h 6857999"/>
              <a:gd name="connsiteX4102" fmla="*/ 135541 w 5372098"/>
              <a:gd name="connsiteY4102" fmla="*/ 3421278 h 6857999"/>
              <a:gd name="connsiteX4103" fmla="*/ 134046 w 5372098"/>
              <a:gd name="connsiteY4103" fmla="*/ 3410814 h 6857999"/>
              <a:gd name="connsiteX4104" fmla="*/ 132550 w 5372098"/>
              <a:gd name="connsiteY4104" fmla="*/ 3402841 h 6857999"/>
              <a:gd name="connsiteX4105" fmla="*/ 132550 w 5372098"/>
              <a:gd name="connsiteY4105" fmla="*/ 3397860 h 6857999"/>
              <a:gd name="connsiteX4106" fmla="*/ 133550 w 5372098"/>
              <a:gd name="connsiteY4106" fmla="*/ 3394369 h 6857999"/>
              <a:gd name="connsiteX4107" fmla="*/ 134046 w 5372098"/>
              <a:gd name="connsiteY4107" fmla="*/ 3393872 h 6857999"/>
              <a:gd name="connsiteX4108" fmla="*/ 134542 w 5372098"/>
              <a:gd name="connsiteY4108" fmla="*/ 3393374 h 6857999"/>
              <a:gd name="connsiteX4109" fmla="*/ 135541 w 5372098"/>
              <a:gd name="connsiteY4109" fmla="*/ 3393374 h 6857999"/>
              <a:gd name="connsiteX4110" fmla="*/ 137534 w 5372098"/>
              <a:gd name="connsiteY4110" fmla="*/ 3394369 h 6857999"/>
              <a:gd name="connsiteX4111" fmla="*/ 139527 w 5372098"/>
              <a:gd name="connsiteY4111" fmla="*/ 3396366 h 6857999"/>
              <a:gd name="connsiteX4112" fmla="*/ 143512 w 5372098"/>
              <a:gd name="connsiteY4112" fmla="*/ 3400351 h 6857999"/>
              <a:gd name="connsiteX4113" fmla="*/ 145507 w 5372098"/>
              <a:gd name="connsiteY4113" fmla="*/ 3401346 h 6857999"/>
              <a:gd name="connsiteX4114" fmla="*/ 146998 w 5372098"/>
              <a:gd name="connsiteY4114" fmla="*/ 3401846 h 6857999"/>
              <a:gd name="connsiteX4115" fmla="*/ 147502 w 5372098"/>
              <a:gd name="connsiteY4115" fmla="*/ 3401846 h 6857999"/>
              <a:gd name="connsiteX4116" fmla="*/ 147998 w 5372098"/>
              <a:gd name="connsiteY4116" fmla="*/ 3401346 h 6857999"/>
              <a:gd name="connsiteX4117" fmla="*/ 149494 w 5372098"/>
              <a:gd name="connsiteY4117" fmla="*/ 3398855 h 6857999"/>
              <a:gd name="connsiteX4118" fmla="*/ 149494 w 5372098"/>
              <a:gd name="connsiteY4118" fmla="*/ 3394878 h 6857999"/>
              <a:gd name="connsiteX4119" fmla="*/ 149494 w 5372098"/>
              <a:gd name="connsiteY4119" fmla="*/ 3387892 h 6857999"/>
              <a:gd name="connsiteX4120" fmla="*/ 135041 w 5372098"/>
              <a:gd name="connsiteY4120" fmla="*/ 3375933 h 6857999"/>
              <a:gd name="connsiteX4121" fmla="*/ 121092 w 5372098"/>
              <a:gd name="connsiteY4121" fmla="*/ 3363977 h 6857999"/>
              <a:gd name="connsiteX4122" fmla="*/ 114613 w 5372098"/>
              <a:gd name="connsiteY4122" fmla="*/ 3357999 h 6857999"/>
              <a:gd name="connsiteX4123" fmla="*/ 107637 w 5372098"/>
              <a:gd name="connsiteY4123" fmla="*/ 3351023 h 6857999"/>
              <a:gd name="connsiteX4124" fmla="*/ 101160 w 5372098"/>
              <a:gd name="connsiteY4124" fmla="*/ 3343548 h 6857999"/>
              <a:gd name="connsiteX4125" fmla="*/ 94680 w 5372098"/>
              <a:gd name="connsiteY4125" fmla="*/ 3336072 h 6857999"/>
              <a:gd name="connsiteX4126" fmla="*/ 92688 w 5372098"/>
              <a:gd name="connsiteY4126" fmla="*/ 3326106 h 6857999"/>
              <a:gd name="connsiteX4127" fmla="*/ 90694 w 5372098"/>
              <a:gd name="connsiteY4127" fmla="*/ 3315145 h 6857999"/>
              <a:gd name="connsiteX4128" fmla="*/ 87704 w 5372098"/>
              <a:gd name="connsiteY4128" fmla="*/ 3291726 h 6857999"/>
              <a:gd name="connsiteX4129" fmla="*/ 85212 w 5372098"/>
              <a:gd name="connsiteY4129" fmla="*/ 3266306 h 6857999"/>
              <a:gd name="connsiteX4130" fmla="*/ 82721 w 5372098"/>
              <a:gd name="connsiteY4130" fmla="*/ 3238903 h 6857999"/>
              <a:gd name="connsiteX4131" fmla="*/ 79233 w 5372098"/>
              <a:gd name="connsiteY4131" fmla="*/ 3179607 h 6857999"/>
              <a:gd name="connsiteX4132" fmla="*/ 76247 w 5372098"/>
              <a:gd name="connsiteY4132" fmla="*/ 3118312 h 6857999"/>
              <a:gd name="connsiteX4133" fmla="*/ 73253 w 5372098"/>
              <a:gd name="connsiteY4133" fmla="*/ 3056521 h 6857999"/>
              <a:gd name="connsiteX4134" fmla="*/ 69267 w 5372098"/>
              <a:gd name="connsiteY4134" fmla="*/ 2997720 h 6857999"/>
              <a:gd name="connsiteX4135" fmla="*/ 66777 w 5372098"/>
              <a:gd name="connsiteY4135" fmla="*/ 2970313 h 6857999"/>
              <a:gd name="connsiteX4136" fmla="*/ 63788 w 5372098"/>
              <a:gd name="connsiteY4136" fmla="*/ 2943901 h 6857999"/>
              <a:gd name="connsiteX4137" fmla="*/ 61294 w 5372098"/>
              <a:gd name="connsiteY4137" fmla="*/ 2919483 h 6857999"/>
              <a:gd name="connsiteX4138" fmla="*/ 57306 w 5372098"/>
              <a:gd name="connsiteY4138" fmla="*/ 2898056 h 6857999"/>
              <a:gd name="connsiteX4139" fmla="*/ 59300 w 5372098"/>
              <a:gd name="connsiteY4139" fmla="*/ 2889584 h 6857999"/>
              <a:gd name="connsiteX4140" fmla="*/ 61795 w 5372098"/>
              <a:gd name="connsiteY4140" fmla="*/ 2881611 h 6857999"/>
              <a:gd name="connsiteX4141" fmla="*/ 64788 w 5372098"/>
              <a:gd name="connsiteY4141" fmla="*/ 2874136 h 6857999"/>
              <a:gd name="connsiteX4142" fmla="*/ 67276 w 5372098"/>
              <a:gd name="connsiteY4142" fmla="*/ 2867657 h 6857999"/>
              <a:gd name="connsiteX4143" fmla="*/ 70764 w 5372098"/>
              <a:gd name="connsiteY4143" fmla="*/ 2861179 h 6857999"/>
              <a:gd name="connsiteX4144" fmla="*/ 74750 w 5372098"/>
              <a:gd name="connsiteY4144" fmla="*/ 2856196 h 6857999"/>
              <a:gd name="connsiteX4145" fmla="*/ 78737 w 5372098"/>
              <a:gd name="connsiteY4145" fmla="*/ 2851713 h 6857999"/>
              <a:gd name="connsiteX4146" fmla="*/ 82721 w 5372098"/>
              <a:gd name="connsiteY4146" fmla="*/ 2847725 h 6857999"/>
              <a:gd name="connsiteX4147" fmla="*/ 79233 w 5372098"/>
              <a:gd name="connsiteY4147" fmla="*/ 2820318 h 6857999"/>
              <a:gd name="connsiteX4148" fmla="*/ 76247 w 5372098"/>
              <a:gd name="connsiteY4148" fmla="*/ 2793411 h 6857999"/>
              <a:gd name="connsiteX4149" fmla="*/ 73753 w 5372098"/>
              <a:gd name="connsiteY4149" fmla="*/ 2766999 h 6857999"/>
              <a:gd name="connsiteX4150" fmla="*/ 72257 w 5372098"/>
              <a:gd name="connsiteY4150" fmla="*/ 2740587 h 6857999"/>
              <a:gd name="connsiteX4151" fmla="*/ 71258 w 5372098"/>
              <a:gd name="connsiteY4151" fmla="*/ 2714672 h 6857999"/>
              <a:gd name="connsiteX4152" fmla="*/ 70764 w 5372098"/>
              <a:gd name="connsiteY4152" fmla="*/ 2688766 h 6857999"/>
              <a:gd name="connsiteX4153" fmla="*/ 72257 w 5372098"/>
              <a:gd name="connsiteY4153" fmla="*/ 2663348 h 6857999"/>
              <a:gd name="connsiteX4154" fmla="*/ 73253 w 5372098"/>
              <a:gd name="connsiteY4154" fmla="*/ 2637934 h 6857999"/>
              <a:gd name="connsiteX4155" fmla="*/ 75246 w 5372098"/>
              <a:gd name="connsiteY4155" fmla="*/ 2612020 h 6857999"/>
              <a:gd name="connsiteX4156" fmla="*/ 78236 w 5372098"/>
              <a:gd name="connsiteY4156" fmla="*/ 2587105 h 6857999"/>
              <a:gd name="connsiteX4157" fmla="*/ 81228 w 5372098"/>
              <a:gd name="connsiteY4157" fmla="*/ 2561691 h 6857999"/>
              <a:gd name="connsiteX4158" fmla="*/ 85212 w 5372098"/>
              <a:gd name="connsiteY4158" fmla="*/ 2537272 h 6857999"/>
              <a:gd name="connsiteX4159" fmla="*/ 93189 w 5372098"/>
              <a:gd name="connsiteY4159" fmla="*/ 2487938 h 6857999"/>
              <a:gd name="connsiteX4160" fmla="*/ 102153 w 5372098"/>
              <a:gd name="connsiteY4160" fmla="*/ 2439106 h 6857999"/>
              <a:gd name="connsiteX4161" fmla="*/ 107141 w 5372098"/>
              <a:gd name="connsiteY4161" fmla="*/ 2415183 h 6857999"/>
              <a:gd name="connsiteX4162" fmla="*/ 112123 w 5372098"/>
              <a:gd name="connsiteY4162" fmla="*/ 2391265 h 6857999"/>
              <a:gd name="connsiteX4163" fmla="*/ 122584 w 5372098"/>
              <a:gd name="connsiteY4163" fmla="*/ 2342430 h 6857999"/>
              <a:gd name="connsiteX4164" fmla="*/ 145507 w 5372098"/>
              <a:gd name="connsiteY4164" fmla="*/ 2244754 h 6857999"/>
              <a:gd name="connsiteX4165" fmla="*/ 156969 w 5372098"/>
              <a:gd name="connsiteY4165" fmla="*/ 2194922 h 6857999"/>
              <a:gd name="connsiteX4166" fmla="*/ 166436 w 5372098"/>
              <a:gd name="connsiteY4166" fmla="*/ 2144593 h 6857999"/>
              <a:gd name="connsiteX4167" fmla="*/ 170922 w 5372098"/>
              <a:gd name="connsiteY4167" fmla="*/ 2118687 h 6857999"/>
              <a:gd name="connsiteX4168" fmla="*/ 175903 w 5372098"/>
              <a:gd name="connsiteY4168" fmla="*/ 2092778 h 6857999"/>
              <a:gd name="connsiteX4169" fmla="*/ 178893 w 5372098"/>
              <a:gd name="connsiteY4169" fmla="*/ 2067356 h 6857999"/>
              <a:gd name="connsiteX4170" fmla="*/ 182382 w 5372098"/>
              <a:gd name="connsiteY4170" fmla="*/ 2040950 h 6857999"/>
              <a:gd name="connsiteX4171" fmla="*/ 189858 w 5372098"/>
              <a:gd name="connsiteY4171" fmla="*/ 2033976 h 6857999"/>
              <a:gd name="connsiteX4172" fmla="*/ 196336 w 5372098"/>
              <a:gd name="connsiteY4172" fmla="*/ 2026998 h 6857999"/>
              <a:gd name="connsiteX4173" fmla="*/ 201319 w 5372098"/>
              <a:gd name="connsiteY4173" fmla="*/ 2019027 h 6857999"/>
              <a:gd name="connsiteX4174" fmla="*/ 205801 w 5372098"/>
              <a:gd name="connsiteY4174" fmla="*/ 2011548 h 6857999"/>
              <a:gd name="connsiteX4175" fmla="*/ 210288 w 5372098"/>
              <a:gd name="connsiteY4175" fmla="*/ 2003073 h 6857999"/>
              <a:gd name="connsiteX4176" fmla="*/ 213276 w 5372098"/>
              <a:gd name="connsiteY4176" fmla="*/ 1993607 h 6857999"/>
              <a:gd name="connsiteX4177" fmla="*/ 216268 w 5372098"/>
              <a:gd name="connsiteY4177" fmla="*/ 1984139 h 6857999"/>
              <a:gd name="connsiteX4178" fmla="*/ 219254 w 5372098"/>
              <a:gd name="connsiteY4178" fmla="*/ 1973671 h 6857999"/>
              <a:gd name="connsiteX4179" fmla="*/ 224239 w 5372098"/>
              <a:gd name="connsiteY4179" fmla="*/ 1950252 h 6857999"/>
              <a:gd name="connsiteX4180" fmla="*/ 230220 w 5372098"/>
              <a:gd name="connsiteY4180" fmla="*/ 1923840 h 6857999"/>
              <a:gd name="connsiteX4181" fmla="*/ 237193 w 5372098"/>
              <a:gd name="connsiteY4181" fmla="*/ 1893441 h 6857999"/>
              <a:gd name="connsiteX4182" fmla="*/ 241677 w 5372098"/>
              <a:gd name="connsiteY4182" fmla="*/ 1876491 h 6857999"/>
              <a:gd name="connsiteX4183" fmla="*/ 246660 w 5372098"/>
              <a:gd name="connsiteY4183" fmla="*/ 1858548 h 6857999"/>
              <a:gd name="connsiteX4184" fmla="*/ 249154 w 5372098"/>
              <a:gd name="connsiteY4184" fmla="*/ 1859050 h 6857999"/>
              <a:gd name="connsiteX4185" fmla="*/ 251644 w 5372098"/>
              <a:gd name="connsiteY4185" fmla="*/ 1858548 h 6857999"/>
              <a:gd name="connsiteX4186" fmla="*/ 254141 w 5372098"/>
              <a:gd name="connsiteY4186" fmla="*/ 1858548 h 6857999"/>
              <a:gd name="connsiteX4187" fmla="*/ 256626 w 5372098"/>
              <a:gd name="connsiteY4187" fmla="*/ 1857559 h 6857999"/>
              <a:gd name="connsiteX4188" fmla="*/ 260615 w 5372098"/>
              <a:gd name="connsiteY4188" fmla="*/ 1854568 h 6857999"/>
              <a:gd name="connsiteX4189" fmla="*/ 265100 w 5372098"/>
              <a:gd name="connsiteY4189" fmla="*/ 1851576 h 6857999"/>
              <a:gd name="connsiteX4190" fmla="*/ 269086 w 5372098"/>
              <a:gd name="connsiteY4190" fmla="*/ 1848591 h 6857999"/>
              <a:gd name="connsiteX4191" fmla="*/ 273571 w 5372098"/>
              <a:gd name="connsiteY4191" fmla="*/ 1846094 h 6857999"/>
              <a:gd name="connsiteX4192" fmla="*/ 276062 w 5372098"/>
              <a:gd name="connsiteY4192" fmla="*/ 1845595 h 6857999"/>
              <a:gd name="connsiteX4193" fmla="*/ 278054 w 5372098"/>
              <a:gd name="connsiteY4193" fmla="*/ 1845093 h 6857999"/>
              <a:gd name="connsiteX4194" fmla="*/ 280548 w 5372098"/>
              <a:gd name="connsiteY4194" fmla="*/ 1845093 h 6857999"/>
              <a:gd name="connsiteX4195" fmla="*/ 283534 w 5372098"/>
              <a:gd name="connsiteY4195" fmla="*/ 1845595 h 6857999"/>
              <a:gd name="connsiteX4196" fmla="*/ 285033 w 5372098"/>
              <a:gd name="connsiteY4196" fmla="*/ 1829149 h 6857999"/>
              <a:gd name="connsiteX4197" fmla="*/ 287524 w 5372098"/>
              <a:gd name="connsiteY4197" fmla="*/ 1812708 h 6857999"/>
              <a:gd name="connsiteX4198" fmla="*/ 290014 w 5372098"/>
              <a:gd name="connsiteY4198" fmla="*/ 1796757 h 6857999"/>
              <a:gd name="connsiteX4199" fmla="*/ 293007 w 5372098"/>
              <a:gd name="connsiteY4199" fmla="*/ 1781306 h 6857999"/>
              <a:gd name="connsiteX4200" fmla="*/ 296491 w 5372098"/>
              <a:gd name="connsiteY4200" fmla="*/ 1766355 h 6857999"/>
              <a:gd name="connsiteX4201" fmla="*/ 300476 w 5372098"/>
              <a:gd name="connsiteY4201" fmla="*/ 1751409 h 6857999"/>
              <a:gd name="connsiteX4202" fmla="*/ 304466 w 5372098"/>
              <a:gd name="connsiteY4202" fmla="*/ 1736958 h 6857999"/>
              <a:gd name="connsiteX4203" fmla="*/ 309946 w 5372098"/>
              <a:gd name="connsiteY4203" fmla="*/ 1722015 h 6857999"/>
              <a:gd name="connsiteX4204" fmla="*/ 314430 w 5372098"/>
              <a:gd name="connsiteY4204" fmla="*/ 1707559 h 6857999"/>
              <a:gd name="connsiteX4205" fmla="*/ 319912 w 5372098"/>
              <a:gd name="connsiteY4205" fmla="*/ 1693602 h 6857999"/>
              <a:gd name="connsiteX4206" fmla="*/ 331371 w 5372098"/>
              <a:gd name="connsiteY4206" fmla="*/ 1665696 h 6857999"/>
              <a:gd name="connsiteX4207" fmla="*/ 343333 w 5372098"/>
              <a:gd name="connsiteY4207" fmla="*/ 1638284 h 6857999"/>
              <a:gd name="connsiteX4208" fmla="*/ 357286 w 5372098"/>
              <a:gd name="connsiteY4208" fmla="*/ 1610889 h 6857999"/>
              <a:gd name="connsiteX4209" fmla="*/ 384191 w 5372098"/>
              <a:gd name="connsiteY4209" fmla="*/ 1556569 h 6857999"/>
              <a:gd name="connsiteX4210" fmla="*/ 398146 w 5372098"/>
              <a:gd name="connsiteY4210" fmla="*/ 1528165 h 6857999"/>
              <a:gd name="connsiteX4211" fmla="*/ 411099 w 5372098"/>
              <a:gd name="connsiteY4211" fmla="*/ 1500258 h 6857999"/>
              <a:gd name="connsiteX4212" fmla="*/ 424055 w 5372098"/>
              <a:gd name="connsiteY4212" fmla="*/ 1470359 h 6857999"/>
              <a:gd name="connsiteX4213" fmla="*/ 437511 w 5372098"/>
              <a:gd name="connsiteY4213" fmla="*/ 1439966 h 6857999"/>
              <a:gd name="connsiteX4214" fmla="*/ 449469 w 5372098"/>
              <a:gd name="connsiteY4214" fmla="*/ 1408562 h 6857999"/>
              <a:gd name="connsiteX4215" fmla="*/ 461428 w 5372098"/>
              <a:gd name="connsiteY4215" fmla="*/ 1375179 h 6857999"/>
              <a:gd name="connsiteX4216" fmla="*/ 485348 w 5372098"/>
              <a:gd name="connsiteY4216" fmla="*/ 1381157 h 6857999"/>
              <a:gd name="connsiteX4217" fmla="*/ 487838 w 5372098"/>
              <a:gd name="connsiteY4217" fmla="*/ 1362223 h 6857999"/>
              <a:gd name="connsiteX4218" fmla="*/ 490830 w 5372098"/>
              <a:gd name="connsiteY4218" fmla="*/ 1345776 h 6857999"/>
              <a:gd name="connsiteX4219" fmla="*/ 494316 w 5372098"/>
              <a:gd name="connsiteY4219" fmla="*/ 1331829 h 6857999"/>
              <a:gd name="connsiteX4220" fmla="*/ 498804 w 5372098"/>
              <a:gd name="connsiteY4220" fmla="*/ 1319870 h 6857999"/>
              <a:gd name="connsiteX4221" fmla="*/ 502787 w 5372098"/>
              <a:gd name="connsiteY4221" fmla="*/ 1308906 h 6857999"/>
              <a:gd name="connsiteX4222" fmla="*/ 507768 w 5372098"/>
              <a:gd name="connsiteY4222" fmla="*/ 1299442 h 6857999"/>
              <a:gd name="connsiteX4223" fmla="*/ 513252 w 5372098"/>
              <a:gd name="connsiteY4223" fmla="*/ 1290471 h 6857999"/>
              <a:gd name="connsiteX4224" fmla="*/ 518235 w 5372098"/>
              <a:gd name="connsiteY4224" fmla="*/ 1282495 h 6857999"/>
              <a:gd name="connsiteX4225" fmla="*/ 522717 w 5372098"/>
              <a:gd name="connsiteY4225" fmla="*/ 1274025 h 6857999"/>
              <a:gd name="connsiteX4226" fmla="*/ 527700 w 5372098"/>
              <a:gd name="connsiteY4226" fmla="*/ 1265553 h 6857999"/>
              <a:gd name="connsiteX4227" fmla="*/ 533186 w 5372098"/>
              <a:gd name="connsiteY4227" fmla="*/ 1256085 h 6857999"/>
              <a:gd name="connsiteX4228" fmla="*/ 537668 w 5372098"/>
              <a:gd name="connsiteY4228" fmla="*/ 1246119 h 6857999"/>
              <a:gd name="connsiteX4229" fmla="*/ 541656 w 5372098"/>
              <a:gd name="connsiteY4229" fmla="*/ 1234160 h 6857999"/>
              <a:gd name="connsiteX4230" fmla="*/ 545143 w 5372098"/>
              <a:gd name="connsiteY4230" fmla="*/ 1220204 h 6857999"/>
              <a:gd name="connsiteX4231" fmla="*/ 548136 w 5372098"/>
              <a:gd name="connsiteY4231" fmla="*/ 1204259 h 6857999"/>
              <a:gd name="connsiteX4232" fmla="*/ 550124 w 5372098"/>
              <a:gd name="connsiteY4232" fmla="*/ 1185325 h 6857999"/>
              <a:gd name="connsiteX4233" fmla="*/ 556106 w 5372098"/>
              <a:gd name="connsiteY4233" fmla="*/ 1182335 h 6857999"/>
              <a:gd name="connsiteX4234" fmla="*/ 561587 w 5372098"/>
              <a:gd name="connsiteY4234" fmla="*/ 1178846 h 6857999"/>
              <a:gd name="connsiteX4235" fmla="*/ 567566 w 5372098"/>
              <a:gd name="connsiteY4235" fmla="*/ 1173863 h 6857999"/>
              <a:gd name="connsiteX4236" fmla="*/ 572551 w 5372098"/>
              <a:gd name="connsiteY4236" fmla="*/ 1168379 h 6857999"/>
              <a:gd name="connsiteX4237" fmla="*/ 577532 w 5372098"/>
              <a:gd name="connsiteY4237" fmla="*/ 1161905 h 6857999"/>
              <a:gd name="connsiteX4238" fmla="*/ 583014 w 5372098"/>
              <a:gd name="connsiteY4238" fmla="*/ 1154430 h 6857999"/>
              <a:gd name="connsiteX4239" fmla="*/ 587500 w 5372098"/>
              <a:gd name="connsiteY4239" fmla="*/ 1146955 h 6857999"/>
              <a:gd name="connsiteX4240" fmla="*/ 591983 w 5372098"/>
              <a:gd name="connsiteY4240" fmla="*/ 1138483 h 6857999"/>
              <a:gd name="connsiteX4241" fmla="*/ 596468 w 5372098"/>
              <a:gd name="connsiteY4241" fmla="*/ 1130014 h 6857999"/>
              <a:gd name="connsiteX4242" fmla="*/ 600452 w 5372098"/>
              <a:gd name="connsiteY4242" fmla="*/ 1120544 h 6857999"/>
              <a:gd name="connsiteX4243" fmla="*/ 603941 w 5372098"/>
              <a:gd name="connsiteY4243" fmla="*/ 1111575 h 6857999"/>
              <a:gd name="connsiteX4244" fmla="*/ 607429 w 5372098"/>
              <a:gd name="connsiteY4244" fmla="*/ 1101609 h 6857999"/>
              <a:gd name="connsiteX4245" fmla="*/ 613911 w 5372098"/>
              <a:gd name="connsiteY4245" fmla="*/ 1081674 h 6857999"/>
              <a:gd name="connsiteX4246" fmla="*/ 618394 w 5372098"/>
              <a:gd name="connsiteY4246" fmla="*/ 1062239 h 6857999"/>
              <a:gd name="connsiteX4247" fmla="*/ 621381 w 5372098"/>
              <a:gd name="connsiteY4247" fmla="*/ 1065728 h 6857999"/>
              <a:gd name="connsiteX4248" fmla="*/ 624371 w 5372098"/>
              <a:gd name="connsiteY4248" fmla="*/ 1067224 h 6857999"/>
              <a:gd name="connsiteX4249" fmla="*/ 627361 w 5372098"/>
              <a:gd name="connsiteY4249" fmla="*/ 1068720 h 6857999"/>
              <a:gd name="connsiteX4250" fmla="*/ 630355 w 5372098"/>
              <a:gd name="connsiteY4250" fmla="*/ 1068720 h 6857999"/>
              <a:gd name="connsiteX4251" fmla="*/ 633345 w 5372098"/>
              <a:gd name="connsiteY4251" fmla="*/ 1067721 h 6857999"/>
              <a:gd name="connsiteX4252" fmla="*/ 636331 w 5372098"/>
              <a:gd name="connsiteY4252" fmla="*/ 1066725 h 6857999"/>
              <a:gd name="connsiteX4253" fmla="*/ 641812 w 5372098"/>
              <a:gd name="connsiteY4253" fmla="*/ 1063733 h 6857999"/>
              <a:gd name="connsiteX4254" fmla="*/ 647793 w 5372098"/>
              <a:gd name="connsiteY4254" fmla="*/ 1059750 h 6857999"/>
              <a:gd name="connsiteX4255" fmla="*/ 650283 w 5372098"/>
              <a:gd name="connsiteY4255" fmla="*/ 1058256 h 6857999"/>
              <a:gd name="connsiteX4256" fmla="*/ 653274 w 5372098"/>
              <a:gd name="connsiteY4256" fmla="*/ 1057259 h 6857999"/>
              <a:gd name="connsiteX4257" fmla="*/ 656265 w 5372098"/>
              <a:gd name="connsiteY4257" fmla="*/ 1056260 h 6857999"/>
              <a:gd name="connsiteX4258" fmla="*/ 659254 w 5372098"/>
              <a:gd name="connsiteY4258" fmla="*/ 1056260 h 6857999"/>
              <a:gd name="connsiteX4259" fmla="*/ 661745 w 5372098"/>
              <a:gd name="connsiteY4259" fmla="*/ 1057259 h 6857999"/>
              <a:gd name="connsiteX4260" fmla="*/ 665232 w 5372098"/>
              <a:gd name="connsiteY4260" fmla="*/ 1058752 h 6857999"/>
              <a:gd name="connsiteX4261" fmla="*/ 669218 w 5372098"/>
              <a:gd name="connsiteY4261" fmla="*/ 1050778 h 6857999"/>
              <a:gd name="connsiteX4262" fmla="*/ 672708 w 5372098"/>
              <a:gd name="connsiteY4262" fmla="*/ 1043801 h 6857999"/>
              <a:gd name="connsiteX4263" fmla="*/ 674701 w 5372098"/>
              <a:gd name="connsiteY4263" fmla="*/ 1038319 h 6857999"/>
              <a:gd name="connsiteX4264" fmla="*/ 675700 w 5372098"/>
              <a:gd name="connsiteY4264" fmla="*/ 1032840 h 6857999"/>
              <a:gd name="connsiteX4265" fmla="*/ 676197 w 5372098"/>
              <a:gd name="connsiteY4265" fmla="*/ 1028355 h 6857999"/>
              <a:gd name="connsiteX4266" fmla="*/ 676197 w 5372098"/>
              <a:gd name="connsiteY4266" fmla="*/ 1024866 h 6857999"/>
              <a:gd name="connsiteX4267" fmla="*/ 674701 w 5372098"/>
              <a:gd name="connsiteY4267" fmla="*/ 1017391 h 6857999"/>
              <a:gd name="connsiteX4268" fmla="*/ 673207 w 5372098"/>
              <a:gd name="connsiteY4268" fmla="*/ 1010912 h 6857999"/>
              <a:gd name="connsiteX4269" fmla="*/ 673207 w 5372098"/>
              <a:gd name="connsiteY4269" fmla="*/ 1006427 h 6857999"/>
              <a:gd name="connsiteX4270" fmla="*/ 673207 w 5372098"/>
              <a:gd name="connsiteY4270" fmla="*/ 1001944 h 6857999"/>
              <a:gd name="connsiteX4271" fmla="*/ 674701 w 5372098"/>
              <a:gd name="connsiteY4271" fmla="*/ 996958 h 6857999"/>
              <a:gd name="connsiteX4272" fmla="*/ 676694 w 5372098"/>
              <a:gd name="connsiteY4272" fmla="*/ 990980 h 6857999"/>
              <a:gd name="connsiteX4273" fmla="*/ 680183 w 5372098"/>
              <a:gd name="connsiteY4273" fmla="*/ 984502 h 6857999"/>
              <a:gd name="connsiteX4274" fmla="*/ 684171 w 5372098"/>
              <a:gd name="connsiteY4274" fmla="*/ 976529 h 6857999"/>
              <a:gd name="connsiteX4275" fmla="*/ 703603 w 5372098"/>
              <a:gd name="connsiteY4275" fmla="*/ 958089 h 6857999"/>
              <a:gd name="connsiteX4276" fmla="*/ 723039 w 5372098"/>
              <a:gd name="connsiteY4276" fmla="*/ 938156 h 6857999"/>
              <a:gd name="connsiteX4277" fmla="*/ 743964 w 5372098"/>
              <a:gd name="connsiteY4277" fmla="*/ 916728 h 6857999"/>
              <a:gd name="connsiteX4278" fmla="*/ 763896 w 5372098"/>
              <a:gd name="connsiteY4278" fmla="*/ 893805 h 6857999"/>
              <a:gd name="connsiteX4279" fmla="*/ 784825 w 5372098"/>
              <a:gd name="connsiteY4279" fmla="*/ 870384 h 6857999"/>
              <a:gd name="connsiteX4280" fmla="*/ 806252 w 5372098"/>
              <a:gd name="connsiteY4280" fmla="*/ 844968 h 6857999"/>
              <a:gd name="connsiteX4281" fmla="*/ 827679 w 5372098"/>
              <a:gd name="connsiteY4281" fmla="*/ 819554 h 6857999"/>
              <a:gd name="connsiteX4282" fmla="*/ 848608 w 5372098"/>
              <a:gd name="connsiteY4282" fmla="*/ 793144 h 6857999"/>
              <a:gd name="connsiteX4283" fmla="*/ 870531 w 5372098"/>
              <a:gd name="connsiteY4283" fmla="*/ 766234 h 6857999"/>
              <a:gd name="connsiteX4284" fmla="*/ 891460 w 5372098"/>
              <a:gd name="connsiteY4284" fmla="*/ 738328 h 6857999"/>
              <a:gd name="connsiteX4285" fmla="*/ 912392 w 5372098"/>
              <a:gd name="connsiteY4285" fmla="*/ 709426 h 6857999"/>
              <a:gd name="connsiteX4286" fmla="*/ 932819 w 5372098"/>
              <a:gd name="connsiteY4286" fmla="*/ 681018 h 6857999"/>
              <a:gd name="connsiteX4287" fmla="*/ 952255 w 5372098"/>
              <a:gd name="connsiteY4287" fmla="*/ 651117 h 6857999"/>
              <a:gd name="connsiteX4288" fmla="*/ 970689 w 5372098"/>
              <a:gd name="connsiteY4288" fmla="*/ 620721 h 6857999"/>
              <a:gd name="connsiteX4289" fmla="*/ 988130 w 5372098"/>
              <a:gd name="connsiteY4289" fmla="*/ 589825 h 6857999"/>
              <a:gd name="connsiteX4290" fmla="*/ 1005572 w 5372098"/>
              <a:gd name="connsiteY4290" fmla="*/ 558929 h 6857999"/>
              <a:gd name="connsiteX4291" fmla="*/ 1017529 w 5372098"/>
              <a:gd name="connsiteY4291" fmla="*/ 554941 h 6857999"/>
              <a:gd name="connsiteX4292" fmla="*/ 1029986 w 5372098"/>
              <a:gd name="connsiteY4292" fmla="*/ 549958 h 6857999"/>
              <a:gd name="connsiteX4293" fmla="*/ 1042943 w 5372098"/>
              <a:gd name="connsiteY4293" fmla="*/ 543479 h 6857999"/>
              <a:gd name="connsiteX4294" fmla="*/ 1055400 w 5372098"/>
              <a:gd name="connsiteY4294" fmla="*/ 536503 h 6857999"/>
              <a:gd name="connsiteX4295" fmla="*/ 1067857 w 5372098"/>
              <a:gd name="connsiteY4295" fmla="*/ 528531 h 6857999"/>
              <a:gd name="connsiteX4296" fmla="*/ 1080813 w 5372098"/>
              <a:gd name="connsiteY4296" fmla="*/ 520556 h 6857999"/>
              <a:gd name="connsiteX4297" fmla="*/ 1093771 w 5372098"/>
              <a:gd name="connsiteY4297" fmla="*/ 511587 h 6857999"/>
              <a:gd name="connsiteX4298" fmla="*/ 1106228 w 5372098"/>
              <a:gd name="connsiteY4298" fmla="*/ 501122 h 6857999"/>
              <a:gd name="connsiteX4299" fmla="*/ 1119679 w 5372098"/>
              <a:gd name="connsiteY4299" fmla="*/ 490658 h 6857999"/>
              <a:gd name="connsiteX4300" fmla="*/ 1132141 w 5372098"/>
              <a:gd name="connsiteY4300" fmla="*/ 479697 h 6857999"/>
              <a:gd name="connsiteX4301" fmla="*/ 1158550 w 5372098"/>
              <a:gd name="connsiteY4301" fmla="*/ 456273 h 6857999"/>
              <a:gd name="connsiteX4302" fmla="*/ 1184959 w 5372098"/>
              <a:gd name="connsiteY4302" fmla="*/ 431355 h 6857999"/>
              <a:gd name="connsiteX4303" fmla="*/ 1211867 w 5372098"/>
              <a:gd name="connsiteY4303" fmla="*/ 404944 h 6857999"/>
              <a:gd name="connsiteX4304" fmla="*/ 1212365 w 5372098"/>
              <a:gd name="connsiteY4304" fmla="*/ 408931 h 6857999"/>
              <a:gd name="connsiteX4305" fmla="*/ 1213363 w 5372098"/>
              <a:gd name="connsiteY4305" fmla="*/ 412919 h 6857999"/>
              <a:gd name="connsiteX4306" fmla="*/ 1216854 w 5372098"/>
              <a:gd name="connsiteY4306" fmla="*/ 419895 h 6857999"/>
              <a:gd name="connsiteX4307" fmla="*/ 1220838 w 5372098"/>
              <a:gd name="connsiteY4307" fmla="*/ 426374 h 6857999"/>
              <a:gd name="connsiteX4308" fmla="*/ 1225818 w 5372098"/>
              <a:gd name="connsiteY4308" fmla="*/ 433350 h 6857999"/>
              <a:gd name="connsiteX4309" fmla="*/ 1235786 w 5372098"/>
              <a:gd name="connsiteY4309" fmla="*/ 445309 h 6857999"/>
              <a:gd name="connsiteX4310" fmla="*/ 1240769 w 5372098"/>
              <a:gd name="connsiteY4310" fmla="*/ 452285 h 6857999"/>
              <a:gd name="connsiteX4311" fmla="*/ 1244753 w 5372098"/>
              <a:gd name="connsiteY4311" fmla="*/ 458764 h 6857999"/>
              <a:gd name="connsiteX4312" fmla="*/ 1255716 w 5372098"/>
              <a:gd name="connsiteY4312" fmla="*/ 451788 h 6857999"/>
              <a:gd name="connsiteX4313" fmla="*/ 1266180 w 5372098"/>
              <a:gd name="connsiteY4313" fmla="*/ 443316 h 6857999"/>
              <a:gd name="connsiteX4314" fmla="*/ 1277147 w 5372098"/>
              <a:gd name="connsiteY4314" fmla="*/ 434844 h 6857999"/>
              <a:gd name="connsiteX4315" fmla="*/ 1287109 w 5372098"/>
              <a:gd name="connsiteY4315" fmla="*/ 424878 h 6857999"/>
              <a:gd name="connsiteX4316" fmla="*/ 1297575 w 5372098"/>
              <a:gd name="connsiteY4316" fmla="*/ 413914 h 6857999"/>
              <a:gd name="connsiteX4317" fmla="*/ 1308038 w 5372098"/>
              <a:gd name="connsiteY4317" fmla="*/ 402953 h 6857999"/>
              <a:gd name="connsiteX4318" fmla="*/ 1318503 w 5372098"/>
              <a:gd name="connsiteY4318" fmla="*/ 390991 h 6857999"/>
              <a:gd name="connsiteX4319" fmla="*/ 1328470 w 5372098"/>
              <a:gd name="connsiteY4319" fmla="*/ 379031 h 6857999"/>
              <a:gd name="connsiteX4320" fmla="*/ 1349397 w 5372098"/>
              <a:gd name="connsiteY4320" fmla="*/ 352621 h 6857999"/>
              <a:gd name="connsiteX4321" fmla="*/ 1369827 w 5372098"/>
              <a:gd name="connsiteY4321" fmla="*/ 325711 h 6857999"/>
              <a:gd name="connsiteX4322" fmla="*/ 1409690 w 5372098"/>
              <a:gd name="connsiteY4322" fmla="*/ 270397 h 6857999"/>
              <a:gd name="connsiteX4323" fmla="*/ 1430622 w 5372098"/>
              <a:gd name="connsiteY4323" fmla="*/ 241991 h 6857999"/>
              <a:gd name="connsiteX4324" fmla="*/ 1450550 w 5372098"/>
              <a:gd name="connsiteY4324" fmla="*/ 216079 h 6857999"/>
              <a:gd name="connsiteX4325" fmla="*/ 1470985 w 5372098"/>
              <a:gd name="connsiteY4325" fmla="*/ 190667 h 6857999"/>
              <a:gd name="connsiteX4326" fmla="*/ 1481445 w 5372098"/>
              <a:gd name="connsiteY4326" fmla="*/ 178706 h 6857999"/>
              <a:gd name="connsiteX4327" fmla="*/ 1491912 w 5372098"/>
              <a:gd name="connsiteY4327" fmla="*/ 167244 h 6857999"/>
              <a:gd name="connsiteX4328" fmla="*/ 1501877 w 5372098"/>
              <a:gd name="connsiteY4328" fmla="*/ 156779 h 6857999"/>
              <a:gd name="connsiteX4329" fmla="*/ 1512339 w 5372098"/>
              <a:gd name="connsiteY4329" fmla="*/ 146813 h 6857999"/>
              <a:gd name="connsiteX4330" fmla="*/ 1523301 w 5372098"/>
              <a:gd name="connsiteY4330" fmla="*/ 137345 h 6857999"/>
              <a:gd name="connsiteX4331" fmla="*/ 1533769 w 5372098"/>
              <a:gd name="connsiteY4331" fmla="*/ 129372 h 6857999"/>
              <a:gd name="connsiteX4332" fmla="*/ 1543736 w 5372098"/>
              <a:gd name="connsiteY4332" fmla="*/ 121895 h 6857999"/>
              <a:gd name="connsiteX4333" fmla="*/ 1554698 w 5372098"/>
              <a:gd name="connsiteY4333" fmla="*/ 115917 h 6857999"/>
              <a:gd name="connsiteX4334" fmla="*/ 1565661 w 5372098"/>
              <a:gd name="connsiteY4334" fmla="*/ 109934 h 6857999"/>
              <a:gd name="connsiteX4335" fmla="*/ 1576620 w 5372098"/>
              <a:gd name="connsiteY4335" fmla="*/ 105948 h 6857999"/>
              <a:gd name="connsiteX4336" fmla="*/ 1544732 w 5372098"/>
              <a:gd name="connsiteY4336" fmla="*/ 138839 h 6857999"/>
              <a:gd name="connsiteX4337" fmla="*/ 1512840 w 5372098"/>
              <a:gd name="connsiteY4337" fmla="*/ 173721 h 6857999"/>
              <a:gd name="connsiteX4338" fmla="*/ 1481946 w 5372098"/>
              <a:gd name="connsiteY4338" fmla="*/ 209106 h 6857999"/>
              <a:gd name="connsiteX4339" fmla="*/ 1451051 w 5372098"/>
              <a:gd name="connsiteY4339" fmla="*/ 245481 h 6857999"/>
              <a:gd name="connsiteX4340" fmla="*/ 1420654 w 5372098"/>
              <a:gd name="connsiteY4340" fmla="*/ 283851 h 6857999"/>
              <a:gd name="connsiteX4341" fmla="*/ 1390260 w 5372098"/>
              <a:gd name="connsiteY4341" fmla="*/ 322222 h 6857999"/>
              <a:gd name="connsiteX4342" fmla="*/ 1361357 w 5372098"/>
              <a:gd name="connsiteY4342" fmla="*/ 362089 h 6857999"/>
              <a:gd name="connsiteX4343" fmla="*/ 1332953 w 5372098"/>
              <a:gd name="connsiteY4343" fmla="*/ 401456 h 6857999"/>
              <a:gd name="connsiteX4344" fmla="*/ 1278640 w 5372098"/>
              <a:gd name="connsiteY4344" fmla="*/ 482682 h 6857999"/>
              <a:gd name="connsiteX4345" fmla="*/ 1253226 w 5372098"/>
              <a:gd name="connsiteY4345" fmla="*/ 522052 h 6857999"/>
              <a:gd name="connsiteX4346" fmla="*/ 1227815 w 5372098"/>
              <a:gd name="connsiteY4346" fmla="*/ 561919 h 6857999"/>
              <a:gd name="connsiteX4347" fmla="*/ 1203893 w 5372098"/>
              <a:gd name="connsiteY4347" fmla="*/ 600289 h 6857999"/>
              <a:gd name="connsiteX4348" fmla="*/ 1180974 w 5372098"/>
              <a:gd name="connsiteY4348" fmla="*/ 637166 h 6857999"/>
              <a:gd name="connsiteX4349" fmla="*/ 1159046 w 5372098"/>
              <a:gd name="connsiteY4349" fmla="*/ 673546 h 6857999"/>
              <a:gd name="connsiteX4350" fmla="*/ 1138618 w 5372098"/>
              <a:gd name="connsiteY4350" fmla="*/ 708927 h 6857999"/>
              <a:gd name="connsiteX4351" fmla="*/ 1128651 w 5372098"/>
              <a:gd name="connsiteY4351" fmla="*/ 740321 h 6857999"/>
              <a:gd name="connsiteX4352" fmla="*/ 1118192 w 5372098"/>
              <a:gd name="connsiteY4352" fmla="*/ 771219 h 6857999"/>
              <a:gd name="connsiteX4353" fmla="*/ 1107722 w 5372098"/>
              <a:gd name="connsiteY4353" fmla="*/ 802113 h 6857999"/>
              <a:gd name="connsiteX4354" fmla="*/ 1096761 w 5372098"/>
              <a:gd name="connsiteY4354" fmla="*/ 833009 h 6857999"/>
              <a:gd name="connsiteX4355" fmla="*/ 1084804 w 5372098"/>
              <a:gd name="connsiteY4355" fmla="*/ 863905 h 6857999"/>
              <a:gd name="connsiteX4356" fmla="*/ 1071844 w 5372098"/>
              <a:gd name="connsiteY4356" fmla="*/ 894304 h 6857999"/>
              <a:gd name="connsiteX4357" fmla="*/ 1059390 w 5372098"/>
              <a:gd name="connsiteY4357" fmla="*/ 925200 h 6857999"/>
              <a:gd name="connsiteX4358" fmla="*/ 1045434 w 5372098"/>
              <a:gd name="connsiteY4358" fmla="*/ 955597 h 6857999"/>
              <a:gd name="connsiteX4359" fmla="*/ 1032977 w 5372098"/>
              <a:gd name="connsiteY4359" fmla="*/ 986493 h 6857999"/>
              <a:gd name="connsiteX4360" fmla="*/ 1020022 w 5372098"/>
              <a:gd name="connsiteY4360" fmla="*/ 1017391 h 6857999"/>
              <a:gd name="connsiteX4361" fmla="*/ 992616 w 5372098"/>
              <a:gd name="connsiteY4361" fmla="*/ 1079183 h 6857999"/>
              <a:gd name="connsiteX4362" fmla="*/ 964215 w 5372098"/>
              <a:gd name="connsiteY4362" fmla="*/ 1141476 h 6857999"/>
              <a:gd name="connsiteX4363" fmla="*/ 935811 w 5372098"/>
              <a:gd name="connsiteY4363" fmla="*/ 1203761 h 6857999"/>
              <a:gd name="connsiteX4364" fmla="*/ 907408 w 5372098"/>
              <a:gd name="connsiteY4364" fmla="*/ 1266051 h 6857999"/>
              <a:gd name="connsiteX4365" fmla="*/ 880001 w 5372098"/>
              <a:gd name="connsiteY4365" fmla="*/ 1329836 h 6857999"/>
              <a:gd name="connsiteX4366" fmla="*/ 853091 w 5372098"/>
              <a:gd name="connsiteY4366" fmla="*/ 1393113 h 6857999"/>
              <a:gd name="connsiteX4367" fmla="*/ 840632 w 5372098"/>
              <a:gd name="connsiteY4367" fmla="*/ 1425014 h 6857999"/>
              <a:gd name="connsiteX4368" fmla="*/ 827679 w 5372098"/>
              <a:gd name="connsiteY4368" fmla="*/ 1457404 h 6857999"/>
              <a:gd name="connsiteX4369" fmla="*/ 815223 w 5372098"/>
              <a:gd name="connsiteY4369" fmla="*/ 1489298 h 6857999"/>
              <a:gd name="connsiteX4370" fmla="*/ 803262 w 5372098"/>
              <a:gd name="connsiteY4370" fmla="*/ 1521186 h 6857999"/>
              <a:gd name="connsiteX4371" fmla="*/ 791801 w 5372098"/>
              <a:gd name="connsiteY4371" fmla="*/ 1554075 h 6857999"/>
              <a:gd name="connsiteX4372" fmla="*/ 780838 w 5372098"/>
              <a:gd name="connsiteY4372" fmla="*/ 1586472 h 6857999"/>
              <a:gd name="connsiteX4373" fmla="*/ 770875 w 5372098"/>
              <a:gd name="connsiteY4373" fmla="*/ 1619364 h 6857999"/>
              <a:gd name="connsiteX4374" fmla="*/ 760909 w 5372098"/>
              <a:gd name="connsiteY4374" fmla="*/ 1651750 h 6857999"/>
              <a:gd name="connsiteX4375" fmla="*/ 752437 w 5372098"/>
              <a:gd name="connsiteY4375" fmla="*/ 1684633 h 6857999"/>
              <a:gd name="connsiteX4376" fmla="*/ 743964 w 5372098"/>
              <a:gd name="connsiteY4376" fmla="*/ 1717031 h 6857999"/>
              <a:gd name="connsiteX4377" fmla="*/ 730015 w 5372098"/>
              <a:gd name="connsiteY4377" fmla="*/ 1743936 h 6857999"/>
              <a:gd name="connsiteX4378" fmla="*/ 717056 w 5372098"/>
              <a:gd name="connsiteY4378" fmla="*/ 1770841 h 6857999"/>
              <a:gd name="connsiteX4379" fmla="*/ 705095 w 5372098"/>
              <a:gd name="connsiteY4379" fmla="*/ 1798750 h 6857999"/>
              <a:gd name="connsiteX4380" fmla="*/ 692640 w 5372098"/>
              <a:gd name="connsiteY4380" fmla="*/ 1826159 h 6857999"/>
              <a:gd name="connsiteX4381" fmla="*/ 682174 w 5372098"/>
              <a:gd name="connsiteY4381" fmla="*/ 1853572 h 6857999"/>
              <a:gd name="connsiteX4382" fmla="*/ 671209 w 5372098"/>
              <a:gd name="connsiteY4382" fmla="*/ 1881479 h 6857999"/>
              <a:gd name="connsiteX4383" fmla="*/ 661246 w 5372098"/>
              <a:gd name="connsiteY4383" fmla="*/ 1908891 h 6857999"/>
              <a:gd name="connsiteX4384" fmla="*/ 652275 w 5372098"/>
              <a:gd name="connsiteY4384" fmla="*/ 1937293 h 6857999"/>
              <a:gd name="connsiteX4385" fmla="*/ 643807 w 5372098"/>
              <a:gd name="connsiteY4385" fmla="*/ 1965204 h 6857999"/>
              <a:gd name="connsiteX4386" fmla="*/ 634837 w 5372098"/>
              <a:gd name="connsiteY4386" fmla="*/ 1993607 h 6857999"/>
              <a:gd name="connsiteX4387" fmla="*/ 627361 w 5372098"/>
              <a:gd name="connsiteY4387" fmla="*/ 2022512 h 6857999"/>
              <a:gd name="connsiteX4388" fmla="*/ 620888 w 5372098"/>
              <a:gd name="connsiteY4388" fmla="*/ 2050915 h 6857999"/>
              <a:gd name="connsiteX4389" fmla="*/ 614405 w 5372098"/>
              <a:gd name="connsiteY4389" fmla="*/ 2079816 h 6857999"/>
              <a:gd name="connsiteX4390" fmla="*/ 608427 w 5372098"/>
              <a:gd name="connsiteY4390" fmla="*/ 2108717 h 6857999"/>
              <a:gd name="connsiteX4391" fmla="*/ 602946 w 5372098"/>
              <a:gd name="connsiteY4391" fmla="*/ 2138113 h 6857999"/>
              <a:gd name="connsiteX4392" fmla="*/ 598462 w 5372098"/>
              <a:gd name="connsiteY4392" fmla="*/ 2167517 h 6857999"/>
              <a:gd name="connsiteX4393" fmla="*/ 593977 w 5372098"/>
              <a:gd name="connsiteY4393" fmla="*/ 2196420 h 6857999"/>
              <a:gd name="connsiteX4394" fmla="*/ 590490 w 5372098"/>
              <a:gd name="connsiteY4394" fmla="*/ 2226316 h 6857999"/>
              <a:gd name="connsiteX4395" fmla="*/ 587000 w 5372098"/>
              <a:gd name="connsiteY4395" fmla="*/ 2255721 h 6857999"/>
              <a:gd name="connsiteX4396" fmla="*/ 584508 w 5372098"/>
              <a:gd name="connsiteY4396" fmla="*/ 2285120 h 6857999"/>
              <a:gd name="connsiteX4397" fmla="*/ 582518 w 5372098"/>
              <a:gd name="connsiteY4397" fmla="*/ 2315520 h 6857999"/>
              <a:gd name="connsiteX4398" fmla="*/ 580524 w 5372098"/>
              <a:gd name="connsiteY4398" fmla="*/ 2345416 h 6857999"/>
              <a:gd name="connsiteX4399" fmla="*/ 579027 w 5372098"/>
              <a:gd name="connsiteY4399" fmla="*/ 2375818 h 6857999"/>
              <a:gd name="connsiteX4400" fmla="*/ 578531 w 5372098"/>
              <a:gd name="connsiteY4400" fmla="*/ 2406214 h 6857999"/>
              <a:gd name="connsiteX4401" fmla="*/ 577532 w 5372098"/>
              <a:gd name="connsiteY4401" fmla="*/ 2436611 h 6857999"/>
              <a:gd name="connsiteX4402" fmla="*/ 578531 w 5372098"/>
              <a:gd name="connsiteY4402" fmla="*/ 2467009 h 6857999"/>
              <a:gd name="connsiteX4403" fmla="*/ 579027 w 5372098"/>
              <a:gd name="connsiteY4403" fmla="*/ 2497904 h 6857999"/>
              <a:gd name="connsiteX4404" fmla="*/ 579526 w 5372098"/>
              <a:gd name="connsiteY4404" fmla="*/ 2528301 h 6857999"/>
              <a:gd name="connsiteX4405" fmla="*/ 581023 w 5372098"/>
              <a:gd name="connsiteY4405" fmla="*/ 2559198 h 6857999"/>
              <a:gd name="connsiteX4406" fmla="*/ 583014 w 5372098"/>
              <a:gd name="connsiteY4406" fmla="*/ 2590096 h 6857999"/>
              <a:gd name="connsiteX4407" fmla="*/ 585005 w 5372098"/>
              <a:gd name="connsiteY4407" fmla="*/ 2621488 h 6857999"/>
              <a:gd name="connsiteX4408" fmla="*/ 587999 w 5372098"/>
              <a:gd name="connsiteY4408" fmla="*/ 2652386 h 6857999"/>
              <a:gd name="connsiteX4409" fmla="*/ 591485 w 5372098"/>
              <a:gd name="connsiteY4409" fmla="*/ 2652386 h 6857999"/>
              <a:gd name="connsiteX4410" fmla="*/ 594474 w 5372098"/>
              <a:gd name="connsiteY4410" fmla="*/ 2651388 h 6857999"/>
              <a:gd name="connsiteX4411" fmla="*/ 597961 w 5372098"/>
              <a:gd name="connsiteY4411" fmla="*/ 2649892 h 6857999"/>
              <a:gd name="connsiteX4412" fmla="*/ 600452 w 5372098"/>
              <a:gd name="connsiteY4412" fmla="*/ 2648395 h 6857999"/>
              <a:gd name="connsiteX4413" fmla="*/ 603442 w 5372098"/>
              <a:gd name="connsiteY4413" fmla="*/ 2646405 h 6857999"/>
              <a:gd name="connsiteX4414" fmla="*/ 605936 w 5372098"/>
              <a:gd name="connsiteY4414" fmla="*/ 2644411 h 6857999"/>
              <a:gd name="connsiteX4415" fmla="*/ 610418 w 5372098"/>
              <a:gd name="connsiteY4415" fmla="*/ 2638433 h 6857999"/>
              <a:gd name="connsiteX4416" fmla="*/ 614907 w 5372098"/>
              <a:gd name="connsiteY4416" fmla="*/ 2632454 h 6857999"/>
              <a:gd name="connsiteX4417" fmla="*/ 618893 w 5372098"/>
              <a:gd name="connsiteY4417" fmla="*/ 2625476 h 6857999"/>
              <a:gd name="connsiteX4418" fmla="*/ 626365 w 5372098"/>
              <a:gd name="connsiteY4418" fmla="*/ 2610526 h 6857999"/>
              <a:gd name="connsiteX4419" fmla="*/ 629852 w 5372098"/>
              <a:gd name="connsiteY4419" fmla="*/ 2603549 h 6857999"/>
              <a:gd name="connsiteX4420" fmla="*/ 633841 w 5372098"/>
              <a:gd name="connsiteY4420" fmla="*/ 2596573 h 6857999"/>
              <a:gd name="connsiteX4421" fmla="*/ 638326 w 5372098"/>
              <a:gd name="connsiteY4421" fmla="*/ 2590594 h 6857999"/>
              <a:gd name="connsiteX4422" fmla="*/ 642812 w 5372098"/>
              <a:gd name="connsiteY4422" fmla="*/ 2585113 h 6857999"/>
              <a:gd name="connsiteX4423" fmla="*/ 645302 w 5372098"/>
              <a:gd name="connsiteY4423" fmla="*/ 2583120 h 6857999"/>
              <a:gd name="connsiteX4424" fmla="*/ 648292 w 5372098"/>
              <a:gd name="connsiteY4424" fmla="*/ 2580628 h 6857999"/>
              <a:gd name="connsiteX4425" fmla="*/ 651280 w 5372098"/>
              <a:gd name="connsiteY4425" fmla="*/ 2579629 h 6857999"/>
              <a:gd name="connsiteX4426" fmla="*/ 653771 w 5372098"/>
              <a:gd name="connsiteY4426" fmla="*/ 2577635 h 6857999"/>
              <a:gd name="connsiteX4427" fmla="*/ 657259 w 5372098"/>
              <a:gd name="connsiteY4427" fmla="*/ 2577137 h 6857999"/>
              <a:gd name="connsiteX4428" fmla="*/ 660750 w 5372098"/>
              <a:gd name="connsiteY4428" fmla="*/ 2577137 h 6857999"/>
              <a:gd name="connsiteX4429" fmla="*/ 664738 w 5372098"/>
              <a:gd name="connsiteY4429" fmla="*/ 2577137 h 6857999"/>
              <a:gd name="connsiteX4430" fmla="*/ 668722 w 5372098"/>
              <a:gd name="connsiteY4430" fmla="*/ 2577635 h 6857999"/>
              <a:gd name="connsiteX4431" fmla="*/ 659754 w 5372098"/>
              <a:gd name="connsiteY4431" fmla="*/ 2644909 h 6857999"/>
              <a:gd name="connsiteX4432" fmla="*/ 655766 w 5372098"/>
              <a:gd name="connsiteY4432" fmla="*/ 2675807 h 6857999"/>
              <a:gd name="connsiteX4433" fmla="*/ 652778 w 5372098"/>
              <a:gd name="connsiteY4433" fmla="*/ 2705207 h 6857999"/>
              <a:gd name="connsiteX4434" fmla="*/ 649788 w 5372098"/>
              <a:gd name="connsiteY4434" fmla="*/ 2733112 h 6857999"/>
              <a:gd name="connsiteX4435" fmla="*/ 647793 w 5372098"/>
              <a:gd name="connsiteY4435" fmla="*/ 2760517 h 6857999"/>
              <a:gd name="connsiteX4436" fmla="*/ 645800 w 5372098"/>
              <a:gd name="connsiteY4436" fmla="*/ 2787430 h 6857999"/>
              <a:gd name="connsiteX4437" fmla="*/ 645302 w 5372098"/>
              <a:gd name="connsiteY4437" fmla="*/ 2813841 h 6857999"/>
              <a:gd name="connsiteX4438" fmla="*/ 644803 w 5372098"/>
              <a:gd name="connsiteY4438" fmla="*/ 2840749 h 6857999"/>
              <a:gd name="connsiteX4439" fmla="*/ 644803 w 5372098"/>
              <a:gd name="connsiteY4439" fmla="*/ 2867657 h 6857999"/>
              <a:gd name="connsiteX4440" fmla="*/ 645302 w 5372098"/>
              <a:gd name="connsiteY4440" fmla="*/ 2895565 h 6857999"/>
              <a:gd name="connsiteX4441" fmla="*/ 646297 w 5372098"/>
              <a:gd name="connsiteY4441" fmla="*/ 2924470 h 6857999"/>
              <a:gd name="connsiteX4442" fmla="*/ 648292 w 5372098"/>
              <a:gd name="connsiteY4442" fmla="*/ 2953867 h 6857999"/>
              <a:gd name="connsiteX4443" fmla="*/ 651280 w 5372098"/>
              <a:gd name="connsiteY4443" fmla="*/ 2984761 h 6857999"/>
              <a:gd name="connsiteX4444" fmla="*/ 655766 w 5372098"/>
              <a:gd name="connsiteY4444" fmla="*/ 3017652 h 6857999"/>
              <a:gd name="connsiteX4445" fmla="*/ 661246 w 5372098"/>
              <a:gd name="connsiteY4445" fmla="*/ 3052036 h 6857999"/>
              <a:gd name="connsiteX4446" fmla="*/ 665232 w 5372098"/>
              <a:gd name="connsiteY4446" fmla="*/ 3048545 h 6857999"/>
              <a:gd name="connsiteX4447" fmla="*/ 669218 w 5372098"/>
              <a:gd name="connsiteY4447" fmla="*/ 3044061 h 6857999"/>
              <a:gd name="connsiteX4448" fmla="*/ 672708 w 5372098"/>
              <a:gd name="connsiteY4448" fmla="*/ 3039581 h 6857999"/>
              <a:gd name="connsiteX4449" fmla="*/ 675700 w 5372098"/>
              <a:gd name="connsiteY4449" fmla="*/ 3034095 h 6857999"/>
              <a:gd name="connsiteX4450" fmla="*/ 678688 w 5372098"/>
              <a:gd name="connsiteY4450" fmla="*/ 3028613 h 6857999"/>
              <a:gd name="connsiteX4451" fmla="*/ 680682 w 5372098"/>
              <a:gd name="connsiteY4451" fmla="*/ 3022138 h 6857999"/>
              <a:gd name="connsiteX4452" fmla="*/ 683173 w 5372098"/>
              <a:gd name="connsiteY4452" fmla="*/ 3015158 h 6857999"/>
              <a:gd name="connsiteX4453" fmla="*/ 684666 w 5372098"/>
              <a:gd name="connsiteY4453" fmla="*/ 3007686 h 6857999"/>
              <a:gd name="connsiteX4454" fmla="*/ 679683 w 5372098"/>
              <a:gd name="connsiteY4454" fmla="*/ 3004695 h 6857999"/>
              <a:gd name="connsiteX4455" fmla="*/ 676197 w 5372098"/>
              <a:gd name="connsiteY4455" fmla="*/ 3000710 h 6857999"/>
              <a:gd name="connsiteX4456" fmla="*/ 672708 w 5372098"/>
              <a:gd name="connsiteY4456" fmla="*/ 2995727 h 6857999"/>
              <a:gd name="connsiteX4457" fmla="*/ 670713 w 5372098"/>
              <a:gd name="connsiteY4457" fmla="*/ 2991242 h 6857999"/>
              <a:gd name="connsiteX4458" fmla="*/ 668222 w 5372098"/>
              <a:gd name="connsiteY4458" fmla="*/ 2985758 h 6857999"/>
              <a:gd name="connsiteX4459" fmla="*/ 667225 w 5372098"/>
              <a:gd name="connsiteY4459" fmla="*/ 2979780 h 6857999"/>
              <a:gd name="connsiteX4460" fmla="*/ 666729 w 5372098"/>
              <a:gd name="connsiteY4460" fmla="*/ 2973301 h 6857999"/>
              <a:gd name="connsiteX4461" fmla="*/ 665734 w 5372098"/>
              <a:gd name="connsiteY4461" fmla="*/ 2967320 h 6857999"/>
              <a:gd name="connsiteX4462" fmla="*/ 665734 w 5372098"/>
              <a:gd name="connsiteY4462" fmla="*/ 2960845 h 6857999"/>
              <a:gd name="connsiteX4463" fmla="*/ 666729 w 5372098"/>
              <a:gd name="connsiteY4463" fmla="*/ 2953867 h 6857999"/>
              <a:gd name="connsiteX4464" fmla="*/ 668722 w 5372098"/>
              <a:gd name="connsiteY4464" fmla="*/ 2939916 h 6857999"/>
              <a:gd name="connsiteX4465" fmla="*/ 671711 w 5372098"/>
              <a:gd name="connsiteY4465" fmla="*/ 2925462 h 6857999"/>
              <a:gd name="connsiteX4466" fmla="*/ 675198 w 5372098"/>
              <a:gd name="connsiteY4466" fmla="*/ 2911013 h 6857999"/>
              <a:gd name="connsiteX4467" fmla="*/ 682677 w 5372098"/>
              <a:gd name="connsiteY4467" fmla="*/ 2883604 h 6857999"/>
              <a:gd name="connsiteX4468" fmla="*/ 685164 w 5372098"/>
              <a:gd name="connsiteY4468" fmla="*/ 2871148 h 6857999"/>
              <a:gd name="connsiteX4469" fmla="*/ 687655 w 5372098"/>
              <a:gd name="connsiteY4469" fmla="*/ 2860184 h 6857999"/>
              <a:gd name="connsiteX4470" fmla="*/ 688158 w 5372098"/>
              <a:gd name="connsiteY4470" fmla="*/ 2855698 h 6857999"/>
              <a:gd name="connsiteX4471" fmla="*/ 688158 w 5372098"/>
              <a:gd name="connsiteY4471" fmla="*/ 2851213 h 6857999"/>
              <a:gd name="connsiteX4472" fmla="*/ 688158 w 5372098"/>
              <a:gd name="connsiteY4472" fmla="*/ 2847725 h 6857999"/>
              <a:gd name="connsiteX4473" fmla="*/ 687159 w 5372098"/>
              <a:gd name="connsiteY4473" fmla="*/ 2844235 h 6857999"/>
              <a:gd name="connsiteX4474" fmla="*/ 686163 w 5372098"/>
              <a:gd name="connsiteY4474" fmla="*/ 2841250 h 6857999"/>
              <a:gd name="connsiteX4475" fmla="*/ 684171 w 5372098"/>
              <a:gd name="connsiteY4475" fmla="*/ 2839749 h 6857999"/>
              <a:gd name="connsiteX4476" fmla="*/ 682174 w 5372098"/>
              <a:gd name="connsiteY4476" fmla="*/ 2838255 h 6857999"/>
              <a:gd name="connsiteX4477" fmla="*/ 678688 w 5372098"/>
              <a:gd name="connsiteY4477" fmla="*/ 2837758 h 6857999"/>
              <a:gd name="connsiteX4478" fmla="*/ 683671 w 5372098"/>
              <a:gd name="connsiteY4478" fmla="*/ 2824311 h 6857999"/>
              <a:gd name="connsiteX4479" fmla="*/ 688158 w 5372098"/>
              <a:gd name="connsiteY4479" fmla="*/ 2810351 h 6857999"/>
              <a:gd name="connsiteX4480" fmla="*/ 692144 w 5372098"/>
              <a:gd name="connsiteY4480" fmla="*/ 2796400 h 6857999"/>
              <a:gd name="connsiteX4481" fmla="*/ 695630 w 5372098"/>
              <a:gd name="connsiteY4481" fmla="*/ 2782945 h 6857999"/>
              <a:gd name="connsiteX4482" fmla="*/ 699117 w 5372098"/>
              <a:gd name="connsiteY4482" fmla="*/ 2768991 h 6857999"/>
              <a:gd name="connsiteX4483" fmla="*/ 701610 w 5372098"/>
              <a:gd name="connsiteY4483" fmla="*/ 2755037 h 6857999"/>
              <a:gd name="connsiteX4484" fmla="*/ 706093 w 5372098"/>
              <a:gd name="connsiteY4484" fmla="*/ 2726134 h 6857999"/>
              <a:gd name="connsiteX4485" fmla="*/ 710580 w 5372098"/>
              <a:gd name="connsiteY4485" fmla="*/ 2697730 h 6857999"/>
              <a:gd name="connsiteX4486" fmla="*/ 714068 w 5372098"/>
              <a:gd name="connsiteY4486" fmla="*/ 2667834 h 6857999"/>
              <a:gd name="connsiteX4487" fmla="*/ 720548 w 5372098"/>
              <a:gd name="connsiteY4487" fmla="*/ 2608032 h 6857999"/>
              <a:gd name="connsiteX4488" fmla="*/ 724530 w 5372098"/>
              <a:gd name="connsiteY4488" fmla="*/ 2578634 h 6857999"/>
              <a:gd name="connsiteX4489" fmla="*/ 728519 w 5372098"/>
              <a:gd name="connsiteY4489" fmla="*/ 2549232 h 6857999"/>
              <a:gd name="connsiteX4490" fmla="*/ 733501 w 5372098"/>
              <a:gd name="connsiteY4490" fmla="*/ 2519333 h 6857999"/>
              <a:gd name="connsiteX4491" fmla="*/ 736988 w 5372098"/>
              <a:gd name="connsiteY4491" fmla="*/ 2504381 h 6857999"/>
              <a:gd name="connsiteX4492" fmla="*/ 740476 w 5372098"/>
              <a:gd name="connsiteY4492" fmla="*/ 2490427 h 6857999"/>
              <a:gd name="connsiteX4493" fmla="*/ 744463 w 5372098"/>
              <a:gd name="connsiteY4493" fmla="*/ 2475480 h 6857999"/>
              <a:gd name="connsiteX4494" fmla="*/ 748945 w 5372098"/>
              <a:gd name="connsiteY4494" fmla="*/ 2461028 h 6857999"/>
              <a:gd name="connsiteX4495" fmla="*/ 753933 w 5372098"/>
              <a:gd name="connsiteY4495" fmla="*/ 2446577 h 6857999"/>
              <a:gd name="connsiteX4496" fmla="*/ 759910 w 5372098"/>
              <a:gd name="connsiteY4496" fmla="*/ 2432627 h 6857999"/>
              <a:gd name="connsiteX4497" fmla="*/ 766390 w 5372098"/>
              <a:gd name="connsiteY4497" fmla="*/ 2418176 h 6857999"/>
              <a:gd name="connsiteX4498" fmla="*/ 773366 w 5372098"/>
              <a:gd name="connsiteY4498" fmla="*/ 2404222 h 6857999"/>
              <a:gd name="connsiteX4499" fmla="*/ 781835 w 5372098"/>
              <a:gd name="connsiteY4499" fmla="*/ 2390767 h 6857999"/>
              <a:gd name="connsiteX4500" fmla="*/ 790306 w 5372098"/>
              <a:gd name="connsiteY4500" fmla="*/ 2376813 h 6857999"/>
              <a:gd name="connsiteX4501" fmla="*/ 789809 w 5372098"/>
              <a:gd name="connsiteY4501" fmla="*/ 2373828 h 6857999"/>
              <a:gd name="connsiteX4502" fmla="*/ 788313 w 5372098"/>
              <a:gd name="connsiteY4502" fmla="*/ 2371836 h 6857999"/>
              <a:gd name="connsiteX4503" fmla="*/ 786320 w 5372098"/>
              <a:gd name="connsiteY4503" fmla="*/ 2370838 h 6857999"/>
              <a:gd name="connsiteX4504" fmla="*/ 783828 w 5372098"/>
              <a:gd name="connsiteY4504" fmla="*/ 2369835 h 6857999"/>
              <a:gd name="connsiteX4505" fmla="*/ 777848 w 5372098"/>
              <a:gd name="connsiteY4505" fmla="*/ 2370838 h 6857999"/>
              <a:gd name="connsiteX4506" fmla="*/ 770875 w 5372098"/>
              <a:gd name="connsiteY4506" fmla="*/ 2371337 h 6857999"/>
              <a:gd name="connsiteX4507" fmla="*/ 767383 w 5372098"/>
              <a:gd name="connsiteY4507" fmla="*/ 2371337 h 6857999"/>
              <a:gd name="connsiteX4508" fmla="*/ 763896 w 5372098"/>
              <a:gd name="connsiteY4508" fmla="*/ 2371337 h 6857999"/>
              <a:gd name="connsiteX4509" fmla="*/ 760909 w 5372098"/>
              <a:gd name="connsiteY4509" fmla="*/ 2369338 h 6857999"/>
              <a:gd name="connsiteX4510" fmla="*/ 757916 w 5372098"/>
              <a:gd name="connsiteY4510" fmla="*/ 2367845 h 6857999"/>
              <a:gd name="connsiteX4511" fmla="*/ 755921 w 5372098"/>
              <a:gd name="connsiteY4511" fmla="*/ 2364352 h 6857999"/>
              <a:gd name="connsiteX4512" fmla="*/ 753933 w 5372098"/>
              <a:gd name="connsiteY4512" fmla="*/ 2359868 h 6857999"/>
              <a:gd name="connsiteX4513" fmla="*/ 753434 w 5372098"/>
              <a:gd name="connsiteY4513" fmla="*/ 2353391 h 6857999"/>
              <a:gd name="connsiteX4514" fmla="*/ 752933 w 5372098"/>
              <a:gd name="connsiteY4514" fmla="*/ 2345416 h 6857999"/>
              <a:gd name="connsiteX4515" fmla="*/ 757422 w 5372098"/>
              <a:gd name="connsiteY4515" fmla="*/ 2346415 h 6857999"/>
              <a:gd name="connsiteX4516" fmla="*/ 760909 w 5372098"/>
              <a:gd name="connsiteY4516" fmla="*/ 2345916 h 6857999"/>
              <a:gd name="connsiteX4517" fmla="*/ 764893 w 5372098"/>
              <a:gd name="connsiteY4517" fmla="*/ 2345416 h 6857999"/>
              <a:gd name="connsiteX4518" fmla="*/ 768381 w 5372098"/>
              <a:gd name="connsiteY4518" fmla="*/ 2343922 h 6857999"/>
              <a:gd name="connsiteX4519" fmla="*/ 771871 w 5372098"/>
              <a:gd name="connsiteY4519" fmla="*/ 2341932 h 6857999"/>
              <a:gd name="connsiteX4520" fmla="*/ 774861 w 5372098"/>
              <a:gd name="connsiteY4520" fmla="*/ 2338941 h 6857999"/>
              <a:gd name="connsiteX4521" fmla="*/ 777848 w 5372098"/>
              <a:gd name="connsiteY4521" fmla="*/ 2335454 h 6857999"/>
              <a:gd name="connsiteX4522" fmla="*/ 780338 w 5372098"/>
              <a:gd name="connsiteY4522" fmla="*/ 2331466 h 6857999"/>
              <a:gd name="connsiteX4523" fmla="*/ 782833 w 5372098"/>
              <a:gd name="connsiteY4523" fmla="*/ 2326980 h 6857999"/>
              <a:gd name="connsiteX4524" fmla="*/ 784329 w 5372098"/>
              <a:gd name="connsiteY4524" fmla="*/ 2321999 h 6857999"/>
              <a:gd name="connsiteX4525" fmla="*/ 788313 w 5372098"/>
              <a:gd name="connsiteY4525" fmla="*/ 2310535 h 6857999"/>
              <a:gd name="connsiteX4526" fmla="*/ 791305 w 5372098"/>
              <a:gd name="connsiteY4526" fmla="*/ 2298077 h 6857999"/>
              <a:gd name="connsiteX4527" fmla="*/ 793792 w 5372098"/>
              <a:gd name="connsiteY4527" fmla="*/ 2284123 h 6857999"/>
              <a:gd name="connsiteX4528" fmla="*/ 795289 w 5372098"/>
              <a:gd name="connsiteY4528" fmla="*/ 2269173 h 6857999"/>
              <a:gd name="connsiteX4529" fmla="*/ 795787 w 5372098"/>
              <a:gd name="connsiteY4529" fmla="*/ 2254224 h 6857999"/>
              <a:gd name="connsiteX4530" fmla="*/ 796286 w 5372098"/>
              <a:gd name="connsiteY4530" fmla="*/ 2238776 h 6857999"/>
              <a:gd name="connsiteX4531" fmla="*/ 795787 w 5372098"/>
              <a:gd name="connsiteY4531" fmla="*/ 2223825 h 6857999"/>
              <a:gd name="connsiteX4532" fmla="*/ 794790 w 5372098"/>
              <a:gd name="connsiteY4532" fmla="*/ 2209374 h 6857999"/>
              <a:gd name="connsiteX4533" fmla="*/ 793792 w 5372098"/>
              <a:gd name="connsiteY4533" fmla="*/ 2194922 h 6857999"/>
              <a:gd name="connsiteX4534" fmla="*/ 791305 w 5372098"/>
              <a:gd name="connsiteY4534" fmla="*/ 2181968 h 6857999"/>
              <a:gd name="connsiteX4535" fmla="*/ 789310 w 5372098"/>
              <a:gd name="connsiteY4535" fmla="*/ 2171005 h 6857999"/>
              <a:gd name="connsiteX4536" fmla="*/ 792299 w 5372098"/>
              <a:gd name="connsiteY4536" fmla="*/ 2177483 h 6857999"/>
              <a:gd name="connsiteX4537" fmla="*/ 795787 w 5372098"/>
              <a:gd name="connsiteY4537" fmla="*/ 2182963 h 6857999"/>
              <a:gd name="connsiteX4538" fmla="*/ 799772 w 5372098"/>
              <a:gd name="connsiteY4538" fmla="*/ 2186454 h 6857999"/>
              <a:gd name="connsiteX4539" fmla="*/ 803262 w 5372098"/>
              <a:gd name="connsiteY4539" fmla="*/ 2188445 h 6857999"/>
              <a:gd name="connsiteX4540" fmla="*/ 805257 w 5372098"/>
              <a:gd name="connsiteY4540" fmla="*/ 2188445 h 6857999"/>
              <a:gd name="connsiteX4541" fmla="*/ 806748 w 5372098"/>
              <a:gd name="connsiteY4541" fmla="*/ 2188948 h 6857999"/>
              <a:gd name="connsiteX4542" fmla="*/ 810242 w 5372098"/>
              <a:gd name="connsiteY4542" fmla="*/ 2187948 h 6857999"/>
              <a:gd name="connsiteX4543" fmla="*/ 813228 w 5372098"/>
              <a:gd name="connsiteY4543" fmla="*/ 2186454 h 6857999"/>
              <a:gd name="connsiteX4544" fmla="*/ 816716 w 5372098"/>
              <a:gd name="connsiteY4544" fmla="*/ 2182963 h 6857999"/>
              <a:gd name="connsiteX4545" fmla="*/ 820205 w 5372098"/>
              <a:gd name="connsiteY4545" fmla="*/ 2178978 h 6857999"/>
              <a:gd name="connsiteX4546" fmla="*/ 822698 w 5372098"/>
              <a:gd name="connsiteY4546" fmla="*/ 2172997 h 6857999"/>
              <a:gd name="connsiteX4547" fmla="*/ 826182 w 5372098"/>
              <a:gd name="connsiteY4547" fmla="*/ 2167517 h 6857999"/>
              <a:gd name="connsiteX4548" fmla="*/ 829172 w 5372098"/>
              <a:gd name="connsiteY4548" fmla="*/ 2160044 h 6857999"/>
              <a:gd name="connsiteX4549" fmla="*/ 835650 w 5372098"/>
              <a:gd name="connsiteY4549" fmla="*/ 2144099 h 6857999"/>
              <a:gd name="connsiteX4550" fmla="*/ 841133 w 5372098"/>
              <a:gd name="connsiteY4550" fmla="*/ 2125162 h 6857999"/>
              <a:gd name="connsiteX4551" fmla="*/ 847610 w 5372098"/>
              <a:gd name="connsiteY4551" fmla="*/ 2104235 h 6857999"/>
              <a:gd name="connsiteX4552" fmla="*/ 853091 w 5372098"/>
              <a:gd name="connsiteY4552" fmla="*/ 2083302 h 6857999"/>
              <a:gd name="connsiteX4553" fmla="*/ 865051 w 5372098"/>
              <a:gd name="connsiteY4553" fmla="*/ 2040950 h 6857999"/>
              <a:gd name="connsiteX4554" fmla="*/ 871528 w 5372098"/>
              <a:gd name="connsiteY4554" fmla="*/ 2020023 h 6857999"/>
              <a:gd name="connsiteX4555" fmla="*/ 878007 w 5372098"/>
              <a:gd name="connsiteY4555" fmla="*/ 2002078 h 6857999"/>
              <a:gd name="connsiteX4556" fmla="*/ 883988 w 5372098"/>
              <a:gd name="connsiteY4556" fmla="*/ 1985632 h 6857999"/>
              <a:gd name="connsiteX4557" fmla="*/ 886978 w 5372098"/>
              <a:gd name="connsiteY4557" fmla="*/ 1979655 h 6857999"/>
              <a:gd name="connsiteX4558" fmla="*/ 890462 w 5372098"/>
              <a:gd name="connsiteY4558" fmla="*/ 1973175 h 6857999"/>
              <a:gd name="connsiteX4559" fmla="*/ 891460 w 5372098"/>
              <a:gd name="connsiteY4559" fmla="*/ 1974173 h 6857999"/>
              <a:gd name="connsiteX4560" fmla="*/ 892959 w 5372098"/>
              <a:gd name="connsiteY4560" fmla="*/ 1976165 h 6857999"/>
              <a:gd name="connsiteX4561" fmla="*/ 893957 w 5372098"/>
              <a:gd name="connsiteY4561" fmla="*/ 1980152 h 6857999"/>
              <a:gd name="connsiteX4562" fmla="*/ 894450 w 5372098"/>
              <a:gd name="connsiteY4562" fmla="*/ 1984638 h 6857999"/>
              <a:gd name="connsiteX4563" fmla="*/ 894450 w 5372098"/>
              <a:gd name="connsiteY4563" fmla="*/ 1989621 h 6857999"/>
              <a:gd name="connsiteX4564" fmla="*/ 894450 w 5372098"/>
              <a:gd name="connsiteY4564" fmla="*/ 1995100 h 6857999"/>
              <a:gd name="connsiteX4565" fmla="*/ 894950 w 5372098"/>
              <a:gd name="connsiteY4565" fmla="*/ 1999585 h 6857999"/>
              <a:gd name="connsiteX4566" fmla="*/ 895946 w 5372098"/>
              <a:gd name="connsiteY4566" fmla="*/ 2001079 h 6857999"/>
              <a:gd name="connsiteX4567" fmla="*/ 896944 w 5372098"/>
              <a:gd name="connsiteY4567" fmla="*/ 2003073 h 6857999"/>
              <a:gd name="connsiteX4568" fmla="*/ 898436 w 5372098"/>
              <a:gd name="connsiteY4568" fmla="*/ 2004068 h 6857999"/>
              <a:gd name="connsiteX4569" fmla="*/ 899932 w 5372098"/>
              <a:gd name="connsiteY4569" fmla="*/ 2004570 h 6857999"/>
              <a:gd name="connsiteX4570" fmla="*/ 904416 w 5372098"/>
              <a:gd name="connsiteY4570" fmla="*/ 1996598 h 6857999"/>
              <a:gd name="connsiteX4571" fmla="*/ 908402 w 5372098"/>
              <a:gd name="connsiteY4571" fmla="*/ 1989124 h 6857999"/>
              <a:gd name="connsiteX4572" fmla="*/ 911392 w 5372098"/>
              <a:gd name="connsiteY4572" fmla="*/ 1981148 h 6857999"/>
              <a:gd name="connsiteX4573" fmla="*/ 914384 w 5372098"/>
              <a:gd name="connsiteY4573" fmla="*/ 1973175 h 6857999"/>
              <a:gd name="connsiteX4574" fmla="*/ 916875 w 5372098"/>
              <a:gd name="connsiteY4574" fmla="*/ 1965700 h 6857999"/>
              <a:gd name="connsiteX4575" fmla="*/ 918368 w 5372098"/>
              <a:gd name="connsiteY4575" fmla="*/ 1957732 h 6857999"/>
              <a:gd name="connsiteX4576" fmla="*/ 919864 w 5372098"/>
              <a:gd name="connsiteY4576" fmla="*/ 1950252 h 6857999"/>
              <a:gd name="connsiteX4577" fmla="*/ 920859 w 5372098"/>
              <a:gd name="connsiteY4577" fmla="*/ 1942282 h 6857999"/>
              <a:gd name="connsiteX4578" fmla="*/ 921356 w 5372098"/>
              <a:gd name="connsiteY4578" fmla="*/ 1934805 h 6857999"/>
              <a:gd name="connsiteX4579" fmla="*/ 920859 w 5372098"/>
              <a:gd name="connsiteY4579" fmla="*/ 1927329 h 6857999"/>
              <a:gd name="connsiteX4580" fmla="*/ 920859 w 5372098"/>
              <a:gd name="connsiteY4580" fmla="*/ 1919853 h 6857999"/>
              <a:gd name="connsiteX4581" fmla="*/ 919864 w 5372098"/>
              <a:gd name="connsiteY4581" fmla="*/ 1912874 h 6857999"/>
              <a:gd name="connsiteX4582" fmla="*/ 917872 w 5372098"/>
              <a:gd name="connsiteY4582" fmla="*/ 1906394 h 6857999"/>
              <a:gd name="connsiteX4583" fmla="*/ 916377 w 5372098"/>
              <a:gd name="connsiteY4583" fmla="*/ 1899419 h 6857999"/>
              <a:gd name="connsiteX4584" fmla="*/ 913883 w 5372098"/>
              <a:gd name="connsiteY4584" fmla="*/ 1892445 h 6857999"/>
              <a:gd name="connsiteX4585" fmla="*/ 910893 w 5372098"/>
              <a:gd name="connsiteY4585" fmla="*/ 1886960 h 6857999"/>
              <a:gd name="connsiteX4586" fmla="*/ 912392 w 5372098"/>
              <a:gd name="connsiteY4586" fmla="*/ 1880977 h 6857999"/>
              <a:gd name="connsiteX4587" fmla="*/ 914384 w 5372098"/>
              <a:gd name="connsiteY4587" fmla="*/ 1876990 h 6857999"/>
              <a:gd name="connsiteX4588" fmla="*/ 916875 w 5372098"/>
              <a:gd name="connsiteY4588" fmla="*/ 1874501 h 6857999"/>
              <a:gd name="connsiteX4589" fmla="*/ 918869 w 5372098"/>
              <a:gd name="connsiteY4589" fmla="*/ 1872510 h 6857999"/>
              <a:gd name="connsiteX4590" fmla="*/ 921859 w 5372098"/>
              <a:gd name="connsiteY4590" fmla="*/ 1872007 h 6857999"/>
              <a:gd name="connsiteX4591" fmla="*/ 924848 w 5372098"/>
              <a:gd name="connsiteY4591" fmla="*/ 1872007 h 6857999"/>
              <a:gd name="connsiteX4592" fmla="*/ 927836 w 5372098"/>
              <a:gd name="connsiteY4592" fmla="*/ 1872007 h 6857999"/>
              <a:gd name="connsiteX4593" fmla="*/ 930326 w 5372098"/>
              <a:gd name="connsiteY4593" fmla="*/ 1873005 h 6857999"/>
              <a:gd name="connsiteX4594" fmla="*/ 937304 w 5372098"/>
              <a:gd name="connsiteY4594" fmla="*/ 1875496 h 6857999"/>
              <a:gd name="connsiteX4595" fmla="*/ 943782 w 5372098"/>
              <a:gd name="connsiteY4595" fmla="*/ 1877985 h 6857999"/>
              <a:gd name="connsiteX4596" fmla="*/ 947270 w 5372098"/>
              <a:gd name="connsiteY4596" fmla="*/ 1879484 h 6857999"/>
              <a:gd name="connsiteX4597" fmla="*/ 949763 w 5372098"/>
              <a:gd name="connsiteY4597" fmla="*/ 1879484 h 6857999"/>
              <a:gd name="connsiteX4598" fmla="*/ 952753 w 5372098"/>
              <a:gd name="connsiteY4598" fmla="*/ 1879484 h 6857999"/>
              <a:gd name="connsiteX4599" fmla="*/ 955740 w 5372098"/>
              <a:gd name="connsiteY4599" fmla="*/ 1878489 h 6857999"/>
              <a:gd name="connsiteX4600" fmla="*/ 959231 w 5372098"/>
              <a:gd name="connsiteY4600" fmla="*/ 1866029 h 6857999"/>
              <a:gd name="connsiteX4601" fmla="*/ 962719 w 5372098"/>
              <a:gd name="connsiteY4601" fmla="*/ 1854068 h 6857999"/>
              <a:gd name="connsiteX4602" fmla="*/ 966203 w 5372098"/>
              <a:gd name="connsiteY4602" fmla="*/ 1842106 h 6857999"/>
              <a:gd name="connsiteX4603" fmla="*/ 970192 w 5372098"/>
              <a:gd name="connsiteY4603" fmla="*/ 1830146 h 6857999"/>
              <a:gd name="connsiteX4604" fmla="*/ 978663 w 5372098"/>
              <a:gd name="connsiteY4604" fmla="*/ 1807725 h 6857999"/>
              <a:gd name="connsiteX4605" fmla="*/ 987636 w 5372098"/>
              <a:gd name="connsiteY4605" fmla="*/ 1785297 h 6857999"/>
              <a:gd name="connsiteX4606" fmla="*/ 998096 w 5372098"/>
              <a:gd name="connsiteY4606" fmla="*/ 1764365 h 6857999"/>
              <a:gd name="connsiteX4607" fmla="*/ 1008559 w 5372098"/>
              <a:gd name="connsiteY4607" fmla="*/ 1743438 h 6857999"/>
              <a:gd name="connsiteX4608" fmla="*/ 1029986 w 5372098"/>
              <a:gd name="connsiteY4608" fmla="*/ 1702576 h 6857999"/>
              <a:gd name="connsiteX4609" fmla="*/ 1041447 w 5372098"/>
              <a:gd name="connsiteY4609" fmla="*/ 1681644 h 6857999"/>
              <a:gd name="connsiteX4610" fmla="*/ 1052413 w 5372098"/>
              <a:gd name="connsiteY4610" fmla="*/ 1660721 h 6857999"/>
              <a:gd name="connsiteX4611" fmla="*/ 1062874 w 5372098"/>
              <a:gd name="connsiteY4611" fmla="*/ 1638781 h 6857999"/>
              <a:gd name="connsiteX4612" fmla="*/ 1073341 w 5372098"/>
              <a:gd name="connsiteY4612" fmla="*/ 1616869 h 6857999"/>
              <a:gd name="connsiteX4613" fmla="*/ 1082312 w 5372098"/>
              <a:gd name="connsiteY4613" fmla="*/ 1593445 h 6857999"/>
              <a:gd name="connsiteX4614" fmla="*/ 1090779 w 5372098"/>
              <a:gd name="connsiteY4614" fmla="*/ 1569525 h 6857999"/>
              <a:gd name="connsiteX4615" fmla="*/ 1094770 w 5372098"/>
              <a:gd name="connsiteY4615" fmla="*/ 1557068 h 6857999"/>
              <a:gd name="connsiteX4616" fmla="*/ 1098754 w 5372098"/>
              <a:gd name="connsiteY4616" fmla="*/ 1543615 h 6857999"/>
              <a:gd name="connsiteX4617" fmla="*/ 1102242 w 5372098"/>
              <a:gd name="connsiteY4617" fmla="*/ 1530654 h 6857999"/>
              <a:gd name="connsiteX4618" fmla="*/ 1105230 w 5372098"/>
              <a:gd name="connsiteY4618" fmla="*/ 1516700 h 6857999"/>
              <a:gd name="connsiteX4619" fmla="*/ 1109218 w 5372098"/>
              <a:gd name="connsiteY4619" fmla="*/ 1519693 h 6857999"/>
              <a:gd name="connsiteX4620" fmla="*/ 1112707 w 5372098"/>
              <a:gd name="connsiteY4620" fmla="*/ 1520688 h 6857999"/>
              <a:gd name="connsiteX4621" fmla="*/ 1116193 w 5372098"/>
              <a:gd name="connsiteY4621" fmla="*/ 1522181 h 6857999"/>
              <a:gd name="connsiteX4622" fmla="*/ 1119679 w 5372098"/>
              <a:gd name="connsiteY4622" fmla="*/ 1521186 h 6857999"/>
              <a:gd name="connsiteX4623" fmla="*/ 1122174 w 5372098"/>
              <a:gd name="connsiteY4623" fmla="*/ 1520688 h 6857999"/>
              <a:gd name="connsiteX4624" fmla="*/ 1125661 w 5372098"/>
              <a:gd name="connsiteY4624" fmla="*/ 1519693 h 6857999"/>
              <a:gd name="connsiteX4625" fmla="*/ 1131642 w 5372098"/>
              <a:gd name="connsiteY4625" fmla="*/ 1516700 h 6857999"/>
              <a:gd name="connsiteX4626" fmla="*/ 1137622 w 5372098"/>
              <a:gd name="connsiteY4626" fmla="*/ 1513213 h 6857999"/>
              <a:gd name="connsiteX4627" fmla="*/ 1141110 w 5372098"/>
              <a:gd name="connsiteY4627" fmla="*/ 1512213 h 6857999"/>
              <a:gd name="connsiteX4628" fmla="*/ 1144098 w 5372098"/>
              <a:gd name="connsiteY4628" fmla="*/ 1511721 h 6857999"/>
              <a:gd name="connsiteX4629" fmla="*/ 1147584 w 5372098"/>
              <a:gd name="connsiteY4629" fmla="*/ 1511721 h 6857999"/>
              <a:gd name="connsiteX4630" fmla="*/ 1151074 w 5372098"/>
              <a:gd name="connsiteY4630" fmla="*/ 1512213 h 6857999"/>
              <a:gd name="connsiteX4631" fmla="*/ 1154564 w 5372098"/>
              <a:gd name="connsiteY4631" fmla="*/ 1513213 h 6857999"/>
              <a:gd name="connsiteX4632" fmla="*/ 1158550 w 5372098"/>
              <a:gd name="connsiteY4632" fmla="*/ 1516203 h 6857999"/>
              <a:gd name="connsiteX4633" fmla="*/ 1169015 w 5372098"/>
              <a:gd name="connsiteY4633" fmla="*/ 1487801 h 6857999"/>
              <a:gd name="connsiteX4634" fmla="*/ 1173996 w 5372098"/>
              <a:gd name="connsiteY4634" fmla="*/ 1474348 h 6857999"/>
              <a:gd name="connsiteX4635" fmla="*/ 1178979 w 5372098"/>
              <a:gd name="connsiteY4635" fmla="*/ 1461889 h 6857999"/>
              <a:gd name="connsiteX4636" fmla="*/ 1181969 w 5372098"/>
              <a:gd name="connsiteY4636" fmla="*/ 1455910 h 6857999"/>
              <a:gd name="connsiteX4637" fmla="*/ 1185458 w 5372098"/>
              <a:gd name="connsiteY4637" fmla="*/ 1450928 h 6857999"/>
              <a:gd name="connsiteX4638" fmla="*/ 1188448 w 5372098"/>
              <a:gd name="connsiteY4638" fmla="*/ 1446940 h 6857999"/>
              <a:gd name="connsiteX4639" fmla="*/ 1190938 w 5372098"/>
              <a:gd name="connsiteY4639" fmla="*/ 1442952 h 6857999"/>
              <a:gd name="connsiteX4640" fmla="*/ 1194426 w 5372098"/>
              <a:gd name="connsiteY4640" fmla="*/ 1440461 h 6857999"/>
              <a:gd name="connsiteX4641" fmla="*/ 1197912 w 5372098"/>
              <a:gd name="connsiteY4641" fmla="*/ 1438470 h 6857999"/>
              <a:gd name="connsiteX4642" fmla="*/ 1201901 w 5372098"/>
              <a:gd name="connsiteY4642" fmla="*/ 1437968 h 6857999"/>
              <a:gd name="connsiteX4643" fmla="*/ 1205389 w 5372098"/>
              <a:gd name="connsiteY4643" fmla="*/ 1438470 h 6857999"/>
              <a:gd name="connsiteX4644" fmla="*/ 1207384 w 5372098"/>
              <a:gd name="connsiteY4644" fmla="*/ 1434976 h 6857999"/>
              <a:gd name="connsiteX4645" fmla="*/ 1207883 w 5372098"/>
              <a:gd name="connsiteY4645" fmla="*/ 1431489 h 6857999"/>
              <a:gd name="connsiteX4646" fmla="*/ 1208379 w 5372098"/>
              <a:gd name="connsiteY4646" fmla="*/ 1427501 h 6857999"/>
              <a:gd name="connsiteX4647" fmla="*/ 1208379 w 5372098"/>
              <a:gd name="connsiteY4647" fmla="*/ 1423518 h 6857999"/>
              <a:gd name="connsiteX4648" fmla="*/ 1208379 w 5372098"/>
              <a:gd name="connsiteY4648" fmla="*/ 1419527 h 6857999"/>
              <a:gd name="connsiteX4649" fmla="*/ 1207384 w 5372098"/>
              <a:gd name="connsiteY4649" fmla="*/ 1415540 h 6857999"/>
              <a:gd name="connsiteX4650" fmla="*/ 1206386 w 5372098"/>
              <a:gd name="connsiteY4650" fmla="*/ 1412050 h 6857999"/>
              <a:gd name="connsiteX4651" fmla="*/ 1204888 w 5372098"/>
              <a:gd name="connsiteY4651" fmla="*/ 1409060 h 6857999"/>
              <a:gd name="connsiteX4652" fmla="*/ 1203397 w 5372098"/>
              <a:gd name="connsiteY4652" fmla="*/ 1407070 h 6857999"/>
              <a:gd name="connsiteX4653" fmla="*/ 1201402 w 5372098"/>
              <a:gd name="connsiteY4653" fmla="*/ 1405077 h 6857999"/>
              <a:gd name="connsiteX4654" fmla="*/ 1198911 w 5372098"/>
              <a:gd name="connsiteY4654" fmla="*/ 1404074 h 6857999"/>
              <a:gd name="connsiteX4655" fmla="*/ 1197416 w 5372098"/>
              <a:gd name="connsiteY4655" fmla="*/ 1404074 h 6857999"/>
              <a:gd name="connsiteX4656" fmla="*/ 1194426 w 5372098"/>
              <a:gd name="connsiteY4656" fmla="*/ 1405077 h 6857999"/>
              <a:gd name="connsiteX4657" fmla="*/ 1192431 w 5372098"/>
              <a:gd name="connsiteY4657" fmla="*/ 1408065 h 6857999"/>
              <a:gd name="connsiteX4658" fmla="*/ 1189940 w 5372098"/>
              <a:gd name="connsiteY4658" fmla="*/ 1412050 h 6857999"/>
              <a:gd name="connsiteX4659" fmla="*/ 1186954 w 5372098"/>
              <a:gd name="connsiteY4659" fmla="*/ 1417033 h 6857999"/>
              <a:gd name="connsiteX4660" fmla="*/ 1184959 w 5372098"/>
              <a:gd name="connsiteY4660" fmla="*/ 1413545 h 6857999"/>
              <a:gd name="connsiteX4661" fmla="*/ 1183465 w 5372098"/>
              <a:gd name="connsiteY4661" fmla="*/ 1411055 h 6857999"/>
              <a:gd name="connsiteX4662" fmla="*/ 1184460 w 5372098"/>
              <a:gd name="connsiteY4662" fmla="*/ 1408065 h 6857999"/>
              <a:gd name="connsiteX4663" fmla="*/ 1185458 w 5372098"/>
              <a:gd name="connsiteY4663" fmla="*/ 1405077 h 6857999"/>
              <a:gd name="connsiteX4664" fmla="*/ 1186954 w 5372098"/>
              <a:gd name="connsiteY4664" fmla="*/ 1403080 h 6857999"/>
              <a:gd name="connsiteX4665" fmla="*/ 1189940 w 5372098"/>
              <a:gd name="connsiteY4665" fmla="*/ 1400089 h 6857999"/>
              <a:gd name="connsiteX4666" fmla="*/ 1196916 w 5372098"/>
              <a:gd name="connsiteY4666" fmla="*/ 1394116 h 6857999"/>
              <a:gd name="connsiteX4667" fmla="*/ 1204888 w 5372098"/>
              <a:gd name="connsiteY4667" fmla="*/ 1387628 h 6857999"/>
              <a:gd name="connsiteX4668" fmla="*/ 1208877 w 5372098"/>
              <a:gd name="connsiteY4668" fmla="*/ 1383648 h 6857999"/>
              <a:gd name="connsiteX4669" fmla="*/ 1212864 w 5372098"/>
              <a:gd name="connsiteY4669" fmla="*/ 1378167 h 6857999"/>
              <a:gd name="connsiteX4670" fmla="*/ 1216350 w 5372098"/>
              <a:gd name="connsiteY4670" fmla="*/ 1373183 h 6857999"/>
              <a:gd name="connsiteX4671" fmla="*/ 1219342 w 5372098"/>
              <a:gd name="connsiteY4671" fmla="*/ 1366707 h 6857999"/>
              <a:gd name="connsiteX4672" fmla="*/ 1221333 w 5372098"/>
              <a:gd name="connsiteY4672" fmla="*/ 1359234 h 6857999"/>
              <a:gd name="connsiteX4673" fmla="*/ 1223326 w 5372098"/>
              <a:gd name="connsiteY4673" fmla="*/ 1351259 h 6857999"/>
              <a:gd name="connsiteX4674" fmla="*/ 1227815 w 5372098"/>
              <a:gd name="connsiteY4674" fmla="*/ 1348269 h 6857999"/>
              <a:gd name="connsiteX4675" fmla="*/ 1231300 w 5372098"/>
              <a:gd name="connsiteY4675" fmla="*/ 1346775 h 6857999"/>
              <a:gd name="connsiteX4676" fmla="*/ 1234291 w 5372098"/>
              <a:gd name="connsiteY4676" fmla="*/ 1345776 h 6857999"/>
              <a:gd name="connsiteX4677" fmla="*/ 1236283 w 5372098"/>
              <a:gd name="connsiteY4677" fmla="*/ 1345776 h 6857999"/>
              <a:gd name="connsiteX4678" fmla="*/ 1238275 w 5372098"/>
              <a:gd name="connsiteY4678" fmla="*/ 1346273 h 6857999"/>
              <a:gd name="connsiteX4679" fmla="*/ 1239772 w 5372098"/>
              <a:gd name="connsiteY4679" fmla="*/ 1346775 h 6857999"/>
              <a:gd name="connsiteX4680" fmla="*/ 1242262 w 5372098"/>
              <a:gd name="connsiteY4680" fmla="*/ 1349760 h 6857999"/>
              <a:gd name="connsiteX4681" fmla="*/ 1244257 w 5372098"/>
              <a:gd name="connsiteY4681" fmla="*/ 1352758 h 6857999"/>
              <a:gd name="connsiteX4682" fmla="*/ 1245753 w 5372098"/>
              <a:gd name="connsiteY4682" fmla="*/ 1353255 h 6857999"/>
              <a:gd name="connsiteX4683" fmla="*/ 1247244 w 5372098"/>
              <a:gd name="connsiteY4683" fmla="*/ 1353753 h 6857999"/>
              <a:gd name="connsiteX4684" fmla="*/ 1249738 w 5372098"/>
              <a:gd name="connsiteY4684" fmla="*/ 1353753 h 6857999"/>
              <a:gd name="connsiteX4685" fmla="*/ 1252227 w 5372098"/>
              <a:gd name="connsiteY4685" fmla="*/ 1352758 h 6857999"/>
              <a:gd name="connsiteX4686" fmla="*/ 1255716 w 5372098"/>
              <a:gd name="connsiteY4686" fmla="*/ 1350762 h 6857999"/>
              <a:gd name="connsiteX4687" fmla="*/ 1260202 w 5372098"/>
              <a:gd name="connsiteY4687" fmla="*/ 1347770 h 6857999"/>
              <a:gd name="connsiteX4688" fmla="*/ 1260202 w 5372098"/>
              <a:gd name="connsiteY4688" fmla="*/ 1342288 h 6857999"/>
              <a:gd name="connsiteX4689" fmla="*/ 1261197 w 5372098"/>
              <a:gd name="connsiteY4689" fmla="*/ 1336315 h 6857999"/>
              <a:gd name="connsiteX4690" fmla="*/ 1261697 w 5372098"/>
              <a:gd name="connsiteY4690" fmla="*/ 1330834 h 6857999"/>
              <a:gd name="connsiteX4691" fmla="*/ 1262692 w 5372098"/>
              <a:gd name="connsiteY4691" fmla="*/ 1324356 h 6857999"/>
              <a:gd name="connsiteX4692" fmla="*/ 1266180 w 5372098"/>
              <a:gd name="connsiteY4692" fmla="*/ 1312894 h 6857999"/>
              <a:gd name="connsiteX4693" fmla="*/ 1270665 w 5372098"/>
              <a:gd name="connsiteY4693" fmla="*/ 1300935 h 6857999"/>
              <a:gd name="connsiteX4694" fmla="*/ 1275651 w 5372098"/>
              <a:gd name="connsiteY4694" fmla="*/ 1288974 h 6857999"/>
              <a:gd name="connsiteX4695" fmla="*/ 1281629 w 5372098"/>
              <a:gd name="connsiteY4695" fmla="*/ 1277018 h 6857999"/>
              <a:gd name="connsiteX4696" fmla="*/ 1293088 w 5372098"/>
              <a:gd name="connsiteY4696" fmla="*/ 1253595 h 6857999"/>
              <a:gd name="connsiteX4697" fmla="*/ 1298572 w 5372098"/>
              <a:gd name="connsiteY4697" fmla="*/ 1242628 h 6857999"/>
              <a:gd name="connsiteX4698" fmla="*/ 1304050 w 5372098"/>
              <a:gd name="connsiteY4698" fmla="*/ 1231667 h 6857999"/>
              <a:gd name="connsiteX4699" fmla="*/ 1308538 w 5372098"/>
              <a:gd name="connsiteY4699" fmla="*/ 1221201 h 6857999"/>
              <a:gd name="connsiteX4700" fmla="*/ 1312022 w 5372098"/>
              <a:gd name="connsiteY4700" fmla="*/ 1211236 h 6857999"/>
              <a:gd name="connsiteX4701" fmla="*/ 1314018 w 5372098"/>
              <a:gd name="connsiteY4701" fmla="*/ 1201768 h 6857999"/>
              <a:gd name="connsiteX4702" fmla="*/ 1315014 w 5372098"/>
              <a:gd name="connsiteY4702" fmla="*/ 1197782 h 6857999"/>
              <a:gd name="connsiteX4703" fmla="*/ 1315014 w 5372098"/>
              <a:gd name="connsiteY4703" fmla="*/ 1193296 h 6857999"/>
              <a:gd name="connsiteX4704" fmla="*/ 1315014 w 5372098"/>
              <a:gd name="connsiteY4704" fmla="*/ 1189310 h 6857999"/>
              <a:gd name="connsiteX4705" fmla="*/ 1313519 w 5372098"/>
              <a:gd name="connsiteY4705" fmla="*/ 1185825 h 6857999"/>
              <a:gd name="connsiteX4706" fmla="*/ 1312524 w 5372098"/>
              <a:gd name="connsiteY4706" fmla="*/ 1181839 h 6857999"/>
              <a:gd name="connsiteX4707" fmla="*/ 1310033 w 5372098"/>
              <a:gd name="connsiteY4707" fmla="*/ 1178846 h 6857999"/>
              <a:gd name="connsiteX4708" fmla="*/ 1316010 w 5372098"/>
              <a:gd name="connsiteY4708" fmla="*/ 1178846 h 6857999"/>
              <a:gd name="connsiteX4709" fmla="*/ 1320994 w 5372098"/>
              <a:gd name="connsiteY4709" fmla="*/ 1178846 h 6857999"/>
              <a:gd name="connsiteX4710" fmla="*/ 1325480 w 5372098"/>
              <a:gd name="connsiteY4710" fmla="*/ 1178846 h 6857999"/>
              <a:gd name="connsiteX4711" fmla="*/ 1330962 w 5372098"/>
              <a:gd name="connsiteY4711" fmla="*/ 1178349 h 6857999"/>
              <a:gd name="connsiteX4712" fmla="*/ 1334948 w 5372098"/>
              <a:gd name="connsiteY4712" fmla="*/ 1177354 h 6857999"/>
              <a:gd name="connsiteX4713" fmla="*/ 1339429 w 5372098"/>
              <a:gd name="connsiteY4713" fmla="*/ 1176357 h 6857999"/>
              <a:gd name="connsiteX4714" fmla="*/ 1343418 w 5372098"/>
              <a:gd name="connsiteY4714" fmla="*/ 1174364 h 6857999"/>
              <a:gd name="connsiteX4715" fmla="*/ 1347408 w 5372098"/>
              <a:gd name="connsiteY4715" fmla="*/ 1172866 h 6857999"/>
              <a:gd name="connsiteX4716" fmla="*/ 1354880 w 5372098"/>
              <a:gd name="connsiteY4716" fmla="*/ 1167384 h 6857999"/>
              <a:gd name="connsiteX4717" fmla="*/ 1361357 w 5372098"/>
              <a:gd name="connsiteY4717" fmla="*/ 1161905 h 6857999"/>
              <a:gd name="connsiteX4718" fmla="*/ 1368330 w 5372098"/>
              <a:gd name="connsiteY4718" fmla="*/ 1155427 h 6857999"/>
              <a:gd name="connsiteX4719" fmla="*/ 1374312 w 5372098"/>
              <a:gd name="connsiteY4719" fmla="*/ 1147951 h 6857999"/>
              <a:gd name="connsiteX4720" fmla="*/ 1380292 w 5372098"/>
              <a:gd name="connsiteY4720" fmla="*/ 1139480 h 6857999"/>
              <a:gd name="connsiteX4721" fmla="*/ 1386271 w 5372098"/>
              <a:gd name="connsiteY4721" fmla="*/ 1131011 h 6857999"/>
              <a:gd name="connsiteX4722" fmla="*/ 1399231 w 5372098"/>
              <a:gd name="connsiteY4722" fmla="*/ 1111575 h 6857999"/>
              <a:gd name="connsiteX4723" fmla="*/ 1413180 w 5372098"/>
              <a:gd name="connsiteY4723" fmla="*/ 1090645 h 6857999"/>
              <a:gd name="connsiteX4724" fmla="*/ 1421151 w 5372098"/>
              <a:gd name="connsiteY4724" fmla="*/ 1080180 h 6857999"/>
              <a:gd name="connsiteX4725" fmla="*/ 1430622 w 5372098"/>
              <a:gd name="connsiteY4725" fmla="*/ 1069715 h 6857999"/>
              <a:gd name="connsiteX4726" fmla="*/ 1431117 w 5372098"/>
              <a:gd name="connsiteY4726" fmla="*/ 1071209 h 6857999"/>
              <a:gd name="connsiteX4727" fmla="*/ 1432116 w 5372098"/>
              <a:gd name="connsiteY4727" fmla="*/ 1073202 h 6857999"/>
              <a:gd name="connsiteX4728" fmla="*/ 1432116 w 5372098"/>
              <a:gd name="connsiteY4728" fmla="*/ 1077687 h 6857999"/>
              <a:gd name="connsiteX4729" fmla="*/ 1431615 w 5372098"/>
              <a:gd name="connsiteY4729" fmla="*/ 1082670 h 6857999"/>
              <a:gd name="connsiteX4730" fmla="*/ 1430122 w 5372098"/>
              <a:gd name="connsiteY4730" fmla="*/ 1088651 h 6857999"/>
              <a:gd name="connsiteX4731" fmla="*/ 1427130 w 5372098"/>
              <a:gd name="connsiteY4731" fmla="*/ 1094633 h 6857999"/>
              <a:gd name="connsiteX4732" fmla="*/ 1423645 w 5372098"/>
              <a:gd name="connsiteY4732" fmla="*/ 1101609 h 6857999"/>
              <a:gd name="connsiteX4733" fmla="*/ 1415673 w 5372098"/>
              <a:gd name="connsiteY4733" fmla="*/ 1116062 h 6857999"/>
              <a:gd name="connsiteX4734" fmla="*/ 1406700 w 5372098"/>
              <a:gd name="connsiteY4734" fmla="*/ 1131509 h 6857999"/>
              <a:gd name="connsiteX4735" fmla="*/ 1397732 w 5372098"/>
              <a:gd name="connsiteY4735" fmla="*/ 1147455 h 6857999"/>
              <a:gd name="connsiteX4736" fmla="*/ 1393744 w 5372098"/>
              <a:gd name="connsiteY4736" fmla="*/ 1154931 h 6857999"/>
              <a:gd name="connsiteX4737" fmla="*/ 1389759 w 5372098"/>
              <a:gd name="connsiteY4737" fmla="*/ 1162401 h 6857999"/>
              <a:gd name="connsiteX4738" fmla="*/ 1386768 w 5372098"/>
              <a:gd name="connsiteY4738" fmla="*/ 1169381 h 6857999"/>
              <a:gd name="connsiteX4739" fmla="*/ 1384775 w 5372098"/>
              <a:gd name="connsiteY4739" fmla="*/ 1176357 h 6857999"/>
              <a:gd name="connsiteX4740" fmla="*/ 1388761 w 5372098"/>
              <a:gd name="connsiteY4740" fmla="*/ 1180342 h 6857999"/>
              <a:gd name="connsiteX4741" fmla="*/ 1392751 w 5372098"/>
              <a:gd name="connsiteY4741" fmla="*/ 1182335 h 6857999"/>
              <a:gd name="connsiteX4742" fmla="*/ 1397233 w 5372098"/>
              <a:gd name="connsiteY4742" fmla="*/ 1183832 h 6857999"/>
              <a:gd name="connsiteX4743" fmla="*/ 1401719 w 5372098"/>
              <a:gd name="connsiteY4743" fmla="*/ 1183832 h 6857999"/>
              <a:gd name="connsiteX4744" fmla="*/ 1406700 w 5372098"/>
              <a:gd name="connsiteY4744" fmla="*/ 1182335 h 6857999"/>
              <a:gd name="connsiteX4745" fmla="*/ 1411187 w 5372098"/>
              <a:gd name="connsiteY4745" fmla="*/ 1180836 h 6857999"/>
              <a:gd name="connsiteX4746" fmla="*/ 1416170 w 5372098"/>
              <a:gd name="connsiteY4746" fmla="*/ 1177354 h 6857999"/>
              <a:gd name="connsiteX4747" fmla="*/ 1420654 w 5372098"/>
              <a:gd name="connsiteY4747" fmla="*/ 1173863 h 6857999"/>
              <a:gd name="connsiteX4748" fmla="*/ 1426136 w 5372098"/>
              <a:gd name="connsiteY4748" fmla="*/ 1169381 h 6857999"/>
              <a:gd name="connsiteX4749" fmla="*/ 1430622 w 5372098"/>
              <a:gd name="connsiteY4749" fmla="*/ 1163897 h 6857999"/>
              <a:gd name="connsiteX4750" fmla="*/ 1435103 w 5372098"/>
              <a:gd name="connsiteY4750" fmla="*/ 1158416 h 6857999"/>
              <a:gd name="connsiteX4751" fmla="*/ 1439589 w 5372098"/>
              <a:gd name="connsiteY4751" fmla="*/ 1151938 h 6857999"/>
              <a:gd name="connsiteX4752" fmla="*/ 1448063 w 5372098"/>
              <a:gd name="connsiteY4752" fmla="*/ 1139480 h 6857999"/>
              <a:gd name="connsiteX4753" fmla="*/ 1455536 w 5372098"/>
              <a:gd name="connsiteY4753" fmla="*/ 1127020 h 6857999"/>
              <a:gd name="connsiteX4754" fmla="*/ 1457527 w 5372098"/>
              <a:gd name="connsiteY4754" fmla="*/ 1131011 h 6857999"/>
              <a:gd name="connsiteX4755" fmla="*/ 1458528 w 5372098"/>
              <a:gd name="connsiteY4755" fmla="*/ 1134997 h 6857999"/>
              <a:gd name="connsiteX4756" fmla="*/ 1459022 w 5372098"/>
              <a:gd name="connsiteY4756" fmla="*/ 1138984 h 6857999"/>
              <a:gd name="connsiteX4757" fmla="*/ 1459022 w 5372098"/>
              <a:gd name="connsiteY4757" fmla="*/ 1142970 h 6857999"/>
              <a:gd name="connsiteX4758" fmla="*/ 1459022 w 5372098"/>
              <a:gd name="connsiteY4758" fmla="*/ 1146955 h 6857999"/>
              <a:gd name="connsiteX4759" fmla="*/ 1458027 w 5372098"/>
              <a:gd name="connsiteY4759" fmla="*/ 1150941 h 6857999"/>
              <a:gd name="connsiteX4760" fmla="*/ 1457034 w 5372098"/>
              <a:gd name="connsiteY4760" fmla="*/ 1154931 h 6857999"/>
              <a:gd name="connsiteX4761" fmla="*/ 1455035 w 5372098"/>
              <a:gd name="connsiteY4761" fmla="*/ 1158416 h 6857999"/>
              <a:gd name="connsiteX4762" fmla="*/ 1450550 w 5372098"/>
              <a:gd name="connsiteY4762" fmla="*/ 1165892 h 6857999"/>
              <a:gd name="connsiteX4763" fmla="*/ 1445069 w 5372098"/>
              <a:gd name="connsiteY4763" fmla="*/ 1173863 h 6857999"/>
              <a:gd name="connsiteX4764" fmla="*/ 1431615 w 5372098"/>
              <a:gd name="connsiteY4764" fmla="*/ 1189810 h 6857999"/>
              <a:gd name="connsiteX4765" fmla="*/ 1424144 w 5372098"/>
              <a:gd name="connsiteY4765" fmla="*/ 1197782 h 6857999"/>
              <a:gd name="connsiteX4766" fmla="*/ 1417168 w 5372098"/>
              <a:gd name="connsiteY4766" fmla="*/ 1206751 h 6857999"/>
              <a:gd name="connsiteX4767" fmla="*/ 1411187 w 5372098"/>
              <a:gd name="connsiteY4767" fmla="*/ 1215720 h 6857999"/>
              <a:gd name="connsiteX4768" fmla="*/ 1404708 w 5372098"/>
              <a:gd name="connsiteY4768" fmla="*/ 1226187 h 6857999"/>
              <a:gd name="connsiteX4769" fmla="*/ 1402221 w 5372098"/>
              <a:gd name="connsiteY4769" fmla="*/ 1231170 h 6857999"/>
              <a:gd name="connsiteX4770" fmla="*/ 1400226 w 5372098"/>
              <a:gd name="connsiteY4770" fmla="*/ 1236149 h 6857999"/>
              <a:gd name="connsiteX4771" fmla="*/ 1398231 w 5372098"/>
              <a:gd name="connsiteY4771" fmla="*/ 1241633 h 6857999"/>
              <a:gd name="connsiteX4772" fmla="*/ 1396736 w 5372098"/>
              <a:gd name="connsiteY4772" fmla="*/ 1247114 h 6857999"/>
              <a:gd name="connsiteX4773" fmla="*/ 1395737 w 5372098"/>
              <a:gd name="connsiteY4773" fmla="*/ 1253595 h 6857999"/>
              <a:gd name="connsiteX4774" fmla="*/ 1394244 w 5372098"/>
              <a:gd name="connsiteY4774" fmla="*/ 1259076 h 6857999"/>
              <a:gd name="connsiteX4775" fmla="*/ 1394244 w 5372098"/>
              <a:gd name="connsiteY4775" fmla="*/ 1265553 h 6857999"/>
              <a:gd name="connsiteX4776" fmla="*/ 1394244 w 5372098"/>
              <a:gd name="connsiteY4776" fmla="*/ 1272529 h 6857999"/>
              <a:gd name="connsiteX4777" fmla="*/ 1399726 w 5372098"/>
              <a:gd name="connsiteY4777" fmla="*/ 1267546 h 6857999"/>
              <a:gd name="connsiteX4778" fmla="*/ 1404708 w 5372098"/>
              <a:gd name="connsiteY4778" fmla="*/ 1262066 h 6857999"/>
              <a:gd name="connsiteX4779" fmla="*/ 1409194 w 5372098"/>
              <a:gd name="connsiteY4779" fmla="*/ 1255586 h 6857999"/>
              <a:gd name="connsiteX4780" fmla="*/ 1414677 w 5372098"/>
              <a:gd name="connsiteY4780" fmla="*/ 1248112 h 6857999"/>
              <a:gd name="connsiteX4781" fmla="*/ 1423645 w 5372098"/>
              <a:gd name="connsiteY4781" fmla="*/ 1232662 h 6857999"/>
              <a:gd name="connsiteX4782" fmla="*/ 1433608 w 5372098"/>
              <a:gd name="connsiteY4782" fmla="*/ 1217715 h 6857999"/>
              <a:gd name="connsiteX4783" fmla="*/ 1438593 w 5372098"/>
              <a:gd name="connsiteY4783" fmla="*/ 1210740 h 6857999"/>
              <a:gd name="connsiteX4784" fmla="*/ 1443081 w 5372098"/>
              <a:gd name="connsiteY4784" fmla="*/ 1204756 h 6857999"/>
              <a:gd name="connsiteX4785" fmla="*/ 1448063 w 5372098"/>
              <a:gd name="connsiteY4785" fmla="*/ 1199279 h 6857999"/>
              <a:gd name="connsiteX4786" fmla="*/ 1453539 w 5372098"/>
              <a:gd name="connsiteY4786" fmla="*/ 1195292 h 6857999"/>
              <a:gd name="connsiteX4787" fmla="*/ 1456532 w 5372098"/>
              <a:gd name="connsiteY4787" fmla="*/ 1193795 h 6857999"/>
              <a:gd name="connsiteX4788" fmla="*/ 1458528 w 5372098"/>
              <a:gd name="connsiteY4788" fmla="*/ 1192800 h 6857999"/>
              <a:gd name="connsiteX4789" fmla="*/ 1461515 w 5372098"/>
              <a:gd name="connsiteY4789" fmla="*/ 1192299 h 6857999"/>
              <a:gd name="connsiteX4790" fmla="*/ 1464503 w 5372098"/>
              <a:gd name="connsiteY4790" fmla="*/ 1192299 h 6857999"/>
              <a:gd name="connsiteX4791" fmla="*/ 1466997 w 5372098"/>
              <a:gd name="connsiteY4791" fmla="*/ 1192299 h 6857999"/>
              <a:gd name="connsiteX4792" fmla="*/ 1469983 w 5372098"/>
              <a:gd name="connsiteY4792" fmla="*/ 1192800 h 6857999"/>
              <a:gd name="connsiteX4793" fmla="*/ 1472974 w 5372098"/>
              <a:gd name="connsiteY4793" fmla="*/ 1194293 h 6857999"/>
              <a:gd name="connsiteX4794" fmla="*/ 1475964 w 5372098"/>
              <a:gd name="connsiteY4794" fmla="*/ 1196289 h 6857999"/>
              <a:gd name="connsiteX4795" fmla="*/ 1479452 w 5372098"/>
              <a:gd name="connsiteY4795" fmla="*/ 1189310 h 6857999"/>
              <a:gd name="connsiteX4796" fmla="*/ 1481445 w 5372098"/>
              <a:gd name="connsiteY4796" fmla="*/ 1182834 h 6857999"/>
              <a:gd name="connsiteX4797" fmla="*/ 1483439 w 5372098"/>
              <a:gd name="connsiteY4797" fmla="*/ 1177354 h 6857999"/>
              <a:gd name="connsiteX4798" fmla="*/ 1484436 w 5372098"/>
              <a:gd name="connsiteY4798" fmla="*/ 1172371 h 6857999"/>
              <a:gd name="connsiteX4799" fmla="*/ 1484935 w 5372098"/>
              <a:gd name="connsiteY4799" fmla="*/ 1161905 h 6857999"/>
              <a:gd name="connsiteX4800" fmla="*/ 1485431 w 5372098"/>
              <a:gd name="connsiteY4800" fmla="*/ 1152437 h 6857999"/>
              <a:gd name="connsiteX4801" fmla="*/ 1485431 w 5372098"/>
              <a:gd name="connsiteY4801" fmla="*/ 1147951 h 6857999"/>
              <a:gd name="connsiteX4802" fmla="*/ 1486428 w 5372098"/>
              <a:gd name="connsiteY4802" fmla="*/ 1142970 h 6857999"/>
              <a:gd name="connsiteX4803" fmla="*/ 1487928 w 5372098"/>
              <a:gd name="connsiteY4803" fmla="*/ 1136990 h 6857999"/>
              <a:gd name="connsiteX4804" fmla="*/ 1489420 w 5372098"/>
              <a:gd name="connsiteY4804" fmla="*/ 1131509 h 6857999"/>
              <a:gd name="connsiteX4805" fmla="*/ 1492407 w 5372098"/>
              <a:gd name="connsiteY4805" fmla="*/ 1125030 h 6857999"/>
              <a:gd name="connsiteX4806" fmla="*/ 1495898 w 5372098"/>
              <a:gd name="connsiteY4806" fmla="*/ 1118551 h 6857999"/>
              <a:gd name="connsiteX4807" fmla="*/ 1500380 w 5372098"/>
              <a:gd name="connsiteY4807" fmla="*/ 1110081 h 6857999"/>
              <a:gd name="connsiteX4808" fmla="*/ 1506859 w 5372098"/>
              <a:gd name="connsiteY4808" fmla="*/ 1101609 h 6857999"/>
              <a:gd name="connsiteX4809" fmla="*/ 1508354 w 5372098"/>
              <a:gd name="connsiteY4809" fmla="*/ 1095628 h 6857999"/>
              <a:gd name="connsiteX4810" fmla="*/ 1509353 w 5372098"/>
              <a:gd name="connsiteY4810" fmla="*/ 1091643 h 6857999"/>
              <a:gd name="connsiteX4811" fmla="*/ 1508854 w 5372098"/>
              <a:gd name="connsiteY4811" fmla="*/ 1089149 h 6857999"/>
              <a:gd name="connsiteX4812" fmla="*/ 1508354 w 5372098"/>
              <a:gd name="connsiteY4812" fmla="*/ 1088651 h 6857999"/>
              <a:gd name="connsiteX4813" fmla="*/ 1507857 w 5372098"/>
              <a:gd name="connsiteY4813" fmla="*/ 1088651 h 6857999"/>
              <a:gd name="connsiteX4814" fmla="*/ 1506363 w 5372098"/>
              <a:gd name="connsiteY4814" fmla="*/ 1089149 h 6857999"/>
              <a:gd name="connsiteX4815" fmla="*/ 1503371 w 5372098"/>
              <a:gd name="connsiteY4815" fmla="*/ 1090645 h 6857999"/>
              <a:gd name="connsiteX4816" fmla="*/ 1496895 w 5372098"/>
              <a:gd name="connsiteY4816" fmla="*/ 1096127 h 6857999"/>
              <a:gd name="connsiteX4817" fmla="*/ 1488924 w 5372098"/>
              <a:gd name="connsiteY4817" fmla="*/ 1101609 h 6857999"/>
              <a:gd name="connsiteX4818" fmla="*/ 1485431 w 5372098"/>
              <a:gd name="connsiteY4818" fmla="*/ 1104599 h 6857999"/>
              <a:gd name="connsiteX4819" fmla="*/ 1481445 w 5372098"/>
              <a:gd name="connsiteY4819" fmla="*/ 1106093 h 6857999"/>
              <a:gd name="connsiteX4820" fmla="*/ 1477959 w 5372098"/>
              <a:gd name="connsiteY4820" fmla="*/ 1107588 h 6857999"/>
              <a:gd name="connsiteX4821" fmla="*/ 1476467 w 5372098"/>
              <a:gd name="connsiteY4821" fmla="*/ 1107588 h 6857999"/>
              <a:gd name="connsiteX4822" fmla="*/ 1474469 w 5372098"/>
              <a:gd name="connsiteY4822" fmla="*/ 1107089 h 6857999"/>
              <a:gd name="connsiteX4823" fmla="*/ 1472974 w 5372098"/>
              <a:gd name="connsiteY4823" fmla="*/ 1106093 h 6857999"/>
              <a:gd name="connsiteX4824" fmla="*/ 1471980 w 5372098"/>
              <a:gd name="connsiteY4824" fmla="*/ 1105096 h 6857999"/>
              <a:gd name="connsiteX4825" fmla="*/ 1470483 w 5372098"/>
              <a:gd name="connsiteY4825" fmla="*/ 1103602 h 6857999"/>
              <a:gd name="connsiteX4826" fmla="*/ 1469490 w 5372098"/>
              <a:gd name="connsiteY4826" fmla="*/ 1101609 h 6857999"/>
              <a:gd name="connsiteX4827" fmla="*/ 1500380 w 5372098"/>
              <a:gd name="connsiteY4827" fmla="*/ 1078187 h 6857999"/>
              <a:gd name="connsiteX4828" fmla="*/ 1512339 w 5372098"/>
              <a:gd name="connsiteY4828" fmla="*/ 1069215 h 6857999"/>
              <a:gd name="connsiteX4829" fmla="*/ 1524300 w 5372098"/>
              <a:gd name="connsiteY4829" fmla="*/ 1060248 h 6857999"/>
              <a:gd name="connsiteX4830" fmla="*/ 1537258 w 5372098"/>
              <a:gd name="connsiteY4830" fmla="*/ 1052275 h 6857999"/>
              <a:gd name="connsiteX4831" fmla="*/ 1550213 w 5372098"/>
              <a:gd name="connsiteY4831" fmla="*/ 1044800 h 6857999"/>
              <a:gd name="connsiteX4832" fmla="*/ 1566157 w 5372098"/>
              <a:gd name="connsiteY4832" fmla="*/ 1036827 h 6857999"/>
              <a:gd name="connsiteX4833" fmla="*/ 1584597 w 5372098"/>
              <a:gd name="connsiteY4833" fmla="*/ 1027854 h 6857999"/>
              <a:gd name="connsiteX4834" fmla="*/ 1578615 w 5372098"/>
              <a:gd name="connsiteY4834" fmla="*/ 1038319 h 6857999"/>
              <a:gd name="connsiteX4835" fmla="*/ 1573632 w 5372098"/>
              <a:gd name="connsiteY4835" fmla="*/ 1047292 h 6857999"/>
              <a:gd name="connsiteX4836" fmla="*/ 1570143 w 5372098"/>
              <a:gd name="connsiteY4836" fmla="*/ 1055265 h 6857999"/>
              <a:gd name="connsiteX4837" fmla="*/ 1567652 w 5372098"/>
              <a:gd name="connsiteY4837" fmla="*/ 1063236 h 6857999"/>
              <a:gd name="connsiteX4838" fmla="*/ 1566656 w 5372098"/>
              <a:gd name="connsiteY4838" fmla="*/ 1069715 h 6857999"/>
              <a:gd name="connsiteX4839" fmla="*/ 1566656 w 5372098"/>
              <a:gd name="connsiteY4839" fmla="*/ 1073202 h 6857999"/>
              <a:gd name="connsiteX4840" fmla="*/ 1566656 w 5372098"/>
              <a:gd name="connsiteY4840" fmla="*/ 1076192 h 6857999"/>
              <a:gd name="connsiteX4841" fmla="*/ 1568148 w 5372098"/>
              <a:gd name="connsiteY4841" fmla="*/ 1078187 h 6857999"/>
              <a:gd name="connsiteX4842" fmla="*/ 1569143 w 5372098"/>
              <a:gd name="connsiteY4842" fmla="*/ 1080679 h 6857999"/>
              <a:gd name="connsiteX4843" fmla="*/ 1570642 w 5372098"/>
              <a:gd name="connsiteY4843" fmla="*/ 1082670 h 6857999"/>
              <a:gd name="connsiteX4844" fmla="*/ 1572634 w 5372098"/>
              <a:gd name="connsiteY4844" fmla="*/ 1084665 h 6857999"/>
              <a:gd name="connsiteX4845" fmla="*/ 1574128 w 5372098"/>
              <a:gd name="connsiteY4845" fmla="*/ 1085660 h 6857999"/>
              <a:gd name="connsiteX4846" fmla="*/ 1576620 w 5372098"/>
              <a:gd name="connsiteY4846" fmla="*/ 1086658 h 6857999"/>
              <a:gd name="connsiteX4847" fmla="*/ 1578114 w 5372098"/>
              <a:gd name="connsiteY4847" fmla="*/ 1087655 h 6857999"/>
              <a:gd name="connsiteX4848" fmla="*/ 1580109 w 5372098"/>
              <a:gd name="connsiteY4848" fmla="*/ 1087655 h 6857999"/>
              <a:gd name="connsiteX4849" fmla="*/ 1584095 w 5372098"/>
              <a:gd name="connsiteY4849" fmla="*/ 1086658 h 6857999"/>
              <a:gd name="connsiteX4850" fmla="*/ 1587584 w 5372098"/>
              <a:gd name="connsiteY4850" fmla="*/ 1085164 h 6857999"/>
              <a:gd name="connsiteX4851" fmla="*/ 1591071 w 5372098"/>
              <a:gd name="connsiteY4851" fmla="*/ 1084166 h 6857999"/>
              <a:gd name="connsiteX4852" fmla="*/ 1595059 w 5372098"/>
              <a:gd name="connsiteY4852" fmla="*/ 1082173 h 6857999"/>
              <a:gd name="connsiteX4853" fmla="*/ 1598547 w 5372098"/>
              <a:gd name="connsiteY4853" fmla="*/ 1081674 h 6857999"/>
              <a:gd name="connsiteX4854" fmla="*/ 1600041 w 5372098"/>
              <a:gd name="connsiteY4854" fmla="*/ 1081674 h 6857999"/>
              <a:gd name="connsiteX4855" fmla="*/ 1601537 w 5372098"/>
              <a:gd name="connsiteY4855" fmla="*/ 1082173 h 6857999"/>
              <a:gd name="connsiteX4856" fmla="*/ 1603528 w 5372098"/>
              <a:gd name="connsiteY4856" fmla="*/ 1071209 h 6857999"/>
              <a:gd name="connsiteX4857" fmla="*/ 1605024 w 5372098"/>
              <a:gd name="connsiteY4857" fmla="*/ 1062239 h 6857999"/>
              <a:gd name="connsiteX4858" fmla="*/ 1607515 w 5372098"/>
              <a:gd name="connsiteY4858" fmla="*/ 1054266 h 6857999"/>
              <a:gd name="connsiteX4859" fmla="*/ 1610504 w 5372098"/>
              <a:gd name="connsiteY4859" fmla="*/ 1046791 h 6857999"/>
              <a:gd name="connsiteX4860" fmla="*/ 1612995 w 5372098"/>
              <a:gd name="connsiteY4860" fmla="*/ 1040812 h 6857999"/>
              <a:gd name="connsiteX4861" fmla="*/ 1616485 w 5372098"/>
              <a:gd name="connsiteY4861" fmla="*/ 1035830 h 6857999"/>
              <a:gd name="connsiteX4862" fmla="*/ 1619971 w 5372098"/>
              <a:gd name="connsiteY4862" fmla="*/ 1030847 h 6857999"/>
              <a:gd name="connsiteX4863" fmla="*/ 1623956 w 5372098"/>
              <a:gd name="connsiteY4863" fmla="*/ 1026362 h 6857999"/>
              <a:gd name="connsiteX4864" fmla="*/ 1631932 w 5372098"/>
              <a:gd name="connsiteY4864" fmla="*/ 1016393 h 6857999"/>
              <a:gd name="connsiteX4865" fmla="*/ 1635915 w 5372098"/>
              <a:gd name="connsiteY4865" fmla="*/ 1010912 h 6857999"/>
              <a:gd name="connsiteX4866" fmla="*/ 1640903 w 5372098"/>
              <a:gd name="connsiteY4866" fmla="*/ 1004933 h 6857999"/>
              <a:gd name="connsiteX4867" fmla="*/ 1644888 w 5372098"/>
              <a:gd name="connsiteY4867" fmla="*/ 997457 h 6857999"/>
              <a:gd name="connsiteX4868" fmla="*/ 1648877 w 5372098"/>
              <a:gd name="connsiteY4868" fmla="*/ 989484 h 6857999"/>
              <a:gd name="connsiteX4869" fmla="*/ 1652363 w 5372098"/>
              <a:gd name="connsiteY4869" fmla="*/ 979519 h 6857999"/>
              <a:gd name="connsiteX4870" fmla="*/ 1656349 w 5372098"/>
              <a:gd name="connsiteY4870" fmla="*/ 968057 h 6857999"/>
              <a:gd name="connsiteX4871" fmla="*/ 1655850 w 5372098"/>
              <a:gd name="connsiteY4871" fmla="*/ 975532 h 6857999"/>
              <a:gd name="connsiteX4872" fmla="*/ 1656349 w 5372098"/>
              <a:gd name="connsiteY4872" fmla="*/ 982507 h 6857999"/>
              <a:gd name="connsiteX4873" fmla="*/ 1657344 w 5372098"/>
              <a:gd name="connsiteY4873" fmla="*/ 988488 h 6857999"/>
              <a:gd name="connsiteX4874" fmla="*/ 1659837 w 5372098"/>
              <a:gd name="connsiteY4874" fmla="*/ 992972 h 6857999"/>
              <a:gd name="connsiteX4875" fmla="*/ 1661830 w 5372098"/>
              <a:gd name="connsiteY4875" fmla="*/ 996461 h 6857999"/>
              <a:gd name="connsiteX4876" fmla="*/ 1664818 w 5372098"/>
              <a:gd name="connsiteY4876" fmla="*/ 999450 h 6857999"/>
              <a:gd name="connsiteX4877" fmla="*/ 1668806 w 5372098"/>
              <a:gd name="connsiteY4877" fmla="*/ 1000447 h 6857999"/>
              <a:gd name="connsiteX4878" fmla="*/ 1672792 w 5372098"/>
              <a:gd name="connsiteY4878" fmla="*/ 1000946 h 6857999"/>
              <a:gd name="connsiteX4879" fmla="*/ 1676779 w 5372098"/>
              <a:gd name="connsiteY4879" fmla="*/ 999948 h 6857999"/>
              <a:gd name="connsiteX4880" fmla="*/ 1681267 w 5372098"/>
              <a:gd name="connsiteY4880" fmla="*/ 997457 h 6857999"/>
              <a:gd name="connsiteX4881" fmla="*/ 1686745 w 5372098"/>
              <a:gd name="connsiteY4881" fmla="*/ 993469 h 6857999"/>
              <a:gd name="connsiteX4882" fmla="*/ 1692224 w 5372098"/>
              <a:gd name="connsiteY4882" fmla="*/ 988488 h 6857999"/>
              <a:gd name="connsiteX4883" fmla="*/ 1697210 w 5372098"/>
              <a:gd name="connsiteY4883" fmla="*/ 981512 h 6857999"/>
              <a:gd name="connsiteX4884" fmla="*/ 1703188 w 5372098"/>
              <a:gd name="connsiteY4884" fmla="*/ 973539 h 6857999"/>
              <a:gd name="connsiteX4885" fmla="*/ 1708668 w 5372098"/>
              <a:gd name="connsiteY4885" fmla="*/ 963073 h 6857999"/>
              <a:gd name="connsiteX4886" fmla="*/ 1715149 w 5372098"/>
              <a:gd name="connsiteY4886" fmla="*/ 951611 h 6857999"/>
              <a:gd name="connsiteX4887" fmla="*/ 1720133 w 5372098"/>
              <a:gd name="connsiteY4887" fmla="*/ 947624 h 6857999"/>
              <a:gd name="connsiteX4888" fmla="*/ 1722125 w 5372098"/>
              <a:gd name="connsiteY4888" fmla="*/ 946628 h 6857999"/>
              <a:gd name="connsiteX4889" fmla="*/ 1723120 w 5372098"/>
              <a:gd name="connsiteY4889" fmla="*/ 946628 h 6857999"/>
              <a:gd name="connsiteX4890" fmla="*/ 1723619 w 5372098"/>
              <a:gd name="connsiteY4890" fmla="*/ 946628 h 6857999"/>
              <a:gd name="connsiteX4891" fmla="*/ 1724120 w 5372098"/>
              <a:gd name="connsiteY4891" fmla="*/ 947125 h 6857999"/>
              <a:gd name="connsiteX4892" fmla="*/ 1723619 w 5372098"/>
              <a:gd name="connsiteY4892" fmla="*/ 950118 h 6857999"/>
              <a:gd name="connsiteX4893" fmla="*/ 1722125 w 5372098"/>
              <a:gd name="connsiteY4893" fmla="*/ 954601 h 6857999"/>
              <a:gd name="connsiteX4894" fmla="*/ 1719138 w 5372098"/>
              <a:gd name="connsiteY4894" fmla="*/ 961079 h 6857999"/>
              <a:gd name="connsiteX4895" fmla="*/ 1710663 w 5372098"/>
              <a:gd name="connsiteY4895" fmla="*/ 975532 h 6857999"/>
              <a:gd name="connsiteX4896" fmla="*/ 1688740 w 5372098"/>
              <a:gd name="connsiteY4896" fmla="*/ 1010912 h 6857999"/>
              <a:gd name="connsiteX4897" fmla="*/ 1679769 w 5372098"/>
              <a:gd name="connsiteY4897" fmla="*/ 1026858 h 6857999"/>
              <a:gd name="connsiteX4898" fmla="*/ 1675779 w 5372098"/>
              <a:gd name="connsiteY4898" fmla="*/ 1033338 h 6857999"/>
              <a:gd name="connsiteX4899" fmla="*/ 1673291 w 5372098"/>
              <a:gd name="connsiteY4899" fmla="*/ 1038820 h 6857999"/>
              <a:gd name="connsiteX4900" fmla="*/ 1684753 w 5372098"/>
              <a:gd name="connsiteY4900" fmla="*/ 1028853 h 6857999"/>
              <a:gd name="connsiteX4901" fmla="*/ 1695716 w 5372098"/>
              <a:gd name="connsiteY4901" fmla="*/ 1018885 h 6857999"/>
              <a:gd name="connsiteX4902" fmla="*/ 1705183 w 5372098"/>
              <a:gd name="connsiteY4902" fmla="*/ 1008919 h 6857999"/>
              <a:gd name="connsiteX4903" fmla="*/ 1715149 w 5372098"/>
              <a:gd name="connsiteY4903" fmla="*/ 998454 h 6857999"/>
              <a:gd name="connsiteX4904" fmla="*/ 1723619 w 5372098"/>
              <a:gd name="connsiteY4904" fmla="*/ 988985 h 6857999"/>
              <a:gd name="connsiteX4905" fmla="*/ 1732588 w 5372098"/>
              <a:gd name="connsiteY4905" fmla="*/ 978520 h 6857999"/>
              <a:gd name="connsiteX4906" fmla="*/ 1748038 w 5372098"/>
              <a:gd name="connsiteY4906" fmla="*/ 957590 h 6857999"/>
              <a:gd name="connsiteX4907" fmla="*/ 1763483 w 5372098"/>
              <a:gd name="connsiteY4907" fmla="*/ 935663 h 6857999"/>
              <a:gd name="connsiteX4908" fmla="*/ 1777933 w 5372098"/>
              <a:gd name="connsiteY4908" fmla="*/ 912742 h 6857999"/>
              <a:gd name="connsiteX4909" fmla="*/ 1793877 w 5372098"/>
              <a:gd name="connsiteY4909" fmla="*/ 888323 h 6857999"/>
              <a:gd name="connsiteX4910" fmla="*/ 1810821 w 5372098"/>
              <a:gd name="connsiteY4910" fmla="*/ 862910 h 6857999"/>
              <a:gd name="connsiteX4911" fmla="*/ 1814808 w 5372098"/>
              <a:gd name="connsiteY4911" fmla="*/ 865399 h 6857999"/>
              <a:gd name="connsiteX4912" fmla="*/ 1819291 w 5372098"/>
              <a:gd name="connsiteY4912" fmla="*/ 866895 h 6857999"/>
              <a:gd name="connsiteX4913" fmla="*/ 1823277 w 5372098"/>
              <a:gd name="connsiteY4913" fmla="*/ 867892 h 6857999"/>
              <a:gd name="connsiteX4914" fmla="*/ 1827265 w 5372098"/>
              <a:gd name="connsiteY4914" fmla="*/ 868890 h 6857999"/>
              <a:gd name="connsiteX4915" fmla="*/ 1835238 w 5372098"/>
              <a:gd name="connsiteY4915" fmla="*/ 869885 h 6857999"/>
              <a:gd name="connsiteX4916" fmla="*/ 1838228 w 5372098"/>
              <a:gd name="connsiteY4916" fmla="*/ 870384 h 6857999"/>
              <a:gd name="connsiteX4917" fmla="*/ 1841217 w 5372098"/>
              <a:gd name="connsiteY4917" fmla="*/ 870881 h 6857999"/>
              <a:gd name="connsiteX4918" fmla="*/ 1843209 w 5372098"/>
              <a:gd name="connsiteY4918" fmla="*/ 871878 h 6857999"/>
              <a:gd name="connsiteX4919" fmla="*/ 1844705 w 5372098"/>
              <a:gd name="connsiteY4919" fmla="*/ 873871 h 6857999"/>
              <a:gd name="connsiteX4920" fmla="*/ 1845204 w 5372098"/>
              <a:gd name="connsiteY4920" fmla="*/ 876861 h 6857999"/>
              <a:gd name="connsiteX4921" fmla="*/ 1844705 w 5372098"/>
              <a:gd name="connsiteY4921" fmla="*/ 880350 h 6857999"/>
              <a:gd name="connsiteX4922" fmla="*/ 1843209 w 5372098"/>
              <a:gd name="connsiteY4922" fmla="*/ 884336 h 6857999"/>
              <a:gd name="connsiteX4923" fmla="*/ 1841217 w 5372098"/>
              <a:gd name="connsiteY4923" fmla="*/ 889818 h 6857999"/>
              <a:gd name="connsiteX4924" fmla="*/ 1837229 w 5372098"/>
              <a:gd name="connsiteY4924" fmla="*/ 897294 h 6857999"/>
              <a:gd name="connsiteX4925" fmla="*/ 1832250 w 5372098"/>
              <a:gd name="connsiteY4925" fmla="*/ 905764 h 6857999"/>
              <a:gd name="connsiteX4926" fmla="*/ 1841715 w 5372098"/>
              <a:gd name="connsiteY4926" fmla="*/ 894801 h 6857999"/>
              <a:gd name="connsiteX4927" fmla="*/ 1850185 w 5372098"/>
              <a:gd name="connsiteY4927" fmla="*/ 884336 h 6857999"/>
              <a:gd name="connsiteX4928" fmla="*/ 1858160 w 5372098"/>
              <a:gd name="connsiteY4928" fmla="*/ 873374 h 6857999"/>
              <a:gd name="connsiteX4929" fmla="*/ 1865633 w 5372098"/>
              <a:gd name="connsiteY4929" fmla="*/ 862410 h 6857999"/>
              <a:gd name="connsiteX4930" fmla="*/ 1872112 w 5372098"/>
              <a:gd name="connsiteY4930" fmla="*/ 851946 h 6857999"/>
              <a:gd name="connsiteX4931" fmla="*/ 1877594 w 5372098"/>
              <a:gd name="connsiteY4931" fmla="*/ 840982 h 6857999"/>
              <a:gd name="connsiteX4932" fmla="*/ 1882575 w 5372098"/>
              <a:gd name="connsiteY4932" fmla="*/ 830517 h 6857999"/>
              <a:gd name="connsiteX4933" fmla="*/ 1886562 w 5372098"/>
              <a:gd name="connsiteY4933" fmla="*/ 820054 h 6857999"/>
              <a:gd name="connsiteX4934" fmla="*/ 1889054 w 5372098"/>
              <a:gd name="connsiteY4934" fmla="*/ 809588 h 6857999"/>
              <a:gd name="connsiteX4935" fmla="*/ 1891047 w 5372098"/>
              <a:gd name="connsiteY4935" fmla="*/ 799622 h 6857999"/>
              <a:gd name="connsiteX4936" fmla="*/ 1891545 w 5372098"/>
              <a:gd name="connsiteY4936" fmla="*/ 789655 h 6857999"/>
              <a:gd name="connsiteX4937" fmla="*/ 1891545 w 5372098"/>
              <a:gd name="connsiteY4937" fmla="*/ 779687 h 6857999"/>
              <a:gd name="connsiteX4938" fmla="*/ 1890550 w 5372098"/>
              <a:gd name="connsiteY4938" fmla="*/ 770720 h 6857999"/>
              <a:gd name="connsiteX4939" fmla="*/ 1887557 w 5372098"/>
              <a:gd name="connsiteY4939" fmla="*/ 761750 h 6857999"/>
              <a:gd name="connsiteX4940" fmla="*/ 1884071 w 5372098"/>
              <a:gd name="connsiteY4940" fmla="*/ 752779 h 6857999"/>
              <a:gd name="connsiteX4941" fmla="*/ 1879586 w 5372098"/>
              <a:gd name="connsiteY4941" fmla="*/ 744806 h 6857999"/>
              <a:gd name="connsiteX4942" fmla="*/ 1884569 w 5372098"/>
              <a:gd name="connsiteY4942" fmla="*/ 739323 h 6857999"/>
              <a:gd name="connsiteX4943" fmla="*/ 1891047 w 5372098"/>
              <a:gd name="connsiteY4943" fmla="*/ 733345 h 6857999"/>
              <a:gd name="connsiteX4944" fmla="*/ 1905497 w 5372098"/>
              <a:gd name="connsiteY4944" fmla="*/ 721883 h 6857999"/>
              <a:gd name="connsiteX4945" fmla="*/ 1920446 w 5372098"/>
              <a:gd name="connsiteY4945" fmla="*/ 710421 h 6857999"/>
              <a:gd name="connsiteX4946" fmla="*/ 1934898 w 5372098"/>
              <a:gd name="connsiteY4946" fmla="*/ 698461 h 6857999"/>
              <a:gd name="connsiteX4947" fmla="*/ 1941874 w 5372098"/>
              <a:gd name="connsiteY4947" fmla="*/ 692977 h 6857999"/>
              <a:gd name="connsiteX4948" fmla="*/ 1948353 w 5372098"/>
              <a:gd name="connsiteY4948" fmla="*/ 686501 h 6857999"/>
              <a:gd name="connsiteX4949" fmla="*/ 1953335 w 5372098"/>
              <a:gd name="connsiteY4949" fmla="*/ 681018 h 6857999"/>
              <a:gd name="connsiteX4950" fmla="*/ 1957320 w 5372098"/>
              <a:gd name="connsiteY4950" fmla="*/ 675038 h 6857999"/>
              <a:gd name="connsiteX4951" fmla="*/ 1960310 w 5372098"/>
              <a:gd name="connsiteY4951" fmla="*/ 669060 h 6857999"/>
              <a:gd name="connsiteX4952" fmla="*/ 1960811 w 5372098"/>
              <a:gd name="connsiteY4952" fmla="*/ 666069 h 6857999"/>
              <a:gd name="connsiteX4953" fmla="*/ 1961307 w 5372098"/>
              <a:gd name="connsiteY4953" fmla="*/ 663079 h 6857999"/>
              <a:gd name="connsiteX4954" fmla="*/ 1961307 w 5372098"/>
              <a:gd name="connsiteY4954" fmla="*/ 660091 h 6857999"/>
              <a:gd name="connsiteX4955" fmla="*/ 1960811 w 5372098"/>
              <a:gd name="connsiteY4955" fmla="*/ 657595 h 6857999"/>
              <a:gd name="connsiteX4956" fmla="*/ 1959811 w 5372098"/>
              <a:gd name="connsiteY4956" fmla="*/ 654607 h 6857999"/>
              <a:gd name="connsiteX4957" fmla="*/ 1958816 w 5372098"/>
              <a:gd name="connsiteY4957" fmla="*/ 651617 h 6857999"/>
              <a:gd name="connsiteX4958" fmla="*/ 1956325 w 5372098"/>
              <a:gd name="connsiteY4958" fmla="*/ 646630 h 6857999"/>
              <a:gd name="connsiteX4959" fmla="*/ 1955330 w 5372098"/>
              <a:gd name="connsiteY4959" fmla="*/ 644641 h 6857999"/>
              <a:gd name="connsiteX4960" fmla="*/ 1953335 w 5372098"/>
              <a:gd name="connsiteY4960" fmla="*/ 643645 h 6857999"/>
              <a:gd name="connsiteX4961" fmla="*/ 1952339 w 5372098"/>
              <a:gd name="connsiteY4961" fmla="*/ 643144 h 6857999"/>
              <a:gd name="connsiteX4962" fmla="*/ 1951344 w 5372098"/>
              <a:gd name="connsiteY4962" fmla="*/ 642646 h 6857999"/>
              <a:gd name="connsiteX4963" fmla="*/ 1949349 w 5372098"/>
              <a:gd name="connsiteY4963" fmla="*/ 642646 h 6857999"/>
              <a:gd name="connsiteX4964" fmla="*/ 1948353 w 5372098"/>
              <a:gd name="connsiteY4964" fmla="*/ 643144 h 6857999"/>
              <a:gd name="connsiteX4965" fmla="*/ 1945361 w 5372098"/>
              <a:gd name="connsiteY4965" fmla="*/ 644641 h 6857999"/>
              <a:gd name="connsiteX4966" fmla="*/ 1942370 w 5372098"/>
              <a:gd name="connsiteY4966" fmla="*/ 647132 h 6857999"/>
              <a:gd name="connsiteX4967" fmla="*/ 1936392 w 5372098"/>
              <a:gd name="connsiteY4967" fmla="*/ 654607 h 6857999"/>
              <a:gd name="connsiteX4968" fmla="*/ 1929913 w 5372098"/>
              <a:gd name="connsiteY4968" fmla="*/ 662582 h 6857999"/>
              <a:gd name="connsiteX4969" fmla="*/ 1926925 w 5372098"/>
              <a:gd name="connsiteY4969" fmla="*/ 666567 h 6857999"/>
              <a:gd name="connsiteX4970" fmla="*/ 1924433 w 5372098"/>
              <a:gd name="connsiteY4970" fmla="*/ 669559 h 6857999"/>
              <a:gd name="connsiteX4971" fmla="*/ 1921441 w 5372098"/>
              <a:gd name="connsiteY4971" fmla="*/ 671550 h 6857999"/>
              <a:gd name="connsiteX4972" fmla="*/ 1918455 w 5372098"/>
              <a:gd name="connsiteY4972" fmla="*/ 673045 h 6857999"/>
              <a:gd name="connsiteX4973" fmla="*/ 1917456 w 5372098"/>
              <a:gd name="connsiteY4973" fmla="*/ 673045 h 6857999"/>
              <a:gd name="connsiteX4974" fmla="*/ 1915465 w 5372098"/>
              <a:gd name="connsiteY4974" fmla="*/ 673045 h 6857999"/>
              <a:gd name="connsiteX4975" fmla="*/ 1914468 w 5372098"/>
              <a:gd name="connsiteY4975" fmla="*/ 672050 h 6857999"/>
              <a:gd name="connsiteX4976" fmla="*/ 1913470 w 5372098"/>
              <a:gd name="connsiteY4976" fmla="*/ 671052 h 6857999"/>
              <a:gd name="connsiteX4977" fmla="*/ 1913470 w 5372098"/>
              <a:gd name="connsiteY4977" fmla="*/ 666069 h 6857999"/>
              <a:gd name="connsiteX4978" fmla="*/ 1913966 w 5372098"/>
              <a:gd name="connsiteY4978" fmla="*/ 662081 h 6857999"/>
              <a:gd name="connsiteX4979" fmla="*/ 1914964 w 5372098"/>
              <a:gd name="connsiteY4979" fmla="*/ 658098 h 6857999"/>
              <a:gd name="connsiteX4980" fmla="*/ 1916959 w 5372098"/>
              <a:gd name="connsiteY4980" fmla="*/ 654607 h 6857999"/>
              <a:gd name="connsiteX4981" fmla="*/ 1918455 w 5372098"/>
              <a:gd name="connsiteY4981" fmla="*/ 651617 h 6857999"/>
              <a:gd name="connsiteX4982" fmla="*/ 1920446 w 5372098"/>
              <a:gd name="connsiteY4982" fmla="*/ 649125 h 6857999"/>
              <a:gd name="connsiteX4983" fmla="*/ 1922940 w 5372098"/>
              <a:gd name="connsiteY4983" fmla="*/ 647132 h 6857999"/>
              <a:gd name="connsiteX4984" fmla="*/ 1925431 w 5372098"/>
              <a:gd name="connsiteY4984" fmla="*/ 644641 h 6857999"/>
              <a:gd name="connsiteX4985" fmla="*/ 1928417 w 5372098"/>
              <a:gd name="connsiteY4985" fmla="*/ 643645 h 6857999"/>
              <a:gd name="connsiteX4986" fmla="*/ 1931409 w 5372098"/>
              <a:gd name="connsiteY4986" fmla="*/ 642149 h 6857999"/>
              <a:gd name="connsiteX4987" fmla="*/ 1938385 w 5372098"/>
              <a:gd name="connsiteY4987" fmla="*/ 640154 h 6857999"/>
              <a:gd name="connsiteX4988" fmla="*/ 1946359 w 5372098"/>
              <a:gd name="connsiteY4988" fmla="*/ 638658 h 6857999"/>
              <a:gd name="connsiteX4989" fmla="*/ 1955330 w 5372098"/>
              <a:gd name="connsiteY4989" fmla="*/ 637166 h 6857999"/>
              <a:gd name="connsiteX4990" fmla="*/ 1972768 w 5372098"/>
              <a:gd name="connsiteY4990" fmla="*/ 635669 h 6857999"/>
              <a:gd name="connsiteX4991" fmla="*/ 1982731 w 5372098"/>
              <a:gd name="connsiteY4991" fmla="*/ 634672 h 6857999"/>
              <a:gd name="connsiteX4992" fmla="*/ 1991702 w 5372098"/>
              <a:gd name="connsiteY4992" fmla="*/ 632680 h 6857999"/>
              <a:gd name="connsiteX4993" fmla="*/ 2001668 w 5372098"/>
              <a:gd name="connsiteY4993" fmla="*/ 630690 h 6857999"/>
              <a:gd name="connsiteX4994" fmla="*/ 2010140 w 5372098"/>
              <a:gd name="connsiteY4994" fmla="*/ 627200 h 6857999"/>
              <a:gd name="connsiteX4995" fmla="*/ 2014627 w 5372098"/>
              <a:gd name="connsiteY4995" fmla="*/ 624706 h 6857999"/>
              <a:gd name="connsiteX4996" fmla="*/ 2018613 w 5372098"/>
              <a:gd name="connsiteY4996" fmla="*/ 622219 h 6857999"/>
              <a:gd name="connsiteX4997" fmla="*/ 2022600 w 5372098"/>
              <a:gd name="connsiteY4997" fmla="*/ 619226 h 6857999"/>
              <a:gd name="connsiteX4998" fmla="*/ 2026583 w 5372098"/>
              <a:gd name="connsiteY4998" fmla="*/ 616236 h 6857999"/>
              <a:gd name="connsiteX4999" fmla="*/ 2029074 w 5372098"/>
              <a:gd name="connsiteY4999" fmla="*/ 613248 h 6857999"/>
              <a:gd name="connsiteX5000" fmla="*/ 2030571 w 5372098"/>
              <a:gd name="connsiteY5000" fmla="*/ 610255 h 6857999"/>
              <a:gd name="connsiteX5001" fmla="*/ 2032067 w 5372098"/>
              <a:gd name="connsiteY5001" fmla="*/ 606769 h 6857999"/>
              <a:gd name="connsiteX5002" fmla="*/ 2033062 w 5372098"/>
              <a:gd name="connsiteY5002" fmla="*/ 603776 h 6857999"/>
              <a:gd name="connsiteX5003" fmla="*/ 2033559 w 5372098"/>
              <a:gd name="connsiteY5003" fmla="*/ 600289 h 6857999"/>
              <a:gd name="connsiteX5004" fmla="*/ 2033559 w 5372098"/>
              <a:gd name="connsiteY5004" fmla="*/ 596803 h 6857999"/>
              <a:gd name="connsiteX5005" fmla="*/ 2033559 w 5372098"/>
              <a:gd name="connsiteY5005" fmla="*/ 593312 h 6857999"/>
              <a:gd name="connsiteX5006" fmla="*/ 2033062 w 5372098"/>
              <a:gd name="connsiteY5006" fmla="*/ 589825 h 6857999"/>
              <a:gd name="connsiteX5007" fmla="*/ 2032067 w 5372098"/>
              <a:gd name="connsiteY5007" fmla="*/ 586834 h 6857999"/>
              <a:gd name="connsiteX5008" fmla="*/ 2030571 w 5372098"/>
              <a:gd name="connsiteY5008" fmla="*/ 584842 h 6857999"/>
              <a:gd name="connsiteX5009" fmla="*/ 2029074 w 5372098"/>
              <a:gd name="connsiteY5009" fmla="*/ 583346 h 6857999"/>
              <a:gd name="connsiteX5010" fmla="*/ 2026583 w 5372098"/>
              <a:gd name="connsiteY5010" fmla="*/ 582849 h 6857999"/>
              <a:gd name="connsiteX5011" fmla="*/ 2024591 w 5372098"/>
              <a:gd name="connsiteY5011" fmla="*/ 582849 h 6857999"/>
              <a:gd name="connsiteX5012" fmla="*/ 2021103 w 5372098"/>
              <a:gd name="connsiteY5012" fmla="*/ 584842 h 6857999"/>
              <a:gd name="connsiteX5013" fmla="*/ 2018114 w 5372098"/>
              <a:gd name="connsiteY5013" fmla="*/ 587334 h 6857999"/>
              <a:gd name="connsiteX5014" fmla="*/ 2014126 w 5372098"/>
              <a:gd name="connsiteY5014" fmla="*/ 591321 h 6857999"/>
              <a:gd name="connsiteX5015" fmla="*/ 2014627 w 5372098"/>
              <a:gd name="connsiteY5015" fmla="*/ 586834 h 6857999"/>
              <a:gd name="connsiteX5016" fmla="*/ 2016619 w 5372098"/>
              <a:gd name="connsiteY5016" fmla="*/ 582348 h 6857999"/>
              <a:gd name="connsiteX5017" fmla="*/ 2019109 w 5372098"/>
              <a:gd name="connsiteY5017" fmla="*/ 578859 h 6857999"/>
              <a:gd name="connsiteX5018" fmla="*/ 2022098 w 5372098"/>
              <a:gd name="connsiteY5018" fmla="*/ 575871 h 6857999"/>
              <a:gd name="connsiteX5019" fmla="*/ 2026086 w 5372098"/>
              <a:gd name="connsiteY5019" fmla="*/ 573876 h 6857999"/>
              <a:gd name="connsiteX5020" fmla="*/ 2030072 w 5372098"/>
              <a:gd name="connsiteY5020" fmla="*/ 571885 h 6857999"/>
              <a:gd name="connsiteX5021" fmla="*/ 2034061 w 5372098"/>
              <a:gd name="connsiteY5021" fmla="*/ 570888 h 6857999"/>
              <a:gd name="connsiteX5022" fmla="*/ 2038048 w 5372098"/>
              <a:gd name="connsiteY5022" fmla="*/ 570888 h 6857999"/>
              <a:gd name="connsiteX5023" fmla="*/ 2042036 w 5372098"/>
              <a:gd name="connsiteY5023" fmla="*/ 570888 h 6857999"/>
              <a:gd name="connsiteX5024" fmla="*/ 2045519 w 5372098"/>
              <a:gd name="connsiteY5024" fmla="*/ 572382 h 6857999"/>
              <a:gd name="connsiteX5025" fmla="*/ 2048507 w 5372098"/>
              <a:gd name="connsiteY5025" fmla="*/ 574876 h 6857999"/>
              <a:gd name="connsiteX5026" fmla="*/ 2051004 w 5372098"/>
              <a:gd name="connsiteY5026" fmla="*/ 577866 h 6857999"/>
              <a:gd name="connsiteX5027" fmla="*/ 2052495 w 5372098"/>
              <a:gd name="connsiteY5027" fmla="*/ 581851 h 6857999"/>
              <a:gd name="connsiteX5028" fmla="*/ 2052995 w 5372098"/>
              <a:gd name="connsiteY5028" fmla="*/ 586336 h 6857999"/>
              <a:gd name="connsiteX5029" fmla="*/ 2051997 w 5372098"/>
              <a:gd name="connsiteY5029" fmla="*/ 592815 h 6857999"/>
              <a:gd name="connsiteX5030" fmla="*/ 2050004 w 5372098"/>
              <a:gd name="connsiteY5030" fmla="*/ 599791 h 6857999"/>
              <a:gd name="connsiteX5031" fmla="*/ 2052995 w 5372098"/>
              <a:gd name="connsiteY5031" fmla="*/ 598295 h 6857999"/>
              <a:gd name="connsiteX5032" fmla="*/ 2056484 w 5372098"/>
              <a:gd name="connsiteY5032" fmla="*/ 597300 h 6857999"/>
              <a:gd name="connsiteX5033" fmla="*/ 2059471 w 5372098"/>
              <a:gd name="connsiteY5033" fmla="*/ 595306 h 6857999"/>
              <a:gd name="connsiteX5034" fmla="*/ 2062462 w 5372098"/>
              <a:gd name="connsiteY5034" fmla="*/ 593810 h 6857999"/>
              <a:gd name="connsiteX5035" fmla="*/ 2067943 w 5372098"/>
              <a:gd name="connsiteY5035" fmla="*/ 588827 h 6857999"/>
              <a:gd name="connsiteX5036" fmla="*/ 2072428 w 5372098"/>
              <a:gd name="connsiteY5036" fmla="*/ 582849 h 6857999"/>
              <a:gd name="connsiteX5037" fmla="*/ 2076911 w 5372098"/>
              <a:gd name="connsiteY5037" fmla="*/ 575871 h 6857999"/>
              <a:gd name="connsiteX5038" fmla="*/ 2080899 w 5372098"/>
              <a:gd name="connsiteY5038" fmla="*/ 569391 h 6857999"/>
              <a:gd name="connsiteX5039" fmla="*/ 2089367 w 5372098"/>
              <a:gd name="connsiteY5039" fmla="*/ 555938 h 6857999"/>
              <a:gd name="connsiteX5040" fmla="*/ 2093357 w 5372098"/>
              <a:gd name="connsiteY5040" fmla="*/ 550456 h 6857999"/>
              <a:gd name="connsiteX5041" fmla="*/ 2097341 w 5372098"/>
              <a:gd name="connsiteY5041" fmla="*/ 545474 h 6857999"/>
              <a:gd name="connsiteX5042" fmla="*/ 2101331 w 5372098"/>
              <a:gd name="connsiteY5042" fmla="*/ 542484 h 6857999"/>
              <a:gd name="connsiteX5043" fmla="*/ 2102824 w 5372098"/>
              <a:gd name="connsiteY5043" fmla="*/ 540989 h 6857999"/>
              <a:gd name="connsiteX5044" fmla="*/ 2105317 w 5372098"/>
              <a:gd name="connsiteY5044" fmla="*/ 540491 h 6857999"/>
              <a:gd name="connsiteX5045" fmla="*/ 2107309 w 5372098"/>
              <a:gd name="connsiteY5045" fmla="*/ 540491 h 6857999"/>
              <a:gd name="connsiteX5046" fmla="*/ 2109800 w 5372098"/>
              <a:gd name="connsiteY5046" fmla="*/ 540491 h 6857999"/>
              <a:gd name="connsiteX5047" fmla="*/ 2112789 w 5372098"/>
              <a:gd name="connsiteY5047" fmla="*/ 541486 h 6857999"/>
              <a:gd name="connsiteX5048" fmla="*/ 2114784 w 5372098"/>
              <a:gd name="connsiteY5048" fmla="*/ 543479 h 6857999"/>
              <a:gd name="connsiteX5049" fmla="*/ 2117774 w 5372098"/>
              <a:gd name="connsiteY5049" fmla="*/ 545474 h 6857999"/>
              <a:gd name="connsiteX5050" fmla="*/ 2120763 w 5372098"/>
              <a:gd name="connsiteY5050" fmla="*/ 548462 h 6857999"/>
              <a:gd name="connsiteX5051" fmla="*/ 2123752 w 5372098"/>
              <a:gd name="connsiteY5051" fmla="*/ 551953 h 6857999"/>
              <a:gd name="connsiteX5052" fmla="*/ 2126742 w 5372098"/>
              <a:gd name="connsiteY5052" fmla="*/ 556438 h 6857999"/>
              <a:gd name="connsiteX5053" fmla="*/ 2128737 w 5372098"/>
              <a:gd name="connsiteY5053" fmla="*/ 550456 h 6857999"/>
              <a:gd name="connsiteX5054" fmla="*/ 2129735 w 5372098"/>
              <a:gd name="connsiteY5054" fmla="*/ 544478 h 6857999"/>
              <a:gd name="connsiteX5055" fmla="*/ 2130229 w 5372098"/>
              <a:gd name="connsiteY5055" fmla="*/ 539493 h 6857999"/>
              <a:gd name="connsiteX5056" fmla="*/ 2130229 w 5372098"/>
              <a:gd name="connsiteY5056" fmla="*/ 535008 h 6857999"/>
              <a:gd name="connsiteX5057" fmla="*/ 2129233 w 5372098"/>
              <a:gd name="connsiteY5057" fmla="*/ 530025 h 6857999"/>
              <a:gd name="connsiteX5058" fmla="*/ 2128236 w 5372098"/>
              <a:gd name="connsiteY5058" fmla="*/ 526040 h 6857999"/>
              <a:gd name="connsiteX5059" fmla="*/ 2126742 w 5372098"/>
              <a:gd name="connsiteY5059" fmla="*/ 522052 h 6857999"/>
              <a:gd name="connsiteX5060" fmla="*/ 2124750 w 5372098"/>
              <a:gd name="connsiteY5060" fmla="*/ 518067 h 6857999"/>
              <a:gd name="connsiteX5061" fmla="*/ 2120763 w 5372098"/>
              <a:gd name="connsiteY5061" fmla="*/ 512084 h 6857999"/>
              <a:gd name="connsiteX5062" fmla="*/ 2116776 w 5372098"/>
              <a:gd name="connsiteY5062" fmla="*/ 506604 h 6857999"/>
              <a:gd name="connsiteX5063" fmla="*/ 2113289 w 5372098"/>
              <a:gd name="connsiteY5063" fmla="*/ 501621 h 6857999"/>
              <a:gd name="connsiteX5064" fmla="*/ 2112789 w 5372098"/>
              <a:gd name="connsiteY5064" fmla="*/ 499128 h 6857999"/>
              <a:gd name="connsiteX5065" fmla="*/ 2111294 w 5372098"/>
              <a:gd name="connsiteY5065" fmla="*/ 497634 h 6857999"/>
              <a:gd name="connsiteX5066" fmla="*/ 2121260 w 5372098"/>
              <a:gd name="connsiteY5066" fmla="*/ 487168 h 6857999"/>
              <a:gd name="connsiteX5067" fmla="*/ 2134214 w 5372098"/>
              <a:gd name="connsiteY5067" fmla="*/ 474711 h 6857999"/>
              <a:gd name="connsiteX5068" fmla="*/ 2167107 w 5372098"/>
              <a:gd name="connsiteY5068" fmla="*/ 444313 h 6857999"/>
              <a:gd name="connsiteX5069" fmla="*/ 2201489 w 5372098"/>
              <a:gd name="connsiteY5069" fmla="*/ 413416 h 6857999"/>
              <a:gd name="connsiteX5070" fmla="*/ 2228893 w 5372098"/>
              <a:gd name="connsiteY5070" fmla="*/ 388001 h 6857999"/>
              <a:gd name="connsiteX5071" fmla="*/ 2228893 w 5372098"/>
              <a:gd name="connsiteY5071" fmla="*/ 393980 h 6857999"/>
              <a:gd name="connsiteX5072" fmla="*/ 2227897 w 5372098"/>
              <a:gd name="connsiteY5072" fmla="*/ 399462 h 6857999"/>
              <a:gd name="connsiteX5073" fmla="*/ 2225407 w 5372098"/>
              <a:gd name="connsiteY5073" fmla="*/ 404944 h 6857999"/>
              <a:gd name="connsiteX5074" fmla="*/ 2221916 w 5372098"/>
              <a:gd name="connsiteY5074" fmla="*/ 409430 h 6857999"/>
              <a:gd name="connsiteX5075" fmla="*/ 2218427 w 5372098"/>
              <a:gd name="connsiteY5075" fmla="*/ 413416 h 6857999"/>
              <a:gd name="connsiteX5076" fmla="*/ 2213945 w 5372098"/>
              <a:gd name="connsiteY5076" fmla="*/ 417899 h 6857999"/>
              <a:gd name="connsiteX5077" fmla="*/ 2202979 w 5372098"/>
              <a:gd name="connsiteY5077" fmla="*/ 425875 h 6857999"/>
              <a:gd name="connsiteX5078" fmla="*/ 2191025 w 5372098"/>
              <a:gd name="connsiteY5078" fmla="*/ 434844 h 6857999"/>
              <a:gd name="connsiteX5079" fmla="*/ 2185545 w 5372098"/>
              <a:gd name="connsiteY5079" fmla="*/ 438830 h 6857999"/>
              <a:gd name="connsiteX5080" fmla="*/ 2179064 w 5372098"/>
              <a:gd name="connsiteY5080" fmla="*/ 443813 h 6857999"/>
              <a:gd name="connsiteX5081" fmla="*/ 2174083 w 5372098"/>
              <a:gd name="connsiteY5081" fmla="*/ 448798 h 6857999"/>
              <a:gd name="connsiteX5082" fmla="*/ 2168100 w 5372098"/>
              <a:gd name="connsiteY5082" fmla="*/ 454278 h 6857999"/>
              <a:gd name="connsiteX5083" fmla="*/ 2163616 w 5372098"/>
              <a:gd name="connsiteY5083" fmla="*/ 460257 h 6857999"/>
              <a:gd name="connsiteX5084" fmla="*/ 2159628 w 5372098"/>
              <a:gd name="connsiteY5084" fmla="*/ 467236 h 6857999"/>
              <a:gd name="connsiteX5085" fmla="*/ 2163616 w 5372098"/>
              <a:gd name="connsiteY5085" fmla="*/ 471721 h 6857999"/>
              <a:gd name="connsiteX5086" fmla="*/ 2167603 w 5372098"/>
              <a:gd name="connsiteY5086" fmla="*/ 474711 h 6857999"/>
              <a:gd name="connsiteX5087" fmla="*/ 2171589 w 5372098"/>
              <a:gd name="connsiteY5087" fmla="*/ 476207 h 6857999"/>
              <a:gd name="connsiteX5088" fmla="*/ 2174083 w 5372098"/>
              <a:gd name="connsiteY5088" fmla="*/ 477203 h 6857999"/>
              <a:gd name="connsiteX5089" fmla="*/ 2176071 w 5372098"/>
              <a:gd name="connsiteY5089" fmla="*/ 476207 h 6857999"/>
              <a:gd name="connsiteX5090" fmla="*/ 2178568 w 5372098"/>
              <a:gd name="connsiteY5090" fmla="*/ 476207 h 6857999"/>
              <a:gd name="connsiteX5091" fmla="*/ 2180560 w 5372098"/>
              <a:gd name="connsiteY5091" fmla="*/ 475212 h 6857999"/>
              <a:gd name="connsiteX5092" fmla="*/ 2186040 w 5372098"/>
              <a:gd name="connsiteY5092" fmla="*/ 473215 h 6857999"/>
              <a:gd name="connsiteX5093" fmla="*/ 2191025 w 5372098"/>
              <a:gd name="connsiteY5093" fmla="*/ 468232 h 6857999"/>
              <a:gd name="connsiteX5094" fmla="*/ 2196502 w 5372098"/>
              <a:gd name="connsiteY5094" fmla="*/ 462253 h 6857999"/>
              <a:gd name="connsiteX5095" fmla="*/ 2196502 w 5372098"/>
              <a:gd name="connsiteY5095" fmla="*/ 470226 h 6857999"/>
              <a:gd name="connsiteX5096" fmla="*/ 2195507 w 5372098"/>
              <a:gd name="connsiteY5096" fmla="*/ 476207 h 6857999"/>
              <a:gd name="connsiteX5097" fmla="*/ 2194512 w 5372098"/>
              <a:gd name="connsiteY5097" fmla="*/ 481687 h 6857999"/>
              <a:gd name="connsiteX5098" fmla="*/ 2192018 w 5372098"/>
              <a:gd name="connsiteY5098" fmla="*/ 486173 h 6857999"/>
              <a:gd name="connsiteX5099" fmla="*/ 2190027 w 5372098"/>
              <a:gd name="connsiteY5099" fmla="*/ 490161 h 6857999"/>
              <a:gd name="connsiteX5100" fmla="*/ 2187035 w 5372098"/>
              <a:gd name="connsiteY5100" fmla="*/ 493149 h 6857999"/>
              <a:gd name="connsiteX5101" fmla="*/ 2184045 w 5372098"/>
              <a:gd name="connsiteY5101" fmla="*/ 496139 h 6857999"/>
              <a:gd name="connsiteX5102" fmla="*/ 2180560 w 5372098"/>
              <a:gd name="connsiteY5102" fmla="*/ 497634 h 6857999"/>
              <a:gd name="connsiteX5103" fmla="*/ 2177571 w 5372098"/>
              <a:gd name="connsiteY5103" fmla="*/ 498631 h 6857999"/>
              <a:gd name="connsiteX5104" fmla="*/ 2174083 w 5372098"/>
              <a:gd name="connsiteY5104" fmla="*/ 499128 h 6857999"/>
              <a:gd name="connsiteX5105" fmla="*/ 2170093 w 5372098"/>
              <a:gd name="connsiteY5105" fmla="*/ 499128 h 6857999"/>
              <a:gd name="connsiteX5106" fmla="*/ 2166604 w 5372098"/>
              <a:gd name="connsiteY5106" fmla="*/ 499128 h 6857999"/>
              <a:gd name="connsiteX5107" fmla="*/ 2160626 w 5372098"/>
              <a:gd name="connsiteY5107" fmla="*/ 498631 h 6857999"/>
              <a:gd name="connsiteX5108" fmla="*/ 2155645 w 5372098"/>
              <a:gd name="connsiteY5108" fmla="*/ 497135 h 6857999"/>
              <a:gd name="connsiteX5109" fmla="*/ 2151655 w 5372098"/>
              <a:gd name="connsiteY5109" fmla="*/ 501621 h 6857999"/>
              <a:gd name="connsiteX5110" fmla="*/ 2148169 w 5372098"/>
              <a:gd name="connsiteY5110" fmla="*/ 505607 h 6857999"/>
              <a:gd name="connsiteX5111" fmla="*/ 2145679 w 5372098"/>
              <a:gd name="connsiteY5111" fmla="*/ 509594 h 6857999"/>
              <a:gd name="connsiteX5112" fmla="*/ 2144183 w 5372098"/>
              <a:gd name="connsiteY5112" fmla="*/ 513580 h 6857999"/>
              <a:gd name="connsiteX5113" fmla="*/ 2143185 w 5372098"/>
              <a:gd name="connsiteY5113" fmla="*/ 517067 h 6857999"/>
              <a:gd name="connsiteX5114" fmla="*/ 2143185 w 5372098"/>
              <a:gd name="connsiteY5114" fmla="*/ 520059 h 6857999"/>
              <a:gd name="connsiteX5115" fmla="*/ 2143185 w 5372098"/>
              <a:gd name="connsiteY5115" fmla="*/ 523547 h 6857999"/>
              <a:gd name="connsiteX5116" fmla="*/ 2143684 w 5372098"/>
              <a:gd name="connsiteY5116" fmla="*/ 526040 h 6857999"/>
              <a:gd name="connsiteX5117" fmla="*/ 2144681 w 5372098"/>
              <a:gd name="connsiteY5117" fmla="*/ 528531 h 6857999"/>
              <a:gd name="connsiteX5118" fmla="*/ 2145679 w 5372098"/>
              <a:gd name="connsiteY5118" fmla="*/ 531520 h 6857999"/>
              <a:gd name="connsiteX5119" fmla="*/ 2149168 w 5372098"/>
              <a:gd name="connsiteY5119" fmla="*/ 536503 h 6857999"/>
              <a:gd name="connsiteX5120" fmla="*/ 2156638 w 5372098"/>
              <a:gd name="connsiteY5120" fmla="*/ 546469 h 6857999"/>
              <a:gd name="connsiteX5121" fmla="*/ 2171090 w 5372098"/>
              <a:gd name="connsiteY5121" fmla="*/ 531023 h 6857999"/>
              <a:gd name="connsiteX5122" fmla="*/ 2186539 w 5372098"/>
              <a:gd name="connsiteY5122" fmla="*/ 514577 h 6857999"/>
              <a:gd name="connsiteX5123" fmla="*/ 2201984 w 5372098"/>
              <a:gd name="connsiteY5123" fmla="*/ 498631 h 6857999"/>
              <a:gd name="connsiteX5124" fmla="*/ 2218427 w 5372098"/>
              <a:gd name="connsiteY5124" fmla="*/ 482682 h 6857999"/>
              <a:gd name="connsiteX5125" fmla="*/ 2254307 w 5372098"/>
              <a:gd name="connsiteY5125" fmla="*/ 449294 h 6857999"/>
              <a:gd name="connsiteX5126" fmla="*/ 2291181 w 5372098"/>
              <a:gd name="connsiteY5126" fmla="*/ 416406 h 6857999"/>
              <a:gd name="connsiteX5127" fmla="*/ 2310612 w 5372098"/>
              <a:gd name="connsiteY5127" fmla="*/ 400461 h 6857999"/>
              <a:gd name="connsiteX5128" fmla="*/ 2330048 w 5372098"/>
              <a:gd name="connsiteY5128" fmla="*/ 384014 h 6857999"/>
              <a:gd name="connsiteX5129" fmla="*/ 2370909 w 5372098"/>
              <a:gd name="connsiteY5129" fmla="*/ 352122 h 6857999"/>
              <a:gd name="connsiteX5130" fmla="*/ 2412765 w 5372098"/>
              <a:gd name="connsiteY5130" fmla="*/ 320728 h 6857999"/>
              <a:gd name="connsiteX5131" fmla="*/ 2454624 w 5372098"/>
              <a:gd name="connsiteY5131" fmla="*/ 289333 h 6857999"/>
              <a:gd name="connsiteX5132" fmla="*/ 2538339 w 5372098"/>
              <a:gd name="connsiteY5132" fmla="*/ 225050 h 6857999"/>
              <a:gd name="connsiteX5133" fmla="*/ 2579199 w 5372098"/>
              <a:gd name="connsiteY5133" fmla="*/ 195150 h 6857999"/>
              <a:gd name="connsiteX5134" fmla="*/ 2619561 w 5372098"/>
              <a:gd name="connsiteY5134" fmla="*/ 165748 h 6857999"/>
              <a:gd name="connsiteX5135" fmla="*/ 2638494 w 5372098"/>
              <a:gd name="connsiteY5135" fmla="*/ 149803 h 6857999"/>
              <a:gd name="connsiteX5136" fmla="*/ 2657431 w 5372098"/>
              <a:gd name="connsiteY5136" fmla="*/ 135353 h 6857999"/>
              <a:gd name="connsiteX5137" fmla="*/ 2676365 w 5372098"/>
              <a:gd name="connsiteY5137" fmla="*/ 119902 h 6857999"/>
              <a:gd name="connsiteX5138" fmla="*/ 2693806 w 5372098"/>
              <a:gd name="connsiteY5138" fmla="*/ 104454 h 6857999"/>
              <a:gd name="connsiteX5139" fmla="*/ 2711246 w 5372098"/>
              <a:gd name="connsiteY5139" fmla="*/ 89006 h 6857999"/>
              <a:gd name="connsiteX5140" fmla="*/ 2727692 w 5372098"/>
              <a:gd name="connsiteY5140" fmla="*/ 73558 h 6857999"/>
              <a:gd name="connsiteX5141" fmla="*/ 2743139 w 5372098"/>
              <a:gd name="connsiteY5141" fmla="*/ 57111 h 6857999"/>
              <a:gd name="connsiteX5142" fmla="*/ 2758583 w 5372098"/>
              <a:gd name="connsiteY5142" fmla="*/ 41663 h 6857999"/>
              <a:gd name="connsiteX5143" fmla="*/ 2760578 w 5372098"/>
              <a:gd name="connsiteY5143" fmla="*/ 47146 h 6857999"/>
              <a:gd name="connsiteX5144" fmla="*/ 2762571 w 5372098"/>
              <a:gd name="connsiteY5144" fmla="*/ 51631 h 6857999"/>
              <a:gd name="connsiteX5145" fmla="*/ 2766059 w 5372098"/>
              <a:gd name="connsiteY5145" fmla="*/ 54619 h 6857999"/>
              <a:gd name="connsiteX5146" fmla="*/ 2770544 w 5372098"/>
              <a:gd name="connsiteY5146" fmla="*/ 56614 h 6857999"/>
              <a:gd name="connsiteX5147" fmla="*/ 2775529 w 5372098"/>
              <a:gd name="connsiteY5147" fmla="*/ 58607 h 6857999"/>
              <a:gd name="connsiteX5148" fmla="*/ 2781009 w 5372098"/>
              <a:gd name="connsiteY5148" fmla="*/ 59105 h 6857999"/>
              <a:gd name="connsiteX5149" fmla="*/ 2787489 w 5372098"/>
              <a:gd name="connsiteY5149" fmla="*/ 58607 h 6857999"/>
              <a:gd name="connsiteX5150" fmla="*/ 2793466 w 5372098"/>
              <a:gd name="connsiteY5150" fmla="*/ 57609 h 6857999"/>
              <a:gd name="connsiteX5151" fmla="*/ 2800940 w 5372098"/>
              <a:gd name="connsiteY5151" fmla="*/ 55617 h 6857999"/>
              <a:gd name="connsiteX5152" fmla="*/ 2808418 w 5372098"/>
              <a:gd name="connsiteY5152" fmla="*/ 53127 h 6857999"/>
              <a:gd name="connsiteX5153" fmla="*/ 2815890 w 5372098"/>
              <a:gd name="connsiteY5153" fmla="*/ 50634 h 6857999"/>
              <a:gd name="connsiteX5154" fmla="*/ 2823863 w 5372098"/>
              <a:gd name="connsiteY5154" fmla="*/ 47146 h 6857999"/>
              <a:gd name="connsiteX5155" fmla="*/ 2832337 w 5372098"/>
              <a:gd name="connsiteY5155" fmla="*/ 43159 h 6857999"/>
              <a:gd name="connsiteX5156" fmla="*/ 2841304 w 5372098"/>
              <a:gd name="connsiteY5156" fmla="*/ 38175 h 6857999"/>
              <a:gd name="connsiteX5157" fmla="*/ 2858246 w 5372098"/>
              <a:gd name="connsiteY5157" fmla="*/ 28209 h 6857999"/>
              <a:gd name="connsiteX5158" fmla="*/ 2874689 w 5372098"/>
              <a:gd name="connsiteY5158" fmla="*/ 16750 h 6857999"/>
              <a:gd name="connsiteX5159" fmla="*/ 2891631 w 5372098"/>
              <a:gd name="connsiteY5159" fmla="*/ 37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Lst>
            <a:rect l="l" t="t" r="r" b="b"/>
            <a:pathLst>
              <a:path w="5372098" h="6857999">
                <a:moveTo>
                  <a:pt x="3270325" y="6817418"/>
                </a:moveTo>
                <a:lnTo>
                  <a:pt x="3272283" y="6817418"/>
                </a:lnTo>
                <a:lnTo>
                  <a:pt x="3274242" y="6817914"/>
                </a:lnTo>
                <a:lnTo>
                  <a:pt x="3276201" y="6818410"/>
                </a:lnTo>
                <a:lnTo>
                  <a:pt x="3278159" y="6820393"/>
                </a:lnTo>
                <a:lnTo>
                  <a:pt x="3281587" y="6823367"/>
                </a:lnTo>
                <a:lnTo>
                  <a:pt x="3285015" y="6827831"/>
                </a:lnTo>
                <a:lnTo>
                  <a:pt x="3290891" y="6836755"/>
                </a:lnTo>
                <a:lnTo>
                  <a:pt x="3293829" y="6841217"/>
                </a:lnTo>
                <a:lnTo>
                  <a:pt x="3296767" y="6844688"/>
                </a:lnTo>
                <a:lnTo>
                  <a:pt x="3300194" y="6847167"/>
                </a:lnTo>
                <a:lnTo>
                  <a:pt x="3301663" y="6847662"/>
                </a:lnTo>
                <a:lnTo>
                  <a:pt x="3303622" y="6847662"/>
                </a:lnTo>
                <a:lnTo>
                  <a:pt x="3305089" y="6847167"/>
                </a:lnTo>
                <a:lnTo>
                  <a:pt x="3307538" y="6846176"/>
                </a:lnTo>
                <a:lnTo>
                  <a:pt x="3309007" y="6844688"/>
                </a:lnTo>
                <a:lnTo>
                  <a:pt x="3311455" y="6842209"/>
                </a:lnTo>
                <a:lnTo>
                  <a:pt x="3315862" y="6835763"/>
                </a:lnTo>
                <a:lnTo>
                  <a:pt x="3320269" y="6825351"/>
                </a:lnTo>
                <a:lnTo>
                  <a:pt x="3322717" y="6828821"/>
                </a:lnTo>
                <a:lnTo>
                  <a:pt x="3324187" y="6832789"/>
                </a:lnTo>
                <a:lnTo>
                  <a:pt x="3324676" y="6836259"/>
                </a:lnTo>
                <a:lnTo>
                  <a:pt x="3325166" y="6839730"/>
                </a:lnTo>
                <a:lnTo>
                  <a:pt x="3326145" y="6843696"/>
                </a:lnTo>
                <a:lnTo>
                  <a:pt x="3325166" y="6847167"/>
                </a:lnTo>
                <a:lnTo>
                  <a:pt x="3324676" y="6851134"/>
                </a:lnTo>
                <a:lnTo>
                  <a:pt x="3323697" y="6854604"/>
                </a:lnTo>
                <a:lnTo>
                  <a:pt x="3322440" y="6857999"/>
                </a:lnTo>
                <a:lnTo>
                  <a:pt x="3280374" y="6857999"/>
                </a:lnTo>
                <a:lnTo>
                  <a:pt x="3281097" y="6857084"/>
                </a:lnTo>
                <a:lnTo>
                  <a:pt x="3282077" y="6855100"/>
                </a:lnTo>
                <a:lnTo>
                  <a:pt x="3282566" y="6852126"/>
                </a:lnTo>
                <a:lnTo>
                  <a:pt x="3282566" y="6849646"/>
                </a:lnTo>
                <a:lnTo>
                  <a:pt x="3282077" y="6846176"/>
                </a:lnTo>
                <a:lnTo>
                  <a:pt x="3280608" y="6843696"/>
                </a:lnTo>
                <a:lnTo>
                  <a:pt x="3278649" y="6839730"/>
                </a:lnTo>
                <a:lnTo>
                  <a:pt x="3275221" y="6836259"/>
                </a:lnTo>
                <a:lnTo>
                  <a:pt x="3271304" y="6832293"/>
                </a:lnTo>
                <a:lnTo>
                  <a:pt x="3266897" y="6827831"/>
                </a:lnTo>
                <a:lnTo>
                  <a:pt x="3260531" y="6822376"/>
                </a:lnTo>
                <a:lnTo>
                  <a:pt x="3263469" y="6820393"/>
                </a:lnTo>
                <a:lnTo>
                  <a:pt x="3265918" y="6818410"/>
                </a:lnTo>
                <a:lnTo>
                  <a:pt x="3267876" y="6817914"/>
                </a:lnTo>
                <a:close/>
                <a:moveTo>
                  <a:pt x="2276764" y="6655471"/>
                </a:moveTo>
                <a:lnTo>
                  <a:pt x="2282340" y="6655471"/>
                </a:lnTo>
                <a:lnTo>
                  <a:pt x="2288420" y="6655955"/>
                </a:lnTo>
                <a:lnTo>
                  <a:pt x="2293485" y="6657888"/>
                </a:lnTo>
                <a:lnTo>
                  <a:pt x="2298047" y="6660307"/>
                </a:lnTo>
                <a:lnTo>
                  <a:pt x="2300075" y="6662240"/>
                </a:lnTo>
                <a:lnTo>
                  <a:pt x="2301594" y="6664174"/>
                </a:lnTo>
                <a:lnTo>
                  <a:pt x="2302609" y="6666591"/>
                </a:lnTo>
                <a:lnTo>
                  <a:pt x="2304125" y="6669491"/>
                </a:lnTo>
                <a:lnTo>
                  <a:pt x="2304634" y="6671908"/>
                </a:lnTo>
                <a:lnTo>
                  <a:pt x="2304634" y="6675292"/>
                </a:lnTo>
                <a:lnTo>
                  <a:pt x="2301594" y="6678194"/>
                </a:lnTo>
                <a:lnTo>
                  <a:pt x="2298047" y="6680611"/>
                </a:lnTo>
                <a:lnTo>
                  <a:pt x="2294499" y="6681094"/>
                </a:lnTo>
                <a:lnTo>
                  <a:pt x="2290445" y="6681577"/>
                </a:lnTo>
                <a:lnTo>
                  <a:pt x="2286902" y="6681094"/>
                </a:lnTo>
                <a:lnTo>
                  <a:pt x="2282845" y="6680611"/>
                </a:lnTo>
                <a:lnTo>
                  <a:pt x="2274736" y="6678677"/>
                </a:lnTo>
                <a:lnTo>
                  <a:pt x="2267137" y="6677227"/>
                </a:lnTo>
                <a:lnTo>
                  <a:pt x="2263080" y="6677227"/>
                </a:lnTo>
                <a:lnTo>
                  <a:pt x="2259534" y="6677710"/>
                </a:lnTo>
                <a:lnTo>
                  <a:pt x="2255989" y="6678677"/>
                </a:lnTo>
                <a:lnTo>
                  <a:pt x="2252441" y="6680611"/>
                </a:lnTo>
                <a:lnTo>
                  <a:pt x="2249399" y="6683994"/>
                </a:lnTo>
                <a:lnTo>
                  <a:pt x="2246359" y="6687862"/>
                </a:lnTo>
                <a:lnTo>
                  <a:pt x="2244839" y="6684961"/>
                </a:lnTo>
                <a:lnTo>
                  <a:pt x="2244839" y="6682061"/>
                </a:lnTo>
                <a:lnTo>
                  <a:pt x="2244839" y="6679161"/>
                </a:lnTo>
                <a:lnTo>
                  <a:pt x="2244839" y="6676744"/>
                </a:lnTo>
                <a:lnTo>
                  <a:pt x="2246359" y="6674325"/>
                </a:lnTo>
                <a:lnTo>
                  <a:pt x="2246867" y="6671425"/>
                </a:lnTo>
                <a:lnTo>
                  <a:pt x="2250413" y="6667074"/>
                </a:lnTo>
                <a:lnTo>
                  <a:pt x="2254467" y="6663690"/>
                </a:lnTo>
                <a:lnTo>
                  <a:pt x="2259029" y="6660307"/>
                </a:lnTo>
                <a:lnTo>
                  <a:pt x="2265107" y="6658372"/>
                </a:lnTo>
                <a:lnTo>
                  <a:pt x="2270681" y="6656438"/>
                </a:lnTo>
                <a:close/>
                <a:moveTo>
                  <a:pt x="2974845" y="6598166"/>
                </a:moveTo>
                <a:lnTo>
                  <a:pt x="2980974" y="6598166"/>
                </a:lnTo>
                <a:lnTo>
                  <a:pt x="2985568" y="6598653"/>
                </a:lnTo>
                <a:lnTo>
                  <a:pt x="2990161" y="6600600"/>
                </a:lnTo>
                <a:lnTo>
                  <a:pt x="2993737" y="6602061"/>
                </a:lnTo>
                <a:lnTo>
                  <a:pt x="2997822" y="6604982"/>
                </a:lnTo>
                <a:lnTo>
                  <a:pt x="3000885" y="6608391"/>
                </a:lnTo>
                <a:lnTo>
                  <a:pt x="3006499" y="6615206"/>
                </a:lnTo>
                <a:lnTo>
                  <a:pt x="3012627" y="6622996"/>
                </a:lnTo>
                <a:lnTo>
                  <a:pt x="3016203" y="6625917"/>
                </a:lnTo>
                <a:lnTo>
                  <a:pt x="3018755" y="6629324"/>
                </a:lnTo>
                <a:lnTo>
                  <a:pt x="3022841" y="6632247"/>
                </a:lnTo>
                <a:lnTo>
                  <a:pt x="3026924" y="6634681"/>
                </a:lnTo>
                <a:lnTo>
                  <a:pt x="3032029" y="6636140"/>
                </a:lnTo>
                <a:lnTo>
                  <a:pt x="3037133" y="6636629"/>
                </a:lnTo>
                <a:lnTo>
                  <a:pt x="3035093" y="6639063"/>
                </a:lnTo>
                <a:lnTo>
                  <a:pt x="3033050" y="6640036"/>
                </a:lnTo>
                <a:lnTo>
                  <a:pt x="3029986" y="6640522"/>
                </a:lnTo>
                <a:lnTo>
                  <a:pt x="3025901" y="6640522"/>
                </a:lnTo>
                <a:lnTo>
                  <a:pt x="3021817" y="6640036"/>
                </a:lnTo>
                <a:lnTo>
                  <a:pt x="3017220" y="6639063"/>
                </a:lnTo>
                <a:lnTo>
                  <a:pt x="3011606" y="6637115"/>
                </a:lnTo>
                <a:lnTo>
                  <a:pt x="3007011" y="6634681"/>
                </a:lnTo>
                <a:lnTo>
                  <a:pt x="3001905" y="6631760"/>
                </a:lnTo>
                <a:lnTo>
                  <a:pt x="2996800" y="6628351"/>
                </a:lnTo>
                <a:lnTo>
                  <a:pt x="2991695" y="6624456"/>
                </a:lnTo>
                <a:lnTo>
                  <a:pt x="2987103" y="6620076"/>
                </a:lnTo>
                <a:lnTo>
                  <a:pt x="2983014" y="6615694"/>
                </a:lnTo>
                <a:lnTo>
                  <a:pt x="2979442" y="6609851"/>
                </a:lnTo>
                <a:lnTo>
                  <a:pt x="2977399" y="6604496"/>
                </a:lnTo>
                <a:close/>
                <a:moveTo>
                  <a:pt x="2313126" y="6533387"/>
                </a:moveTo>
                <a:lnTo>
                  <a:pt x="2331317" y="6551224"/>
                </a:lnTo>
                <a:lnTo>
                  <a:pt x="2339187" y="6559647"/>
                </a:lnTo>
                <a:lnTo>
                  <a:pt x="2343121" y="6564108"/>
                </a:lnTo>
                <a:lnTo>
                  <a:pt x="2346072" y="6568070"/>
                </a:lnTo>
                <a:lnTo>
                  <a:pt x="2349021" y="6572035"/>
                </a:lnTo>
                <a:lnTo>
                  <a:pt x="2350501" y="6576494"/>
                </a:lnTo>
                <a:lnTo>
                  <a:pt x="2351975" y="6580458"/>
                </a:lnTo>
                <a:lnTo>
                  <a:pt x="2351975" y="6584421"/>
                </a:lnTo>
                <a:lnTo>
                  <a:pt x="2350989" y="6588385"/>
                </a:lnTo>
                <a:lnTo>
                  <a:pt x="2349515" y="6591854"/>
                </a:lnTo>
                <a:lnTo>
                  <a:pt x="2346565" y="6594826"/>
                </a:lnTo>
                <a:lnTo>
                  <a:pt x="2342629" y="6598295"/>
                </a:lnTo>
                <a:lnTo>
                  <a:pt x="2335747" y="6592348"/>
                </a:lnTo>
                <a:lnTo>
                  <a:pt x="2330335" y="6587889"/>
                </a:lnTo>
                <a:lnTo>
                  <a:pt x="2325420" y="6584917"/>
                </a:lnTo>
                <a:lnTo>
                  <a:pt x="2321485" y="6583431"/>
                </a:lnTo>
                <a:lnTo>
                  <a:pt x="2318536" y="6582935"/>
                </a:lnTo>
                <a:lnTo>
                  <a:pt x="2316077" y="6584421"/>
                </a:lnTo>
                <a:lnTo>
                  <a:pt x="2314110" y="6585907"/>
                </a:lnTo>
                <a:lnTo>
                  <a:pt x="2312637" y="6588385"/>
                </a:lnTo>
                <a:lnTo>
                  <a:pt x="2311651" y="6591854"/>
                </a:lnTo>
                <a:lnTo>
                  <a:pt x="2311160" y="6594826"/>
                </a:lnTo>
                <a:lnTo>
                  <a:pt x="2310667" y="6603744"/>
                </a:lnTo>
                <a:lnTo>
                  <a:pt x="2309193" y="6612663"/>
                </a:lnTo>
                <a:lnTo>
                  <a:pt x="2308700" y="6616628"/>
                </a:lnTo>
                <a:lnTo>
                  <a:pt x="2307719" y="6620590"/>
                </a:lnTo>
                <a:lnTo>
                  <a:pt x="2301325" y="6619104"/>
                </a:lnTo>
                <a:lnTo>
                  <a:pt x="2296900" y="6616628"/>
                </a:lnTo>
                <a:lnTo>
                  <a:pt x="2292472" y="6613653"/>
                </a:lnTo>
                <a:lnTo>
                  <a:pt x="2289032" y="6611177"/>
                </a:lnTo>
                <a:lnTo>
                  <a:pt x="2286080" y="6607708"/>
                </a:lnTo>
                <a:lnTo>
                  <a:pt x="2284112" y="6604240"/>
                </a:lnTo>
                <a:lnTo>
                  <a:pt x="2280179" y="6598789"/>
                </a:lnTo>
                <a:lnTo>
                  <a:pt x="2278703" y="6596809"/>
                </a:lnTo>
                <a:lnTo>
                  <a:pt x="2277719" y="6595817"/>
                </a:lnTo>
                <a:lnTo>
                  <a:pt x="2276243" y="6595817"/>
                </a:lnTo>
                <a:lnTo>
                  <a:pt x="2274772" y="6596809"/>
                </a:lnTo>
                <a:lnTo>
                  <a:pt x="2273787" y="6598789"/>
                </a:lnTo>
                <a:lnTo>
                  <a:pt x="2272309" y="6602258"/>
                </a:lnTo>
                <a:lnTo>
                  <a:pt x="2267393" y="6615141"/>
                </a:lnTo>
                <a:lnTo>
                  <a:pt x="2263458" y="6608699"/>
                </a:lnTo>
                <a:lnTo>
                  <a:pt x="2261002" y="6602258"/>
                </a:lnTo>
                <a:lnTo>
                  <a:pt x="2256573" y="6589872"/>
                </a:lnTo>
                <a:lnTo>
                  <a:pt x="2254118" y="6583431"/>
                </a:lnTo>
                <a:lnTo>
                  <a:pt x="2251167" y="6577484"/>
                </a:lnTo>
                <a:lnTo>
                  <a:pt x="2246739" y="6570549"/>
                </a:lnTo>
                <a:lnTo>
                  <a:pt x="2239855" y="6563612"/>
                </a:lnTo>
                <a:lnTo>
                  <a:pt x="2243299" y="6560143"/>
                </a:lnTo>
                <a:lnTo>
                  <a:pt x="2246739" y="6557665"/>
                </a:lnTo>
                <a:lnTo>
                  <a:pt x="2254118" y="6552712"/>
                </a:lnTo>
                <a:lnTo>
                  <a:pt x="2261984" y="6548747"/>
                </a:lnTo>
                <a:lnTo>
                  <a:pt x="2270839" y="6545279"/>
                </a:lnTo>
                <a:lnTo>
                  <a:pt x="2280179" y="6542306"/>
                </a:lnTo>
                <a:lnTo>
                  <a:pt x="2290506" y="6539334"/>
                </a:lnTo>
                <a:close/>
                <a:moveTo>
                  <a:pt x="2837815" y="6476084"/>
                </a:moveTo>
                <a:lnTo>
                  <a:pt x="2840752" y="6476576"/>
                </a:lnTo>
                <a:lnTo>
                  <a:pt x="2844667" y="6478543"/>
                </a:lnTo>
                <a:lnTo>
                  <a:pt x="2849559" y="6480510"/>
                </a:lnTo>
                <a:lnTo>
                  <a:pt x="2855432" y="6483460"/>
                </a:lnTo>
                <a:lnTo>
                  <a:pt x="2867668" y="6491821"/>
                </a:lnTo>
                <a:lnTo>
                  <a:pt x="2880391" y="6502639"/>
                </a:lnTo>
                <a:lnTo>
                  <a:pt x="2893607" y="6514439"/>
                </a:lnTo>
                <a:lnTo>
                  <a:pt x="2899481" y="6520833"/>
                </a:lnTo>
                <a:lnTo>
                  <a:pt x="2905350" y="6527226"/>
                </a:lnTo>
                <a:lnTo>
                  <a:pt x="2909755" y="6533127"/>
                </a:lnTo>
                <a:lnTo>
                  <a:pt x="2914163" y="6539519"/>
                </a:lnTo>
                <a:lnTo>
                  <a:pt x="2917587" y="6544927"/>
                </a:lnTo>
                <a:lnTo>
                  <a:pt x="2920035" y="6550829"/>
                </a:lnTo>
                <a:lnTo>
                  <a:pt x="2913183" y="6550337"/>
                </a:lnTo>
                <a:lnTo>
                  <a:pt x="2906333" y="6549353"/>
                </a:lnTo>
                <a:lnTo>
                  <a:pt x="2900460" y="6547387"/>
                </a:lnTo>
                <a:lnTo>
                  <a:pt x="2894096" y="6544436"/>
                </a:lnTo>
                <a:lnTo>
                  <a:pt x="2889205" y="6540502"/>
                </a:lnTo>
                <a:lnTo>
                  <a:pt x="2883329" y="6536569"/>
                </a:lnTo>
                <a:lnTo>
                  <a:pt x="2878929" y="6531651"/>
                </a:lnTo>
                <a:lnTo>
                  <a:pt x="2873542" y="6526733"/>
                </a:lnTo>
                <a:lnTo>
                  <a:pt x="2864731" y="6514439"/>
                </a:lnTo>
                <a:lnTo>
                  <a:pt x="2855922" y="6501655"/>
                </a:lnTo>
                <a:lnTo>
                  <a:pt x="2846621" y="6488870"/>
                </a:lnTo>
                <a:close/>
                <a:moveTo>
                  <a:pt x="1910979" y="6383898"/>
                </a:moveTo>
                <a:lnTo>
                  <a:pt x="1929318" y="6405752"/>
                </a:lnTo>
                <a:lnTo>
                  <a:pt x="1942703" y="6424131"/>
                </a:lnTo>
                <a:lnTo>
                  <a:pt x="1954103" y="6440024"/>
                </a:lnTo>
                <a:lnTo>
                  <a:pt x="1964017" y="6454926"/>
                </a:lnTo>
                <a:lnTo>
                  <a:pt x="1972941" y="6470324"/>
                </a:lnTo>
                <a:lnTo>
                  <a:pt x="1982358" y="6486714"/>
                </a:lnTo>
                <a:lnTo>
                  <a:pt x="2005655" y="6528933"/>
                </a:lnTo>
                <a:lnTo>
                  <a:pt x="2002186" y="6531914"/>
                </a:lnTo>
                <a:lnTo>
                  <a:pt x="1999212" y="6534396"/>
                </a:lnTo>
                <a:lnTo>
                  <a:pt x="1996732" y="6535887"/>
                </a:lnTo>
                <a:lnTo>
                  <a:pt x="1993265" y="6536881"/>
                </a:lnTo>
                <a:lnTo>
                  <a:pt x="1989791" y="6537874"/>
                </a:lnTo>
                <a:lnTo>
                  <a:pt x="1986322" y="6538370"/>
                </a:lnTo>
                <a:lnTo>
                  <a:pt x="1982855" y="6537874"/>
                </a:lnTo>
                <a:lnTo>
                  <a:pt x="1979387" y="6536881"/>
                </a:lnTo>
                <a:lnTo>
                  <a:pt x="1975913" y="6535887"/>
                </a:lnTo>
                <a:lnTo>
                  <a:pt x="1972443" y="6534396"/>
                </a:lnTo>
                <a:lnTo>
                  <a:pt x="1965006" y="6530424"/>
                </a:lnTo>
                <a:lnTo>
                  <a:pt x="1958567" y="6524463"/>
                </a:lnTo>
                <a:lnTo>
                  <a:pt x="1951625" y="6518007"/>
                </a:lnTo>
                <a:lnTo>
                  <a:pt x="1945181" y="6511052"/>
                </a:lnTo>
                <a:lnTo>
                  <a:pt x="1938738" y="6502609"/>
                </a:lnTo>
                <a:lnTo>
                  <a:pt x="1933286" y="6494661"/>
                </a:lnTo>
                <a:lnTo>
                  <a:pt x="1928824" y="6486218"/>
                </a:lnTo>
                <a:lnTo>
                  <a:pt x="1924859" y="6478270"/>
                </a:lnTo>
                <a:lnTo>
                  <a:pt x="1921386" y="6469826"/>
                </a:lnTo>
                <a:lnTo>
                  <a:pt x="1918910" y="6462376"/>
                </a:lnTo>
                <a:lnTo>
                  <a:pt x="1917921" y="6455422"/>
                </a:lnTo>
                <a:lnTo>
                  <a:pt x="1925354" y="6454926"/>
                </a:lnTo>
                <a:lnTo>
                  <a:pt x="1930310" y="6452939"/>
                </a:lnTo>
                <a:lnTo>
                  <a:pt x="1932788" y="6451946"/>
                </a:lnTo>
                <a:lnTo>
                  <a:pt x="1934275" y="6450952"/>
                </a:lnTo>
                <a:lnTo>
                  <a:pt x="1935764" y="6449959"/>
                </a:lnTo>
                <a:lnTo>
                  <a:pt x="1936257" y="6447972"/>
                </a:lnTo>
                <a:lnTo>
                  <a:pt x="1937250" y="6444495"/>
                </a:lnTo>
                <a:lnTo>
                  <a:pt x="1936754" y="6440522"/>
                </a:lnTo>
                <a:lnTo>
                  <a:pt x="1935764" y="6436052"/>
                </a:lnTo>
                <a:lnTo>
                  <a:pt x="1933782" y="6431085"/>
                </a:lnTo>
                <a:lnTo>
                  <a:pt x="1928325" y="6420157"/>
                </a:lnTo>
                <a:lnTo>
                  <a:pt x="1921386" y="6408237"/>
                </a:lnTo>
                <a:lnTo>
                  <a:pt x="1914947" y="6396315"/>
                </a:lnTo>
                <a:lnTo>
                  <a:pt x="1912965" y="6389859"/>
                </a:lnTo>
                <a:close/>
                <a:moveTo>
                  <a:pt x="2099744" y="6187071"/>
                </a:moveTo>
                <a:lnTo>
                  <a:pt x="2105388" y="6187570"/>
                </a:lnTo>
                <a:lnTo>
                  <a:pt x="2111543" y="6189563"/>
                </a:lnTo>
                <a:lnTo>
                  <a:pt x="2117185" y="6191556"/>
                </a:lnTo>
                <a:lnTo>
                  <a:pt x="2122829" y="6194546"/>
                </a:lnTo>
                <a:lnTo>
                  <a:pt x="2127960" y="6198532"/>
                </a:lnTo>
                <a:lnTo>
                  <a:pt x="2132063" y="6202519"/>
                </a:lnTo>
                <a:lnTo>
                  <a:pt x="2135653" y="6207003"/>
                </a:lnTo>
                <a:lnTo>
                  <a:pt x="2136677" y="6209992"/>
                </a:lnTo>
                <a:lnTo>
                  <a:pt x="2137191" y="6212485"/>
                </a:lnTo>
                <a:lnTo>
                  <a:pt x="2137706" y="6214975"/>
                </a:lnTo>
                <a:lnTo>
                  <a:pt x="2137706" y="6217965"/>
                </a:lnTo>
                <a:lnTo>
                  <a:pt x="2135142" y="6220457"/>
                </a:lnTo>
                <a:lnTo>
                  <a:pt x="2132063" y="6221951"/>
                </a:lnTo>
                <a:lnTo>
                  <a:pt x="2128986" y="6221951"/>
                </a:lnTo>
                <a:lnTo>
                  <a:pt x="2125907" y="6221454"/>
                </a:lnTo>
                <a:lnTo>
                  <a:pt x="2123343" y="6220457"/>
                </a:lnTo>
                <a:lnTo>
                  <a:pt x="2120265" y="6217965"/>
                </a:lnTo>
                <a:lnTo>
                  <a:pt x="2114109" y="6213979"/>
                </a:lnTo>
                <a:lnTo>
                  <a:pt x="2108467" y="6209992"/>
                </a:lnTo>
                <a:lnTo>
                  <a:pt x="2104877" y="6208498"/>
                </a:lnTo>
                <a:lnTo>
                  <a:pt x="2101797" y="6207502"/>
                </a:lnTo>
                <a:lnTo>
                  <a:pt x="2099744" y="6208498"/>
                </a:lnTo>
                <a:lnTo>
                  <a:pt x="2096670" y="6209495"/>
                </a:lnTo>
                <a:lnTo>
                  <a:pt x="2093594" y="6211488"/>
                </a:lnTo>
                <a:lnTo>
                  <a:pt x="2091541" y="6215474"/>
                </a:lnTo>
                <a:lnTo>
                  <a:pt x="2088976" y="6211488"/>
                </a:lnTo>
                <a:lnTo>
                  <a:pt x="2087434" y="6207502"/>
                </a:lnTo>
                <a:lnTo>
                  <a:pt x="2085897" y="6204013"/>
                </a:lnTo>
                <a:lnTo>
                  <a:pt x="2085382" y="6201023"/>
                </a:lnTo>
                <a:lnTo>
                  <a:pt x="2085382" y="6198532"/>
                </a:lnTo>
                <a:lnTo>
                  <a:pt x="2085382" y="6195542"/>
                </a:lnTo>
                <a:lnTo>
                  <a:pt x="2085897" y="6194047"/>
                </a:lnTo>
                <a:lnTo>
                  <a:pt x="2087434" y="6191556"/>
                </a:lnTo>
                <a:lnTo>
                  <a:pt x="2088462" y="6190559"/>
                </a:lnTo>
                <a:lnTo>
                  <a:pt x="2090000" y="6189563"/>
                </a:lnTo>
                <a:lnTo>
                  <a:pt x="2092564" y="6188067"/>
                </a:lnTo>
                <a:lnTo>
                  <a:pt x="2094102" y="6187570"/>
                </a:lnTo>
                <a:close/>
                <a:moveTo>
                  <a:pt x="2143684" y="6099867"/>
                </a:moveTo>
                <a:lnTo>
                  <a:pt x="2146674" y="6099867"/>
                </a:lnTo>
                <a:lnTo>
                  <a:pt x="2149662" y="6100367"/>
                </a:lnTo>
                <a:lnTo>
                  <a:pt x="2152156" y="6102360"/>
                </a:lnTo>
                <a:lnTo>
                  <a:pt x="2154650" y="6104353"/>
                </a:lnTo>
                <a:lnTo>
                  <a:pt x="2157137" y="6107840"/>
                </a:lnTo>
                <a:lnTo>
                  <a:pt x="2161625" y="6115813"/>
                </a:lnTo>
                <a:lnTo>
                  <a:pt x="2166604" y="6125281"/>
                </a:lnTo>
                <a:lnTo>
                  <a:pt x="2170093" y="6130264"/>
                </a:lnTo>
                <a:lnTo>
                  <a:pt x="2174083" y="6136244"/>
                </a:lnTo>
                <a:lnTo>
                  <a:pt x="2178568" y="6141227"/>
                </a:lnTo>
                <a:lnTo>
                  <a:pt x="2184045" y="6146210"/>
                </a:lnTo>
                <a:lnTo>
                  <a:pt x="2180560" y="6148701"/>
                </a:lnTo>
                <a:lnTo>
                  <a:pt x="2178568" y="6150694"/>
                </a:lnTo>
                <a:lnTo>
                  <a:pt x="2177069" y="6153684"/>
                </a:lnTo>
                <a:lnTo>
                  <a:pt x="2176071" y="6156674"/>
                </a:lnTo>
                <a:lnTo>
                  <a:pt x="2176071" y="6159663"/>
                </a:lnTo>
                <a:lnTo>
                  <a:pt x="2176071" y="6162156"/>
                </a:lnTo>
                <a:lnTo>
                  <a:pt x="2176573" y="6165145"/>
                </a:lnTo>
                <a:lnTo>
                  <a:pt x="2177571" y="6168633"/>
                </a:lnTo>
                <a:lnTo>
                  <a:pt x="2180560" y="6175111"/>
                </a:lnTo>
                <a:lnTo>
                  <a:pt x="2184545" y="6182088"/>
                </a:lnTo>
                <a:lnTo>
                  <a:pt x="2193017" y="6195541"/>
                </a:lnTo>
                <a:lnTo>
                  <a:pt x="2189030" y="6196040"/>
                </a:lnTo>
                <a:lnTo>
                  <a:pt x="2185042" y="6196537"/>
                </a:lnTo>
                <a:lnTo>
                  <a:pt x="2181555" y="6198033"/>
                </a:lnTo>
                <a:lnTo>
                  <a:pt x="2179064" y="6199030"/>
                </a:lnTo>
                <a:lnTo>
                  <a:pt x="2177069" y="6200524"/>
                </a:lnTo>
                <a:lnTo>
                  <a:pt x="2175076" y="6202517"/>
                </a:lnTo>
                <a:lnTo>
                  <a:pt x="2174083" y="6204013"/>
                </a:lnTo>
                <a:lnTo>
                  <a:pt x="2173581" y="6206503"/>
                </a:lnTo>
                <a:lnTo>
                  <a:pt x="2173581" y="6208996"/>
                </a:lnTo>
                <a:lnTo>
                  <a:pt x="2173581" y="6211486"/>
                </a:lnTo>
                <a:lnTo>
                  <a:pt x="2174083" y="6216968"/>
                </a:lnTo>
                <a:lnTo>
                  <a:pt x="2176573" y="6222948"/>
                </a:lnTo>
                <a:lnTo>
                  <a:pt x="2178568" y="6229924"/>
                </a:lnTo>
                <a:lnTo>
                  <a:pt x="2185545" y="6243877"/>
                </a:lnTo>
                <a:lnTo>
                  <a:pt x="2188531" y="6251350"/>
                </a:lnTo>
                <a:lnTo>
                  <a:pt x="2191521" y="6257829"/>
                </a:lnTo>
                <a:lnTo>
                  <a:pt x="2193515" y="6264805"/>
                </a:lnTo>
                <a:lnTo>
                  <a:pt x="2195011" y="6271781"/>
                </a:lnTo>
                <a:lnTo>
                  <a:pt x="2195011" y="6275269"/>
                </a:lnTo>
                <a:lnTo>
                  <a:pt x="2195011" y="6278258"/>
                </a:lnTo>
                <a:lnTo>
                  <a:pt x="2194011" y="6281248"/>
                </a:lnTo>
                <a:lnTo>
                  <a:pt x="2193017" y="6284238"/>
                </a:lnTo>
                <a:lnTo>
                  <a:pt x="2190027" y="6284238"/>
                </a:lnTo>
                <a:lnTo>
                  <a:pt x="2186539" y="6283241"/>
                </a:lnTo>
                <a:lnTo>
                  <a:pt x="2183549" y="6282245"/>
                </a:lnTo>
                <a:lnTo>
                  <a:pt x="2180059" y="6280252"/>
                </a:lnTo>
                <a:lnTo>
                  <a:pt x="2173083" y="6275269"/>
                </a:lnTo>
                <a:lnTo>
                  <a:pt x="2166107" y="6269289"/>
                </a:lnTo>
                <a:lnTo>
                  <a:pt x="2152156" y="6256333"/>
                </a:lnTo>
                <a:lnTo>
                  <a:pt x="2145679" y="6250354"/>
                </a:lnTo>
                <a:lnTo>
                  <a:pt x="2142189" y="6248361"/>
                </a:lnTo>
                <a:lnTo>
                  <a:pt x="2138703" y="6246367"/>
                </a:lnTo>
                <a:lnTo>
                  <a:pt x="2143684" y="6241883"/>
                </a:lnTo>
                <a:lnTo>
                  <a:pt x="2148169" y="6235904"/>
                </a:lnTo>
                <a:lnTo>
                  <a:pt x="2152156" y="6228928"/>
                </a:lnTo>
                <a:lnTo>
                  <a:pt x="2155645" y="6220955"/>
                </a:lnTo>
                <a:lnTo>
                  <a:pt x="2159131" y="6211985"/>
                </a:lnTo>
                <a:lnTo>
                  <a:pt x="2161625" y="6202517"/>
                </a:lnTo>
                <a:lnTo>
                  <a:pt x="2163117" y="6192551"/>
                </a:lnTo>
                <a:lnTo>
                  <a:pt x="2163616" y="6182585"/>
                </a:lnTo>
                <a:lnTo>
                  <a:pt x="2163616" y="6172122"/>
                </a:lnTo>
                <a:lnTo>
                  <a:pt x="2162621" y="6161657"/>
                </a:lnTo>
                <a:lnTo>
                  <a:pt x="2160626" y="6151691"/>
                </a:lnTo>
                <a:lnTo>
                  <a:pt x="2157637" y="6141725"/>
                </a:lnTo>
                <a:lnTo>
                  <a:pt x="2155146" y="6136742"/>
                </a:lnTo>
                <a:lnTo>
                  <a:pt x="2152156" y="6132258"/>
                </a:lnTo>
                <a:lnTo>
                  <a:pt x="2149662" y="6127275"/>
                </a:lnTo>
                <a:lnTo>
                  <a:pt x="2146674" y="6123288"/>
                </a:lnTo>
                <a:lnTo>
                  <a:pt x="2143185" y="6119302"/>
                </a:lnTo>
                <a:lnTo>
                  <a:pt x="2139199" y="6115315"/>
                </a:lnTo>
                <a:lnTo>
                  <a:pt x="2134715" y="6111329"/>
                </a:lnTo>
                <a:lnTo>
                  <a:pt x="2130229" y="6107840"/>
                </a:lnTo>
                <a:lnTo>
                  <a:pt x="2135212" y="6103854"/>
                </a:lnTo>
                <a:lnTo>
                  <a:pt x="2139701" y="6101861"/>
                </a:lnTo>
                <a:close/>
                <a:moveTo>
                  <a:pt x="1968226" y="5945395"/>
                </a:moveTo>
                <a:lnTo>
                  <a:pt x="1971755" y="5946413"/>
                </a:lnTo>
                <a:lnTo>
                  <a:pt x="1972762" y="5952522"/>
                </a:lnTo>
                <a:lnTo>
                  <a:pt x="1973264" y="5958121"/>
                </a:lnTo>
                <a:lnTo>
                  <a:pt x="1973264" y="5962193"/>
                </a:lnTo>
                <a:lnTo>
                  <a:pt x="1972762" y="5965247"/>
                </a:lnTo>
                <a:lnTo>
                  <a:pt x="1971251" y="5968301"/>
                </a:lnTo>
                <a:lnTo>
                  <a:pt x="1969236" y="5970846"/>
                </a:lnTo>
                <a:lnTo>
                  <a:pt x="1967217" y="5972374"/>
                </a:lnTo>
                <a:lnTo>
                  <a:pt x="1964198" y="5973901"/>
                </a:lnTo>
                <a:lnTo>
                  <a:pt x="1957644" y="5976446"/>
                </a:lnTo>
                <a:lnTo>
                  <a:pt x="1950084" y="5980009"/>
                </a:lnTo>
                <a:lnTo>
                  <a:pt x="1946053" y="5982555"/>
                </a:lnTo>
                <a:lnTo>
                  <a:pt x="1942025" y="5984590"/>
                </a:lnTo>
                <a:lnTo>
                  <a:pt x="1937487" y="5988153"/>
                </a:lnTo>
                <a:lnTo>
                  <a:pt x="1933457" y="5992734"/>
                </a:lnTo>
                <a:lnTo>
                  <a:pt x="1930434" y="5988153"/>
                </a:lnTo>
                <a:lnTo>
                  <a:pt x="1928921" y="5983063"/>
                </a:lnTo>
                <a:lnTo>
                  <a:pt x="1928417" y="5978482"/>
                </a:lnTo>
                <a:lnTo>
                  <a:pt x="1928921" y="5974409"/>
                </a:lnTo>
                <a:lnTo>
                  <a:pt x="1929930" y="5969828"/>
                </a:lnTo>
                <a:lnTo>
                  <a:pt x="1932449" y="5965247"/>
                </a:lnTo>
                <a:lnTo>
                  <a:pt x="1935474" y="5962193"/>
                </a:lnTo>
                <a:lnTo>
                  <a:pt x="1938495" y="5958121"/>
                </a:lnTo>
                <a:lnTo>
                  <a:pt x="1942527" y="5955067"/>
                </a:lnTo>
                <a:lnTo>
                  <a:pt x="1947064" y="5952013"/>
                </a:lnTo>
                <a:lnTo>
                  <a:pt x="1951091" y="5949467"/>
                </a:lnTo>
                <a:lnTo>
                  <a:pt x="1955629" y="5947940"/>
                </a:lnTo>
                <a:lnTo>
                  <a:pt x="1960164" y="5946922"/>
                </a:lnTo>
                <a:lnTo>
                  <a:pt x="1964198" y="5946413"/>
                </a:lnTo>
                <a:close/>
                <a:moveTo>
                  <a:pt x="1593562" y="5835769"/>
                </a:moveTo>
                <a:lnTo>
                  <a:pt x="1601041" y="5853978"/>
                </a:lnTo>
                <a:lnTo>
                  <a:pt x="1604523" y="5863589"/>
                </a:lnTo>
                <a:lnTo>
                  <a:pt x="1606019" y="5872186"/>
                </a:lnTo>
                <a:lnTo>
                  <a:pt x="1607015" y="5880785"/>
                </a:lnTo>
                <a:lnTo>
                  <a:pt x="1607015" y="5884831"/>
                </a:lnTo>
                <a:lnTo>
                  <a:pt x="1606521" y="5888877"/>
                </a:lnTo>
                <a:lnTo>
                  <a:pt x="1605523" y="5892418"/>
                </a:lnTo>
                <a:lnTo>
                  <a:pt x="1604030" y="5895959"/>
                </a:lnTo>
                <a:lnTo>
                  <a:pt x="1602035" y="5899499"/>
                </a:lnTo>
                <a:lnTo>
                  <a:pt x="1599043" y="5903040"/>
                </a:lnTo>
                <a:lnTo>
                  <a:pt x="1598547" y="5895959"/>
                </a:lnTo>
                <a:lnTo>
                  <a:pt x="1597054" y="5890395"/>
                </a:lnTo>
                <a:lnTo>
                  <a:pt x="1594560" y="5885338"/>
                </a:lnTo>
                <a:lnTo>
                  <a:pt x="1592569" y="5882303"/>
                </a:lnTo>
                <a:lnTo>
                  <a:pt x="1590574" y="5880785"/>
                </a:lnTo>
                <a:lnTo>
                  <a:pt x="1588080" y="5879773"/>
                </a:lnTo>
                <a:lnTo>
                  <a:pt x="1586586" y="5878762"/>
                </a:lnTo>
                <a:lnTo>
                  <a:pt x="1584095" y="5878762"/>
                </a:lnTo>
                <a:lnTo>
                  <a:pt x="1579112" y="5878762"/>
                </a:lnTo>
                <a:lnTo>
                  <a:pt x="1573632" y="5879773"/>
                </a:lnTo>
                <a:lnTo>
                  <a:pt x="1572634" y="5876234"/>
                </a:lnTo>
                <a:lnTo>
                  <a:pt x="1572136" y="5873199"/>
                </a:lnTo>
                <a:lnTo>
                  <a:pt x="1572634" y="5869658"/>
                </a:lnTo>
                <a:lnTo>
                  <a:pt x="1573632" y="5867128"/>
                </a:lnTo>
                <a:lnTo>
                  <a:pt x="1575623" y="5861059"/>
                </a:lnTo>
                <a:lnTo>
                  <a:pt x="1578615" y="5856001"/>
                </a:lnTo>
                <a:lnTo>
                  <a:pt x="1582101" y="5850944"/>
                </a:lnTo>
                <a:lnTo>
                  <a:pt x="1586088" y="5845380"/>
                </a:lnTo>
                <a:lnTo>
                  <a:pt x="1590075" y="5840827"/>
                </a:lnTo>
                <a:close/>
                <a:moveTo>
                  <a:pt x="1877093" y="5718670"/>
                </a:moveTo>
                <a:lnTo>
                  <a:pt x="1882076" y="5723653"/>
                </a:lnTo>
                <a:lnTo>
                  <a:pt x="1885066" y="5727639"/>
                </a:lnTo>
                <a:lnTo>
                  <a:pt x="1888056" y="5731625"/>
                </a:lnTo>
                <a:lnTo>
                  <a:pt x="1891047" y="5735612"/>
                </a:lnTo>
                <a:lnTo>
                  <a:pt x="1892541" y="5739101"/>
                </a:lnTo>
                <a:lnTo>
                  <a:pt x="1894036" y="5742090"/>
                </a:lnTo>
                <a:lnTo>
                  <a:pt x="1895531" y="5748567"/>
                </a:lnTo>
                <a:lnTo>
                  <a:pt x="1896030" y="5755046"/>
                </a:lnTo>
                <a:lnTo>
                  <a:pt x="1896030" y="5761026"/>
                </a:lnTo>
                <a:lnTo>
                  <a:pt x="1895531" y="5767005"/>
                </a:lnTo>
                <a:lnTo>
                  <a:pt x="1895035" y="5773482"/>
                </a:lnTo>
                <a:lnTo>
                  <a:pt x="1894036" y="5772486"/>
                </a:lnTo>
                <a:lnTo>
                  <a:pt x="1891545" y="5771489"/>
                </a:lnTo>
                <a:lnTo>
                  <a:pt x="1886061" y="5767005"/>
                </a:lnTo>
                <a:lnTo>
                  <a:pt x="1879088" y="5760527"/>
                </a:lnTo>
                <a:lnTo>
                  <a:pt x="1875599" y="5757039"/>
                </a:lnTo>
                <a:lnTo>
                  <a:pt x="1872609" y="5753053"/>
                </a:lnTo>
                <a:lnTo>
                  <a:pt x="1869621" y="5748567"/>
                </a:lnTo>
                <a:lnTo>
                  <a:pt x="1868124" y="5744581"/>
                </a:lnTo>
                <a:lnTo>
                  <a:pt x="1867126" y="5740097"/>
                </a:lnTo>
                <a:lnTo>
                  <a:pt x="1866132" y="5735612"/>
                </a:lnTo>
                <a:lnTo>
                  <a:pt x="1867126" y="5731128"/>
                </a:lnTo>
                <a:lnTo>
                  <a:pt x="1869122" y="5726642"/>
                </a:lnTo>
                <a:lnTo>
                  <a:pt x="1872609" y="5722656"/>
                </a:lnTo>
                <a:close/>
                <a:moveTo>
                  <a:pt x="1950942" y="5641432"/>
                </a:moveTo>
                <a:lnTo>
                  <a:pt x="1954481" y="5641432"/>
                </a:lnTo>
                <a:lnTo>
                  <a:pt x="1958013" y="5641933"/>
                </a:lnTo>
                <a:lnTo>
                  <a:pt x="1961045" y="5643437"/>
                </a:lnTo>
                <a:lnTo>
                  <a:pt x="1964075" y="5644439"/>
                </a:lnTo>
                <a:lnTo>
                  <a:pt x="1967103" y="5645941"/>
                </a:lnTo>
                <a:lnTo>
                  <a:pt x="1970135" y="5648446"/>
                </a:lnTo>
                <a:lnTo>
                  <a:pt x="1975185" y="5653458"/>
                </a:lnTo>
                <a:lnTo>
                  <a:pt x="1980234" y="5659971"/>
                </a:lnTo>
                <a:lnTo>
                  <a:pt x="1984272" y="5666985"/>
                </a:lnTo>
                <a:lnTo>
                  <a:pt x="1989325" y="5675001"/>
                </a:lnTo>
                <a:lnTo>
                  <a:pt x="1996902" y="5691534"/>
                </a:lnTo>
                <a:lnTo>
                  <a:pt x="2003465" y="5707566"/>
                </a:lnTo>
                <a:lnTo>
                  <a:pt x="2007001" y="5715082"/>
                </a:lnTo>
                <a:lnTo>
                  <a:pt x="2010537" y="5722096"/>
                </a:lnTo>
                <a:lnTo>
                  <a:pt x="2014073" y="5727608"/>
                </a:lnTo>
                <a:lnTo>
                  <a:pt x="2018111" y="5732617"/>
                </a:lnTo>
                <a:lnTo>
                  <a:pt x="2014578" y="5733619"/>
                </a:lnTo>
                <a:lnTo>
                  <a:pt x="2010537" y="5733619"/>
                </a:lnTo>
                <a:lnTo>
                  <a:pt x="2007001" y="5733619"/>
                </a:lnTo>
                <a:lnTo>
                  <a:pt x="2003465" y="5733118"/>
                </a:lnTo>
                <a:lnTo>
                  <a:pt x="1995891" y="5730613"/>
                </a:lnTo>
                <a:lnTo>
                  <a:pt x="1989325" y="5727608"/>
                </a:lnTo>
                <a:lnTo>
                  <a:pt x="1982254" y="5725603"/>
                </a:lnTo>
                <a:lnTo>
                  <a:pt x="1974677" y="5723097"/>
                </a:lnTo>
                <a:lnTo>
                  <a:pt x="1971144" y="5722596"/>
                </a:lnTo>
                <a:lnTo>
                  <a:pt x="1967611" y="5722596"/>
                </a:lnTo>
                <a:lnTo>
                  <a:pt x="1963567" y="5722596"/>
                </a:lnTo>
                <a:lnTo>
                  <a:pt x="1960034" y="5723097"/>
                </a:lnTo>
                <a:lnTo>
                  <a:pt x="1964581" y="5717587"/>
                </a:lnTo>
                <a:lnTo>
                  <a:pt x="1970135" y="5710072"/>
                </a:lnTo>
                <a:lnTo>
                  <a:pt x="1975185" y="5700552"/>
                </a:lnTo>
                <a:lnTo>
                  <a:pt x="1977709" y="5696043"/>
                </a:lnTo>
                <a:lnTo>
                  <a:pt x="1978718" y="5692034"/>
                </a:lnTo>
                <a:lnTo>
                  <a:pt x="1979729" y="5687525"/>
                </a:lnTo>
                <a:lnTo>
                  <a:pt x="1979729" y="5683517"/>
                </a:lnTo>
                <a:lnTo>
                  <a:pt x="1979227" y="5680011"/>
                </a:lnTo>
                <a:lnTo>
                  <a:pt x="1976698" y="5677004"/>
                </a:lnTo>
                <a:lnTo>
                  <a:pt x="1975691" y="5676003"/>
                </a:lnTo>
                <a:lnTo>
                  <a:pt x="1974176" y="5675502"/>
                </a:lnTo>
                <a:lnTo>
                  <a:pt x="1969629" y="5673498"/>
                </a:lnTo>
                <a:lnTo>
                  <a:pt x="1963061" y="5672997"/>
                </a:lnTo>
                <a:lnTo>
                  <a:pt x="1954980" y="5673498"/>
                </a:lnTo>
                <a:lnTo>
                  <a:pt x="1953471" y="5666484"/>
                </a:lnTo>
                <a:lnTo>
                  <a:pt x="1951951" y="5659468"/>
                </a:lnTo>
                <a:lnTo>
                  <a:pt x="1950438" y="5655462"/>
                </a:lnTo>
                <a:lnTo>
                  <a:pt x="1948419" y="5651453"/>
                </a:lnTo>
                <a:lnTo>
                  <a:pt x="1946399" y="5647445"/>
                </a:lnTo>
                <a:lnTo>
                  <a:pt x="1943368" y="5643437"/>
                </a:lnTo>
                <a:lnTo>
                  <a:pt x="1947406" y="5641933"/>
                </a:lnTo>
                <a:close/>
                <a:moveTo>
                  <a:pt x="1277141" y="5559214"/>
                </a:moveTo>
                <a:lnTo>
                  <a:pt x="1280583" y="5559214"/>
                </a:lnTo>
                <a:lnTo>
                  <a:pt x="1284520" y="5559738"/>
                </a:lnTo>
                <a:lnTo>
                  <a:pt x="1288456" y="5560788"/>
                </a:lnTo>
                <a:lnTo>
                  <a:pt x="1292883" y="5563411"/>
                </a:lnTo>
                <a:lnTo>
                  <a:pt x="1297311" y="5566033"/>
                </a:lnTo>
                <a:lnTo>
                  <a:pt x="1303216" y="5570230"/>
                </a:lnTo>
                <a:lnTo>
                  <a:pt x="1308627" y="5575999"/>
                </a:lnTo>
                <a:lnTo>
                  <a:pt x="1315516" y="5582294"/>
                </a:lnTo>
                <a:lnTo>
                  <a:pt x="1310594" y="5585441"/>
                </a:lnTo>
                <a:lnTo>
                  <a:pt x="1305675" y="5587539"/>
                </a:lnTo>
                <a:lnTo>
                  <a:pt x="1300263" y="5588588"/>
                </a:lnTo>
                <a:lnTo>
                  <a:pt x="1295841" y="5589112"/>
                </a:lnTo>
                <a:lnTo>
                  <a:pt x="1290917" y="5589112"/>
                </a:lnTo>
                <a:lnTo>
                  <a:pt x="1285504" y="5588588"/>
                </a:lnTo>
                <a:lnTo>
                  <a:pt x="1281079" y="5587539"/>
                </a:lnTo>
                <a:lnTo>
                  <a:pt x="1276157" y="5585441"/>
                </a:lnTo>
                <a:lnTo>
                  <a:pt x="1266810" y="5581244"/>
                </a:lnTo>
                <a:lnTo>
                  <a:pt x="1257465" y="5575475"/>
                </a:lnTo>
                <a:lnTo>
                  <a:pt x="1238275" y="5563411"/>
                </a:lnTo>
                <a:lnTo>
                  <a:pt x="1245165" y="5563411"/>
                </a:lnTo>
                <a:lnTo>
                  <a:pt x="1251070" y="5562886"/>
                </a:lnTo>
                <a:lnTo>
                  <a:pt x="1261401" y="5561312"/>
                </a:lnTo>
                <a:lnTo>
                  <a:pt x="1269269" y="5559738"/>
                </a:lnTo>
                <a:close/>
                <a:moveTo>
                  <a:pt x="1133632" y="5307572"/>
                </a:moveTo>
                <a:lnTo>
                  <a:pt x="1137686" y="5309060"/>
                </a:lnTo>
                <a:lnTo>
                  <a:pt x="1141237" y="5311045"/>
                </a:lnTo>
                <a:lnTo>
                  <a:pt x="1144786" y="5312533"/>
                </a:lnTo>
                <a:lnTo>
                  <a:pt x="1147316" y="5315509"/>
                </a:lnTo>
                <a:lnTo>
                  <a:pt x="1150356" y="5318486"/>
                </a:lnTo>
                <a:lnTo>
                  <a:pt x="1152890" y="5320966"/>
                </a:lnTo>
                <a:lnTo>
                  <a:pt x="1157450" y="5328407"/>
                </a:lnTo>
                <a:lnTo>
                  <a:pt x="1161504" y="5336343"/>
                </a:lnTo>
                <a:lnTo>
                  <a:pt x="1165051" y="5345768"/>
                </a:lnTo>
                <a:lnTo>
                  <a:pt x="1168091" y="5355192"/>
                </a:lnTo>
                <a:lnTo>
                  <a:pt x="1170119" y="5365610"/>
                </a:lnTo>
                <a:lnTo>
                  <a:pt x="1174680" y="5387435"/>
                </a:lnTo>
                <a:lnTo>
                  <a:pt x="1179750" y="5409261"/>
                </a:lnTo>
                <a:lnTo>
                  <a:pt x="1182280" y="5420671"/>
                </a:lnTo>
                <a:lnTo>
                  <a:pt x="1185323" y="5431583"/>
                </a:lnTo>
                <a:lnTo>
                  <a:pt x="1188869" y="5442000"/>
                </a:lnTo>
                <a:lnTo>
                  <a:pt x="1193431" y="5451426"/>
                </a:lnTo>
                <a:lnTo>
                  <a:pt x="1196471" y="5456881"/>
                </a:lnTo>
                <a:lnTo>
                  <a:pt x="1200018" y="5461346"/>
                </a:lnTo>
                <a:lnTo>
                  <a:pt x="1203567" y="5465314"/>
                </a:lnTo>
                <a:lnTo>
                  <a:pt x="1207112" y="5468787"/>
                </a:lnTo>
                <a:lnTo>
                  <a:pt x="1210662" y="5471763"/>
                </a:lnTo>
                <a:lnTo>
                  <a:pt x="1213702" y="5474244"/>
                </a:lnTo>
                <a:lnTo>
                  <a:pt x="1221301" y="5477716"/>
                </a:lnTo>
                <a:lnTo>
                  <a:pt x="1228395" y="5480691"/>
                </a:lnTo>
                <a:lnTo>
                  <a:pt x="1235996" y="5482677"/>
                </a:lnTo>
                <a:lnTo>
                  <a:pt x="1243595" y="5484165"/>
                </a:lnTo>
                <a:lnTo>
                  <a:pt x="1250691" y="5485652"/>
                </a:lnTo>
                <a:lnTo>
                  <a:pt x="1252215" y="5490613"/>
                </a:lnTo>
                <a:lnTo>
                  <a:pt x="1253226" y="5494581"/>
                </a:lnTo>
                <a:lnTo>
                  <a:pt x="1253226" y="5497061"/>
                </a:lnTo>
                <a:lnTo>
                  <a:pt x="1251703" y="5499542"/>
                </a:lnTo>
                <a:lnTo>
                  <a:pt x="1249680" y="5501030"/>
                </a:lnTo>
                <a:lnTo>
                  <a:pt x="1247144" y="5502022"/>
                </a:lnTo>
                <a:lnTo>
                  <a:pt x="1244104" y="5502518"/>
                </a:lnTo>
                <a:lnTo>
                  <a:pt x="1240559" y="5502022"/>
                </a:lnTo>
                <a:lnTo>
                  <a:pt x="1237010" y="5500534"/>
                </a:lnTo>
                <a:lnTo>
                  <a:pt x="1233970" y="5499046"/>
                </a:lnTo>
                <a:lnTo>
                  <a:pt x="1230423" y="5496565"/>
                </a:lnTo>
                <a:lnTo>
                  <a:pt x="1226875" y="5494581"/>
                </a:lnTo>
                <a:lnTo>
                  <a:pt x="1223833" y="5491109"/>
                </a:lnTo>
                <a:lnTo>
                  <a:pt x="1221301" y="5487140"/>
                </a:lnTo>
                <a:lnTo>
                  <a:pt x="1219273" y="5483173"/>
                </a:lnTo>
                <a:lnTo>
                  <a:pt x="1218261" y="5478212"/>
                </a:lnTo>
                <a:lnTo>
                  <a:pt x="1216233" y="5481187"/>
                </a:lnTo>
                <a:lnTo>
                  <a:pt x="1215727" y="5484165"/>
                </a:lnTo>
                <a:lnTo>
                  <a:pt x="1215727" y="5487636"/>
                </a:lnTo>
                <a:lnTo>
                  <a:pt x="1216233" y="5491605"/>
                </a:lnTo>
                <a:lnTo>
                  <a:pt x="1219273" y="5499046"/>
                </a:lnTo>
                <a:lnTo>
                  <a:pt x="1222315" y="5506983"/>
                </a:lnTo>
                <a:lnTo>
                  <a:pt x="1223326" y="5510950"/>
                </a:lnTo>
                <a:lnTo>
                  <a:pt x="1223833" y="5514423"/>
                </a:lnTo>
                <a:lnTo>
                  <a:pt x="1223833" y="5517895"/>
                </a:lnTo>
                <a:lnTo>
                  <a:pt x="1222824" y="5520871"/>
                </a:lnTo>
                <a:lnTo>
                  <a:pt x="1220792" y="5522856"/>
                </a:lnTo>
                <a:lnTo>
                  <a:pt x="1218261" y="5525336"/>
                </a:lnTo>
                <a:lnTo>
                  <a:pt x="1213191" y="5526328"/>
                </a:lnTo>
                <a:lnTo>
                  <a:pt x="1207112" y="5526824"/>
                </a:lnTo>
                <a:lnTo>
                  <a:pt x="1201030" y="5514919"/>
                </a:lnTo>
                <a:lnTo>
                  <a:pt x="1194950" y="5502518"/>
                </a:lnTo>
                <a:lnTo>
                  <a:pt x="1183803" y="5476724"/>
                </a:lnTo>
                <a:lnTo>
                  <a:pt x="1173667" y="5449937"/>
                </a:lnTo>
                <a:lnTo>
                  <a:pt x="1164036" y="5422159"/>
                </a:lnTo>
                <a:lnTo>
                  <a:pt x="1155929" y="5393884"/>
                </a:lnTo>
                <a:lnTo>
                  <a:pt x="1147316" y="5365114"/>
                </a:lnTo>
                <a:lnTo>
                  <a:pt x="1140729" y="5336343"/>
                </a:lnTo>
                <a:close/>
                <a:moveTo>
                  <a:pt x="1148019" y="5217878"/>
                </a:moveTo>
                <a:lnTo>
                  <a:pt x="1149953" y="5218373"/>
                </a:lnTo>
                <a:lnTo>
                  <a:pt x="1151395" y="5218867"/>
                </a:lnTo>
                <a:lnTo>
                  <a:pt x="1153322" y="5219857"/>
                </a:lnTo>
                <a:lnTo>
                  <a:pt x="1156220" y="5222824"/>
                </a:lnTo>
                <a:lnTo>
                  <a:pt x="1159112" y="5227275"/>
                </a:lnTo>
                <a:lnTo>
                  <a:pt x="1162486" y="5232714"/>
                </a:lnTo>
                <a:lnTo>
                  <a:pt x="1165379" y="5238152"/>
                </a:lnTo>
                <a:lnTo>
                  <a:pt x="1171166" y="5250021"/>
                </a:lnTo>
                <a:lnTo>
                  <a:pt x="1174063" y="5254966"/>
                </a:lnTo>
                <a:lnTo>
                  <a:pt x="1176954" y="5259911"/>
                </a:lnTo>
                <a:lnTo>
                  <a:pt x="1180329" y="5263372"/>
                </a:lnTo>
                <a:lnTo>
                  <a:pt x="1181777" y="5264857"/>
                </a:lnTo>
                <a:lnTo>
                  <a:pt x="1183705" y="5265351"/>
                </a:lnTo>
                <a:lnTo>
                  <a:pt x="1185634" y="5265845"/>
                </a:lnTo>
                <a:lnTo>
                  <a:pt x="1187561" y="5265845"/>
                </a:lnTo>
                <a:lnTo>
                  <a:pt x="1189010" y="5265351"/>
                </a:lnTo>
                <a:lnTo>
                  <a:pt x="1191418" y="5264361"/>
                </a:lnTo>
                <a:lnTo>
                  <a:pt x="1192866" y="5263372"/>
                </a:lnTo>
                <a:lnTo>
                  <a:pt x="1195280" y="5260900"/>
                </a:lnTo>
                <a:lnTo>
                  <a:pt x="1199617" y="5253977"/>
                </a:lnTo>
                <a:lnTo>
                  <a:pt x="1202508" y="5261394"/>
                </a:lnTo>
                <a:lnTo>
                  <a:pt x="1203959" y="5267823"/>
                </a:lnTo>
                <a:lnTo>
                  <a:pt x="1205405" y="5273757"/>
                </a:lnTo>
                <a:lnTo>
                  <a:pt x="1205888" y="5280185"/>
                </a:lnTo>
                <a:lnTo>
                  <a:pt x="1205405" y="5286119"/>
                </a:lnTo>
                <a:lnTo>
                  <a:pt x="1204439" y="5291065"/>
                </a:lnTo>
                <a:lnTo>
                  <a:pt x="1202992" y="5301448"/>
                </a:lnTo>
                <a:lnTo>
                  <a:pt x="1200582" y="5311833"/>
                </a:lnTo>
                <a:lnTo>
                  <a:pt x="1199617" y="5317273"/>
                </a:lnTo>
                <a:lnTo>
                  <a:pt x="1199135" y="5322711"/>
                </a:lnTo>
                <a:lnTo>
                  <a:pt x="1199135" y="5328645"/>
                </a:lnTo>
                <a:lnTo>
                  <a:pt x="1199617" y="5334085"/>
                </a:lnTo>
                <a:lnTo>
                  <a:pt x="1200582" y="5340513"/>
                </a:lnTo>
                <a:lnTo>
                  <a:pt x="1202508" y="5347436"/>
                </a:lnTo>
                <a:lnTo>
                  <a:pt x="1199135" y="5346447"/>
                </a:lnTo>
                <a:lnTo>
                  <a:pt x="1196242" y="5345459"/>
                </a:lnTo>
                <a:lnTo>
                  <a:pt x="1193347" y="5343975"/>
                </a:lnTo>
                <a:lnTo>
                  <a:pt x="1191418" y="5341502"/>
                </a:lnTo>
                <a:lnTo>
                  <a:pt x="1189488" y="5339524"/>
                </a:lnTo>
                <a:lnTo>
                  <a:pt x="1187561" y="5336558"/>
                </a:lnTo>
                <a:lnTo>
                  <a:pt x="1184666" y="5329634"/>
                </a:lnTo>
                <a:lnTo>
                  <a:pt x="1182258" y="5321722"/>
                </a:lnTo>
                <a:lnTo>
                  <a:pt x="1180329" y="5313316"/>
                </a:lnTo>
                <a:lnTo>
                  <a:pt x="1177434" y="5295020"/>
                </a:lnTo>
                <a:lnTo>
                  <a:pt x="1175985" y="5286614"/>
                </a:lnTo>
                <a:lnTo>
                  <a:pt x="1174063" y="5277712"/>
                </a:lnTo>
                <a:lnTo>
                  <a:pt x="1172129" y="5270789"/>
                </a:lnTo>
                <a:lnTo>
                  <a:pt x="1169238" y="5264361"/>
                </a:lnTo>
                <a:lnTo>
                  <a:pt x="1167308" y="5261889"/>
                </a:lnTo>
                <a:lnTo>
                  <a:pt x="1165379" y="5259911"/>
                </a:lnTo>
                <a:lnTo>
                  <a:pt x="1162968" y="5257932"/>
                </a:lnTo>
                <a:lnTo>
                  <a:pt x="1161038" y="5256943"/>
                </a:lnTo>
                <a:lnTo>
                  <a:pt x="1158149" y="5256449"/>
                </a:lnTo>
                <a:lnTo>
                  <a:pt x="1154770" y="5256449"/>
                </a:lnTo>
                <a:lnTo>
                  <a:pt x="1151395" y="5256943"/>
                </a:lnTo>
                <a:lnTo>
                  <a:pt x="1147539" y="5257932"/>
                </a:lnTo>
                <a:lnTo>
                  <a:pt x="1146571" y="5252494"/>
                </a:lnTo>
                <a:lnTo>
                  <a:pt x="1146571" y="5248043"/>
                </a:lnTo>
                <a:lnTo>
                  <a:pt x="1146571" y="5242603"/>
                </a:lnTo>
                <a:lnTo>
                  <a:pt x="1147539" y="5238152"/>
                </a:lnTo>
                <a:lnTo>
                  <a:pt x="1148019" y="5233703"/>
                </a:lnTo>
                <a:lnTo>
                  <a:pt x="1148019" y="5229252"/>
                </a:lnTo>
                <a:lnTo>
                  <a:pt x="1147539" y="5223812"/>
                </a:lnTo>
                <a:lnTo>
                  <a:pt x="1146090" y="5218373"/>
                </a:lnTo>
                <a:close/>
                <a:moveTo>
                  <a:pt x="1153563" y="5118217"/>
                </a:moveTo>
                <a:lnTo>
                  <a:pt x="1157505" y="5119724"/>
                </a:lnTo>
                <a:lnTo>
                  <a:pt x="1161450" y="5122235"/>
                </a:lnTo>
                <a:lnTo>
                  <a:pt x="1164900" y="5125247"/>
                </a:lnTo>
                <a:lnTo>
                  <a:pt x="1167853" y="5128260"/>
                </a:lnTo>
                <a:lnTo>
                  <a:pt x="1174262" y="5134786"/>
                </a:lnTo>
                <a:lnTo>
                  <a:pt x="1179189" y="5142317"/>
                </a:lnTo>
                <a:lnTo>
                  <a:pt x="1184612" y="5151356"/>
                </a:lnTo>
                <a:lnTo>
                  <a:pt x="1188553" y="5159890"/>
                </a:lnTo>
                <a:lnTo>
                  <a:pt x="1196932" y="5178468"/>
                </a:lnTo>
                <a:lnTo>
                  <a:pt x="1200874" y="5187506"/>
                </a:lnTo>
                <a:lnTo>
                  <a:pt x="1205309" y="5196041"/>
                </a:lnTo>
                <a:lnTo>
                  <a:pt x="1209747" y="5204075"/>
                </a:lnTo>
                <a:lnTo>
                  <a:pt x="1215166" y="5211607"/>
                </a:lnTo>
                <a:lnTo>
                  <a:pt x="1220587" y="5218134"/>
                </a:lnTo>
                <a:lnTo>
                  <a:pt x="1224036" y="5221146"/>
                </a:lnTo>
                <a:lnTo>
                  <a:pt x="1227488" y="5223155"/>
                </a:lnTo>
                <a:lnTo>
                  <a:pt x="1230938" y="5225664"/>
                </a:lnTo>
                <a:lnTo>
                  <a:pt x="1234880" y="5227171"/>
                </a:lnTo>
                <a:lnTo>
                  <a:pt x="1238822" y="5228175"/>
                </a:lnTo>
                <a:lnTo>
                  <a:pt x="1243260" y="5229682"/>
                </a:lnTo>
                <a:lnTo>
                  <a:pt x="1208267" y="5250267"/>
                </a:lnTo>
                <a:lnTo>
                  <a:pt x="1198413" y="5228175"/>
                </a:lnTo>
                <a:lnTo>
                  <a:pt x="1190033" y="5209598"/>
                </a:lnTo>
                <a:lnTo>
                  <a:pt x="1174755" y="5177464"/>
                </a:lnTo>
                <a:lnTo>
                  <a:pt x="1168840" y="5163908"/>
                </a:lnTo>
                <a:lnTo>
                  <a:pt x="1162434" y="5149347"/>
                </a:lnTo>
                <a:lnTo>
                  <a:pt x="1157505" y="5134285"/>
                </a:lnTo>
                <a:close/>
                <a:moveTo>
                  <a:pt x="1101649" y="5053438"/>
                </a:moveTo>
                <a:lnTo>
                  <a:pt x="1131138" y="5115244"/>
                </a:lnTo>
                <a:lnTo>
                  <a:pt x="1126788" y="5115726"/>
                </a:lnTo>
                <a:lnTo>
                  <a:pt x="1122437" y="5115244"/>
                </a:lnTo>
                <a:lnTo>
                  <a:pt x="1118570" y="5114278"/>
                </a:lnTo>
                <a:lnTo>
                  <a:pt x="1114218" y="5112829"/>
                </a:lnTo>
                <a:lnTo>
                  <a:pt x="1110350" y="5110415"/>
                </a:lnTo>
                <a:lnTo>
                  <a:pt x="1105517" y="5108001"/>
                </a:lnTo>
                <a:lnTo>
                  <a:pt x="1097782" y="5102207"/>
                </a:lnTo>
                <a:lnTo>
                  <a:pt x="1089563" y="5094964"/>
                </a:lnTo>
                <a:lnTo>
                  <a:pt x="1081830" y="5087238"/>
                </a:lnTo>
                <a:lnTo>
                  <a:pt x="1074093" y="5079513"/>
                </a:lnTo>
                <a:lnTo>
                  <a:pt x="1066360" y="5072270"/>
                </a:lnTo>
                <a:close/>
                <a:moveTo>
                  <a:pt x="5372098" y="4971506"/>
                </a:moveTo>
                <a:lnTo>
                  <a:pt x="5372098" y="4994182"/>
                </a:lnTo>
                <a:lnTo>
                  <a:pt x="5370667" y="4998478"/>
                </a:lnTo>
                <a:lnTo>
                  <a:pt x="5369171" y="5000970"/>
                </a:lnTo>
                <a:lnTo>
                  <a:pt x="5367677" y="5003960"/>
                </a:lnTo>
                <a:lnTo>
                  <a:pt x="5364188" y="5003461"/>
                </a:lnTo>
                <a:lnTo>
                  <a:pt x="5361697" y="5001467"/>
                </a:lnTo>
                <a:lnTo>
                  <a:pt x="5360701" y="4999973"/>
                </a:lnTo>
                <a:lnTo>
                  <a:pt x="5360201" y="4997481"/>
                </a:lnTo>
                <a:lnTo>
                  <a:pt x="5360201" y="4994989"/>
                </a:lnTo>
                <a:lnTo>
                  <a:pt x="5360701" y="4991999"/>
                </a:lnTo>
                <a:lnTo>
                  <a:pt x="5363191" y="4985522"/>
                </a:lnTo>
                <a:lnTo>
                  <a:pt x="5368174" y="4978047"/>
                </a:lnTo>
                <a:close/>
                <a:moveTo>
                  <a:pt x="697618" y="4619918"/>
                </a:moveTo>
                <a:lnTo>
                  <a:pt x="700940" y="4622636"/>
                </a:lnTo>
                <a:lnTo>
                  <a:pt x="702603" y="4623542"/>
                </a:lnTo>
                <a:lnTo>
                  <a:pt x="705094" y="4624901"/>
                </a:lnTo>
                <a:lnTo>
                  <a:pt x="703433" y="4624901"/>
                </a:lnTo>
                <a:lnTo>
                  <a:pt x="700940" y="4623542"/>
                </a:lnTo>
                <a:lnTo>
                  <a:pt x="698864" y="4622183"/>
                </a:lnTo>
                <a:close/>
                <a:moveTo>
                  <a:pt x="380202" y="4223771"/>
                </a:moveTo>
                <a:lnTo>
                  <a:pt x="383690" y="4237074"/>
                </a:lnTo>
                <a:lnTo>
                  <a:pt x="385185" y="4243971"/>
                </a:lnTo>
                <a:lnTo>
                  <a:pt x="387179" y="4249884"/>
                </a:lnTo>
                <a:lnTo>
                  <a:pt x="389172" y="4254317"/>
                </a:lnTo>
                <a:lnTo>
                  <a:pt x="392162" y="4257765"/>
                </a:lnTo>
                <a:lnTo>
                  <a:pt x="393158" y="4258751"/>
                </a:lnTo>
                <a:lnTo>
                  <a:pt x="395151" y="4259737"/>
                </a:lnTo>
                <a:lnTo>
                  <a:pt x="396647" y="4260229"/>
                </a:lnTo>
                <a:lnTo>
                  <a:pt x="398640" y="4260229"/>
                </a:lnTo>
                <a:lnTo>
                  <a:pt x="396647" y="4263185"/>
                </a:lnTo>
                <a:lnTo>
                  <a:pt x="395651" y="4266634"/>
                </a:lnTo>
                <a:lnTo>
                  <a:pt x="394155" y="4273532"/>
                </a:lnTo>
                <a:lnTo>
                  <a:pt x="391663" y="4289297"/>
                </a:lnTo>
                <a:lnTo>
                  <a:pt x="390666" y="4296688"/>
                </a:lnTo>
                <a:lnTo>
                  <a:pt x="389172" y="4300136"/>
                </a:lnTo>
                <a:lnTo>
                  <a:pt x="388175" y="4303091"/>
                </a:lnTo>
                <a:lnTo>
                  <a:pt x="386184" y="4305555"/>
                </a:lnTo>
                <a:lnTo>
                  <a:pt x="383690" y="4308019"/>
                </a:lnTo>
                <a:lnTo>
                  <a:pt x="380700" y="4309496"/>
                </a:lnTo>
                <a:lnTo>
                  <a:pt x="377214" y="4310974"/>
                </a:lnTo>
                <a:lnTo>
                  <a:pt x="376715" y="4303584"/>
                </a:lnTo>
                <a:lnTo>
                  <a:pt x="375219" y="4296688"/>
                </a:lnTo>
                <a:lnTo>
                  <a:pt x="373724" y="4290283"/>
                </a:lnTo>
                <a:lnTo>
                  <a:pt x="372229" y="4285356"/>
                </a:lnTo>
                <a:lnTo>
                  <a:pt x="368243" y="4276487"/>
                </a:lnTo>
                <a:lnTo>
                  <a:pt x="364257" y="4268604"/>
                </a:lnTo>
                <a:lnTo>
                  <a:pt x="360272" y="4261215"/>
                </a:lnTo>
                <a:lnTo>
                  <a:pt x="355787" y="4252839"/>
                </a:lnTo>
                <a:lnTo>
                  <a:pt x="352297" y="4244464"/>
                </a:lnTo>
                <a:lnTo>
                  <a:pt x="348811" y="4233624"/>
                </a:lnTo>
                <a:lnTo>
                  <a:pt x="355787" y="4238552"/>
                </a:lnTo>
                <a:lnTo>
                  <a:pt x="357778" y="4239536"/>
                </a:lnTo>
                <a:lnTo>
                  <a:pt x="359772" y="4240029"/>
                </a:lnTo>
                <a:lnTo>
                  <a:pt x="361267" y="4240029"/>
                </a:lnTo>
                <a:lnTo>
                  <a:pt x="362263" y="4239536"/>
                </a:lnTo>
                <a:lnTo>
                  <a:pt x="364257" y="4237074"/>
                </a:lnTo>
                <a:lnTo>
                  <a:pt x="366250" y="4233624"/>
                </a:lnTo>
                <a:lnTo>
                  <a:pt x="369240" y="4229683"/>
                </a:lnTo>
                <a:lnTo>
                  <a:pt x="371233" y="4228205"/>
                </a:lnTo>
                <a:lnTo>
                  <a:pt x="373226" y="4226235"/>
                </a:lnTo>
                <a:lnTo>
                  <a:pt x="376715" y="4224757"/>
                </a:lnTo>
                <a:close/>
                <a:moveTo>
                  <a:pt x="323039" y="4031925"/>
                </a:moveTo>
                <a:lnTo>
                  <a:pt x="325512" y="4031925"/>
                </a:lnTo>
                <a:lnTo>
                  <a:pt x="327489" y="4032418"/>
                </a:lnTo>
                <a:lnTo>
                  <a:pt x="329963" y="4033402"/>
                </a:lnTo>
                <a:lnTo>
                  <a:pt x="331446" y="4035861"/>
                </a:lnTo>
                <a:lnTo>
                  <a:pt x="333918" y="4039305"/>
                </a:lnTo>
                <a:lnTo>
                  <a:pt x="336390" y="4043241"/>
                </a:lnTo>
                <a:lnTo>
                  <a:pt x="337875" y="4047668"/>
                </a:lnTo>
                <a:lnTo>
                  <a:pt x="339852" y="4053080"/>
                </a:lnTo>
                <a:lnTo>
                  <a:pt x="341335" y="4059967"/>
                </a:lnTo>
                <a:lnTo>
                  <a:pt x="332929" y="4058983"/>
                </a:lnTo>
                <a:lnTo>
                  <a:pt x="329467" y="4058983"/>
                </a:lnTo>
                <a:lnTo>
                  <a:pt x="326500" y="4058983"/>
                </a:lnTo>
                <a:lnTo>
                  <a:pt x="324523" y="4059475"/>
                </a:lnTo>
                <a:lnTo>
                  <a:pt x="322050" y="4060459"/>
                </a:lnTo>
                <a:lnTo>
                  <a:pt x="320074" y="4061935"/>
                </a:lnTo>
                <a:lnTo>
                  <a:pt x="319084" y="4062919"/>
                </a:lnTo>
                <a:lnTo>
                  <a:pt x="317105" y="4066855"/>
                </a:lnTo>
                <a:lnTo>
                  <a:pt x="315622" y="4070789"/>
                </a:lnTo>
                <a:lnTo>
                  <a:pt x="314632" y="4080630"/>
                </a:lnTo>
                <a:lnTo>
                  <a:pt x="314140" y="4085549"/>
                </a:lnTo>
                <a:lnTo>
                  <a:pt x="313149" y="4090469"/>
                </a:lnTo>
                <a:lnTo>
                  <a:pt x="310678" y="4095880"/>
                </a:lnTo>
                <a:lnTo>
                  <a:pt x="309687" y="4097848"/>
                </a:lnTo>
                <a:lnTo>
                  <a:pt x="307710" y="4100308"/>
                </a:lnTo>
                <a:lnTo>
                  <a:pt x="305732" y="4101783"/>
                </a:lnTo>
                <a:lnTo>
                  <a:pt x="302765" y="4103751"/>
                </a:lnTo>
                <a:lnTo>
                  <a:pt x="299798" y="4105226"/>
                </a:lnTo>
                <a:lnTo>
                  <a:pt x="296336" y="4107194"/>
                </a:lnTo>
                <a:lnTo>
                  <a:pt x="292381" y="4108178"/>
                </a:lnTo>
                <a:lnTo>
                  <a:pt x="287930" y="4108671"/>
                </a:lnTo>
                <a:lnTo>
                  <a:pt x="281996" y="4109162"/>
                </a:lnTo>
                <a:lnTo>
                  <a:pt x="276556" y="4109162"/>
                </a:lnTo>
                <a:lnTo>
                  <a:pt x="281996" y="4096864"/>
                </a:lnTo>
                <a:lnTo>
                  <a:pt x="289413" y="4080630"/>
                </a:lnTo>
                <a:lnTo>
                  <a:pt x="297819" y="4062427"/>
                </a:lnTo>
                <a:lnTo>
                  <a:pt x="302270" y="4054064"/>
                </a:lnTo>
                <a:lnTo>
                  <a:pt x="307216" y="4046684"/>
                </a:lnTo>
                <a:lnTo>
                  <a:pt x="311666" y="4039796"/>
                </a:lnTo>
                <a:lnTo>
                  <a:pt x="316116" y="4035369"/>
                </a:lnTo>
                <a:lnTo>
                  <a:pt x="318589" y="4033402"/>
                </a:lnTo>
                <a:lnTo>
                  <a:pt x="321061" y="4032418"/>
                </a:lnTo>
                <a:close/>
                <a:moveTo>
                  <a:pt x="97169" y="3845064"/>
                </a:moveTo>
                <a:lnTo>
                  <a:pt x="104644" y="3856982"/>
                </a:lnTo>
                <a:lnTo>
                  <a:pt x="111121" y="3868405"/>
                </a:lnTo>
                <a:lnTo>
                  <a:pt x="116602" y="3880325"/>
                </a:lnTo>
                <a:lnTo>
                  <a:pt x="122083" y="3891250"/>
                </a:lnTo>
                <a:lnTo>
                  <a:pt x="131552" y="3914094"/>
                </a:lnTo>
                <a:lnTo>
                  <a:pt x="139523" y="3935944"/>
                </a:lnTo>
                <a:lnTo>
                  <a:pt x="148494" y="3956802"/>
                </a:lnTo>
                <a:lnTo>
                  <a:pt x="157462" y="3978158"/>
                </a:lnTo>
                <a:lnTo>
                  <a:pt x="161947" y="3988587"/>
                </a:lnTo>
                <a:lnTo>
                  <a:pt x="167927" y="3998518"/>
                </a:lnTo>
                <a:lnTo>
                  <a:pt x="173907" y="4008947"/>
                </a:lnTo>
                <a:lnTo>
                  <a:pt x="180883" y="4018880"/>
                </a:lnTo>
                <a:lnTo>
                  <a:pt x="178890" y="4013417"/>
                </a:lnTo>
                <a:lnTo>
                  <a:pt x="177893" y="4008451"/>
                </a:lnTo>
                <a:lnTo>
                  <a:pt x="178890" y="4003485"/>
                </a:lnTo>
                <a:lnTo>
                  <a:pt x="179886" y="3999016"/>
                </a:lnTo>
                <a:lnTo>
                  <a:pt x="181381" y="3995042"/>
                </a:lnTo>
                <a:lnTo>
                  <a:pt x="183873" y="3992559"/>
                </a:lnTo>
                <a:lnTo>
                  <a:pt x="186365" y="3990574"/>
                </a:lnTo>
                <a:lnTo>
                  <a:pt x="188856" y="3989580"/>
                </a:lnTo>
                <a:lnTo>
                  <a:pt x="191845" y="3989083"/>
                </a:lnTo>
                <a:lnTo>
                  <a:pt x="194835" y="3990076"/>
                </a:lnTo>
                <a:lnTo>
                  <a:pt x="196828" y="3993056"/>
                </a:lnTo>
                <a:lnTo>
                  <a:pt x="199319" y="3996533"/>
                </a:lnTo>
                <a:lnTo>
                  <a:pt x="200317" y="4001994"/>
                </a:lnTo>
                <a:lnTo>
                  <a:pt x="200815" y="4008947"/>
                </a:lnTo>
                <a:lnTo>
                  <a:pt x="200815" y="4017391"/>
                </a:lnTo>
                <a:lnTo>
                  <a:pt x="199319" y="4028316"/>
                </a:lnTo>
                <a:lnTo>
                  <a:pt x="207293" y="4023846"/>
                </a:lnTo>
                <a:lnTo>
                  <a:pt x="213272" y="4019874"/>
                </a:lnTo>
                <a:lnTo>
                  <a:pt x="218256" y="4015404"/>
                </a:lnTo>
                <a:lnTo>
                  <a:pt x="222740" y="4012423"/>
                </a:lnTo>
                <a:lnTo>
                  <a:pt x="226227" y="4009940"/>
                </a:lnTo>
                <a:lnTo>
                  <a:pt x="228720" y="4009940"/>
                </a:lnTo>
                <a:lnTo>
                  <a:pt x="230213" y="4009940"/>
                </a:lnTo>
                <a:lnTo>
                  <a:pt x="232706" y="4010438"/>
                </a:lnTo>
                <a:lnTo>
                  <a:pt x="234201" y="4011927"/>
                </a:lnTo>
                <a:lnTo>
                  <a:pt x="237190" y="4013914"/>
                </a:lnTo>
                <a:lnTo>
                  <a:pt x="239183" y="4016397"/>
                </a:lnTo>
                <a:lnTo>
                  <a:pt x="242674" y="4032288"/>
                </a:lnTo>
                <a:lnTo>
                  <a:pt x="243171" y="4036758"/>
                </a:lnTo>
                <a:lnTo>
                  <a:pt x="243171" y="4040234"/>
                </a:lnTo>
                <a:lnTo>
                  <a:pt x="243171" y="4042221"/>
                </a:lnTo>
                <a:lnTo>
                  <a:pt x="242174" y="4042717"/>
                </a:lnTo>
                <a:lnTo>
                  <a:pt x="241178" y="4042717"/>
                </a:lnTo>
                <a:lnTo>
                  <a:pt x="239183" y="4041227"/>
                </a:lnTo>
                <a:lnTo>
                  <a:pt x="235198" y="4038745"/>
                </a:lnTo>
                <a:lnTo>
                  <a:pt x="232706" y="4036758"/>
                </a:lnTo>
                <a:lnTo>
                  <a:pt x="230213" y="4035764"/>
                </a:lnTo>
                <a:lnTo>
                  <a:pt x="227225" y="4035268"/>
                </a:lnTo>
                <a:lnTo>
                  <a:pt x="224733" y="4034772"/>
                </a:lnTo>
                <a:lnTo>
                  <a:pt x="221246" y="4035764"/>
                </a:lnTo>
                <a:lnTo>
                  <a:pt x="218256" y="4037255"/>
                </a:lnTo>
                <a:lnTo>
                  <a:pt x="222740" y="4042717"/>
                </a:lnTo>
                <a:lnTo>
                  <a:pt x="227225" y="4047684"/>
                </a:lnTo>
                <a:lnTo>
                  <a:pt x="230713" y="4052650"/>
                </a:lnTo>
                <a:lnTo>
                  <a:pt x="234201" y="4058609"/>
                </a:lnTo>
                <a:lnTo>
                  <a:pt x="236693" y="4063575"/>
                </a:lnTo>
                <a:lnTo>
                  <a:pt x="239183" y="4069535"/>
                </a:lnTo>
                <a:lnTo>
                  <a:pt x="243171" y="4080460"/>
                </a:lnTo>
                <a:lnTo>
                  <a:pt x="246161" y="4090889"/>
                </a:lnTo>
                <a:lnTo>
                  <a:pt x="248652" y="4102312"/>
                </a:lnTo>
                <a:lnTo>
                  <a:pt x="251642" y="4124163"/>
                </a:lnTo>
                <a:lnTo>
                  <a:pt x="253137" y="4134592"/>
                </a:lnTo>
                <a:lnTo>
                  <a:pt x="254631" y="4144524"/>
                </a:lnTo>
                <a:lnTo>
                  <a:pt x="257123" y="4154457"/>
                </a:lnTo>
                <a:lnTo>
                  <a:pt x="260113" y="4163395"/>
                </a:lnTo>
                <a:lnTo>
                  <a:pt x="262106" y="4168362"/>
                </a:lnTo>
                <a:lnTo>
                  <a:pt x="264597" y="4172832"/>
                </a:lnTo>
                <a:lnTo>
                  <a:pt x="267587" y="4176804"/>
                </a:lnTo>
                <a:lnTo>
                  <a:pt x="270079" y="4180776"/>
                </a:lnTo>
                <a:lnTo>
                  <a:pt x="273568" y="4184253"/>
                </a:lnTo>
                <a:lnTo>
                  <a:pt x="277555" y="4188226"/>
                </a:lnTo>
                <a:lnTo>
                  <a:pt x="282536" y="4191205"/>
                </a:lnTo>
                <a:lnTo>
                  <a:pt x="287520" y="4194186"/>
                </a:lnTo>
                <a:lnTo>
                  <a:pt x="290510" y="4189716"/>
                </a:lnTo>
                <a:lnTo>
                  <a:pt x="293001" y="4185246"/>
                </a:lnTo>
                <a:lnTo>
                  <a:pt x="295492" y="4179784"/>
                </a:lnTo>
                <a:lnTo>
                  <a:pt x="297984" y="4173824"/>
                </a:lnTo>
                <a:lnTo>
                  <a:pt x="298981" y="4167368"/>
                </a:lnTo>
                <a:lnTo>
                  <a:pt x="299977" y="4161409"/>
                </a:lnTo>
                <a:lnTo>
                  <a:pt x="300475" y="4153959"/>
                </a:lnTo>
                <a:lnTo>
                  <a:pt x="300475" y="4146013"/>
                </a:lnTo>
                <a:lnTo>
                  <a:pt x="305957" y="4154457"/>
                </a:lnTo>
                <a:lnTo>
                  <a:pt x="309943" y="4161905"/>
                </a:lnTo>
                <a:lnTo>
                  <a:pt x="313431" y="4169355"/>
                </a:lnTo>
                <a:lnTo>
                  <a:pt x="315923" y="4175810"/>
                </a:lnTo>
                <a:lnTo>
                  <a:pt x="317916" y="4181770"/>
                </a:lnTo>
                <a:lnTo>
                  <a:pt x="319410" y="4187729"/>
                </a:lnTo>
                <a:lnTo>
                  <a:pt x="320906" y="4193192"/>
                </a:lnTo>
                <a:lnTo>
                  <a:pt x="321403" y="4198158"/>
                </a:lnTo>
                <a:lnTo>
                  <a:pt x="321403" y="4203125"/>
                </a:lnTo>
                <a:lnTo>
                  <a:pt x="321403" y="4207595"/>
                </a:lnTo>
                <a:lnTo>
                  <a:pt x="319909" y="4211567"/>
                </a:lnTo>
                <a:lnTo>
                  <a:pt x="318913" y="4215539"/>
                </a:lnTo>
                <a:lnTo>
                  <a:pt x="317916" y="4219016"/>
                </a:lnTo>
                <a:lnTo>
                  <a:pt x="315923" y="4222492"/>
                </a:lnTo>
                <a:lnTo>
                  <a:pt x="311936" y="4229445"/>
                </a:lnTo>
                <a:lnTo>
                  <a:pt x="307450" y="4234908"/>
                </a:lnTo>
                <a:lnTo>
                  <a:pt x="301970" y="4241365"/>
                </a:lnTo>
                <a:lnTo>
                  <a:pt x="296488" y="4246826"/>
                </a:lnTo>
                <a:lnTo>
                  <a:pt x="291506" y="4253283"/>
                </a:lnTo>
                <a:lnTo>
                  <a:pt x="286522" y="4260236"/>
                </a:lnTo>
                <a:lnTo>
                  <a:pt x="282536" y="4267684"/>
                </a:lnTo>
                <a:lnTo>
                  <a:pt x="280544" y="4272154"/>
                </a:lnTo>
                <a:lnTo>
                  <a:pt x="279049" y="4276624"/>
                </a:lnTo>
                <a:lnTo>
                  <a:pt x="277555" y="4281094"/>
                </a:lnTo>
                <a:lnTo>
                  <a:pt x="276556" y="4286059"/>
                </a:lnTo>
                <a:lnTo>
                  <a:pt x="274563" y="4273643"/>
                </a:lnTo>
                <a:lnTo>
                  <a:pt x="271573" y="4263214"/>
                </a:lnTo>
                <a:lnTo>
                  <a:pt x="268584" y="4255270"/>
                </a:lnTo>
                <a:lnTo>
                  <a:pt x="264597" y="4249309"/>
                </a:lnTo>
                <a:lnTo>
                  <a:pt x="260611" y="4244841"/>
                </a:lnTo>
                <a:lnTo>
                  <a:pt x="256626" y="4241861"/>
                </a:lnTo>
                <a:lnTo>
                  <a:pt x="252640" y="4239874"/>
                </a:lnTo>
                <a:lnTo>
                  <a:pt x="248652" y="4239874"/>
                </a:lnTo>
                <a:lnTo>
                  <a:pt x="244665" y="4240867"/>
                </a:lnTo>
                <a:lnTo>
                  <a:pt x="240679" y="4242357"/>
                </a:lnTo>
                <a:lnTo>
                  <a:pt x="237190" y="4244841"/>
                </a:lnTo>
                <a:lnTo>
                  <a:pt x="233703" y="4247324"/>
                </a:lnTo>
                <a:lnTo>
                  <a:pt x="230713" y="4250303"/>
                </a:lnTo>
                <a:lnTo>
                  <a:pt x="229217" y="4253283"/>
                </a:lnTo>
                <a:lnTo>
                  <a:pt x="227225" y="4256262"/>
                </a:lnTo>
                <a:lnTo>
                  <a:pt x="226727" y="4258746"/>
                </a:lnTo>
                <a:lnTo>
                  <a:pt x="224733" y="4256262"/>
                </a:lnTo>
                <a:lnTo>
                  <a:pt x="222241" y="4253283"/>
                </a:lnTo>
                <a:lnTo>
                  <a:pt x="220747" y="4249807"/>
                </a:lnTo>
                <a:lnTo>
                  <a:pt x="218754" y="4245833"/>
                </a:lnTo>
                <a:lnTo>
                  <a:pt x="216261" y="4237391"/>
                </a:lnTo>
                <a:lnTo>
                  <a:pt x="214767" y="4227459"/>
                </a:lnTo>
                <a:lnTo>
                  <a:pt x="213771" y="4216533"/>
                </a:lnTo>
                <a:lnTo>
                  <a:pt x="212275" y="4205110"/>
                </a:lnTo>
                <a:lnTo>
                  <a:pt x="210781" y="4181770"/>
                </a:lnTo>
                <a:lnTo>
                  <a:pt x="209784" y="4170845"/>
                </a:lnTo>
                <a:lnTo>
                  <a:pt x="207791" y="4159918"/>
                </a:lnTo>
                <a:lnTo>
                  <a:pt x="205798" y="4150483"/>
                </a:lnTo>
                <a:lnTo>
                  <a:pt x="204303" y="4146013"/>
                </a:lnTo>
                <a:lnTo>
                  <a:pt x="202808" y="4142041"/>
                </a:lnTo>
                <a:lnTo>
                  <a:pt x="200815" y="4138068"/>
                </a:lnTo>
                <a:lnTo>
                  <a:pt x="198822" y="4134592"/>
                </a:lnTo>
                <a:lnTo>
                  <a:pt x="195832" y="4131612"/>
                </a:lnTo>
                <a:lnTo>
                  <a:pt x="192842" y="4129129"/>
                </a:lnTo>
                <a:lnTo>
                  <a:pt x="190352" y="4127639"/>
                </a:lnTo>
                <a:lnTo>
                  <a:pt x="186365" y="4126149"/>
                </a:lnTo>
                <a:lnTo>
                  <a:pt x="181879" y="4125155"/>
                </a:lnTo>
                <a:lnTo>
                  <a:pt x="177893" y="4125155"/>
                </a:lnTo>
                <a:lnTo>
                  <a:pt x="176399" y="4130618"/>
                </a:lnTo>
                <a:lnTo>
                  <a:pt x="175401" y="4136082"/>
                </a:lnTo>
                <a:lnTo>
                  <a:pt x="173907" y="4142041"/>
                </a:lnTo>
                <a:lnTo>
                  <a:pt x="173409" y="4148000"/>
                </a:lnTo>
                <a:lnTo>
                  <a:pt x="173409" y="4161905"/>
                </a:lnTo>
                <a:lnTo>
                  <a:pt x="174903" y="4176308"/>
                </a:lnTo>
                <a:lnTo>
                  <a:pt x="176399" y="4191703"/>
                </a:lnTo>
                <a:lnTo>
                  <a:pt x="179886" y="4207595"/>
                </a:lnTo>
                <a:lnTo>
                  <a:pt x="183873" y="4223983"/>
                </a:lnTo>
                <a:lnTo>
                  <a:pt x="188357" y="4241861"/>
                </a:lnTo>
                <a:lnTo>
                  <a:pt x="179388" y="4227459"/>
                </a:lnTo>
                <a:lnTo>
                  <a:pt x="169920" y="4215043"/>
                </a:lnTo>
                <a:lnTo>
                  <a:pt x="161449" y="4204614"/>
                </a:lnTo>
                <a:lnTo>
                  <a:pt x="152978" y="4195179"/>
                </a:lnTo>
                <a:lnTo>
                  <a:pt x="137530" y="4177797"/>
                </a:lnTo>
                <a:lnTo>
                  <a:pt x="130056" y="4169355"/>
                </a:lnTo>
                <a:lnTo>
                  <a:pt x="122581" y="4160912"/>
                </a:lnTo>
                <a:lnTo>
                  <a:pt x="116104" y="4150483"/>
                </a:lnTo>
                <a:lnTo>
                  <a:pt x="110125" y="4139060"/>
                </a:lnTo>
                <a:lnTo>
                  <a:pt x="103648" y="4126646"/>
                </a:lnTo>
                <a:lnTo>
                  <a:pt x="98663" y="4111251"/>
                </a:lnTo>
                <a:lnTo>
                  <a:pt x="92683" y="4092876"/>
                </a:lnTo>
                <a:lnTo>
                  <a:pt x="88199" y="4071521"/>
                </a:lnTo>
                <a:lnTo>
                  <a:pt x="83716" y="4046691"/>
                </a:lnTo>
                <a:lnTo>
                  <a:pt x="79729" y="4017887"/>
                </a:lnTo>
                <a:lnTo>
                  <a:pt x="80724" y="4036758"/>
                </a:lnTo>
                <a:lnTo>
                  <a:pt x="80724" y="4050663"/>
                </a:lnTo>
                <a:lnTo>
                  <a:pt x="79729" y="4059106"/>
                </a:lnTo>
                <a:lnTo>
                  <a:pt x="79230" y="4062085"/>
                </a:lnTo>
                <a:lnTo>
                  <a:pt x="78233" y="4063079"/>
                </a:lnTo>
                <a:lnTo>
                  <a:pt x="77237" y="4063575"/>
                </a:lnTo>
                <a:lnTo>
                  <a:pt x="75741" y="4063575"/>
                </a:lnTo>
                <a:lnTo>
                  <a:pt x="74247" y="4062583"/>
                </a:lnTo>
                <a:lnTo>
                  <a:pt x="72753" y="4061092"/>
                </a:lnTo>
                <a:lnTo>
                  <a:pt x="69264" y="4055133"/>
                </a:lnTo>
                <a:lnTo>
                  <a:pt x="64778" y="4047187"/>
                </a:lnTo>
                <a:lnTo>
                  <a:pt x="54812" y="4027322"/>
                </a:lnTo>
                <a:lnTo>
                  <a:pt x="43351" y="4005471"/>
                </a:lnTo>
                <a:lnTo>
                  <a:pt x="37870" y="3995042"/>
                </a:lnTo>
                <a:lnTo>
                  <a:pt x="31890" y="3986104"/>
                </a:lnTo>
                <a:lnTo>
                  <a:pt x="25911" y="3978654"/>
                </a:lnTo>
                <a:lnTo>
                  <a:pt x="22922" y="3975675"/>
                </a:lnTo>
                <a:lnTo>
                  <a:pt x="19932" y="3974184"/>
                </a:lnTo>
                <a:lnTo>
                  <a:pt x="22922" y="3963259"/>
                </a:lnTo>
                <a:lnTo>
                  <a:pt x="23918" y="3959287"/>
                </a:lnTo>
                <a:lnTo>
                  <a:pt x="25911" y="3955810"/>
                </a:lnTo>
                <a:lnTo>
                  <a:pt x="26907" y="3954319"/>
                </a:lnTo>
                <a:lnTo>
                  <a:pt x="28402" y="3952334"/>
                </a:lnTo>
                <a:lnTo>
                  <a:pt x="30397" y="3951836"/>
                </a:lnTo>
                <a:lnTo>
                  <a:pt x="31392" y="3951836"/>
                </a:lnTo>
                <a:lnTo>
                  <a:pt x="33387" y="3952334"/>
                </a:lnTo>
                <a:lnTo>
                  <a:pt x="34881" y="3952830"/>
                </a:lnTo>
                <a:lnTo>
                  <a:pt x="38368" y="3956802"/>
                </a:lnTo>
                <a:lnTo>
                  <a:pt x="41856" y="3962265"/>
                </a:lnTo>
                <a:lnTo>
                  <a:pt x="45344" y="3967729"/>
                </a:lnTo>
                <a:lnTo>
                  <a:pt x="52819" y="3982130"/>
                </a:lnTo>
                <a:lnTo>
                  <a:pt x="56805" y="3989083"/>
                </a:lnTo>
                <a:lnTo>
                  <a:pt x="60792" y="3994546"/>
                </a:lnTo>
                <a:lnTo>
                  <a:pt x="64778" y="4000009"/>
                </a:lnTo>
                <a:lnTo>
                  <a:pt x="66274" y="4001498"/>
                </a:lnTo>
                <a:lnTo>
                  <a:pt x="68764" y="4003485"/>
                </a:lnTo>
                <a:lnTo>
                  <a:pt x="70261" y="4004477"/>
                </a:lnTo>
                <a:lnTo>
                  <a:pt x="72254" y="4004477"/>
                </a:lnTo>
                <a:lnTo>
                  <a:pt x="74247" y="4004477"/>
                </a:lnTo>
                <a:lnTo>
                  <a:pt x="76240" y="4003981"/>
                </a:lnTo>
                <a:lnTo>
                  <a:pt x="76240" y="3985606"/>
                </a:lnTo>
                <a:lnTo>
                  <a:pt x="75741" y="3970212"/>
                </a:lnTo>
                <a:lnTo>
                  <a:pt x="76240" y="3956802"/>
                </a:lnTo>
                <a:lnTo>
                  <a:pt x="76739" y="3945381"/>
                </a:lnTo>
                <a:lnTo>
                  <a:pt x="77237" y="3935448"/>
                </a:lnTo>
                <a:lnTo>
                  <a:pt x="78233" y="3927006"/>
                </a:lnTo>
                <a:lnTo>
                  <a:pt x="80227" y="3918563"/>
                </a:lnTo>
                <a:lnTo>
                  <a:pt x="81223" y="3912108"/>
                </a:lnTo>
                <a:lnTo>
                  <a:pt x="84710" y="3898698"/>
                </a:lnTo>
                <a:lnTo>
                  <a:pt x="88697" y="3884793"/>
                </a:lnTo>
                <a:lnTo>
                  <a:pt x="93182" y="3867909"/>
                </a:lnTo>
                <a:lnTo>
                  <a:pt x="95176" y="3856982"/>
                </a:lnTo>
                <a:close/>
                <a:moveTo>
                  <a:pt x="45296" y="3675642"/>
                </a:moveTo>
                <a:lnTo>
                  <a:pt x="45806" y="3675642"/>
                </a:lnTo>
                <a:lnTo>
                  <a:pt x="46317" y="3677124"/>
                </a:lnTo>
                <a:lnTo>
                  <a:pt x="46317" y="3679594"/>
                </a:lnTo>
                <a:lnTo>
                  <a:pt x="46827" y="3688487"/>
                </a:lnTo>
                <a:lnTo>
                  <a:pt x="46827" y="3712199"/>
                </a:lnTo>
                <a:lnTo>
                  <a:pt x="46827" y="3724055"/>
                </a:lnTo>
                <a:lnTo>
                  <a:pt x="47339" y="3732947"/>
                </a:lnTo>
                <a:lnTo>
                  <a:pt x="34562" y="3731960"/>
                </a:lnTo>
                <a:lnTo>
                  <a:pt x="27919" y="3730972"/>
                </a:lnTo>
                <a:lnTo>
                  <a:pt x="25362" y="3730477"/>
                </a:lnTo>
                <a:lnTo>
                  <a:pt x="22295" y="3728996"/>
                </a:lnTo>
                <a:lnTo>
                  <a:pt x="19740" y="3727514"/>
                </a:lnTo>
                <a:lnTo>
                  <a:pt x="16674" y="3725044"/>
                </a:lnTo>
                <a:lnTo>
                  <a:pt x="14630" y="3722079"/>
                </a:lnTo>
                <a:lnTo>
                  <a:pt x="12585" y="3719116"/>
                </a:lnTo>
                <a:lnTo>
                  <a:pt x="11053" y="3714175"/>
                </a:lnTo>
                <a:lnTo>
                  <a:pt x="9518" y="3709235"/>
                </a:lnTo>
                <a:lnTo>
                  <a:pt x="7987" y="3703801"/>
                </a:lnTo>
                <a:lnTo>
                  <a:pt x="7475" y="3696390"/>
                </a:lnTo>
                <a:lnTo>
                  <a:pt x="10030" y="3693922"/>
                </a:lnTo>
                <a:lnTo>
                  <a:pt x="12585" y="3692933"/>
                </a:lnTo>
                <a:lnTo>
                  <a:pt x="15652" y="3692933"/>
                </a:lnTo>
                <a:lnTo>
                  <a:pt x="18208" y="3693922"/>
                </a:lnTo>
                <a:lnTo>
                  <a:pt x="21275" y="3696390"/>
                </a:lnTo>
                <a:lnTo>
                  <a:pt x="23830" y="3698366"/>
                </a:lnTo>
                <a:lnTo>
                  <a:pt x="29450" y="3702813"/>
                </a:lnTo>
                <a:lnTo>
                  <a:pt x="31495" y="3705283"/>
                </a:lnTo>
                <a:lnTo>
                  <a:pt x="34050" y="3706272"/>
                </a:lnTo>
                <a:lnTo>
                  <a:pt x="36096" y="3707753"/>
                </a:lnTo>
                <a:lnTo>
                  <a:pt x="37629" y="3706764"/>
                </a:lnTo>
                <a:lnTo>
                  <a:pt x="39162" y="3705283"/>
                </a:lnTo>
                <a:lnTo>
                  <a:pt x="39672" y="3701825"/>
                </a:lnTo>
                <a:lnTo>
                  <a:pt x="40184" y="3696390"/>
                </a:lnTo>
                <a:lnTo>
                  <a:pt x="40184" y="3688981"/>
                </a:lnTo>
                <a:lnTo>
                  <a:pt x="43252" y="3678113"/>
                </a:lnTo>
                <a:lnTo>
                  <a:pt x="44783" y="3676137"/>
                </a:lnTo>
                <a:close/>
                <a:moveTo>
                  <a:pt x="0" y="3573490"/>
                </a:moveTo>
                <a:lnTo>
                  <a:pt x="5270" y="3578420"/>
                </a:lnTo>
                <a:lnTo>
                  <a:pt x="8145" y="3580885"/>
                </a:lnTo>
                <a:lnTo>
                  <a:pt x="11020" y="3582364"/>
                </a:lnTo>
                <a:lnTo>
                  <a:pt x="14374" y="3583350"/>
                </a:lnTo>
                <a:lnTo>
                  <a:pt x="17728" y="3583842"/>
                </a:lnTo>
                <a:lnTo>
                  <a:pt x="21082" y="3583842"/>
                </a:lnTo>
                <a:lnTo>
                  <a:pt x="24916" y="3583350"/>
                </a:lnTo>
                <a:lnTo>
                  <a:pt x="24436" y="3610463"/>
                </a:lnTo>
                <a:lnTo>
                  <a:pt x="22998" y="3623281"/>
                </a:lnTo>
                <a:lnTo>
                  <a:pt x="21562" y="3634619"/>
                </a:lnTo>
                <a:lnTo>
                  <a:pt x="20603" y="3639548"/>
                </a:lnTo>
                <a:lnTo>
                  <a:pt x="18686" y="3644479"/>
                </a:lnTo>
                <a:lnTo>
                  <a:pt x="17249" y="3649409"/>
                </a:lnTo>
                <a:lnTo>
                  <a:pt x="14855" y="3653846"/>
                </a:lnTo>
                <a:lnTo>
                  <a:pt x="12456" y="3657295"/>
                </a:lnTo>
                <a:lnTo>
                  <a:pt x="10061" y="3660747"/>
                </a:lnTo>
                <a:lnTo>
                  <a:pt x="7188" y="3663212"/>
                </a:lnTo>
                <a:lnTo>
                  <a:pt x="3353" y="3665676"/>
                </a:lnTo>
                <a:lnTo>
                  <a:pt x="6708" y="3653351"/>
                </a:lnTo>
                <a:lnTo>
                  <a:pt x="8623" y="3642507"/>
                </a:lnTo>
                <a:lnTo>
                  <a:pt x="10542" y="3632647"/>
                </a:lnTo>
                <a:lnTo>
                  <a:pt x="10542" y="3623281"/>
                </a:lnTo>
                <a:lnTo>
                  <a:pt x="10061" y="3612929"/>
                </a:lnTo>
                <a:lnTo>
                  <a:pt x="7665" y="3601590"/>
                </a:lnTo>
                <a:lnTo>
                  <a:pt x="4311" y="3588772"/>
                </a:lnTo>
                <a:close/>
                <a:moveTo>
                  <a:pt x="868994" y="1819479"/>
                </a:moveTo>
                <a:lnTo>
                  <a:pt x="870006" y="1820463"/>
                </a:lnTo>
                <a:lnTo>
                  <a:pt x="871015" y="1822432"/>
                </a:lnTo>
                <a:lnTo>
                  <a:pt x="872024" y="1826859"/>
                </a:lnTo>
                <a:lnTo>
                  <a:pt x="872024" y="1831781"/>
                </a:lnTo>
                <a:lnTo>
                  <a:pt x="871519" y="1838176"/>
                </a:lnTo>
                <a:lnTo>
                  <a:pt x="870509" y="1845556"/>
                </a:lnTo>
                <a:lnTo>
                  <a:pt x="868994" y="1852937"/>
                </a:lnTo>
                <a:lnTo>
                  <a:pt x="863944" y="1869666"/>
                </a:lnTo>
                <a:lnTo>
                  <a:pt x="858389" y="1887378"/>
                </a:lnTo>
                <a:lnTo>
                  <a:pt x="853340" y="1904600"/>
                </a:lnTo>
                <a:lnTo>
                  <a:pt x="849298" y="1921820"/>
                </a:lnTo>
                <a:lnTo>
                  <a:pt x="847277" y="1929201"/>
                </a:lnTo>
                <a:lnTo>
                  <a:pt x="846774" y="1936580"/>
                </a:lnTo>
                <a:lnTo>
                  <a:pt x="843743" y="1934121"/>
                </a:lnTo>
                <a:lnTo>
                  <a:pt x="842227" y="1932151"/>
                </a:lnTo>
                <a:lnTo>
                  <a:pt x="839701" y="1929201"/>
                </a:lnTo>
                <a:lnTo>
                  <a:pt x="838692" y="1926249"/>
                </a:lnTo>
                <a:lnTo>
                  <a:pt x="836167" y="1919852"/>
                </a:lnTo>
                <a:lnTo>
                  <a:pt x="834653" y="1912472"/>
                </a:lnTo>
                <a:lnTo>
                  <a:pt x="834653" y="1905584"/>
                </a:lnTo>
                <a:lnTo>
                  <a:pt x="835157" y="1896726"/>
                </a:lnTo>
                <a:lnTo>
                  <a:pt x="836167" y="1888362"/>
                </a:lnTo>
                <a:lnTo>
                  <a:pt x="838188" y="1879999"/>
                </a:lnTo>
                <a:lnTo>
                  <a:pt x="840714" y="1871634"/>
                </a:lnTo>
                <a:lnTo>
                  <a:pt x="843743" y="1862285"/>
                </a:lnTo>
                <a:lnTo>
                  <a:pt x="847277" y="1853921"/>
                </a:lnTo>
                <a:lnTo>
                  <a:pt x="851317" y="1846049"/>
                </a:lnTo>
                <a:lnTo>
                  <a:pt x="855358" y="1838176"/>
                </a:lnTo>
                <a:lnTo>
                  <a:pt x="859903" y="1831288"/>
                </a:lnTo>
                <a:lnTo>
                  <a:pt x="863944" y="1824400"/>
                </a:lnTo>
                <a:close/>
                <a:moveTo>
                  <a:pt x="1469240" y="979847"/>
                </a:moveTo>
                <a:lnTo>
                  <a:pt x="1471756" y="979847"/>
                </a:lnTo>
                <a:lnTo>
                  <a:pt x="1474273" y="980349"/>
                </a:lnTo>
                <a:lnTo>
                  <a:pt x="1476788" y="981352"/>
                </a:lnTo>
                <a:lnTo>
                  <a:pt x="1478296" y="983858"/>
                </a:lnTo>
                <a:lnTo>
                  <a:pt x="1480814" y="985864"/>
                </a:lnTo>
                <a:lnTo>
                  <a:pt x="1484836" y="991380"/>
                </a:lnTo>
                <a:lnTo>
                  <a:pt x="1489364" y="996895"/>
                </a:lnTo>
                <a:lnTo>
                  <a:pt x="1491880" y="999904"/>
                </a:lnTo>
                <a:lnTo>
                  <a:pt x="1494901" y="1001910"/>
                </a:lnTo>
                <a:lnTo>
                  <a:pt x="1491880" y="1007927"/>
                </a:lnTo>
                <a:lnTo>
                  <a:pt x="1488359" y="1012941"/>
                </a:lnTo>
                <a:lnTo>
                  <a:pt x="1482321" y="1021967"/>
                </a:lnTo>
                <a:lnTo>
                  <a:pt x="1476285" y="1028487"/>
                </a:lnTo>
                <a:lnTo>
                  <a:pt x="1469742" y="1034504"/>
                </a:lnTo>
                <a:lnTo>
                  <a:pt x="1457166" y="1045536"/>
                </a:lnTo>
                <a:lnTo>
                  <a:pt x="1450625" y="1051551"/>
                </a:lnTo>
                <a:lnTo>
                  <a:pt x="1444589" y="1059575"/>
                </a:lnTo>
                <a:lnTo>
                  <a:pt x="1443080" y="1058071"/>
                </a:lnTo>
                <a:lnTo>
                  <a:pt x="1442576" y="1055563"/>
                </a:lnTo>
                <a:lnTo>
                  <a:pt x="1442576" y="1053557"/>
                </a:lnTo>
                <a:lnTo>
                  <a:pt x="1442576" y="1050548"/>
                </a:lnTo>
                <a:lnTo>
                  <a:pt x="1445095" y="1043529"/>
                </a:lnTo>
                <a:lnTo>
                  <a:pt x="1447607" y="1036510"/>
                </a:lnTo>
                <a:lnTo>
                  <a:pt x="1456663" y="1020464"/>
                </a:lnTo>
                <a:lnTo>
                  <a:pt x="1461191" y="1012441"/>
                </a:lnTo>
                <a:lnTo>
                  <a:pt x="1464713" y="1004918"/>
                </a:lnTo>
                <a:lnTo>
                  <a:pt x="1449621" y="997898"/>
                </a:lnTo>
                <a:lnTo>
                  <a:pt x="1454148" y="991881"/>
                </a:lnTo>
                <a:lnTo>
                  <a:pt x="1458677" y="987369"/>
                </a:lnTo>
                <a:lnTo>
                  <a:pt x="1462197" y="983858"/>
                </a:lnTo>
                <a:lnTo>
                  <a:pt x="1465719" y="981352"/>
                </a:lnTo>
                <a:close/>
                <a:moveTo>
                  <a:pt x="1355374" y="506462"/>
                </a:moveTo>
                <a:lnTo>
                  <a:pt x="1357368" y="506960"/>
                </a:lnTo>
                <a:lnTo>
                  <a:pt x="1359858" y="508952"/>
                </a:lnTo>
                <a:lnTo>
                  <a:pt x="1361853" y="511441"/>
                </a:lnTo>
                <a:lnTo>
                  <a:pt x="1364344" y="514925"/>
                </a:lnTo>
                <a:lnTo>
                  <a:pt x="1366339" y="519404"/>
                </a:lnTo>
                <a:lnTo>
                  <a:pt x="1367832" y="525379"/>
                </a:lnTo>
                <a:lnTo>
                  <a:pt x="1361853" y="526872"/>
                </a:lnTo>
                <a:lnTo>
                  <a:pt x="1356371" y="529361"/>
                </a:lnTo>
                <a:lnTo>
                  <a:pt x="1351388" y="532347"/>
                </a:lnTo>
                <a:lnTo>
                  <a:pt x="1346405" y="535833"/>
                </a:lnTo>
                <a:lnTo>
                  <a:pt x="1342419" y="539815"/>
                </a:lnTo>
                <a:lnTo>
                  <a:pt x="1339429" y="544296"/>
                </a:lnTo>
                <a:lnTo>
                  <a:pt x="1335939" y="548775"/>
                </a:lnTo>
                <a:lnTo>
                  <a:pt x="1333449" y="553753"/>
                </a:lnTo>
                <a:lnTo>
                  <a:pt x="1330958" y="559726"/>
                </a:lnTo>
                <a:lnTo>
                  <a:pt x="1329463" y="564705"/>
                </a:lnTo>
                <a:lnTo>
                  <a:pt x="1328964" y="570180"/>
                </a:lnTo>
                <a:lnTo>
                  <a:pt x="1328468" y="575656"/>
                </a:lnTo>
                <a:lnTo>
                  <a:pt x="1328468" y="580635"/>
                </a:lnTo>
                <a:lnTo>
                  <a:pt x="1329463" y="586111"/>
                </a:lnTo>
                <a:lnTo>
                  <a:pt x="1330460" y="590591"/>
                </a:lnTo>
                <a:lnTo>
                  <a:pt x="1332950" y="594573"/>
                </a:lnTo>
                <a:lnTo>
                  <a:pt x="1324977" y="602538"/>
                </a:lnTo>
                <a:lnTo>
                  <a:pt x="1317504" y="610004"/>
                </a:lnTo>
                <a:lnTo>
                  <a:pt x="1302555" y="622449"/>
                </a:lnTo>
                <a:lnTo>
                  <a:pt x="1289599" y="633898"/>
                </a:lnTo>
                <a:lnTo>
                  <a:pt x="1283621" y="639872"/>
                </a:lnTo>
                <a:lnTo>
                  <a:pt x="1278636" y="644850"/>
                </a:lnTo>
                <a:lnTo>
                  <a:pt x="1273653" y="650825"/>
                </a:lnTo>
                <a:lnTo>
                  <a:pt x="1269666" y="655802"/>
                </a:lnTo>
                <a:lnTo>
                  <a:pt x="1266677" y="662274"/>
                </a:lnTo>
                <a:lnTo>
                  <a:pt x="1264683" y="668247"/>
                </a:lnTo>
                <a:lnTo>
                  <a:pt x="1263687" y="675216"/>
                </a:lnTo>
                <a:lnTo>
                  <a:pt x="1263188" y="682683"/>
                </a:lnTo>
                <a:lnTo>
                  <a:pt x="1264185" y="690648"/>
                </a:lnTo>
                <a:lnTo>
                  <a:pt x="1265680" y="699608"/>
                </a:lnTo>
                <a:lnTo>
                  <a:pt x="1262193" y="703591"/>
                </a:lnTo>
                <a:lnTo>
                  <a:pt x="1259702" y="706080"/>
                </a:lnTo>
                <a:lnTo>
                  <a:pt x="1257707" y="706578"/>
                </a:lnTo>
                <a:lnTo>
                  <a:pt x="1257209" y="706578"/>
                </a:lnTo>
                <a:lnTo>
                  <a:pt x="1256711" y="706080"/>
                </a:lnTo>
                <a:lnTo>
                  <a:pt x="1256212" y="704586"/>
                </a:lnTo>
                <a:lnTo>
                  <a:pt x="1256212" y="702097"/>
                </a:lnTo>
                <a:lnTo>
                  <a:pt x="1257209" y="699110"/>
                </a:lnTo>
                <a:lnTo>
                  <a:pt x="1258207" y="696621"/>
                </a:lnTo>
                <a:lnTo>
                  <a:pt x="1250233" y="697618"/>
                </a:lnTo>
                <a:lnTo>
                  <a:pt x="1242758" y="700604"/>
                </a:lnTo>
                <a:lnTo>
                  <a:pt x="1235284" y="704586"/>
                </a:lnTo>
                <a:lnTo>
                  <a:pt x="1228307" y="709067"/>
                </a:lnTo>
                <a:lnTo>
                  <a:pt x="1221331" y="714543"/>
                </a:lnTo>
                <a:lnTo>
                  <a:pt x="1214355" y="721014"/>
                </a:lnTo>
                <a:lnTo>
                  <a:pt x="1207378" y="728481"/>
                </a:lnTo>
                <a:lnTo>
                  <a:pt x="1200402" y="736943"/>
                </a:lnTo>
                <a:lnTo>
                  <a:pt x="1194423" y="745406"/>
                </a:lnTo>
                <a:lnTo>
                  <a:pt x="1187946" y="754865"/>
                </a:lnTo>
                <a:lnTo>
                  <a:pt x="1181467" y="764820"/>
                </a:lnTo>
                <a:lnTo>
                  <a:pt x="1175987" y="775274"/>
                </a:lnTo>
                <a:lnTo>
                  <a:pt x="1164028" y="798172"/>
                </a:lnTo>
                <a:lnTo>
                  <a:pt x="1152069" y="821569"/>
                </a:lnTo>
                <a:lnTo>
                  <a:pt x="1129147" y="871349"/>
                </a:lnTo>
                <a:lnTo>
                  <a:pt x="1117686" y="896239"/>
                </a:lnTo>
                <a:lnTo>
                  <a:pt x="1105726" y="920134"/>
                </a:lnTo>
                <a:lnTo>
                  <a:pt x="1093269" y="943530"/>
                </a:lnTo>
                <a:lnTo>
                  <a:pt x="1080811" y="965433"/>
                </a:lnTo>
                <a:lnTo>
                  <a:pt x="1074831" y="975389"/>
                </a:lnTo>
                <a:lnTo>
                  <a:pt x="1067855" y="984847"/>
                </a:lnTo>
                <a:lnTo>
                  <a:pt x="1060879" y="993808"/>
                </a:lnTo>
                <a:lnTo>
                  <a:pt x="1053903" y="1002271"/>
                </a:lnTo>
                <a:lnTo>
                  <a:pt x="1067855" y="972900"/>
                </a:lnTo>
                <a:lnTo>
                  <a:pt x="1084797" y="936064"/>
                </a:lnTo>
                <a:lnTo>
                  <a:pt x="1126654" y="848451"/>
                </a:lnTo>
                <a:lnTo>
                  <a:pt x="1150075" y="801159"/>
                </a:lnTo>
                <a:lnTo>
                  <a:pt x="1173994" y="752874"/>
                </a:lnTo>
                <a:lnTo>
                  <a:pt x="1198409" y="706080"/>
                </a:lnTo>
                <a:lnTo>
                  <a:pt x="1221831" y="661278"/>
                </a:lnTo>
                <a:lnTo>
                  <a:pt x="1225317" y="660282"/>
                </a:lnTo>
                <a:lnTo>
                  <a:pt x="1228807" y="659287"/>
                </a:lnTo>
                <a:lnTo>
                  <a:pt x="1232294" y="656798"/>
                </a:lnTo>
                <a:lnTo>
                  <a:pt x="1234786" y="654806"/>
                </a:lnTo>
                <a:lnTo>
                  <a:pt x="1240268" y="649828"/>
                </a:lnTo>
                <a:lnTo>
                  <a:pt x="1244751" y="645847"/>
                </a:lnTo>
                <a:lnTo>
                  <a:pt x="1246246" y="644352"/>
                </a:lnTo>
                <a:lnTo>
                  <a:pt x="1248241" y="643855"/>
                </a:lnTo>
                <a:lnTo>
                  <a:pt x="1249236" y="643357"/>
                </a:lnTo>
                <a:lnTo>
                  <a:pt x="1250233" y="644352"/>
                </a:lnTo>
                <a:lnTo>
                  <a:pt x="1251231" y="645847"/>
                </a:lnTo>
                <a:lnTo>
                  <a:pt x="1252226" y="648833"/>
                </a:lnTo>
                <a:lnTo>
                  <a:pt x="1252726" y="659287"/>
                </a:lnTo>
                <a:lnTo>
                  <a:pt x="1263188" y="644850"/>
                </a:lnTo>
                <a:lnTo>
                  <a:pt x="1273154" y="629917"/>
                </a:lnTo>
                <a:lnTo>
                  <a:pt x="1283120" y="614484"/>
                </a:lnTo>
                <a:lnTo>
                  <a:pt x="1292090" y="599052"/>
                </a:lnTo>
                <a:lnTo>
                  <a:pt x="1309033" y="567691"/>
                </a:lnTo>
                <a:lnTo>
                  <a:pt x="1324480" y="540313"/>
                </a:lnTo>
                <a:lnTo>
                  <a:pt x="1331954" y="528863"/>
                </a:lnTo>
                <a:lnTo>
                  <a:pt x="1337934" y="519404"/>
                </a:lnTo>
                <a:lnTo>
                  <a:pt x="1344412" y="512436"/>
                </a:lnTo>
                <a:lnTo>
                  <a:pt x="1347402" y="509947"/>
                </a:lnTo>
                <a:lnTo>
                  <a:pt x="1349892" y="507458"/>
                </a:lnTo>
                <a:lnTo>
                  <a:pt x="1352385" y="506960"/>
                </a:lnTo>
                <a:close/>
                <a:moveTo>
                  <a:pt x="2021599" y="399327"/>
                </a:moveTo>
                <a:lnTo>
                  <a:pt x="2028077" y="399827"/>
                </a:lnTo>
                <a:lnTo>
                  <a:pt x="2030072" y="400823"/>
                </a:lnTo>
                <a:lnTo>
                  <a:pt x="2032064" y="401321"/>
                </a:lnTo>
                <a:lnTo>
                  <a:pt x="2033559" y="402317"/>
                </a:lnTo>
                <a:lnTo>
                  <a:pt x="2034554" y="403314"/>
                </a:lnTo>
                <a:lnTo>
                  <a:pt x="2035551" y="404810"/>
                </a:lnTo>
                <a:lnTo>
                  <a:pt x="2035551" y="406304"/>
                </a:lnTo>
                <a:lnTo>
                  <a:pt x="2035551" y="410290"/>
                </a:lnTo>
                <a:lnTo>
                  <a:pt x="2033559" y="414775"/>
                </a:lnTo>
                <a:lnTo>
                  <a:pt x="2030568" y="420256"/>
                </a:lnTo>
                <a:lnTo>
                  <a:pt x="2026583" y="425738"/>
                </a:lnTo>
                <a:lnTo>
                  <a:pt x="2017115" y="439193"/>
                </a:lnTo>
                <a:lnTo>
                  <a:pt x="2005655" y="453643"/>
                </a:lnTo>
                <a:lnTo>
                  <a:pt x="1992697" y="470087"/>
                </a:lnTo>
                <a:lnTo>
                  <a:pt x="1980738" y="486531"/>
                </a:lnTo>
                <a:lnTo>
                  <a:pt x="1979745" y="485534"/>
                </a:lnTo>
                <a:lnTo>
                  <a:pt x="1979245" y="483541"/>
                </a:lnTo>
                <a:lnTo>
                  <a:pt x="1979245" y="481548"/>
                </a:lnTo>
                <a:lnTo>
                  <a:pt x="1979745" y="479554"/>
                </a:lnTo>
                <a:lnTo>
                  <a:pt x="1981239" y="475568"/>
                </a:lnTo>
                <a:lnTo>
                  <a:pt x="1984227" y="470585"/>
                </a:lnTo>
                <a:lnTo>
                  <a:pt x="1991702" y="460619"/>
                </a:lnTo>
                <a:lnTo>
                  <a:pt x="1999673" y="450653"/>
                </a:lnTo>
                <a:lnTo>
                  <a:pt x="1997680" y="448162"/>
                </a:lnTo>
                <a:lnTo>
                  <a:pt x="1994692" y="447166"/>
                </a:lnTo>
                <a:lnTo>
                  <a:pt x="1992201" y="445670"/>
                </a:lnTo>
                <a:lnTo>
                  <a:pt x="1989707" y="445670"/>
                </a:lnTo>
                <a:lnTo>
                  <a:pt x="1986721" y="446667"/>
                </a:lnTo>
                <a:lnTo>
                  <a:pt x="1983728" y="447663"/>
                </a:lnTo>
                <a:lnTo>
                  <a:pt x="1980738" y="449159"/>
                </a:lnTo>
                <a:lnTo>
                  <a:pt x="1977251" y="451650"/>
                </a:lnTo>
                <a:lnTo>
                  <a:pt x="1976256" y="448162"/>
                </a:lnTo>
                <a:lnTo>
                  <a:pt x="1975755" y="445173"/>
                </a:lnTo>
                <a:lnTo>
                  <a:pt x="1975755" y="442680"/>
                </a:lnTo>
                <a:lnTo>
                  <a:pt x="1975755" y="439690"/>
                </a:lnTo>
                <a:lnTo>
                  <a:pt x="1976256" y="437200"/>
                </a:lnTo>
                <a:lnTo>
                  <a:pt x="1977251" y="435207"/>
                </a:lnTo>
                <a:lnTo>
                  <a:pt x="1978745" y="433213"/>
                </a:lnTo>
                <a:lnTo>
                  <a:pt x="1980241" y="431718"/>
                </a:lnTo>
                <a:lnTo>
                  <a:pt x="1984227" y="428728"/>
                </a:lnTo>
                <a:lnTo>
                  <a:pt x="1988712" y="426237"/>
                </a:lnTo>
                <a:lnTo>
                  <a:pt x="1994692" y="424244"/>
                </a:lnTo>
                <a:lnTo>
                  <a:pt x="1999673" y="422249"/>
                </a:lnTo>
                <a:lnTo>
                  <a:pt x="2010636" y="418762"/>
                </a:lnTo>
                <a:lnTo>
                  <a:pt x="2015621" y="417266"/>
                </a:lnTo>
                <a:lnTo>
                  <a:pt x="2019109" y="414775"/>
                </a:lnTo>
                <a:lnTo>
                  <a:pt x="2022098" y="412283"/>
                </a:lnTo>
                <a:lnTo>
                  <a:pt x="2023096" y="410290"/>
                </a:lnTo>
                <a:lnTo>
                  <a:pt x="2024092" y="408796"/>
                </a:lnTo>
                <a:lnTo>
                  <a:pt x="2024092" y="406803"/>
                </a:lnTo>
                <a:lnTo>
                  <a:pt x="2024092" y="404810"/>
                </a:lnTo>
                <a:lnTo>
                  <a:pt x="2022597" y="402317"/>
                </a:lnTo>
                <a:close/>
                <a:moveTo>
                  <a:pt x="2144689" y="307143"/>
                </a:moveTo>
                <a:lnTo>
                  <a:pt x="2145180" y="312977"/>
                </a:lnTo>
                <a:lnTo>
                  <a:pt x="2143713" y="317839"/>
                </a:lnTo>
                <a:lnTo>
                  <a:pt x="2142735" y="324159"/>
                </a:lnTo>
                <a:lnTo>
                  <a:pt x="2139803" y="329992"/>
                </a:lnTo>
                <a:lnTo>
                  <a:pt x="2136385" y="336313"/>
                </a:lnTo>
                <a:lnTo>
                  <a:pt x="2132475" y="343118"/>
                </a:lnTo>
                <a:lnTo>
                  <a:pt x="2127589" y="349924"/>
                </a:lnTo>
                <a:lnTo>
                  <a:pt x="2122216" y="356730"/>
                </a:lnTo>
                <a:lnTo>
                  <a:pt x="2119775" y="355758"/>
                </a:lnTo>
                <a:lnTo>
                  <a:pt x="2118797" y="354300"/>
                </a:lnTo>
                <a:lnTo>
                  <a:pt x="2118797" y="352840"/>
                </a:lnTo>
                <a:lnTo>
                  <a:pt x="2118797" y="350896"/>
                </a:lnTo>
                <a:lnTo>
                  <a:pt x="2119775" y="348951"/>
                </a:lnTo>
                <a:lnTo>
                  <a:pt x="2120750" y="347007"/>
                </a:lnTo>
                <a:lnTo>
                  <a:pt x="2124171" y="341660"/>
                </a:lnTo>
                <a:lnTo>
                  <a:pt x="2121239" y="340687"/>
                </a:lnTo>
                <a:lnTo>
                  <a:pt x="2117820" y="340687"/>
                </a:lnTo>
                <a:lnTo>
                  <a:pt x="2115376" y="340687"/>
                </a:lnTo>
                <a:lnTo>
                  <a:pt x="2111958" y="341660"/>
                </a:lnTo>
                <a:lnTo>
                  <a:pt x="2108538" y="343118"/>
                </a:lnTo>
                <a:lnTo>
                  <a:pt x="2105120" y="344576"/>
                </a:lnTo>
                <a:lnTo>
                  <a:pt x="2098280" y="348465"/>
                </a:lnTo>
                <a:lnTo>
                  <a:pt x="2083625" y="358674"/>
                </a:lnTo>
                <a:lnTo>
                  <a:pt x="2077271" y="363536"/>
                </a:lnTo>
                <a:lnTo>
                  <a:pt x="2070433" y="366939"/>
                </a:lnTo>
                <a:lnTo>
                  <a:pt x="2070921" y="358674"/>
                </a:lnTo>
                <a:lnTo>
                  <a:pt x="2071411" y="355272"/>
                </a:lnTo>
                <a:lnTo>
                  <a:pt x="2072386" y="351869"/>
                </a:lnTo>
                <a:lnTo>
                  <a:pt x="2073853" y="348951"/>
                </a:lnTo>
                <a:lnTo>
                  <a:pt x="2075317" y="347007"/>
                </a:lnTo>
                <a:lnTo>
                  <a:pt x="2077271" y="344576"/>
                </a:lnTo>
                <a:lnTo>
                  <a:pt x="2078739" y="343118"/>
                </a:lnTo>
                <a:lnTo>
                  <a:pt x="2082647" y="340202"/>
                </a:lnTo>
                <a:lnTo>
                  <a:pt x="2087531" y="337771"/>
                </a:lnTo>
                <a:lnTo>
                  <a:pt x="2092906" y="336798"/>
                </a:lnTo>
                <a:lnTo>
                  <a:pt x="2098280" y="335826"/>
                </a:lnTo>
                <a:lnTo>
                  <a:pt x="2110004" y="332909"/>
                </a:lnTo>
                <a:lnTo>
                  <a:pt x="2116354" y="331450"/>
                </a:lnTo>
                <a:lnTo>
                  <a:pt x="2122704" y="329019"/>
                </a:lnTo>
                <a:lnTo>
                  <a:pt x="2128079" y="325617"/>
                </a:lnTo>
                <a:lnTo>
                  <a:pt x="2134429" y="321241"/>
                </a:lnTo>
                <a:lnTo>
                  <a:pt x="2136385" y="318325"/>
                </a:lnTo>
                <a:lnTo>
                  <a:pt x="2139316" y="314921"/>
                </a:lnTo>
                <a:lnTo>
                  <a:pt x="2141757" y="311519"/>
                </a:lnTo>
                <a:close/>
                <a:moveTo>
                  <a:pt x="2896183" y="0"/>
                </a:moveTo>
                <a:lnTo>
                  <a:pt x="5372098" y="0"/>
                </a:lnTo>
                <a:lnTo>
                  <a:pt x="5372098" y="2766968"/>
                </a:lnTo>
                <a:lnTo>
                  <a:pt x="5370667" y="2771982"/>
                </a:lnTo>
                <a:lnTo>
                  <a:pt x="5369670" y="2779955"/>
                </a:lnTo>
                <a:lnTo>
                  <a:pt x="5369670" y="2790422"/>
                </a:lnTo>
                <a:lnTo>
                  <a:pt x="5370667" y="2802379"/>
                </a:lnTo>
                <a:lnTo>
                  <a:pt x="5372098" y="2802236"/>
                </a:lnTo>
                <a:lnTo>
                  <a:pt x="5372098" y="4017836"/>
                </a:lnTo>
                <a:lnTo>
                  <a:pt x="5370167" y="4019767"/>
                </a:lnTo>
                <a:lnTo>
                  <a:pt x="5365683" y="4027740"/>
                </a:lnTo>
                <a:lnTo>
                  <a:pt x="5360201" y="4036211"/>
                </a:lnTo>
                <a:lnTo>
                  <a:pt x="5349738" y="4052656"/>
                </a:lnTo>
                <a:lnTo>
                  <a:pt x="5345253" y="4060131"/>
                </a:lnTo>
                <a:lnTo>
                  <a:pt x="5342263" y="4067108"/>
                </a:lnTo>
                <a:lnTo>
                  <a:pt x="5341266" y="4070595"/>
                </a:lnTo>
                <a:lnTo>
                  <a:pt x="5341266" y="4073586"/>
                </a:lnTo>
                <a:lnTo>
                  <a:pt x="5341266" y="4076576"/>
                </a:lnTo>
                <a:lnTo>
                  <a:pt x="5341765" y="4078569"/>
                </a:lnTo>
                <a:lnTo>
                  <a:pt x="5343259" y="4078569"/>
                </a:lnTo>
                <a:lnTo>
                  <a:pt x="5344755" y="4078569"/>
                </a:lnTo>
                <a:lnTo>
                  <a:pt x="5345751" y="4077573"/>
                </a:lnTo>
                <a:lnTo>
                  <a:pt x="5346748" y="4076576"/>
                </a:lnTo>
                <a:lnTo>
                  <a:pt x="5347745" y="4074084"/>
                </a:lnTo>
                <a:lnTo>
                  <a:pt x="5347745" y="4073586"/>
                </a:lnTo>
                <a:lnTo>
                  <a:pt x="5347245" y="4073087"/>
                </a:lnTo>
                <a:lnTo>
                  <a:pt x="5352727" y="4069101"/>
                </a:lnTo>
                <a:lnTo>
                  <a:pt x="5354222" y="4067605"/>
                </a:lnTo>
                <a:lnTo>
                  <a:pt x="5355219" y="4067605"/>
                </a:lnTo>
                <a:lnTo>
                  <a:pt x="5356215" y="4068104"/>
                </a:lnTo>
                <a:lnTo>
                  <a:pt x="5356714" y="4069598"/>
                </a:lnTo>
                <a:lnTo>
                  <a:pt x="5356215" y="4072590"/>
                </a:lnTo>
                <a:lnTo>
                  <a:pt x="5355219" y="4076576"/>
                </a:lnTo>
                <a:lnTo>
                  <a:pt x="5356215" y="4079566"/>
                </a:lnTo>
                <a:lnTo>
                  <a:pt x="5356714" y="4081060"/>
                </a:lnTo>
                <a:lnTo>
                  <a:pt x="5357211" y="4081559"/>
                </a:lnTo>
                <a:lnTo>
                  <a:pt x="5358707" y="4082057"/>
                </a:lnTo>
                <a:lnTo>
                  <a:pt x="5361198" y="4081559"/>
                </a:lnTo>
                <a:lnTo>
                  <a:pt x="5362195" y="4082556"/>
                </a:lnTo>
                <a:lnTo>
                  <a:pt x="5362693" y="4082556"/>
                </a:lnTo>
                <a:lnTo>
                  <a:pt x="5364188" y="4082057"/>
                </a:lnTo>
                <a:lnTo>
                  <a:pt x="5365185" y="4081060"/>
                </a:lnTo>
                <a:lnTo>
                  <a:pt x="5368174" y="4078070"/>
                </a:lnTo>
                <a:lnTo>
                  <a:pt x="5370167" y="4074583"/>
                </a:lnTo>
                <a:lnTo>
                  <a:pt x="5372098" y="4071107"/>
                </a:lnTo>
                <a:lnTo>
                  <a:pt x="5372098" y="4844059"/>
                </a:lnTo>
                <a:lnTo>
                  <a:pt x="5370167" y="4845990"/>
                </a:lnTo>
                <a:lnTo>
                  <a:pt x="5366181" y="4850474"/>
                </a:lnTo>
                <a:lnTo>
                  <a:pt x="5367677" y="4853963"/>
                </a:lnTo>
                <a:lnTo>
                  <a:pt x="5369171" y="4856953"/>
                </a:lnTo>
                <a:lnTo>
                  <a:pt x="5370667" y="4859445"/>
                </a:lnTo>
                <a:lnTo>
                  <a:pt x="5372098" y="4860877"/>
                </a:lnTo>
                <a:lnTo>
                  <a:pt x="5372098" y="4879813"/>
                </a:lnTo>
                <a:lnTo>
                  <a:pt x="5369670" y="4877384"/>
                </a:lnTo>
                <a:lnTo>
                  <a:pt x="5365185" y="4871903"/>
                </a:lnTo>
                <a:lnTo>
                  <a:pt x="5362195" y="4868914"/>
                </a:lnTo>
                <a:lnTo>
                  <a:pt x="5359205" y="4866421"/>
                </a:lnTo>
                <a:lnTo>
                  <a:pt x="5356215" y="4864428"/>
                </a:lnTo>
                <a:lnTo>
                  <a:pt x="5351731" y="4862933"/>
                </a:lnTo>
                <a:lnTo>
                  <a:pt x="5349738" y="4868914"/>
                </a:lnTo>
                <a:lnTo>
                  <a:pt x="5347745" y="4873398"/>
                </a:lnTo>
                <a:lnTo>
                  <a:pt x="5347745" y="4876886"/>
                </a:lnTo>
                <a:lnTo>
                  <a:pt x="5348741" y="4877883"/>
                </a:lnTo>
                <a:lnTo>
                  <a:pt x="5349239" y="4879377"/>
                </a:lnTo>
                <a:lnTo>
                  <a:pt x="5347745" y="4881869"/>
                </a:lnTo>
                <a:lnTo>
                  <a:pt x="5347245" y="4883365"/>
                </a:lnTo>
                <a:lnTo>
                  <a:pt x="5346249" y="4883365"/>
                </a:lnTo>
                <a:lnTo>
                  <a:pt x="5345751" y="4881869"/>
                </a:lnTo>
                <a:lnTo>
                  <a:pt x="5345253" y="4875890"/>
                </a:lnTo>
                <a:lnTo>
                  <a:pt x="5344755" y="4866920"/>
                </a:lnTo>
                <a:lnTo>
                  <a:pt x="5343259" y="4846987"/>
                </a:lnTo>
                <a:lnTo>
                  <a:pt x="5342263" y="4838515"/>
                </a:lnTo>
                <a:lnTo>
                  <a:pt x="5341765" y="4835525"/>
                </a:lnTo>
                <a:lnTo>
                  <a:pt x="5341266" y="4833532"/>
                </a:lnTo>
                <a:lnTo>
                  <a:pt x="5337279" y="4835525"/>
                </a:lnTo>
                <a:lnTo>
                  <a:pt x="5333293" y="4839014"/>
                </a:lnTo>
                <a:lnTo>
                  <a:pt x="5329806" y="4842501"/>
                </a:lnTo>
                <a:lnTo>
                  <a:pt x="5326816" y="4846488"/>
                </a:lnTo>
                <a:lnTo>
                  <a:pt x="5320337" y="4854960"/>
                </a:lnTo>
                <a:lnTo>
                  <a:pt x="5314857" y="4862933"/>
                </a:lnTo>
                <a:lnTo>
                  <a:pt x="5309375" y="4870408"/>
                </a:lnTo>
                <a:lnTo>
                  <a:pt x="5306884" y="4873897"/>
                </a:lnTo>
                <a:lnTo>
                  <a:pt x="5304392" y="4876387"/>
                </a:lnTo>
                <a:lnTo>
                  <a:pt x="5301402" y="4877883"/>
                </a:lnTo>
                <a:lnTo>
                  <a:pt x="5298911" y="4878381"/>
                </a:lnTo>
                <a:lnTo>
                  <a:pt x="5296419" y="4878381"/>
                </a:lnTo>
                <a:lnTo>
                  <a:pt x="5293429" y="4877384"/>
                </a:lnTo>
                <a:lnTo>
                  <a:pt x="5292932" y="4884362"/>
                </a:lnTo>
                <a:lnTo>
                  <a:pt x="5292932" y="4890839"/>
                </a:lnTo>
                <a:lnTo>
                  <a:pt x="5293429" y="4896820"/>
                </a:lnTo>
                <a:lnTo>
                  <a:pt x="5294925" y="4902800"/>
                </a:lnTo>
                <a:lnTo>
                  <a:pt x="5296918" y="4907783"/>
                </a:lnTo>
                <a:lnTo>
                  <a:pt x="5299908" y="4911769"/>
                </a:lnTo>
                <a:lnTo>
                  <a:pt x="5301402" y="4913762"/>
                </a:lnTo>
                <a:lnTo>
                  <a:pt x="5303895" y="4915258"/>
                </a:lnTo>
                <a:lnTo>
                  <a:pt x="5306385" y="4916254"/>
                </a:lnTo>
                <a:lnTo>
                  <a:pt x="5308877" y="4917749"/>
                </a:lnTo>
                <a:lnTo>
                  <a:pt x="5306385" y="4920738"/>
                </a:lnTo>
                <a:lnTo>
                  <a:pt x="5303895" y="4922732"/>
                </a:lnTo>
                <a:lnTo>
                  <a:pt x="5301402" y="4923728"/>
                </a:lnTo>
                <a:lnTo>
                  <a:pt x="5299908" y="4924227"/>
                </a:lnTo>
                <a:lnTo>
                  <a:pt x="5297915" y="4923728"/>
                </a:lnTo>
                <a:lnTo>
                  <a:pt x="5296918" y="4922732"/>
                </a:lnTo>
                <a:lnTo>
                  <a:pt x="5294925" y="4919244"/>
                </a:lnTo>
                <a:lnTo>
                  <a:pt x="5292433" y="4915258"/>
                </a:lnTo>
                <a:lnTo>
                  <a:pt x="5289443" y="4911271"/>
                </a:lnTo>
                <a:lnTo>
                  <a:pt x="5288447" y="4909277"/>
                </a:lnTo>
                <a:lnTo>
                  <a:pt x="5286453" y="4908280"/>
                </a:lnTo>
                <a:lnTo>
                  <a:pt x="5284460" y="4907783"/>
                </a:lnTo>
                <a:lnTo>
                  <a:pt x="5282467" y="4908280"/>
                </a:lnTo>
                <a:lnTo>
                  <a:pt x="5277484" y="4912268"/>
                </a:lnTo>
                <a:lnTo>
                  <a:pt x="5273000" y="4917749"/>
                </a:lnTo>
                <a:lnTo>
                  <a:pt x="5263531" y="4929210"/>
                </a:lnTo>
                <a:lnTo>
                  <a:pt x="5259047" y="4934692"/>
                </a:lnTo>
                <a:lnTo>
                  <a:pt x="5254065" y="4939675"/>
                </a:lnTo>
                <a:lnTo>
                  <a:pt x="5249579" y="4943662"/>
                </a:lnTo>
                <a:lnTo>
                  <a:pt x="5244099" y="4946651"/>
                </a:lnTo>
                <a:lnTo>
                  <a:pt x="5243599" y="4951137"/>
                </a:lnTo>
                <a:lnTo>
                  <a:pt x="5243102" y="4954626"/>
                </a:lnTo>
                <a:lnTo>
                  <a:pt x="5243102" y="4958113"/>
                </a:lnTo>
                <a:lnTo>
                  <a:pt x="5241606" y="4962599"/>
                </a:lnTo>
                <a:lnTo>
                  <a:pt x="5250575" y="4960106"/>
                </a:lnTo>
                <a:lnTo>
                  <a:pt x="5263531" y="4956619"/>
                </a:lnTo>
                <a:lnTo>
                  <a:pt x="5291935" y="4949144"/>
                </a:lnTo>
                <a:lnTo>
                  <a:pt x="5312864" y="4944658"/>
                </a:lnTo>
                <a:lnTo>
                  <a:pt x="5316850" y="4943662"/>
                </a:lnTo>
                <a:lnTo>
                  <a:pt x="5316351" y="4944658"/>
                </a:lnTo>
                <a:lnTo>
                  <a:pt x="5314358" y="4945157"/>
                </a:lnTo>
                <a:lnTo>
                  <a:pt x="5311867" y="4949144"/>
                </a:lnTo>
                <a:lnTo>
                  <a:pt x="5310871" y="4952631"/>
                </a:lnTo>
                <a:lnTo>
                  <a:pt x="5310371" y="4955123"/>
                </a:lnTo>
                <a:lnTo>
                  <a:pt x="5310371" y="4958113"/>
                </a:lnTo>
                <a:lnTo>
                  <a:pt x="5309375" y="4963096"/>
                </a:lnTo>
                <a:lnTo>
                  <a:pt x="5308877" y="4966086"/>
                </a:lnTo>
                <a:lnTo>
                  <a:pt x="5307881" y="4969077"/>
                </a:lnTo>
                <a:lnTo>
                  <a:pt x="5310371" y="4969575"/>
                </a:lnTo>
                <a:lnTo>
                  <a:pt x="5312864" y="4969575"/>
                </a:lnTo>
                <a:lnTo>
                  <a:pt x="5318345" y="4968079"/>
                </a:lnTo>
                <a:lnTo>
                  <a:pt x="5323327" y="4966086"/>
                </a:lnTo>
                <a:lnTo>
                  <a:pt x="5328310" y="4964093"/>
                </a:lnTo>
                <a:lnTo>
                  <a:pt x="5333793" y="4961602"/>
                </a:lnTo>
                <a:lnTo>
                  <a:pt x="5335785" y="4961103"/>
                </a:lnTo>
                <a:lnTo>
                  <a:pt x="5338775" y="4961103"/>
                </a:lnTo>
                <a:lnTo>
                  <a:pt x="5341266" y="4961103"/>
                </a:lnTo>
                <a:lnTo>
                  <a:pt x="5343759" y="4961602"/>
                </a:lnTo>
                <a:lnTo>
                  <a:pt x="5346249" y="4962599"/>
                </a:lnTo>
                <a:lnTo>
                  <a:pt x="5349239" y="4965089"/>
                </a:lnTo>
                <a:lnTo>
                  <a:pt x="5346249" y="4972565"/>
                </a:lnTo>
                <a:lnTo>
                  <a:pt x="5343259" y="4978047"/>
                </a:lnTo>
                <a:lnTo>
                  <a:pt x="5340269" y="4983030"/>
                </a:lnTo>
                <a:lnTo>
                  <a:pt x="5337779" y="4987016"/>
                </a:lnTo>
                <a:lnTo>
                  <a:pt x="5334290" y="4991002"/>
                </a:lnTo>
                <a:lnTo>
                  <a:pt x="5331300" y="4995488"/>
                </a:lnTo>
                <a:lnTo>
                  <a:pt x="5328310" y="5000970"/>
                </a:lnTo>
                <a:lnTo>
                  <a:pt x="5325819" y="5008943"/>
                </a:lnTo>
                <a:lnTo>
                  <a:pt x="5326816" y="5010437"/>
                </a:lnTo>
                <a:lnTo>
                  <a:pt x="5327813" y="5010437"/>
                </a:lnTo>
                <a:lnTo>
                  <a:pt x="5329806" y="5010437"/>
                </a:lnTo>
                <a:lnTo>
                  <a:pt x="5330803" y="5009939"/>
                </a:lnTo>
                <a:lnTo>
                  <a:pt x="5333293" y="5007946"/>
                </a:lnTo>
                <a:lnTo>
                  <a:pt x="5335287" y="5004956"/>
                </a:lnTo>
                <a:lnTo>
                  <a:pt x="5336283" y="5002464"/>
                </a:lnTo>
                <a:lnTo>
                  <a:pt x="5337779" y="4999474"/>
                </a:lnTo>
                <a:lnTo>
                  <a:pt x="5337779" y="4996484"/>
                </a:lnTo>
                <a:lnTo>
                  <a:pt x="5337279" y="4995488"/>
                </a:lnTo>
                <a:lnTo>
                  <a:pt x="5335785" y="4994989"/>
                </a:lnTo>
                <a:lnTo>
                  <a:pt x="5338775" y="4994989"/>
                </a:lnTo>
                <a:lnTo>
                  <a:pt x="5341266" y="4994989"/>
                </a:lnTo>
                <a:lnTo>
                  <a:pt x="5343759" y="4995985"/>
                </a:lnTo>
                <a:lnTo>
                  <a:pt x="5346249" y="4997481"/>
                </a:lnTo>
                <a:lnTo>
                  <a:pt x="5351731" y="5001467"/>
                </a:lnTo>
                <a:lnTo>
                  <a:pt x="5357711" y="5006450"/>
                </a:lnTo>
                <a:lnTo>
                  <a:pt x="5364188" y="5010437"/>
                </a:lnTo>
                <a:lnTo>
                  <a:pt x="5366680" y="5011933"/>
                </a:lnTo>
                <a:lnTo>
                  <a:pt x="5370167" y="5012929"/>
                </a:lnTo>
                <a:lnTo>
                  <a:pt x="5372098" y="5012929"/>
                </a:lnTo>
                <a:lnTo>
                  <a:pt x="5372098" y="5935631"/>
                </a:lnTo>
                <a:lnTo>
                  <a:pt x="5370167" y="5939815"/>
                </a:lnTo>
                <a:lnTo>
                  <a:pt x="5368174" y="5945795"/>
                </a:lnTo>
                <a:lnTo>
                  <a:pt x="5367677" y="5952274"/>
                </a:lnTo>
                <a:lnTo>
                  <a:pt x="5367677" y="5958751"/>
                </a:lnTo>
                <a:lnTo>
                  <a:pt x="5368174" y="5964233"/>
                </a:lnTo>
                <a:lnTo>
                  <a:pt x="5369171" y="5970212"/>
                </a:lnTo>
                <a:lnTo>
                  <a:pt x="5371663" y="5975195"/>
                </a:lnTo>
                <a:lnTo>
                  <a:pt x="5372098" y="5976153"/>
                </a:lnTo>
                <a:lnTo>
                  <a:pt x="5372098" y="6857999"/>
                </a:lnTo>
                <a:lnTo>
                  <a:pt x="3393229" y="6857999"/>
                </a:lnTo>
                <a:lnTo>
                  <a:pt x="3392917" y="6856235"/>
                </a:lnTo>
                <a:lnTo>
                  <a:pt x="3390924" y="6847265"/>
                </a:lnTo>
                <a:lnTo>
                  <a:pt x="3389430" y="6829325"/>
                </a:lnTo>
                <a:lnTo>
                  <a:pt x="3387934" y="6820356"/>
                </a:lnTo>
                <a:lnTo>
                  <a:pt x="3386440" y="6810887"/>
                </a:lnTo>
                <a:lnTo>
                  <a:pt x="3383450" y="6802415"/>
                </a:lnTo>
                <a:lnTo>
                  <a:pt x="3381955" y="6797931"/>
                </a:lnTo>
                <a:lnTo>
                  <a:pt x="3379464" y="6793945"/>
                </a:lnTo>
                <a:lnTo>
                  <a:pt x="3361026" y="6790955"/>
                </a:lnTo>
                <a:lnTo>
                  <a:pt x="3343587" y="6789460"/>
                </a:lnTo>
                <a:lnTo>
                  <a:pt x="3325648" y="6788463"/>
                </a:lnTo>
                <a:lnTo>
                  <a:pt x="3317176" y="6788463"/>
                </a:lnTo>
                <a:lnTo>
                  <a:pt x="3308705" y="6788960"/>
                </a:lnTo>
                <a:lnTo>
                  <a:pt x="3299736" y="6789460"/>
                </a:lnTo>
                <a:lnTo>
                  <a:pt x="3291264" y="6790456"/>
                </a:lnTo>
                <a:lnTo>
                  <a:pt x="3283291" y="6792449"/>
                </a:lnTo>
                <a:lnTo>
                  <a:pt x="3275319" y="6794443"/>
                </a:lnTo>
                <a:lnTo>
                  <a:pt x="3267346" y="6797432"/>
                </a:lnTo>
                <a:lnTo>
                  <a:pt x="3259373" y="6800921"/>
                </a:lnTo>
                <a:lnTo>
                  <a:pt x="3251899" y="6804908"/>
                </a:lnTo>
                <a:lnTo>
                  <a:pt x="3244424" y="6809393"/>
                </a:lnTo>
                <a:lnTo>
                  <a:pt x="3241933" y="6806901"/>
                </a:lnTo>
                <a:lnTo>
                  <a:pt x="3240937" y="6804908"/>
                </a:lnTo>
                <a:lnTo>
                  <a:pt x="3239940" y="6802415"/>
                </a:lnTo>
                <a:lnTo>
                  <a:pt x="3239940" y="6800422"/>
                </a:lnTo>
                <a:lnTo>
                  <a:pt x="3240438" y="6797432"/>
                </a:lnTo>
                <a:lnTo>
                  <a:pt x="3240937" y="6794942"/>
                </a:lnTo>
                <a:lnTo>
                  <a:pt x="3243427" y="6789957"/>
                </a:lnTo>
                <a:lnTo>
                  <a:pt x="3245421" y="6784974"/>
                </a:lnTo>
                <a:lnTo>
                  <a:pt x="3247913" y="6779991"/>
                </a:lnTo>
                <a:lnTo>
                  <a:pt x="3248411" y="6777500"/>
                </a:lnTo>
                <a:lnTo>
                  <a:pt x="3248411" y="6775008"/>
                </a:lnTo>
                <a:lnTo>
                  <a:pt x="3247913" y="6773015"/>
                </a:lnTo>
                <a:lnTo>
                  <a:pt x="3246417" y="6770025"/>
                </a:lnTo>
                <a:lnTo>
                  <a:pt x="3240937" y="6764543"/>
                </a:lnTo>
                <a:lnTo>
                  <a:pt x="3234957" y="6760557"/>
                </a:lnTo>
                <a:lnTo>
                  <a:pt x="3229475" y="6756570"/>
                </a:lnTo>
                <a:lnTo>
                  <a:pt x="3224492" y="6753081"/>
                </a:lnTo>
                <a:lnTo>
                  <a:pt x="3219012" y="6750591"/>
                </a:lnTo>
                <a:lnTo>
                  <a:pt x="3214029" y="6748098"/>
                </a:lnTo>
                <a:lnTo>
                  <a:pt x="3209046" y="6746604"/>
                </a:lnTo>
                <a:lnTo>
                  <a:pt x="3204064" y="6745109"/>
                </a:lnTo>
                <a:lnTo>
                  <a:pt x="3194594" y="6743613"/>
                </a:lnTo>
                <a:lnTo>
                  <a:pt x="3185131" y="6743115"/>
                </a:lnTo>
                <a:lnTo>
                  <a:pt x="3176657" y="6743613"/>
                </a:lnTo>
                <a:lnTo>
                  <a:pt x="3168188" y="6744610"/>
                </a:lnTo>
                <a:lnTo>
                  <a:pt x="3150249" y="6747102"/>
                </a:lnTo>
                <a:lnTo>
                  <a:pt x="3141776" y="6748098"/>
                </a:lnTo>
                <a:lnTo>
                  <a:pt x="3132808" y="6748098"/>
                </a:lnTo>
                <a:lnTo>
                  <a:pt x="3123338" y="6747102"/>
                </a:lnTo>
                <a:lnTo>
                  <a:pt x="3118856" y="6746604"/>
                </a:lnTo>
                <a:lnTo>
                  <a:pt x="3113875" y="6745109"/>
                </a:lnTo>
                <a:lnTo>
                  <a:pt x="3109386" y="6743613"/>
                </a:lnTo>
                <a:lnTo>
                  <a:pt x="3103905" y="6741122"/>
                </a:lnTo>
                <a:lnTo>
                  <a:pt x="3098923" y="6738630"/>
                </a:lnTo>
                <a:lnTo>
                  <a:pt x="3092946" y="6735640"/>
                </a:lnTo>
                <a:lnTo>
                  <a:pt x="3092447" y="6737136"/>
                </a:lnTo>
                <a:lnTo>
                  <a:pt x="3092447" y="6739129"/>
                </a:lnTo>
                <a:lnTo>
                  <a:pt x="3092447" y="6740623"/>
                </a:lnTo>
                <a:lnTo>
                  <a:pt x="3092946" y="6741620"/>
                </a:lnTo>
                <a:lnTo>
                  <a:pt x="3095440" y="6745109"/>
                </a:lnTo>
                <a:lnTo>
                  <a:pt x="3098427" y="6748597"/>
                </a:lnTo>
                <a:lnTo>
                  <a:pt x="3105899" y="6755075"/>
                </a:lnTo>
                <a:lnTo>
                  <a:pt x="3113375" y="6761553"/>
                </a:lnTo>
                <a:lnTo>
                  <a:pt x="3103905" y="6762052"/>
                </a:lnTo>
                <a:lnTo>
                  <a:pt x="3095440" y="6762550"/>
                </a:lnTo>
                <a:lnTo>
                  <a:pt x="3086466" y="6763546"/>
                </a:lnTo>
                <a:lnTo>
                  <a:pt x="3076997" y="6764543"/>
                </a:lnTo>
                <a:lnTo>
                  <a:pt x="3068529" y="6766536"/>
                </a:lnTo>
                <a:lnTo>
                  <a:pt x="3060053" y="6768529"/>
                </a:lnTo>
                <a:lnTo>
                  <a:pt x="3051086" y="6771519"/>
                </a:lnTo>
                <a:lnTo>
                  <a:pt x="3044109" y="6775008"/>
                </a:lnTo>
                <a:lnTo>
                  <a:pt x="3036636" y="6778497"/>
                </a:lnTo>
                <a:lnTo>
                  <a:pt x="3029660" y="6782483"/>
                </a:lnTo>
                <a:lnTo>
                  <a:pt x="3023679" y="6786967"/>
                </a:lnTo>
                <a:lnTo>
                  <a:pt x="3018700" y="6791453"/>
                </a:lnTo>
                <a:lnTo>
                  <a:pt x="3014711" y="6797432"/>
                </a:lnTo>
                <a:lnTo>
                  <a:pt x="3011222" y="6802914"/>
                </a:lnTo>
                <a:lnTo>
                  <a:pt x="3008733" y="6809393"/>
                </a:lnTo>
                <a:lnTo>
                  <a:pt x="3008231" y="6815870"/>
                </a:lnTo>
                <a:lnTo>
                  <a:pt x="3004748" y="6812880"/>
                </a:lnTo>
                <a:lnTo>
                  <a:pt x="3001755" y="6809891"/>
                </a:lnTo>
                <a:lnTo>
                  <a:pt x="2999263" y="6806901"/>
                </a:lnTo>
                <a:lnTo>
                  <a:pt x="2997269" y="6804409"/>
                </a:lnTo>
                <a:lnTo>
                  <a:pt x="2996276" y="6801419"/>
                </a:lnTo>
                <a:lnTo>
                  <a:pt x="2995278" y="6798429"/>
                </a:lnTo>
                <a:lnTo>
                  <a:pt x="2994779" y="6795439"/>
                </a:lnTo>
                <a:lnTo>
                  <a:pt x="2994779" y="6792948"/>
                </a:lnTo>
                <a:lnTo>
                  <a:pt x="2995774" y="6786967"/>
                </a:lnTo>
                <a:lnTo>
                  <a:pt x="2997269" y="6781487"/>
                </a:lnTo>
                <a:lnTo>
                  <a:pt x="3000259" y="6775506"/>
                </a:lnTo>
                <a:lnTo>
                  <a:pt x="3003252" y="6770025"/>
                </a:lnTo>
                <a:lnTo>
                  <a:pt x="3006239" y="6763546"/>
                </a:lnTo>
                <a:lnTo>
                  <a:pt x="3008733" y="6758064"/>
                </a:lnTo>
                <a:lnTo>
                  <a:pt x="3010724" y="6752085"/>
                </a:lnTo>
                <a:lnTo>
                  <a:pt x="3011724" y="6746604"/>
                </a:lnTo>
                <a:lnTo>
                  <a:pt x="3011724" y="6743613"/>
                </a:lnTo>
                <a:lnTo>
                  <a:pt x="3011222" y="6740623"/>
                </a:lnTo>
                <a:lnTo>
                  <a:pt x="3010228" y="6737633"/>
                </a:lnTo>
                <a:lnTo>
                  <a:pt x="3008733" y="6735143"/>
                </a:lnTo>
                <a:lnTo>
                  <a:pt x="3007235" y="6732153"/>
                </a:lnTo>
                <a:lnTo>
                  <a:pt x="3004748" y="6729161"/>
                </a:lnTo>
                <a:lnTo>
                  <a:pt x="3001755" y="6726172"/>
                </a:lnTo>
                <a:lnTo>
                  <a:pt x="2998267" y="6723681"/>
                </a:lnTo>
                <a:lnTo>
                  <a:pt x="2999763" y="6722185"/>
                </a:lnTo>
                <a:lnTo>
                  <a:pt x="3001755" y="6721688"/>
                </a:lnTo>
                <a:lnTo>
                  <a:pt x="3003751" y="6721688"/>
                </a:lnTo>
                <a:lnTo>
                  <a:pt x="3005743" y="6722185"/>
                </a:lnTo>
                <a:lnTo>
                  <a:pt x="3010228" y="6724678"/>
                </a:lnTo>
                <a:lnTo>
                  <a:pt x="3015207" y="6727667"/>
                </a:lnTo>
                <a:lnTo>
                  <a:pt x="3025677" y="6735640"/>
                </a:lnTo>
                <a:lnTo>
                  <a:pt x="3030655" y="6739627"/>
                </a:lnTo>
                <a:lnTo>
                  <a:pt x="3035639" y="6743115"/>
                </a:lnTo>
                <a:lnTo>
                  <a:pt x="3039127" y="6739129"/>
                </a:lnTo>
                <a:lnTo>
                  <a:pt x="3042615" y="6735640"/>
                </a:lnTo>
                <a:lnTo>
                  <a:pt x="3045605" y="6731654"/>
                </a:lnTo>
                <a:lnTo>
                  <a:pt x="3048096" y="6728165"/>
                </a:lnTo>
                <a:lnTo>
                  <a:pt x="3049093" y="6724678"/>
                </a:lnTo>
                <a:lnTo>
                  <a:pt x="3050590" y="6720691"/>
                </a:lnTo>
                <a:lnTo>
                  <a:pt x="3051086" y="6717202"/>
                </a:lnTo>
                <a:lnTo>
                  <a:pt x="3051086" y="6713216"/>
                </a:lnTo>
                <a:lnTo>
                  <a:pt x="3051086" y="6709727"/>
                </a:lnTo>
                <a:lnTo>
                  <a:pt x="3050590" y="6705741"/>
                </a:lnTo>
                <a:lnTo>
                  <a:pt x="3048598" y="6698764"/>
                </a:lnTo>
                <a:lnTo>
                  <a:pt x="3045605" y="6691289"/>
                </a:lnTo>
                <a:lnTo>
                  <a:pt x="3041120" y="6683814"/>
                </a:lnTo>
                <a:lnTo>
                  <a:pt x="3042615" y="6682817"/>
                </a:lnTo>
                <a:lnTo>
                  <a:pt x="3044610" y="6682320"/>
                </a:lnTo>
                <a:lnTo>
                  <a:pt x="3046602" y="6682320"/>
                </a:lnTo>
                <a:lnTo>
                  <a:pt x="3048598" y="6682817"/>
                </a:lnTo>
                <a:lnTo>
                  <a:pt x="3053081" y="6684811"/>
                </a:lnTo>
                <a:lnTo>
                  <a:pt x="3058062" y="6687802"/>
                </a:lnTo>
                <a:lnTo>
                  <a:pt x="3068529" y="6695276"/>
                </a:lnTo>
                <a:lnTo>
                  <a:pt x="3073510" y="6699262"/>
                </a:lnTo>
                <a:lnTo>
                  <a:pt x="3078993" y="6702751"/>
                </a:lnTo>
                <a:lnTo>
                  <a:pt x="3078495" y="6693282"/>
                </a:lnTo>
                <a:lnTo>
                  <a:pt x="3077496" y="6685310"/>
                </a:lnTo>
                <a:lnTo>
                  <a:pt x="3076004" y="6673848"/>
                </a:lnTo>
                <a:lnTo>
                  <a:pt x="3075004" y="6667369"/>
                </a:lnTo>
                <a:lnTo>
                  <a:pt x="3075004" y="6665875"/>
                </a:lnTo>
                <a:lnTo>
                  <a:pt x="3075501" y="6664379"/>
                </a:lnTo>
                <a:lnTo>
                  <a:pt x="3076500" y="6663383"/>
                </a:lnTo>
                <a:lnTo>
                  <a:pt x="3078495" y="6662386"/>
                </a:lnTo>
                <a:lnTo>
                  <a:pt x="3083973" y="6659396"/>
                </a:lnTo>
                <a:lnTo>
                  <a:pt x="3094442" y="6654413"/>
                </a:lnTo>
                <a:lnTo>
                  <a:pt x="3100915" y="6649431"/>
                </a:lnTo>
                <a:lnTo>
                  <a:pt x="3109888" y="6643948"/>
                </a:lnTo>
                <a:lnTo>
                  <a:pt x="3097927" y="6624514"/>
                </a:lnTo>
                <a:lnTo>
                  <a:pt x="3092447" y="6614548"/>
                </a:lnTo>
                <a:lnTo>
                  <a:pt x="3090951" y="6610063"/>
                </a:lnTo>
                <a:lnTo>
                  <a:pt x="3088957" y="6605080"/>
                </a:lnTo>
                <a:lnTo>
                  <a:pt x="3087961" y="6600594"/>
                </a:lnTo>
                <a:lnTo>
                  <a:pt x="3087961" y="6595112"/>
                </a:lnTo>
                <a:lnTo>
                  <a:pt x="3087961" y="6590129"/>
                </a:lnTo>
                <a:lnTo>
                  <a:pt x="3089953" y="6585645"/>
                </a:lnTo>
                <a:lnTo>
                  <a:pt x="3091948" y="6580163"/>
                </a:lnTo>
                <a:lnTo>
                  <a:pt x="3095440" y="6575678"/>
                </a:lnTo>
                <a:lnTo>
                  <a:pt x="3099919" y="6570695"/>
                </a:lnTo>
                <a:lnTo>
                  <a:pt x="3105899" y="6565712"/>
                </a:lnTo>
                <a:lnTo>
                  <a:pt x="3100418" y="6556742"/>
                </a:lnTo>
                <a:lnTo>
                  <a:pt x="3095440" y="6548270"/>
                </a:lnTo>
                <a:lnTo>
                  <a:pt x="3089953" y="6540795"/>
                </a:lnTo>
                <a:lnTo>
                  <a:pt x="3084473" y="6533819"/>
                </a:lnTo>
                <a:lnTo>
                  <a:pt x="3078495" y="6527340"/>
                </a:lnTo>
                <a:lnTo>
                  <a:pt x="3072513" y="6521361"/>
                </a:lnTo>
                <a:lnTo>
                  <a:pt x="3059561" y="6509400"/>
                </a:lnTo>
                <a:lnTo>
                  <a:pt x="3031157" y="6485979"/>
                </a:lnTo>
                <a:lnTo>
                  <a:pt x="3016206" y="6472027"/>
                </a:lnTo>
                <a:lnTo>
                  <a:pt x="3008231" y="6464052"/>
                </a:lnTo>
                <a:lnTo>
                  <a:pt x="3000259" y="6455582"/>
                </a:lnTo>
                <a:lnTo>
                  <a:pt x="2996772" y="6458073"/>
                </a:lnTo>
                <a:lnTo>
                  <a:pt x="2994278" y="6460565"/>
                </a:lnTo>
                <a:lnTo>
                  <a:pt x="2992287" y="6463056"/>
                </a:lnTo>
                <a:lnTo>
                  <a:pt x="2990795" y="6465049"/>
                </a:lnTo>
                <a:lnTo>
                  <a:pt x="2990293" y="6467541"/>
                </a:lnTo>
                <a:lnTo>
                  <a:pt x="2989298" y="6470033"/>
                </a:lnTo>
                <a:lnTo>
                  <a:pt x="2989298" y="6475016"/>
                </a:lnTo>
                <a:lnTo>
                  <a:pt x="2989298" y="6479500"/>
                </a:lnTo>
                <a:lnTo>
                  <a:pt x="2988301" y="6484982"/>
                </a:lnTo>
                <a:lnTo>
                  <a:pt x="2987806" y="6486976"/>
                </a:lnTo>
                <a:lnTo>
                  <a:pt x="2986806" y="6489468"/>
                </a:lnTo>
                <a:lnTo>
                  <a:pt x="2984813" y="6491461"/>
                </a:lnTo>
                <a:lnTo>
                  <a:pt x="2981821" y="6493952"/>
                </a:lnTo>
                <a:lnTo>
                  <a:pt x="2977837" y="6486478"/>
                </a:lnTo>
                <a:lnTo>
                  <a:pt x="2975347" y="6479500"/>
                </a:lnTo>
                <a:lnTo>
                  <a:pt x="2973850" y="6474020"/>
                </a:lnTo>
                <a:lnTo>
                  <a:pt x="2973354" y="6468040"/>
                </a:lnTo>
                <a:lnTo>
                  <a:pt x="2974349" y="6463555"/>
                </a:lnTo>
                <a:lnTo>
                  <a:pt x="2976341" y="6458572"/>
                </a:lnTo>
                <a:lnTo>
                  <a:pt x="2978835" y="6454585"/>
                </a:lnTo>
                <a:lnTo>
                  <a:pt x="2980826" y="6449601"/>
                </a:lnTo>
                <a:lnTo>
                  <a:pt x="2986806" y="6440631"/>
                </a:lnTo>
                <a:lnTo>
                  <a:pt x="2989298" y="6436146"/>
                </a:lnTo>
                <a:lnTo>
                  <a:pt x="2991789" y="6431163"/>
                </a:lnTo>
                <a:lnTo>
                  <a:pt x="2992787" y="6425184"/>
                </a:lnTo>
                <a:lnTo>
                  <a:pt x="2993286" y="6418705"/>
                </a:lnTo>
                <a:lnTo>
                  <a:pt x="2993286" y="6412228"/>
                </a:lnTo>
                <a:lnTo>
                  <a:pt x="2991789" y="6404254"/>
                </a:lnTo>
                <a:lnTo>
                  <a:pt x="2988797" y="6402260"/>
                </a:lnTo>
                <a:lnTo>
                  <a:pt x="2986806" y="6401264"/>
                </a:lnTo>
                <a:lnTo>
                  <a:pt x="2984315" y="6401264"/>
                </a:lnTo>
                <a:lnTo>
                  <a:pt x="2981821" y="6401763"/>
                </a:lnTo>
                <a:lnTo>
                  <a:pt x="2979830" y="6402759"/>
                </a:lnTo>
                <a:lnTo>
                  <a:pt x="2977339" y="6404254"/>
                </a:lnTo>
                <a:lnTo>
                  <a:pt x="2973354" y="6407243"/>
                </a:lnTo>
                <a:lnTo>
                  <a:pt x="2968869" y="6411231"/>
                </a:lnTo>
                <a:lnTo>
                  <a:pt x="2964882" y="6414719"/>
                </a:lnTo>
                <a:lnTo>
                  <a:pt x="2962389" y="6416214"/>
                </a:lnTo>
                <a:lnTo>
                  <a:pt x="2960394" y="6416712"/>
                </a:lnTo>
                <a:lnTo>
                  <a:pt x="2957906" y="6416712"/>
                </a:lnTo>
                <a:lnTo>
                  <a:pt x="2955915" y="6416214"/>
                </a:lnTo>
                <a:lnTo>
                  <a:pt x="2953417" y="6410235"/>
                </a:lnTo>
                <a:lnTo>
                  <a:pt x="2952921" y="6404753"/>
                </a:lnTo>
                <a:lnTo>
                  <a:pt x="2952921" y="6398773"/>
                </a:lnTo>
                <a:lnTo>
                  <a:pt x="2953918" y="6393291"/>
                </a:lnTo>
                <a:lnTo>
                  <a:pt x="2955915" y="6387311"/>
                </a:lnTo>
                <a:lnTo>
                  <a:pt x="2958401" y="6382328"/>
                </a:lnTo>
                <a:lnTo>
                  <a:pt x="2962389" y="6376347"/>
                </a:lnTo>
                <a:lnTo>
                  <a:pt x="2967872" y="6370867"/>
                </a:lnTo>
                <a:lnTo>
                  <a:pt x="2964882" y="6368874"/>
                </a:lnTo>
                <a:lnTo>
                  <a:pt x="2961893" y="6368374"/>
                </a:lnTo>
                <a:lnTo>
                  <a:pt x="2958901" y="6368374"/>
                </a:lnTo>
                <a:lnTo>
                  <a:pt x="2956409" y="6369870"/>
                </a:lnTo>
                <a:lnTo>
                  <a:pt x="2953918" y="6371364"/>
                </a:lnTo>
                <a:lnTo>
                  <a:pt x="2950930" y="6372860"/>
                </a:lnTo>
                <a:lnTo>
                  <a:pt x="2946441" y="6378340"/>
                </a:lnTo>
                <a:lnTo>
                  <a:pt x="2941959" y="6383325"/>
                </a:lnTo>
                <a:lnTo>
                  <a:pt x="2939465" y="6385816"/>
                </a:lnTo>
                <a:lnTo>
                  <a:pt x="2936977" y="6387809"/>
                </a:lnTo>
                <a:lnTo>
                  <a:pt x="2934487" y="6389305"/>
                </a:lnTo>
                <a:lnTo>
                  <a:pt x="2931497" y="6389802"/>
                </a:lnTo>
                <a:lnTo>
                  <a:pt x="2929003" y="6389802"/>
                </a:lnTo>
                <a:lnTo>
                  <a:pt x="2926013" y="6389305"/>
                </a:lnTo>
                <a:lnTo>
                  <a:pt x="2918041" y="6379339"/>
                </a:lnTo>
                <a:lnTo>
                  <a:pt x="2911065" y="6371863"/>
                </a:lnTo>
                <a:lnTo>
                  <a:pt x="2902095" y="6362892"/>
                </a:lnTo>
                <a:lnTo>
                  <a:pt x="2898608" y="6358906"/>
                </a:lnTo>
                <a:lnTo>
                  <a:pt x="2895119" y="6354920"/>
                </a:lnTo>
                <a:lnTo>
                  <a:pt x="2891631" y="6349439"/>
                </a:lnTo>
                <a:lnTo>
                  <a:pt x="2887146" y="6341964"/>
                </a:lnTo>
                <a:lnTo>
                  <a:pt x="2874193" y="6338974"/>
                </a:lnTo>
                <a:lnTo>
                  <a:pt x="2861233" y="6336981"/>
                </a:lnTo>
                <a:lnTo>
                  <a:pt x="2848776" y="6335984"/>
                </a:lnTo>
                <a:lnTo>
                  <a:pt x="2835323" y="6336482"/>
                </a:lnTo>
                <a:lnTo>
                  <a:pt x="2822866" y="6337478"/>
                </a:lnTo>
                <a:lnTo>
                  <a:pt x="2810410" y="6339971"/>
                </a:lnTo>
                <a:lnTo>
                  <a:pt x="2797452" y="6342960"/>
                </a:lnTo>
                <a:lnTo>
                  <a:pt x="2784996" y="6346947"/>
                </a:lnTo>
                <a:lnTo>
                  <a:pt x="2773035" y="6350933"/>
                </a:lnTo>
                <a:lnTo>
                  <a:pt x="2761077" y="6355419"/>
                </a:lnTo>
                <a:lnTo>
                  <a:pt x="2749120" y="6360402"/>
                </a:lnTo>
                <a:lnTo>
                  <a:pt x="2737658" y="6366381"/>
                </a:lnTo>
                <a:lnTo>
                  <a:pt x="2715731" y="6377843"/>
                </a:lnTo>
                <a:lnTo>
                  <a:pt x="2695801" y="6389305"/>
                </a:lnTo>
                <a:lnTo>
                  <a:pt x="2690317" y="6381829"/>
                </a:lnTo>
                <a:lnTo>
                  <a:pt x="2685835" y="6374354"/>
                </a:lnTo>
                <a:lnTo>
                  <a:pt x="2681849" y="6367378"/>
                </a:lnTo>
                <a:lnTo>
                  <a:pt x="2677360" y="6361398"/>
                </a:lnTo>
                <a:lnTo>
                  <a:pt x="2675869" y="6359903"/>
                </a:lnTo>
                <a:lnTo>
                  <a:pt x="2673375" y="6358906"/>
                </a:lnTo>
                <a:lnTo>
                  <a:pt x="2670885" y="6358408"/>
                </a:lnTo>
                <a:lnTo>
                  <a:pt x="2668391" y="6358906"/>
                </a:lnTo>
                <a:lnTo>
                  <a:pt x="2665404" y="6360402"/>
                </a:lnTo>
                <a:lnTo>
                  <a:pt x="2662413" y="6362892"/>
                </a:lnTo>
                <a:lnTo>
                  <a:pt x="2658927" y="6366880"/>
                </a:lnTo>
                <a:lnTo>
                  <a:pt x="2655439" y="6372361"/>
                </a:lnTo>
                <a:lnTo>
                  <a:pt x="2647465" y="6364388"/>
                </a:lnTo>
                <a:lnTo>
                  <a:pt x="2638995" y="6355916"/>
                </a:lnTo>
                <a:lnTo>
                  <a:pt x="2630024" y="6347444"/>
                </a:lnTo>
                <a:lnTo>
                  <a:pt x="2621552" y="6339472"/>
                </a:lnTo>
                <a:lnTo>
                  <a:pt x="2619061" y="6335485"/>
                </a:lnTo>
                <a:lnTo>
                  <a:pt x="2617067" y="6331996"/>
                </a:lnTo>
                <a:lnTo>
                  <a:pt x="2616071" y="6329006"/>
                </a:lnTo>
                <a:lnTo>
                  <a:pt x="2616071" y="6326516"/>
                </a:lnTo>
                <a:lnTo>
                  <a:pt x="2616071" y="6326017"/>
                </a:lnTo>
                <a:lnTo>
                  <a:pt x="2617067" y="6325020"/>
                </a:lnTo>
                <a:lnTo>
                  <a:pt x="2620059" y="6324023"/>
                </a:lnTo>
                <a:lnTo>
                  <a:pt x="2624043" y="6323027"/>
                </a:lnTo>
                <a:lnTo>
                  <a:pt x="2630520" y="6324023"/>
                </a:lnTo>
                <a:lnTo>
                  <a:pt x="2625039" y="6321034"/>
                </a:lnTo>
                <a:lnTo>
                  <a:pt x="2621056" y="6319041"/>
                </a:lnTo>
                <a:lnTo>
                  <a:pt x="2617569" y="6318044"/>
                </a:lnTo>
                <a:lnTo>
                  <a:pt x="2615571" y="6317545"/>
                </a:lnTo>
                <a:lnTo>
                  <a:pt x="2613083" y="6318044"/>
                </a:lnTo>
                <a:lnTo>
                  <a:pt x="2611586" y="6319041"/>
                </a:lnTo>
                <a:lnTo>
                  <a:pt x="2610090" y="6321034"/>
                </a:lnTo>
                <a:lnTo>
                  <a:pt x="2609095" y="6322529"/>
                </a:lnTo>
                <a:lnTo>
                  <a:pt x="2607603" y="6326516"/>
                </a:lnTo>
                <a:lnTo>
                  <a:pt x="2606107" y="6329006"/>
                </a:lnTo>
                <a:lnTo>
                  <a:pt x="2604610" y="6330502"/>
                </a:lnTo>
                <a:lnTo>
                  <a:pt x="2603117" y="6331996"/>
                </a:lnTo>
                <a:lnTo>
                  <a:pt x="2600127" y="6332993"/>
                </a:lnTo>
                <a:lnTo>
                  <a:pt x="2597139" y="6333492"/>
                </a:lnTo>
                <a:lnTo>
                  <a:pt x="2593151" y="6333492"/>
                </a:lnTo>
                <a:lnTo>
                  <a:pt x="2592153" y="6329006"/>
                </a:lnTo>
                <a:lnTo>
                  <a:pt x="2591654" y="6325020"/>
                </a:lnTo>
                <a:lnTo>
                  <a:pt x="2592153" y="6317047"/>
                </a:lnTo>
                <a:lnTo>
                  <a:pt x="2594148" y="6301100"/>
                </a:lnTo>
                <a:lnTo>
                  <a:pt x="2594642" y="6292131"/>
                </a:lnTo>
                <a:lnTo>
                  <a:pt x="2594642" y="6288144"/>
                </a:lnTo>
                <a:lnTo>
                  <a:pt x="2594148" y="6284158"/>
                </a:lnTo>
                <a:lnTo>
                  <a:pt x="2593151" y="6280172"/>
                </a:lnTo>
                <a:lnTo>
                  <a:pt x="2591654" y="6275686"/>
                </a:lnTo>
                <a:lnTo>
                  <a:pt x="2588666" y="6271201"/>
                </a:lnTo>
                <a:lnTo>
                  <a:pt x="2585177" y="6267214"/>
                </a:lnTo>
                <a:lnTo>
                  <a:pt x="2581690" y="6264224"/>
                </a:lnTo>
                <a:lnTo>
                  <a:pt x="2578700" y="6262730"/>
                </a:lnTo>
                <a:lnTo>
                  <a:pt x="2576705" y="6262231"/>
                </a:lnTo>
                <a:lnTo>
                  <a:pt x="2574215" y="6262730"/>
                </a:lnTo>
                <a:lnTo>
                  <a:pt x="2572719" y="6263727"/>
                </a:lnTo>
                <a:lnTo>
                  <a:pt x="2570727" y="6265221"/>
                </a:lnTo>
                <a:lnTo>
                  <a:pt x="2570227" y="6267713"/>
                </a:lnTo>
                <a:lnTo>
                  <a:pt x="2569233" y="6270703"/>
                </a:lnTo>
                <a:lnTo>
                  <a:pt x="2569233" y="6273693"/>
                </a:lnTo>
                <a:lnTo>
                  <a:pt x="2568734" y="6276185"/>
                </a:lnTo>
                <a:lnTo>
                  <a:pt x="2569729" y="6282662"/>
                </a:lnTo>
                <a:lnTo>
                  <a:pt x="2570227" y="6285652"/>
                </a:lnTo>
                <a:lnTo>
                  <a:pt x="2571724" y="6288144"/>
                </a:lnTo>
                <a:lnTo>
                  <a:pt x="2573218" y="6290637"/>
                </a:lnTo>
                <a:lnTo>
                  <a:pt x="2575213" y="6292131"/>
                </a:lnTo>
                <a:lnTo>
                  <a:pt x="2567737" y="6288144"/>
                </a:lnTo>
                <a:lnTo>
                  <a:pt x="2561260" y="6284158"/>
                </a:lnTo>
                <a:lnTo>
                  <a:pt x="2554779" y="6279175"/>
                </a:lnTo>
                <a:lnTo>
                  <a:pt x="2547802" y="6272696"/>
                </a:lnTo>
                <a:lnTo>
                  <a:pt x="2540826" y="6265221"/>
                </a:lnTo>
                <a:lnTo>
                  <a:pt x="2534352" y="6256252"/>
                </a:lnTo>
                <a:lnTo>
                  <a:pt x="2526877" y="6245288"/>
                </a:lnTo>
                <a:lnTo>
                  <a:pt x="2517906" y="6232831"/>
                </a:lnTo>
                <a:lnTo>
                  <a:pt x="2519904" y="6239807"/>
                </a:lnTo>
                <a:lnTo>
                  <a:pt x="2520897" y="6245288"/>
                </a:lnTo>
                <a:lnTo>
                  <a:pt x="2520897" y="6249276"/>
                </a:lnTo>
                <a:lnTo>
                  <a:pt x="2520397" y="6251766"/>
                </a:lnTo>
                <a:lnTo>
                  <a:pt x="2519401" y="6252763"/>
                </a:lnTo>
                <a:lnTo>
                  <a:pt x="2517410" y="6253262"/>
                </a:lnTo>
                <a:lnTo>
                  <a:pt x="2515914" y="6252265"/>
                </a:lnTo>
                <a:lnTo>
                  <a:pt x="2513423" y="6249773"/>
                </a:lnTo>
                <a:lnTo>
                  <a:pt x="2511430" y="6247780"/>
                </a:lnTo>
                <a:lnTo>
                  <a:pt x="2508935" y="6244291"/>
                </a:lnTo>
                <a:lnTo>
                  <a:pt x="2506447" y="6240305"/>
                </a:lnTo>
                <a:lnTo>
                  <a:pt x="2504953" y="6235821"/>
                </a:lnTo>
                <a:lnTo>
                  <a:pt x="2503953" y="6230836"/>
                </a:lnTo>
                <a:lnTo>
                  <a:pt x="2503457" y="6226352"/>
                </a:lnTo>
                <a:lnTo>
                  <a:pt x="2503457" y="6221867"/>
                </a:lnTo>
                <a:lnTo>
                  <a:pt x="2503953" y="6217383"/>
                </a:lnTo>
                <a:lnTo>
                  <a:pt x="2498473" y="6216884"/>
                </a:lnTo>
                <a:lnTo>
                  <a:pt x="2492989" y="6216385"/>
                </a:lnTo>
                <a:lnTo>
                  <a:pt x="2487011" y="6215388"/>
                </a:lnTo>
                <a:lnTo>
                  <a:pt x="2481531" y="6214391"/>
                </a:lnTo>
                <a:lnTo>
                  <a:pt x="2478543" y="6213395"/>
                </a:lnTo>
                <a:lnTo>
                  <a:pt x="2475550" y="6211402"/>
                </a:lnTo>
                <a:lnTo>
                  <a:pt x="2473062" y="6209908"/>
                </a:lnTo>
                <a:lnTo>
                  <a:pt x="2470069" y="6207415"/>
                </a:lnTo>
                <a:lnTo>
                  <a:pt x="2466583" y="6203928"/>
                </a:lnTo>
                <a:lnTo>
                  <a:pt x="2463595" y="6200937"/>
                </a:lnTo>
                <a:lnTo>
                  <a:pt x="2460103" y="6195954"/>
                </a:lnTo>
                <a:lnTo>
                  <a:pt x="2457613" y="6191470"/>
                </a:lnTo>
                <a:lnTo>
                  <a:pt x="2456619" y="6197449"/>
                </a:lnTo>
                <a:lnTo>
                  <a:pt x="2456619" y="6201935"/>
                </a:lnTo>
                <a:lnTo>
                  <a:pt x="2457613" y="6206419"/>
                </a:lnTo>
                <a:lnTo>
                  <a:pt x="2458611" y="6210405"/>
                </a:lnTo>
                <a:lnTo>
                  <a:pt x="2461101" y="6214391"/>
                </a:lnTo>
                <a:lnTo>
                  <a:pt x="2463093" y="6217880"/>
                </a:lnTo>
                <a:lnTo>
                  <a:pt x="2466583" y="6221369"/>
                </a:lnTo>
                <a:lnTo>
                  <a:pt x="2470069" y="6224359"/>
                </a:lnTo>
                <a:lnTo>
                  <a:pt x="2478042" y="6230836"/>
                </a:lnTo>
                <a:lnTo>
                  <a:pt x="2487011" y="6238311"/>
                </a:lnTo>
                <a:lnTo>
                  <a:pt x="2497478" y="6247282"/>
                </a:lnTo>
                <a:lnTo>
                  <a:pt x="2502461" y="6252265"/>
                </a:lnTo>
                <a:lnTo>
                  <a:pt x="2507940" y="6257746"/>
                </a:lnTo>
                <a:lnTo>
                  <a:pt x="2502461" y="6257248"/>
                </a:lnTo>
                <a:lnTo>
                  <a:pt x="2498473" y="6257248"/>
                </a:lnTo>
                <a:lnTo>
                  <a:pt x="2495979" y="6258742"/>
                </a:lnTo>
                <a:lnTo>
                  <a:pt x="2493987" y="6260238"/>
                </a:lnTo>
                <a:lnTo>
                  <a:pt x="2492989" y="6262730"/>
                </a:lnTo>
                <a:lnTo>
                  <a:pt x="2492495" y="6265221"/>
                </a:lnTo>
                <a:lnTo>
                  <a:pt x="2492495" y="6268211"/>
                </a:lnTo>
                <a:lnTo>
                  <a:pt x="2492989" y="6271700"/>
                </a:lnTo>
                <a:lnTo>
                  <a:pt x="2495979" y="6279673"/>
                </a:lnTo>
                <a:lnTo>
                  <a:pt x="2499471" y="6288144"/>
                </a:lnTo>
                <a:lnTo>
                  <a:pt x="2502461" y="6296117"/>
                </a:lnTo>
                <a:lnTo>
                  <a:pt x="2505948" y="6304589"/>
                </a:lnTo>
                <a:lnTo>
                  <a:pt x="2503953" y="6306582"/>
                </a:lnTo>
                <a:lnTo>
                  <a:pt x="2501466" y="6308575"/>
                </a:lnTo>
                <a:lnTo>
                  <a:pt x="2499471" y="6309075"/>
                </a:lnTo>
                <a:lnTo>
                  <a:pt x="2496977" y="6309075"/>
                </a:lnTo>
                <a:lnTo>
                  <a:pt x="2493987" y="6307579"/>
                </a:lnTo>
                <a:lnTo>
                  <a:pt x="2491996" y="6306582"/>
                </a:lnTo>
                <a:lnTo>
                  <a:pt x="2486515" y="6303592"/>
                </a:lnTo>
                <a:lnTo>
                  <a:pt x="2481531" y="6300603"/>
                </a:lnTo>
                <a:lnTo>
                  <a:pt x="2476549" y="6297613"/>
                </a:lnTo>
                <a:lnTo>
                  <a:pt x="2474057" y="6297114"/>
                </a:lnTo>
                <a:lnTo>
                  <a:pt x="2471565" y="6297114"/>
                </a:lnTo>
                <a:lnTo>
                  <a:pt x="2469570" y="6297613"/>
                </a:lnTo>
                <a:lnTo>
                  <a:pt x="2467083" y="6299107"/>
                </a:lnTo>
                <a:lnTo>
                  <a:pt x="2469570" y="6291633"/>
                </a:lnTo>
                <a:lnTo>
                  <a:pt x="2470568" y="6286151"/>
                </a:lnTo>
                <a:lnTo>
                  <a:pt x="2470568" y="6281666"/>
                </a:lnTo>
                <a:lnTo>
                  <a:pt x="2470069" y="6278178"/>
                </a:lnTo>
                <a:lnTo>
                  <a:pt x="2469074" y="6275187"/>
                </a:lnTo>
                <a:lnTo>
                  <a:pt x="2467083" y="6273693"/>
                </a:lnTo>
                <a:lnTo>
                  <a:pt x="2465085" y="6271700"/>
                </a:lnTo>
                <a:lnTo>
                  <a:pt x="2462095" y="6270703"/>
                </a:lnTo>
                <a:lnTo>
                  <a:pt x="2456619" y="6268211"/>
                </a:lnTo>
                <a:lnTo>
                  <a:pt x="2454624" y="6266218"/>
                </a:lnTo>
                <a:lnTo>
                  <a:pt x="2452131" y="6263727"/>
                </a:lnTo>
                <a:lnTo>
                  <a:pt x="2450636" y="6260238"/>
                </a:lnTo>
                <a:lnTo>
                  <a:pt x="2449638" y="6256252"/>
                </a:lnTo>
                <a:lnTo>
                  <a:pt x="2448645" y="6250770"/>
                </a:lnTo>
                <a:lnTo>
                  <a:pt x="2449638" y="6243294"/>
                </a:lnTo>
                <a:lnTo>
                  <a:pt x="2443163" y="6245787"/>
                </a:lnTo>
                <a:lnTo>
                  <a:pt x="2438679" y="6247780"/>
                </a:lnTo>
                <a:lnTo>
                  <a:pt x="2433693" y="6248279"/>
                </a:lnTo>
                <a:lnTo>
                  <a:pt x="2430706" y="6248776"/>
                </a:lnTo>
                <a:lnTo>
                  <a:pt x="2427716" y="6248279"/>
                </a:lnTo>
                <a:lnTo>
                  <a:pt x="2425225" y="6247780"/>
                </a:lnTo>
                <a:lnTo>
                  <a:pt x="2420740" y="6245288"/>
                </a:lnTo>
                <a:lnTo>
                  <a:pt x="2415755" y="6243793"/>
                </a:lnTo>
                <a:lnTo>
                  <a:pt x="2412265" y="6242298"/>
                </a:lnTo>
                <a:lnTo>
                  <a:pt x="2408782" y="6242298"/>
                </a:lnTo>
                <a:lnTo>
                  <a:pt x="2404294" y="6242298"/>
                </a:lnTo>
                <a:lnTo>
                  <a:pt x="2398813" y="6243294"/>
                </a:lnTo>
                <a:lnTo>
                  <a:pt x="2392832" y="6244790"/>
                </a:lnTo>
                <a:lnTo>
                  <a:pt x="2385360" y="6247282"/>
                </a:lnTo>
                <a:lnTo>
                  <a:pt x="2384861" y="6249773"/>
                </a:lnTo>
                <a:lnTo>
                  <a:pt x="2383866" y="6252265"/>
                </a:lnTo>
                <a:lnTo>
                  <a:pt x="2383866" y="6257248"/>
                </a:lnTo>
                <a:lnTo>
                  <a:pt x="2383866" y="6259739"/>
                </a:lnTo>
                <a:lnTo>
                  <a:pt x="2383365" y="6262231"/>
                </a:lnTo>
                <a:lnTo>
                  <a:pt x="2382370" y="6264224"/>
                </a:lnTo>
                <a:lnTo>
                  <a:pt x="2380875" y="6266717"/>
                </a:lnTo>
                <a:lnTo>
                  <a:pt x="2392336" y="6269207"/>
                </a:lnTo>
                <a:lnTo>
                  <a:pt x="2402301" y="6273693"/>
                </a:lnTo>
                <a:lnTo>
                  <a:pt x="2412265" y="6278178"/>
                </a:lnTo>
                <a:lnTo>
                  <a:pt x="2421239" y="6282662"/>
                </a:lnTo>
                <a:lnTo>
                  <a:pt x="2429708" y="6288144"/>
                </a:lnTo>
                <a:lnTo>
                  <a:pt x="2438679" y="6294124"/>
                </a:lnTo>
                <a:lnTo>
                  <a:pt x="2446650" y="6299606"/>
                </a:lnTo>
                <a:lnTo>
                  <a:pt x="2454125" y="6306582"/>
                </a:lnTo>
                <a:lnTo>
                  <a:pt x="2468077" y="6320037"/>
                </a:lnTo>
                <a:lnTo>
                  <a:pt x="2482526" y="6332993"/>
                </a:lnTo>
                <a:lnTo>
                  <a:pt x="2497478" y="6345950"/>
                </a:lnTo>
                <a:lnTo>
                  <a:pt x="2504953" y="6351930"/>
                </a:lnTo>
                <a:lnTo>
                  <a:pt x="2512425" y="6357412"/>
                </a:lnTo>
                <a:lnTo>
                  <a:pt x="2509931" y="6358906"/>
                </a:lnTo>
                <a:lnTo>
                  <a:pt x="2507940" y="6358906"/>
                </a:lnTo>
                <a:lnTo>
                  <a:pt x="2502461" y="6358906"/>
                </a:lnTo>
                <a:lnTo>
                  <a:pt x="2500468" y="6358906"/>
                </a:lnTo>
                <a:lnTo>
                  <a:pt x="2497977" y="6359405"/>
                </a:lnTo>
                <a:lnTo>
                  <a:pt x="2495979" y="6360402"/>
                </a:lnTo>
                <a:lnTo>
                  <a:pt x="2493491" y="6362395"/>
                </a:lnTo>
                <a:lnTo>
                  <a:pt x="2500964" y="6371364"/>
                </a:lnTo>
                <a:lnTo>
                  <a:pt x="2508935" y="6378840"/>
                </a:lnTo>
                <a:lnTo>
                  <a:pt x="2515914" y="6385816"/>
                </a:lnTo>
                <a:lnTo>
                  <a:pt x="2523386" y="6391298"/>
                </a:lnTo>
                <a:lnTo>
                  <a:pt x="2530863" y="6396780"/>
                </a:lnTo>
                <a:lnTo>
                  <a:pt x="2537839" y="6400766"/>
                </a:lnTo>
                <a:lnTo>
                  <a:pt x="2544815" y="6404753"/>
                </a:lnTo>
                <a:lnTo>
                  <a:pt x="2552291" y="6408242"/>
                </a:lnTo>
                <a:lnTo>
                  <a:pt x="2567737" y="6414221"/>
                </a:lnTo>
                <a:lnTo>
                  <a:pt x="2584181" y="6421197"/>
                </a:lnTo>
                <a:lnTo>
                  <a:pt x="2592153" y="6425683"/>
                </a:lnTo>
                <a:lnTo>
                  <a:pt x="2601124" y="6430167"/>
                </a:lnTo>
                <a:lnTo>
                  <a:pt x="2610090" y="6435649"/>
                </a:lnTo>
                <a:lnTo>
                  <a:pt x="2620059" y="6441628"/>
                </a:lnTo>
                <a:lnTo>
                  <a:pt x="2617067" y="6445614"/>
                </a:lnTo>
                <a:lnTo>
                  <a:pt x="2615075" y="6449601"/>
                </a:lnTo>
                <a:lnTo>
                  <a:pt x="2613581" y="6453589"/>
                </a:lnTo>
                <a:lnTo>
                  <a:pt x="2612584" y="6458073"/>
                </a:lnTo>
                <a:lnTo>
                  <a:pt x="2612584" y="6462059"/>
                </a:lnTo>
                <a:lnTo>
                  <a:pt x="2613083" y="6466046"/>
                </a:lnTo>
                <a:lnTo>
                  <a:pt x="2614579" y="6470531"/>
                </a:lnTo>
                <a:lnTo>
                  <a:pt x="2616071" y="6475016"/>
                </a:lnTo>
                <a:lnTo>
                  <a:pt x="2618562" y="6479003"/>
                </a:lnTo>
                <a:lnTo>
                  <a:pt x="2620557" y="6483488"/>
                </a:lnTo>
                <a:lnTo>
                  <a:pt x="2627036" y="6491959"/>
                </a:lnTo>
                <a:lnTo>
                  <a:pt x="2634506" y="6501427"/>
                </a:lnTo>
                <a:lnTo>
                  <a:pt x="2642983" y="6510396"/>
                </a:lnTo>
                <a:lnTo>
                  <a:pt x="2641483" y="6514882"/>
                </a:lnTo>
                <a:lnTo>
                  <a:pt x="2639492" y="6517872"/>
                </a:lnTo>
                <a:lnTo>
                  <a:pt x="2637496" y="6519865"/>
                </a:lnTo>
                <a:lnTo>
                  <a:pt x="2635007" y="6520364"/>
                </a:lnTo>
                <a:lnTo>
                  <a:pt x="2632516" y="6519865"/>
                </a:lnTo>
                <a:lnTo>
                  <a:pt x="2630024" y="6518371"/>
                </a:lnTo>
                <a:lnTo>
                  <a:pt x="2624542" y="6515879"/>
                </a:lnTo>
                <a:lnTo>
                  <a:pt x="2619061" y="6512391"/>
                </a:lnTo>
                <a:lnTo>
                  <a:pt x="2616571" y="6510896"/>
                </a:lnTo>
                <a:lnTo>
                  <a:pt x="2613581" y="6510396"/>
                </a:lnTo>
                <a:lnTo>
                  <a:pt x="2611586" y="6510896"/>
                </a:lnTo>
                <a:lnTo>
                  <a:pt x="2609095" y="6512889"/>
                </a:lnTo>
                <a:lnTo>
                  <a:pt x="2607603" y="6516378"/>
                </a:lnTo>
                <a:lnTo>
                  <a:pt x="2605608" y="6520364"/>
                </a:lnTo>
                <a:lnTo>
                  <a:pt x="2601124" y="6516875"/>
                </a:lnTo>
                <a:lnTo>
                  <a:pt x="2597139" y="6513388"/>
                </a:lnTo>
                <a:lnTo>
                  <a:pt x="2594148" y="6509899"/>
                </a:lnTo>
                <a:lnTo>
                  <a:pt x="2591654" y="6506410"/>
                </a:lnTo>
                <a:lnTo>
                  <a:pt x="2588167" y="6500930"/>
                </a:lnTo>
                <a:lnTo>
                  <a:pt x="2585676" y="6495447"/>
                </a:lnTo>
                <a:lnTo>
                  <a:pt x="2583185" y="6490962"/>
                </a:lnTo>
                <a:lnTo>
                  <a:pt x="2582186" y="6489468"/>
                </a:lnTo>
                <a:lnTo>
                  <a:pt x="2580691" y="6487475"/>
                </a:lnTo>
                <a:lnTo>
                  <a:pt x="2578201" y="6485979"/>
                </a:lnTo>
                <a:lnTo>
                  <a:pt x="2576209" y="6484982"/>
                </a:lnTo>
                <a:lnTo>
                  <a:pt x="2572719" y="6483986"/>
                </a:lnTo>
                <a:lnTo>
                  <a:pt x="2567737" y="6483488"/>
                </a:lnTo>
                <a:lnTo>
                  <a:pt x="2567238" y="6487972"/>
                </a:lnTo>
                <a:lnTo>
                  <a:pt x="2567737" y="6491959"/>
                </a:lnTo>
                <a:lnTo>
                  <a:pt x="2569729" y="6496943"/>
                </a:lnTo>
                <a:lnTo>
                  <a:pt x="2571724" y="6500430"/>
                </a:lnTo>
                <a:lnTo>
                  <a:pt x="2574713" y="6504417"/>
                </a:lnTo>
                <a:lnTo>
                  <a:pt x="2578201" y="6507407"/>
                </a:lnTo>
                <a:lnTo>
                  <a:pt x="2582683" y="6510896"/>
                </a:lnTo>
                <a:lnTo>
                  <a:pt x="2586671" y="6513885"/>
                </a:lnTo>
                <a:lnTo>
                  <a:pt x="2596635" y="6519865"/>
                </a:lnTo>
                <a:lnTo>
                  <a:pt x="2606107" y="6525347"/>
                </a:lnTo>
                <a:lnTo>
                  <a:pt x="2615075" y="6529832"/>
                </a:lnTo>
                <a:lnTo>
                  <a:pt x="2618562" y="6532822"/>
                </a:lnTo>
                <a:lnTo>
                  <a:pt x="2621056" y="6535313"/>
                </a:lnTo>
                <a:lnTo>
                  <a:pt x="2615571" y="6540795"/>
                </a:lnTo>
                <a:lnTo>
                  <a:pt x="2612584" y="6544284"/>
                </a:lnTo>
                <a:lnTo>
                  <a:pt x="2611087" y="6547274"/>
                </a:lnTo>
                <a:lnTo>
                  <a:pt x="2609597" y="6550761"/>
                </a:lnTo>
                <a:lnTo>
                  <a:pt x="2609597" y="6554250"/>
                </a:lnTo>
                <a:lnTo>
                  <a:pt x="2610090" y="6557240"/>
                </a:lnTo>
                <a:lnTo>
                  <a:pt x="2612584" y="6560729"/>
                </a:lnTo>
                <a:lnTo>
                  <a:pt x="2606107" y="6554747"/>
                </a:lnTo>
                <a:lnTo>
                  <a:pt x="2600127" y="6549267"/>
                </a:lnTo>
                <a:lnTo>
                  <a:pt x="2596635" y="6547274"/>
                </a:lnTo>
                <a:lnTo>
                  <a:pt x="2593151" y="6545778"/>
                </a:lnTo>
                <a:lnTo>
                  <a:pt x="2585676" y="6543785"/>
                </a:lnTo>
                <a:lnTo>
                  <a:pt x="2578201" y="6542788"/>
                </a:lnTo>
                <a:lnTo>
                  <a:pt x="2570727" y="6542788"/>
                </a:lnTo>
                <a:lnTo>
                  <a:pt x="2562753" y="6544284"/>
                </a:lnTo>
                <a:lnTo>
                  <a:pt x="2555281" y="6546775"/>
                </a:lnTo>
                <a:lnTo>
                  <a:pt x="2547306" y="6550264"/>
                </a:lnTo>
                <a:lnTo>
                  <a:pt x="2539337" y="6554747"/>
                </a:lnTo>
                <a:lnTo>
                  <a:pt x="2531858" y="6559732"/>
                </a:lnTo>
                <a:lnTo>
                  <a:pt x="2523887" y="6566209"/>
                </a:lnTo>
                <a:lnTo>
                  <a:pt x="2516410" y="6572688"/>
                </a:lnTo>
                <a:lnTo>
                  <a:pt x="2508935" y="6580163"/>
                </a:lnTo>
                <a:lnTo>
                  <a:pt x="2501466" y="6588635"/>
                </a:lnTo>
                <a:lnTo>
                  <a:pt x="2494485" y="6597105"/>
                </a:lnTo>
                <a:lnTo>
                  <a:pt x="2484521" y="6591126"/>
                </a:lnTo>
                <a:lnTo>
                  <a:pt x="2479037" y="6589631"/>
                </a:lnTo>
                <a:lnTo>
                  <a:pt x="2474555" y="6587638"/>
                </a:lnTo>
                <a:lnTo>
                  <a:pt x="2470069" y="6586642"/>
                </a:lnTo>
                <a:lnTo>
                  <a:pt x="2465587" y="6586143"/>
                </a:lnTo>
                <a:lnTo>
                  <a:pt x="2461597" y="6585645"/>
                </a:lnTo>
                <a:lnTo>
                  <a:pt x="2457613" y="6586143"/>
                </a:lnTo>
                <a:lnTo>
                  <a:pt x="2454125" y="6586642"/>
                </a:lnTo>
                <a:lnTo>
                  <a:pt x="2451135" y="6588635"/>
                </a:lnTo>
                <a:lnTo>
                  <a:pt x="2448143" y="6590628"/>
                </a:lnTo>
                <a:lnTo>
                  <a:pt x="2445154" y="6593119"/>
                </a:lnTo>
                <a:lnTo>
                  <a:pt x="2443163" y="6596608"/>
                </a:lnTo>
                <a:lnTo>
                  <a:pt x="2441166" y="6600594"/>
                </a:lnTo>
                <a:lnTo>
                  <a:pt x="2439674" y="6605577"/>
                </a:lnTo>
                <a:lnTo>
                  <a:pt x="2438679" y="6610560"/>
                </a:lnTo>
                <a:lnTo>
                  <a:pt x="2426718" y="6602090"/>
                </a:lnTo>
                <a:lnTo>
                  <a:pt x="2416255" y="6594115"/>
                </a:lnTo>
                <a:lnTo>
                  <a:pt x="2408280" y="6587139"/>
                </a:lnTo>
                <a:lnTo>
                  <a:pt x="2401304" y="6580163"/>
                </a:lnTo>
                <a:lnTo>
                  <a:pt x="2394827" y="6572688"/>
                </a:lnTo>
                <a:lnTo>
                  <a:pt x="2390341" y="6564216"/>
                </a:lnTo>
                <a:lnTo>
                  <a:pt x="2385856" y="6554747"/>
                </a:lnTo>
                <a:lnTo>
                  <a:pt x="2381871" y="6542788"/>
                </a:lnTo>
                <a:lnTo>
                  <a:pt x="2378880" y="6543785"/>
                </a:lnTo>
                <a:lnTo>
                  <a:pt x="2375394" y="6543785"/>
                </a:lnTo>
                <a:lnTo>
                  <a:pt x="2371406" y="6543287"/>
                </a:lnTo>
                <a:lnTo>
                  <a:pt x="2367922" y="6542788"/>
                </a:lnTo>
                <a:lnTo>
                  <a:pt x="2359947" y="6539798"/>
                </a:lnTo>
                <a:lnTo>
                  <a:pt x="2351975" y="6535812"/>
                </a:lnTo>
                <a:lnTo>
                  <a:pt x="2343501" y="6531327"/>
                </a:lnTo>
                <a:lnTo>
                  <a:pt x="2335029" y="6525846"/>
                </a:lnTo>
                <a:lnTo>
                  <a:pt x="2326061" y="6520862"/>
                </a:lnTo>
                <a:lnTo>
                  <a:pt x="2317588" y="6516378"/>
                </a:lnTo>
                <a:lnTo>
                  <a:pt x="2309119" y="6512391"/>
                </a:lnTo>
                <a:lnTo>
                  <a:pt x="2300647" y="6509400"/>
                </a:lnTo>
                <a:lnTo>
                  <a:pt x="2296659" y="6508403"/>
                </a:lnTo>
                <a:lnTo>
                  <a:pt x="2293175" y="6508403"/>
                </a:lnTo>
                <a:lnTo>
                  <a:pt x="2289189" y="6508403"/>
                </a:lnTo>
                <a:lnTo>
                  <a:pt x="2285700" y="6508902"/>
                </a:lnTo>
                <a:lnTo>
                  <a:pt x="2282213" y="6509899"/>
                </a:lnTo>
                <a:lnTo>
                  <a:pt x="2278721" y="6512391"/>
                </a:lnTo>
                <a:lnTo>
                  <a:pt x="2275731" y="6514384"/>
                </a:lnTo>
                <a:lnTo>
                  <a:pt x="2272247" y="6517872"/>
                </a:lnTo>
                <a:lnTo>
                  <a:pt x="2270254" y="6522357"/>
                </a:lnTo>
                <a:lnTo>
                  <a:pt x="2267265" y="6527839"/>
                </a:lnTo>
                <a:lnTo>
                  <a:pt x="2265765" y="6533320"/>
                </a:lnTo>
                <a:lnTo>
                  <a:pt x="2263277" y="6540296"/>
                </a:lnTo>
                <a:lnTo>
                  <a:pt x="2260286" y="6539798"/>
                </a:lnTo>
                <a:lnTo>
                  <a:pt x="2257296" y="6538802"/>
                </a:lnTo>
                <a:lnTo>
                  <a:pt x="2251315" y="6535812"/>
                </a:lnTo>
                <a:lnTo>
                  <a:pt x="2244839" y="6531826"/>
                </a:lnTo>
                <a:lnTo>
                  <a:pt x="2237863" y="6525846"/>
                </a:lnTo>
                <a:lnTo>
                  <a:pt x="2231882" y="6519865"/>
                </a:lnTo>
                <a:lnTo>
                  <a:pt x="2225407" y="6512889"/>
                </a:lnTo>
                <a:lnTo>
                  <a:pt x="2211950" y="6497940"/>
                </a:lnTo>
                <a:lnTo>
                  <a:pt x="2213445" y="6497441"/>
                </a:lnTo>
                <a:lnTo>
                  <a:pt x="2214940" y="6496943"/>
                </a:lnTo>
                <a:lnTo>
                  <a:pt x="2216932" y="6496943"/>
                </a:lnTo>
                <a:lnTo>
                  <a:pt x="2218427" y="6497441"/>
                </a:lnTo>
                <a:lnTo>
                  <a:pt x="2221916" y="6498936"/>
                </a:lnTo>
                <a:lnTo>
                  <a:pt x="2225407" y="6501926"/>
                </a:lnTo>
                <a:lnTo>
                  <a:pt x="2232879" y="6508902"/>
                </a:lnTo>
                <a:lnTo>
                  <a:pt x="2240354" y="6516378"/>
                </a:lnTo>
                <a:lnTo>
                  <a:pt x="2244839" y="6511892"/>
                </a:lnTo>
                <a:lnTo>
                  <a:pt x="2247829" y="6506909"/>
                </a:lnTo>
                <a:lnTo>
                  <a:pt x="2248825" y="6504916"/>
                </a:lnTo>
                <a:lnTo>
                  <a:pt x="2249325" y="6502424"/>
                </a:lnTo>
                <a:lnTo>
                  <a:pt x="2249325" y="6499434"/>
                </a:lnTo>
                <a:lnTo>
                  <a:pt x="2249325" y="6497441"/>
                </a:lnTo>
                <a:lnTo>
                  <a:pt x="2247829" y="6491461"/>
                </a:lnTo>
                <a:lnTo>
                  <a:pt x="2244839" y="6486478"/>
                </a:lnTo>
                <a:lnTo>
                  <a:pt x="2240853" y="6479999"/>
                </a:lnTo>
                <a:lnTo>
                  <a:pt x="2235373" y="6474517"/>
                </a:lnTo>
                <a:lnTo>
                  <a:pt x="2239356" y="6472524"/>
                </a:lnTo>
                <a:lnTo>
                  <a:pt x="2243344" y="6472027"/>
                </a:lnTo>
                <a:lnTo>
                  <a:pt x="2247330" y="6472524"/>
                </a:lnTo>
                <a:lnTo>
                  <a:pt x="2251315" y="6474517"/>
                </a:lnTo>
                <a:lnTo>
                  <a:pt x="2255801" y="6476013"/>
                </a:lnTo>
                <a:lnTo>
                  <a:pt x="2259787" y="6478504"/>
                </a:lnTo>
                <a:lnTo>
                  <a:pt x="2268262" y="6483488"/>
                </a:lnTo>
                <a:lnTo>
                  <a:pt x="2277726" y="6487972"/>
                </a:lnTo>
                <a:lnTo>
                  <a:pt x="2281712" y="6489965"/>
                </a:lnTo>
                <a:lnTo>
                  <a:pt x="2285700" y="6490465"/>
                </a:lnTo>
                <a:lnTo>
                  <a:pt x="2289687" y="6490962"/>
                </a:lnTo>
                <a:lnTo>
                  <a:pt x="2293671" y="6489965"/>
                </a:lnTo>
                <a:lnTo>
                  <a:pt x="2297658" y="6487972"/>
                </a:lnTo>
                <a:lnTo>
                  <a:pt x="2301145" y="6484982"/>
                </a:lnTo>
                <a:lnTo>
                  <a:pt x="2299153" y="6478006"/>
                </a:lnTo>
                <a:lnTo>
                  <a:pt x="2297162" y="6470531"/>
                </a:lnTo>
                <a:lnTo>
                  <a:pt x="2293671" y="6462059"/>
                </a:lnTo>
                <a:lnTo>
                  <a:pt x="2289687" y="6453090"/>
                </a:lnTo>
                <a:lnTo>
                  <a:pt x="2285700" y="6444120"/>
                </a:lnTo>
                <a:lnTo>
                  <a:pt x="2280219" y="6435150"/>
                </a:lnTo>
                <a:lnTo>
                  <a:pt x="2275237" y="6425683"/>
                </a:lnTo>
                <a:lnTo>
                  <a:pt x="2269753" y="6416712"/>
                </a:lnTo>
                <a:lnTo>
                  <a:pt x="2263773" y="6408242"/>
                </a:lnTo>
                <a:lnTo>
                  <a:pt x="2258291" y="6399770"/>
                </a:lnTo>
                <a:lnTo>
                  <a:pt x="2251813" y="6393291"/>
                </a:lnTo>
                <a:lnTo>
                  <a:pt x="2245835" y="6387311"/>
                </a:lnTo>
                <a:lnTo>
                  <a:pt x="2240354" y="6382328"/>
                </a:lnTo>
                <a:lnTo>
                  <a:pt x="2234872" y="6378840"/>
                </a:lnTo>
                <a:lnTo>
                  <a:pt x="2231882" y="6377843"/>
                </a:lnTo>
                <a:lnTo>
                  <a:pt x="2228893" y="6377344"/>
                </a:lnTo>
                <a:lnTo>
                  <a:pt x="2226402" y="6376347"/>
                </a:lnTo>
                <a:lnTo>
                  <a:pt x="2223908" y="6376347"/>
                </a:lnTo>
                <a:lnTo>
                  <a:pt x="2226402" y="6367378"/>
                </a:lnTo>
                <a:lnTo>
                  <a:pt x="2227398" y="6363391"/>
                </a:lnTo>
                <a:lnTo>
                  <a:pt x="2227398" y="6358906"/>
                </a:lnTo>
                <a:lnTo>
                  <a:pt x="2227398" y="6354920"/>
                </a:lnTo>
                <a:lnTo>
                  <a:pt x="2226402" y="6351432"/>
                </a:lnTo>
                <a:lnTo>
                  <a:pt x="2225407" y="6347444"/>
                </a:lnTo>
                <a:lnTo>
                  <a:pt x="2223908" y="6343957"/>
                </a:lnTo>
                <a:lnTo>
                  <a:pt x="2221420" y="6339971"/>
                </a:lnTo>
                <a:lnTo>
                  <a:pt x="2218927" y="6336482"/>
                </a:lnTo>
                <a:lnTo>
                  <a:pt x="2215937" y="6332993"/>
                </a:lnTo>
                <a:lnTo>
                  <a:pt x="2212449" y="6330003"/>
                </a:lnTo>
                <a:lnTo>
                  <a:pt x="2207468" y="6326516"/>
                </a:lnTo>
                <a:lnTo>
                  <a:pt x="2202979" y="6323027"/>
                </a:lnTo>
                <a:lnTo>
                  <a:pt x="2191521" y="6317047"/>
                </a:lnTo>
                <a:lnTo>
                  <a:pt x="2195011" y="6313558"/>
                </a:lnTo>
                <a:lnTo>
                  <a:pt x="2197499" y="6309572"/>
                </a:lnTo>
                <a:lnTo>
                  <a:pt x="2198995" y="6305586"/>
                </a:lnTo>
                <a:lnTo>
                  <a:pt x="2199493" y="6301599"/>
                </a:lnTo>
                <a:lnTo>
                  <a:pt x="2199493" y="6297114"/>
                </a:lnTo>
                <a:lnTo>
                  <a:pt x="2198497" y="6293127"/>
                </a:lnTo>
                <a:lnTo>
                  <a:pt x="2197003" y="6288144"/>
                </a:lnTo>
                <a:lnTo>
                  <a:pt x="2194512" y="6283659"/>
                </a:lnTo>
                <a:lnTo>
                  <a:pt x="2200492" y="6282662"/>
                </a:lnTo>
                <a:lnTo>
                  <a:pt x="2204475" y="6282662"/>
                </a:lnTo>
                <a:lnTo>
                  <a:pt x="2206969" y="6283161"/>
                </a:lnTo>
                <a:lnTo>
                  <a:pt x="2208961" y="6284158"/>
                </a:lnTo>
                <a:lnTo>
                  <a:pt x="2209459" y="6286151"/>
                </a:lnTo>
                <a:lnTo>
                  <a:pt x="2209955" y="6289141"/>
                </a:lnTo>
                <a:lnTo>
                  <a:pt x="2208961" y="6294623"/>
                </a:lnTo>
                <a:lnTo>
                  <a:pt x="2207468" y="6302097"/>
                </a:lnTo>
                <a:lnTo>
                  <a:pt x="2207468" y="6305586"/>
                </a:lnTo>
                <a:lnTo>
                  <a:pt x="2208463" y="6309075"/>
                </a:lnTo>
                <a:lnTo>
                  <a:pt x="2208961" y="6313061"/>
                </a:lnTo>
                <a:lnTo>
                  <a:pt x="2210954" y="6316051"/>
                </a:lnTo>
                <a:lnTo>
                  <a:pt x="2213945" y="6318541"/>
                </a:lnTo>
                <a:lnTo>
                  <a:pt x="2217930" y="6321533"/>
                </a:lnTo>
                <a:lnTo>
                  <a:pt x="2220921" y="6321533"/>
                </a:lnTo>
                <a:lnTo>
                  <a:pt x="2223415" y="6320536"/>
                </a:lnTo>
                <a:lnTo>
                  <a:pt x="2224906" y="6318044"/>
                </a:lnTo>
                <a:lnTo>
                  <a:pt x="2226402" y="6314555"/>
                </a:lnTo>
                <a:lnTo>
                  <a:pt x="2227897" y="6310569"/>
                </a:lnTo>
                <a:lnTo>
                  <a:pt x="2227897" y="6306085"/>
                </a:lnTo>
                <a:lnTo>
                  <a:pt x="2228397" y="6300603"/>
                </a:lnTo>
                <a:lnTo>
                  <a:pt x="2227897" y="6294623"/>
                </a:lnTo>
                <a:lnTo>
                  <a:pt x="2226402" y="6288144"/>
                </a:lnTo>
                <a:lnTo>
                  <a:pt x="2225407" y="6281666"/>
                </a:lnTo>
                <a:lnTo>
                  <a:pt x="2223415" y="6274690"/>
                </a:lnTo>
                <a:lnTo>
                  <a:pt x="2220921" y="6268211"/>
                </a:lnTo>
                <a:lnTo>
                  <a:pt x="2217434" y="6262231"/>
                </a:lnTo>
                <a:lnTo>
                  <a:pt x="2213945" y="6255753"/>
                </a:lnTo>
                <a:lnTo>
                  <a:pt x="2209459" y="6249773"/>
                </a:lnTo>
                <a:lnTo>
                  <a:pt x="2204475" y="6244790"/>
                </a:lnTo>
                <a:lnTo>
                  <a:pt x="2208463" y="6244790"/>
                </a:lnTo>
                <a:lnTo>
                  <a:pt x="2212449" y="6244291"/>
                </a:lnTo>
                <a:lnTo>
                  <a:pt x="2216436" y="6243294"/>
                </a:lnTo>
                <a:lnTo>
                  <a:pt x="2220421" y="6241301"/>
                </a:lnTo>
                <a:lnTo>
                  <a:pt x="2224413" y="6239807"/>
                </a:lnTo>
                <a:lnTo>
                  <a:pt x="2227897" y="6236817"/>
                </a:lnTo>
                <a:lnTo>
                  <a:pt x="2231882" y="6233328"/>
                </a:lnTo>
                <a:lnTo>
                  <a:pt x="2235869" y="6229840"/>
                </a:lnTo>
                <a:lnTo>
                  <a:pt x="2227398" y="6222366"/>
                </a:lnTo>
                <a:lnTo>
                  <a:pt x="2219923" y="6214391"/>
                </a:lnTo>
                <a:lnTo>
                  <a:pt x="2213945" y="6205921"/>
                </a:lnTo>
                <a:lnTo>
                  <a:pt x="2208961" y="6196950"/>
                </a:lnTo>
                <a:lnTo>
                  <a:pt x="2204475" y="6187483"/>
                </a:lnTo>
                <a:lnTo>
                  <a:pt x="2200988" y="6178015"/>
                </a:lnTo>
                <a:lnTo>
                  <a:pt x="2197499" y="6168047"/>
                </a:lnTo>
                <a:lnTo>
                  <a:pt x="2194512" y="6158580"/>
                </a:lnTo>
                <a:lnTo>
                  <a:pt x="2188032" y="6137151"/>
                </a:lnTo>
                <a:lnTo>
                  <a:pt x="2185042" y="6126686"/>
                </a:lnTo>
                <a:lnTo>
                  <a:pt x="2180560" y="6116223"/>
                </a:lnTo>
                <a:lnTo>
                  <a:pt x="2176071" y="6105258"/>
                </a:lnTo>
                <a:lnTo>
                  <a:pt x="2170592" y="6093797"/>
                </a:lnTo>
                <a:lnTo>
                  <a:pt x="2163616" y="6082834"/>
                </a:lnTo>
                <a:lnTo>
                  <a:pt x="2155146" y="6071872"/>
                </a:lnTo>
                <a:lnTo>
                  <a:pt x="2151159" y="6068383"/>
                </a:lnTo>
                <a:lnTo>
                  <a:pt x="2147674" y="6066390"/>
                </a:lnTo>
                <a:lnTo>
                  <a:pt x="2146674" y="6066390"/>
                </a:lnTo>
                <a:lnTo>
                  <a:pt x="2145180" y="6066390"/>
                </a:lnTo>
                <a:lnTo>
                  <a:pt x="2143185" y="6067386"/>
                </a:lnTo>
                <a:lnTo>
                  <a:pt x="2141693" y="6069379"/>
                </a:lnTo>
                <a:lnTo>
                  <a:pt x="2140697" y="6071872"/>
                </a:lnTo>
                <a:lnTo>
                  <a:pt x="2139701" y="6078848"/>
                </a:lnTo>
                <a:lnTo>
                  <a:pt x="2138201" y="6083831"/>
                </a:lnTo>
                <a:lnTo>
                  <a:pt x="2137205" y="6085824"/>
                </a:lnTo>
                <a:lnTo>
                  <a:pt x="2136711" y="6086323"/>
                </a:lnTo>
                <a:lnTo>
                  <a:pt x="2135713" y="6086821"/>
                </a:lnTo>
                <a:lnTo>
                  <a:pt x="2133721" y="6085824"/>
                </a:lnTo>
                <a:lnTo>
                  <a:pt x="2130730" y="6083332"/>
                </a:lnTo>
                <a:lnTo>
                  <a:pt x="2127739" y="6078848"/>
                </a:lnTo>
                <a:lnTo>
                  <a:pt x="2122755" y="6071872"/>
                </a:lnTo>
                <a:lnTo>
                  <a:pt x="2121761" y="6067884"/>
                </a:lnTo>
                <a:lnTo>
                  <a:pt x="2121761" y="6064396"/>
                </a:lnTo>
                <a:lnTo>
                  <a:pt x="2122257" y="6060908"/>
                </a:lnTo>
                <a:lnTo>
                  <a:pt x="2123752" y="6057918"/>
                </a:lnTo>
                <a:lnTo>
                  <a:pt x="2126742" y="6052436"/>
                </a:lnTo>
                <a:lnTo>
                  <a:pt x="2128236" y="6048948"/>
                </a:lnTo>
                <a:lnTo>
                  <a:pt x="2129735" y="6045459"/>
                </a:lnTo>
                <a:lnTo>
                  <a:pt x="2130229" y="6041473"/>
                </a:lnTo>
                <a:lnTo>
                  <a:pt x="2129735" y="6037487"/>
                </a:lnTo>
                <a:lnTo>
                  <a:pt x="2129233" y="6032504"/>
                </a:lnTo>
                <a:lnTo>
                  <a:pt x="2126742" y="6026524"/>
                </a:lnTo>
                <a:lnTo>
                  <a:pt x="2122755" y="6019546"/>
                </a:lnTo>
                <a:lnTo>
                  <a:pt x="2117774" y="6011574"/>
                </a:lnTo>
                <a:lnTo>
                  <a:pt x="2110299" y="6002604"/>
                </a:lnTo>
                <a:lnTo>
                  <a:pt x="2101331" y="5991640"/>
                </a:lnTo>
                <a:lnTo>
                  <a:pt x="2105813" y="5989647"/>
                </a:lnTo>
                <a:lnTo>
                  <a:pt x="2109800" y="5986160"/>
                </a:lnTo>
                <a:lnTo>
                  <a:pt x="2112789" y="5983170"/>
                </a:lnTo>
                <a:lnTo>
                  <a:pt x="2114784" y="5979681"/>
                </a:lnTo>
                <a:lnTo>
                  <a:pt x="2116277" y="5976192"/>
                </a:lnTo>
                <a:lnTo>
                  <a:pt x="2117774" y="5972705"/>
                </a:lnTo>
                <a:lnTo>
                  <a:pt x="2118767" y="5965229"/>
                </a:lnTo>
                <a:lnTo>
                  <a:pt x="2120763" y="5957754"/>
                </a:lnTo>
                <a:lnTo>
                  <a:pt x="2122257" y="5951275"/>
                </a:lnTo>
                <a:lnTo>
                  <a:pt x="2124248" y="5947788"/>
                </a:lnTo>
                <a:lnTo>
                  <a:pt x="2125745" y="5944299"/>
                </a:lnTo>
                <a:lnTo>
                  <a:pt x="2128737" y="5940812"/>
                </a:lnTo>
                <a:lnTo>
                  <a:pt x="2132223" y="5937822"/>
                </a:lnTo>
                <a:lnTo>
                  <a:pt x="2124750" y="5929848"/>
                </a:lnTo>
                <a:lnTo>
                  <a:pt x="2117774" y="5923371"/>
                </a:lnTo>
                <a:lnTo>
                  <a:pt x="2113786" y="5920878"/>
                </a:lnTo>
                <a:lnTo>
                  <a:pt x="2110299" y="5918386"/>
                </a:lnTo>
                <a:lnTo>
                  <a:pt x="2106810" y="5917390"/>
                </a:lnTo>
                <a:lnTo>
                  <a:pt x="2102824" y="5916393"/>
                </a:lnTo>
                <a:lnTo>
                  <a:pt x="2099336" y="5915396"/>
                </a:lnTo>
                <a:lnTo>
                  <a:pt x="2095847" y="5915396"/>
                </a:lnTo>
                <a:lnTo>
                  <a:pt x="2092359" y="5916892"/>
                </a:lnTo>
                <a:lnTo>
                  <a:pt x="2088372" y="5917889"/>
                </a:lnTo>
                <a:lnTo>
                  <a:pt x="2085382" y="5920379"/>
                </a:lnTo>
                <a:lnTo>
                  <a:pt x="2081895" y="5922872"/>
                </a:lnTo>
                <a:lnTo>
                  <a:pt x="2078406" y="5926858"/>
                </a:lnTo>
                <a:lnTo>
                  <a:pt x="2074420" y="5930844"/>
                </a:lnTo>
                <a:lnTo>
                  <a:pt x="2069438" y="5927357"/>
                </a:lnTo>
                <a:lnTo>
                  <a:pt x="2064953" y="5924367"/>
                </a:lnTo>
                <a:lnTo>
                  <a:pt x="2060967" y="5920379"/>
                </a:lnTo>
                <a:lnTo>
                  <a:pt x="2057478" y="5916393"/>
                </a:lnTo>
                <a:lnTo>
                  <a:pt x="2053990" y="5911410"/>
                </a:lnTo>
                <a:lnTo>
                  <a:pt x="2051997" y="5906925"/>
                </a:lnTo>
                <a:lnTo>
                  <a:pt x="2049503" y="5902441"/>
                </a:lnTo>
                <a:lnTo>
                  <a:pt x="2048011" y="5897458"/>
                </a:lnTo>
                <a:lnTo>
                  <a:pt x="2047512" y="5892473"/>
                </a:lnTo>
                <a:lnTo>
                  <a:pt x="2047014" y="5887490"/>
                </a:lnTo>
                <a:lnTo>
                  <a:pt x="2047512" y="5883006"/>
                </a:lnTo>
                <a:lnTo>
                  <a:pt x="2048507" y="5878023"/>
                </a:lnTo>
                <a:lnTo>
                  <a:pt x="2050004" y="5873039"/>
                </a:lnTo>
                <a:lnTo>
                  <a:pt x="2052995" y="5868555"/>
                </a:lnTo>
                <a:lnTo>
                  <a:pt x="2056484" y="5864069"/>
                </a:lnTo>
                <a:lnTo>
                  <a:pt x="2060967" y="5860083"/>
                </a:lnTo>
                <a:lnTo>
                  <a:pt x="2063460" y="5864069"/>
                </a:lnTo>
                <a:lnTo>
                  <a:pt x="2064454" y="5867558"/>
                </a:lnTo>
                <a:lnTo>
                  <a:pt x="2064953" y="5871545"/>
                </a:lnTo>
                <a:lnTo>
                  <a:pt x="2064953" y="5874534"/>
                </a:lnTo>
                <a:lnTo>
                  <a:pt x="2064454" y="5878023"/>
                </a:lnTo>
                <a:lnTo>
                  <a:pt x="2063460" y="5880514"/>
                </a:lnTo>
                <a:lnTo>
                  <a:pt x="2060967" y="5886993"/>
                </a:lnTo>
                <a:lnTo>
                  <a:pt x="2059971" y="5890480"/>
                </a:lnTo>
                <a:lnTo>
                  <a:pt x="2059471" y="5893969"/>
                </a:lnTo>
                <a:lnTo>
                  <a:pt x="2059471" y="5897458"/>
                </a:lnTo>
                <a:lnTo>
                  <a:pt x="2059971" y="5900447"/>
                </a:lnTo>
                <a:lnTo>
                  <a:pt x="2061467" y="5903935"/>
                </a:lnTo>
                <a:lnTo>
                  <a:pt x="2064454" y="5907923"/>
                </a:lnTo>
                <a:lnTo>
                  <a:pt x="2068442" y="5912906"/>
                </a:lnTo>
                <a:lnTo>
                  <a:pt x="2074420" y="5917390"/>
                </a:lnTo>
                <a:lnTo>
                  <a:pt x="2076415" y="5916393"/>
                </a:lnTo>
                <a:lnTo>
                  <a:pt x="2078406" y="5914400"/>
                </a:lnTo>
                <a:lnTo>
                  <a:pt x="2079404" y="5912906"/>
                </a:lnTo>
                <a:lnTo>
                  <a:pt x="2080899" y="5910413"/>
                </a:lnTo>
                <a:lnTo>
                  <a:pt x="2082895" y="5905928"/>
                </a:lnTo>
                <a:lnTo>
                  <a:pt x="2083389" y="5900447"/>
                </a:lnTo>
                <a:lnTo>
                  <a:pt x="2082895" y="5894965"/>
                </a:lnTo>
                <a:lnTo>
                  <a:pt x="2082391" y="5888487"/>
                </a:lnTo>
                <a:lnTo>
                  <a:pt x="2080399" y="5882507"/>
                </a:lnTo>
                <a:lnTo>
                  <a:pt x="2078406" y="5876028"/>
                </a:lnTo>
                <a:lnTo>
                  <a:pt x="2075415" y="5869551"/>
                </a:lnTo>
                <a:lnTo>
                  <a:pt x="2071929" y="5864069"/>
                </a:lnTo>
                <a:lnTo>
                  <a:pt x="2068442" y="5858090"/>
                </a:lnTo>
                <a:lnTo>
                  <a:pt x="2064454" y="5853604"/>
                </a:lnTo>
                <a:lnTo>
                  <a:pt x="2060471" y="5849618"/>
                </a:lnTo>
                <a:lnTo>
                  <a:pt x="2055982" y="5846129"/>
                </a:lnTo>
                <a:lnTo>
                  <a:pt x="2051997" y="5844136"/>
                </a:lnTo>
                <a:lnTo>
                  <a:pt x="2048011" y="5843638"/>
                </a:lnTo>
                <a:lnTo>
                  <a:pt x="2046019" y="5845132"/>
                </a:lnTo>
                <a:lnTo>
                  <a:pt x="2045021" y="5845631"/>
                </a:lnTo>
                <a:lnTo>
                  <a:pt x="2044523" y="5845631"/>
                </a:lnTo>
                <a:lnTo>
                  <a:pt x="2044523" y="5845132"/>
                </a:lnTo>
                <a:lnTo>
                  <a:pt x="2046019" y="5842143"/>
                </a:lnTo>
                <a:lnTo>
                  <a:pt x="2048507" y="5841146"/>
                </a:lnTo>
                <a:lnTo>
                  <a:pt x="2051004" y="5839652"/>
                </a:lnTo>
                <a:lnTo>
                  <a:pt x="2053494" y="5838655"/>
                </a:lnTo>
                <a:lnTo>
                  <a:pt x="2056980" y="5837659"/>
                </a:lnTo>
                <a:lnTo>
                  <a:pt x="2060967" y="5837659"/>
                </a:lnTo>
                <a:lnTo>
                  <a:pt x="2064953" y="5838156"/>
                </a:lnTo>
                <a:lnTo>
                  <a:pt x="2070437" y="5840149"/>
                </a:lnTo>
                <a:lnTo>
                  <a:pt x="2075415" y="5842642"/>
                </a:lnTo>
                <a:lnTo>
                  <a:pt x="2080399" y="5846628"/>
                </a:lnTo>
                <a:lnTo>
                  <a:pt x="2086880" y="5852608"/>
                </a:lnTo>
                <a:lnTo>
                  <a:pt x="2087376" y="5845631"/>
                </a:lnTo>
                <a:lnTo>
                  <a:pt x="2087376" y="5838655"/>
                </a:lnTo>
                <a:lnTo>
                  <a:pt x="2086880" y="5832177"/>
                </a:lnTo>
                <a:lnTo>
                  <a:pt x="2085883" y="5825200"/>
                </a:lnTo>
                <a:lnTo>
                  <a:pt x="2083890" y="5818722"/>
                </a:lnTo>
                <a:lnTo>
                  <a:pt x="2081895" y="5811746"/>
                </a:lnTo>
                <a:lnTo>
                  <a:pt x="2076415" y="5798788"/>
                </a:lnTo>
                <a:lnTo>
                  <a:pt x="2070437" y="5785832"/>
                </a:lnTo>
                <a:lnTo>
                  <a:pt x="2063460" y="5772378"/>
                </a:lnTo>
                <a:lnTo>
                  <a:pt x="2048507" y="5747461"/>
                </a:lnTo>
                <a:lnTo>
                  <a:pt x="2041531" y="5734505"/>
                </a:lnTo>
                <a:lnTo>
                  <a:pt x="2036050" y="5722047"/>
                </a:lnTo>
                <a:lnTo>
                  <a:pt x="2033062" y="5715568"/>
                </a:lnTo>
                <a:lnTo>
                  <a:pt x="2030571" y="5710086"/>
                </a:lnTo>
                <a:lnTo>
                  <a:pt x="2029074" y="5703609"/>
                </a:lnTo>
                <a:lnTo>
                  <a:pt x="2028080" y="5697628"/>
                </a:lnTo>
                <a:lnTo>
                  <a:pt x="2027085" y="5691648"/>
                </a:lnTo>
                <a:lnTo>
                  <a:pt x="2026583" y="5685170"/>
                </a:lnTo>
                <a:lnTo>
                  <a:pt x="2027085" y="5679689"/>
                </a:lnTo>
                <a:lnTo>
                  <a:pt x="2028576" y="5673211"/>
                </a:lnTo>
                <a:lnTo>
                  <a:pt x="2030072" y="5667728"/>
                </a:lnTo>
                <a:lnTo>
                  <a:pt x="2032566" y="5661251"/>
                </a:lnTo>
                <a:lnTo>
                  <a:pt x="2036050" y="5655769"/>
                </a:lnTo>
                <a:lnTo>
                  <a:pt x="2040038" y="5649790"/>
                </a:lnTo>
                <a:lnTo>
                  <a:pt x="2033062" y="5648793"/>
                </a:lnTo>
                <a:lnTo>
                  <a:pt x="2027085" y="5647797"/>
                </a:lnTo>
                <a:lnTo>
                  <a:pt x="2022098" y="5646301"/>
                </a:lnTo>
                <a:lnTo>
                  <a:pt x="2018114" y="5644807"/>
                </a:lnTo>
                <a:lnTo>
                  <a:pt x="2015121" y="5642814"/>
                </a:lnTo>
                <a:lnTo>
                  <a:pt x="2013133" y="5640819"/>
                </a:lnTo>
                <a:lnTo>
                  <a:pt x="2010639" y="5638328"/>
                </a:lnTo>
                <a:lnTo>
                  <a:pt x="2009641" y="5635338"/>
                </a:lnTo>
                <a:lnTo>
                  <a:pt x="2006653" y="5629856"/>
                </a:lnTo>
                <a:lnTo>
                  <a:pt x="2003164" y="5623378"/>
                </a:lnTo>
                <a:lnTo>
                  <a:pt x="2001172" y="5619890"/>
                </a:lnTo>
                <a:lnTo>
                  <a:pt x="1998181" y="5616900"/>
                </a:lnTo>
                <a:lnTo>
                  <a:pt x="1994692" y="5612912"/>
                </a:lnTo>
                <a:lnTo>
                  <a:pt x="1990706" y="5608429"/>
                </a:lnTo>
                <a:lnTo>
                  <a:pt x="1988215" y="5614907"/>
                </a:lnTo>
                <a:lnTo>
                  <a:pt x="1987217" y="5617897"/>
                </a:lnTo>
                <a:lnTo>
                  <a:pt x="1986721" y="5621384"/>
                </a:lnTo>
                <a:lnTo>
                  <a:pt x="1986721" y="5624873"/>
                </a:lnTo>
                <a:lnTo>
                  <a:pt x="1986721" y="5628362"/>
                </a:lnTo>
                <a:lnTo>
                  <a:pt x="1987716" y="5631352"/>
                </a:lnTo>
                <a:lnTo>
                  <a:pt x="1989711" y="5635338"/>
                </a:lnTo>
                <a:lnTo>
                  <a:pt x="1984726" y="5632846"/>
                </a:lnTo>
                <a:lnTo>
                  <a:pt x="1980738" y="5628860"/>
                </a:lnTo>
                <a:lnTo>
                  <a:pt x="1976256" y="5623378"/>
                </a:lnTo>
                <a:lnTo>
                  <a:pt x="1972271" y="5618395"/>
                </a:lnTo>
                <a:lnTo>
                  <a:pt x="1963801" y="5605936"/>
                </a:lnTo>
                <a:lnTo>
                  <a:pt x="1954334" y="5591485"/>
                </a:lnTo>
                <a:lnTo>
                  <a:pt x="1944864" y="5576037"/>
                </a:lnTo>
                <a:lnTo>
                  <a:pt x="1933901" y="5559592"/>
                </a:lnTo>
                <a:lnTo>
                  <a:pt x="1927422" y="5551619"/>
                </a:lnTo>
                <a:lnTo>
                  <a:pt x="1921441" y="5543147"/>
                </a:lnTo>
                <a:lnTo>
                  <a:pt x="1913966" y="5534676"/>
                </a:lnTo>
                <a:lnTo>
                  <a:pt x="1906497" y="5527202"/>
                </a:lnTo>
                <a:lnTo>
                  <a:pt x="1879586" y="5546137"/>
                </a:lnTo>
                <a:lnTo>
                  <a:pt x="1881083" y="5549626"/>
                </a:lnTo>
                <a:lnTo>
                  <a:pt x="1883075" y="5552616"/>
                </a:lnTo>
                <a:lnTo>
                  <a:pt x="1884569" y="5554609"/>
                </a:lnTo>
                <a:lnTo>
                  <a:pt x="1887061" y="5556602"/>
                </a:lnTo>
                <a:lnTo>
                  <a:pt x="1888555" y="5557599"/>
                </a:lnTo>
                <a:lnTo>
                  <a:pt x="1891047" y="5558098"/>
                </a:lnTo>
                <a:lnTo>
                  <a:pt x="1892541" y="5558596"/>
                </a:lnTo>
                <a:lnTo>
                  <a:pt x="1895035" y="5558098"/>
                </a:lnTo>
                <a:lnTo>
                  <a:pt x="1899019" y="5557101"/>
                </a:lnTo>
                <a:lnTo>
                  <a:pt x="1903007" y="5554609"/>
                </a:lnTo>
                <a:lnTo>
                  <a:pt x="1911478" y="5549626"/>
                </a:lnTo>
                <a:lnTo>
                  <a:pt x="1914468" y="5553613"/>
                </a:lnTo>
                <a:lnTo>
                  <a:pt x="1915961" y="5558098"/>
                </a:lnTo>
                <a:lnTo>
                  <a:pt x="1916959" y="5563081"/>
                </a:lnTo>
                <a:lnTo>
                  <a:pt x="1916959" y="5567565"/>
                </a:lnTo>
                <a:lnTo>
                  <a:pt x="1915961" y="5572549"/>
                </a:lnTo>
                <a:lnTo>
                  <a:pt x="1915465" y="5577033"/>
                </a:lnTo>
                <a:lnTo>
                  <a:pt x="1913966" y="5587001"/>
                </a:lnTo>
                <a:lnTo>
                  <a:pt x="1913470" y="5591485"/>
                </a:lnTo>
                <a:lnTo>
                  <a:pt x="1913470" y="5595970"/>
                </a:lnTo>
                <a:lnTo>
                  <a:pt x="1913966" y="5599957"/>
                </a:lnTo>
                <a:lnTo>
                  <a:pt x="1914964" y="5603446"/>
                </a:lnTo>
                <a:lnTo>
                  <a:pt x="1917456" y="5606435"/>
                </a:lnTo>
                <a:lnTo>
                  <a:pt x="1921441" y="5609425"/>
                </a:lnTo>
                <a:lnTo>
                  <a:pt x="1926426" y="5610919"/>
                </a:lnTo>
                <a:lnTo>
                  <a:pt x="1932903" y="5611916"/>
                </a:lnTo>
                <a:lnTo>
                  <a:pt x="1931409" y="5611916"/>
                </a:lnTo>
                <a:lnTo>
                  <a:pt x="1929416" y="5613412"/>
                </a:lnTo>
                <a:lnTo>
                  <a:pt x="1921942" y="5615904"/>
                </a:lnTo>
                <a:lnTo>
                  <a:pt x="1912971" y="5621384"/>
                </a:lnTo>
                <a:lnTo>
                  <a:pt x="1902511" y="5627364"/>
                </a:lnTo>
                <a:lnTo>
                  <a:pt x="1892541" y="5633843"/>
                </a:lnTo>
                <a:lnTo>
                  <a:pt x="1888056" y="5637331"/>
                </a:lnTo>
                <a:lnTo>
                  <a:pt x="1884569" y="5640819"/>
                </a:lnTo>
                <a:lnTo>
                  <a:pt x="1882076" y="5643810"/>
                </a:lnTo>
                <a:lnTo>
                  <a:pt x="1880085" y="5646301"/>
                </a:lnTo>
                <a:lnTo>
                  <a:pt x="1879088" y="5649291"/>
                </a:lnTo>
                <a:lnTo>
                  <a:pt x="1879586" y="5650287"/>
                </a:lnTo>
                <a:lnTo>
                  <a:pt x="1879586" y="5651783"/>
                </a:lnTo>
                <a:lnTo>
                  <a:pt x="1879586" y="5655769"/>
                </a:lnTo>
                <a:lnTo>
                  <a:pt x="1880581" y="5659756"/>
                </a:lnTo>
                <a:lnTo>
                  <a:pt x="1882076" y="5664241"/>
                </a:lnTo>
                <a:lnTo>
                  <a:pt x="1883574" y="5668725"/>
                </a:lnTo>
                <a:lnTo>
                  <a:pt x="1886061" y="5673211"/>
                </a:lnTo>
                <a:lnTo>
                  <a:pt x="1888555" y="5678194"/>
                </a:lnTo>
                <a:lnTo>
                  <a:pt x="1895531" y="5687164"/>
                </a:lnTo>
                <a:lnTo>
                  <a:pt x="1904003" y="5696631"/>
                </a:lnTo>
                <a:lnTo>
                  <a:pt x="1913470" y="5706599"/>
                </a:lnTo>
                <a:lnTo>
                  <a:pt x="1923439" y="5717064"/>
                </a:lnTo>
                <a:lnTo>
                  <a:pt x="1934399" y="5726531"/>
                </a:lnTo>
                <a:lnTo>
                  <a:pt x="1956824" y="5745967"/>
                </a:lnTo>
                <a:lnTo>
                  <a:pt x="1976753" y="5764405"/>
                </a:lnTo>
                <a:lnTo>
                  <a:pt x="1986222" y="5773374"/>
                </a:lnTo>
                <a:lnTo>
                  <a:pt x="1993697" y="5781347"/>
                </a:lnTo>
                <a:lnTo>
                  <a:pt x="1999677" y="5789819"/>
                </a:lnTo>
                <a:lnTo>
                  <a:pt x="2002167" y="5793805"/>
                </a:lnTo>
                <a:lnTo>
                  <a:pt x="2003663" y="5797294"/>
                </a:lnTo>
                <a:lnTo>
                  <a:pt x="1984227" y="5786330"/>
                </a:lnTo>
                <a:lnTo>
                  <a:pt x="1962802" y="5772378"/>
                </a:lnTo>
                <a:lnTo>
                  <a:pt x="1951344" y="5764405"/>
                </a:lnTo>
                <a:lnTo>
                  <a:pt x="1938883" y="5755933"/>
                </a:lnTo>
                <a:lnTo>
                  <a:pt x="1927422" y="5746464"/>
                </a:lnTo>
                <a:lnTo>
                  <a:pt x="1915465" y="5736996"/>
                </a:lnTo>
                <a:lnTo>
                  <a:pt x="1904003" y="5727030"/>
                </a:lnTo>
                <a:lnTo>
                  <a:pt x="1892541" y="5716067"/>
                </a:lnTo>
                <a:lnTo>
                  <a:pt x="1881083" y="5705602"/>
                </a:lnTo>
                <a:lnTo>
                  <a:pt x="1871117" y="5694141"/>
                </a:lnTo>
                <a:lnTo>
                  <a:pt x="1860653" y="5682180"/>
                </a:lnTo>
                <a:lnTo>
                  <a:pt x="1851681" y="5669722"/>
                </a:lnTo>
                <a:lnTo>
                  <a:pt x="1842713" y="5657265"/>
                </a:lnTo>
                <a:lnTo>
                  <a:pt x="1834739" y="5644308"/>
                </a:lnTo>
                <a:lnTo>
                  <a:pt x="1833246" y="5642814"/>
                </a:lnTo>
                <a:lnTo>
                  <a:pt x="1830752" y="5642814"/>
                </a:lnTo>
                <a:lnTo>
                  <a:pt x="1829260" y="5643810"/>
                </a:lnTo>
                <a:lnTo>
                  <a:pt x="1827265" y="5644807"/>
                </a:lnTo>
                <a:lnTo>
                  <a:pt x="1825771" y="5646301"/>
                </a:lnTo>
                <a:lnTo>
                  <a:pt x="1824774" y="5648793"/>
                </a:lnTo>
                <a:lnTo>
                  <a:pt x="1822282" y="5654274"/>
                </a:lnTo>
                <a:lnTo>
                  <a:pt x="1818294" y="5665735"/>
                </a:lnTo>
                <a:lnTo>
                  <a:pt x="1816301" y="5670718"/>
                </a:lnTo>
                <a:lnTo>
                  <a:pt x="1815306" y="5672214"/>
                </a:lnTo>
                <a:lnTo>
                  <a:pt x="1814309" y="5672713"/>
                </a:lnTo>
                <a:lnTo>
                  <a:pt x="1813813" y="5673211"/>
                </a:lnTo>
                <a:lnTo>
                  <a:pt x="1812315" y="5673211"/>
                </a:lnTo>
                <a:lnTo>
                  <a:pt x="1810320" y="5673211"/>
                </a:lnTo>
                <a:lnTo>
                  <a:pt x="1807333" y="5671715"/>
                </a:lnTo>
                <a:lnTo>
                  <a:pt x="1804343" y="5669722"/>
                </a:lnTo>
                <a:lnTo>
                  <a:pt x="1797866" y="5664241"/>
                </a:lnTo>
                <a:lnTo>
                  <a:pt x="1791385" y="5657763"/>
                </a:lnTo>
                <a:lnTo>
                  <a:pt x="1788396" y="5655769"/>
                </a:lnTo>
                <a:lnTo>
                  <a:pt x="1785409" y="5653776"/>
                </a:lnTo>
                <a:lnTo>
                  <a:pt x="1783418" y="5652780"/>
                </a:lnTo>
                <a:lnTo>
                  <a:pt x="1781420" y="5653277"/>
                </a:lnTo>
                <a:lnTo>
                  <a:pt x="1780924" y="5653776"/>
                </a:lnTo>
                <a:lnTo>
                  <a:pt x="1780423" y="5654274"/>
                </a:lnTo>
                <a:lnTo>
                  <a:pt x="1780423" y="5657763"/>
                </a:lnTo>
                <a:lnTo>
                  <a:pt x="1780924" y="5662248"/>
                </a:lnTo>
                <a:lnTo>
                  <a:pt x="1782418" y="5669224"/>
                </a:lnTo>
                <a:lnTo>
                  <a:pt x="1777933" y="5669722"/>
                </a:lnTo>
                <a:lnTo>
                  <a:pt x="1774943" y="5669722"/>
                </a:lnTo>
                <a:lnTo>
                  <a:pt x="1771956" y="5668725"/>
                </a:lnTo>
                <a:lnTo>
                  <a:pt x="1769462" y="5667231"/>
                </a:lnTo>
                <a:lnTo>
                  <a:pt x="1767471" y="5664241"/>
                </a:lnTo>
                <a:lnTo>
                  <a:pt x="1765977" y="5661251"/>
                </a:lnTo>
                <a:lnTo>
                  <a:pt x="1763983" y="5653776"/>
                </a:lnTo>
                <a:lnTo>
                  <a:pt x="1761990" y="5645803"/>
                </a:lnTo>
                <a:lnTo>
                  <a:pt x="1759992" y="5637331"/>
                </a:lnTo>
                <a:lnTo>
                  <a:pt x="1758497" y="5633843"/>
                </a:lnTo>
                <a:lnTo>
                  <a:pt x="1757006" y="5629856"/>
                </a:lnTo>
                <a:lnTo>
                  <a:pt x="1755014" y="5626866"/>
                </a:lnTo>
                <a:lnTo>
                  <a:pt x="1752520" y="5623877"/>
                </a:lnTo>
                <a:lnTo>
                  <a:pt x="1751028" y="5631352"/>
                </a:lnTo>
                <a:lnTo>
                  <a:pt x="1750525" y="5639822"/>
                </a:lnTo>
                <a:lnTo>
                  <a:pt x="1751028" y="5647797"/>
                </a:lnTo>
                <a:lnTo>
                  <a:pt x="1752021" y="5656267"/>
                </a:lnTo>
                <a:lnTo>
                  <a:pt x="1754512" y="5673211"/>
                </a:lnTo>
                <a:lnTo>
                  <a:pt x="1758001" y="5690154"/>
                </a:lnTo>
                <a:lnTo>
                  <a:pt x="1759992" y="5697628"/>
                </a:lnTo>
                <a:lnTo>
                  <a:pt x="1760495" y="5705103"/>
                </a:lnTo>
                <a:lnTo>
                  <a:pt x="1760991" y="5712079"/>
                </a:lnTo>
                <a:lnTo>
                  <a:pt x="1760495" y="5718558"/>
                </a:lnTo>
                <a:lnTo>
                  <a:pt x="1759497" y="5724538"/>
                </a:lnTo>
                <a:lnTo>
                  <a:pt x="1758001" y="5726531"/>
                </a:lnTo>
                <a:lnTo>
                  <a:pt x="1756507" y="5729023"/>
                </a:lnTo>
                <a:lnTo>
                  <a:pt x="1754512" y="5731016"/>
                </a:lnTo>
                <a:lnTo>
                  <a:pt x="1753016" y="5733010"/>
                </a:lnTo>
                <a:lnTo>
                  <a:pt x="1750029" y="5734505"/>
                </a:lnTo>
                <a:lnTo>
                  <a:pt x="1747038" y="5735999"/>
                </a:lnTo>
                <a:lnTo>
                  <a:pt x="1753016" y="5741979"/>
                </a:lnTo>
                <a:lnTo>
                  <a:pt x="1757006" y="5747960"/>
                </a:lnTo>
                <a:lnTo>
                  <a:pt x="1760991" y="5753441"/>
                </a:lnTo>
                <a:lnTo>
                  <a:pt x="1763983" y="5758923"/>
                </a:lnTo>
                <a:lnTo>
                  <a:pt x="1765473" y="5763906"/>
                </a:lnTo>
                <a:lnTo>
                  <a:pt x="1767967" y="5768889"/>
                </a:lnTo>
                <a:lnTo>
                  <a:pt x="1769961" y="5778856"/>
                </a:lnTo>
                <a:lnTo>
                  <a:pt x="1772449" y="5787826"/>
                </a:lnTo>
                <a:lnTo>
                  <a:pt x="1774943" y="5797294"/>
                </a:lnTo>
                <a:lnTo>
                  <a:pt x="1776439" y="5802277"/>
                </a:lnTo>
                <a:lnTo>
                  <a:pt x="1778929" y="5807260"/>
                </a:lnTo>
                <a:lnTo>
                  <a:pt x="1780924" y="5812742"/>
                </a:lnTo>
                <a:lnTo>
                  <a:pt x="1784909" y="5817725"/>
                </a:lnTo>
                <a:lnTo>
                  <a:pt x="1788396" y="5817226"/>
                </a:lnTo>
                <a:lnTo>
                  <a:pt x="1791385" y="5815732"/>
                </a:lnTo>
                <a:lnTo>
                  <a:pt x="1793877" y="5814236"/>
                </a:lnTo>
                <a:lnTo>
                  <a:pt x="1795875" y="5811746"/>
                </a:lnTo>
                <a:lnTo>
                  <a:pt x="1796868" y="5809253"/>
                </a:lnTo>
                <a:lnTo>
                  <a:pt x="1797866" y="5806263"/>
                </a:lnTo>
                <a:lnTo>
                  <a:pt x="1798362" y="5802277"/>
                </a:lnTo>
                <a:lnTo>
                  <a:pt x="1798362" y="5798291"/>
                </a:lnTo>
                <a:lnTo>
                  <a:pt x="1796868" y="5788822"/>
                </a:lnTo>
                <a:lnTo>
                  <a:pt x="1795372" y="5779354"/>
                </a:lnTo>
                <a:lnTo>
                  <a:pt x="1788899" y="5756929"/>
                </a:lnTo>
                <a:lnTo>
                  <a:pt x="1786405" y="5745468"/>
                </a:lnTo>
                <a:lnTo>
                  <a:pt x="1783418" y="5734006"/>
                </a:lnTo>
                <a:lnTo>
                  <a:pt x="1781420" y="5723044"/>
                </a:lnTo>
                <a:lnTo>
                  <a:pt x="1780423" y="5713575"/>
                </a:lnTo>
                <a:lnTo>
                  <a:pt x="1780423" y="5709090"/>
                </a:lnTo>
                <a:lnTo>
                  <a:pt x="1780924" y="5704107"/>
                </a:lnTo>
                <a:lnTo>
                  <a:pt x="1782418" y="5700618"/>
                </a:lnTo>
                <a:lnTo>
                  <a:pt x="1783418" y="5696631"/>
                </a:lnTo>
                <a:lnTo>
                  <a:pt x="1784909" y="5694141"/>
                </a:lnTo>
                <a:lnTo>
                  <a:pt x="1787900" y="5691151"/>
                </a:lnTo>
                <a:lnTo>
                  <a:pt x="1790890" y="5689158"/>
                </a:lnTo>
                <a:lnTo>
                  <a:pt x="1794880" y="5687662"/>
                </a:lnTo>
                <a:lnTo>
                  <a:pt x="1797866" y="5692147"/>
                </a:lnTo>
                <a:lnTo>
                  <a:pt x="1799359" y="5696134"/>
                </a:lnTo>
                <a:lnTo>
                  <a:pt x="1800357" y="5700120"/>
                </a:lnTo>
                <a:lnTo>
                  <a:pt x="1801854" y="5703609"/>
                </a:lnTo>
                <a:lnTo>
                  <a:pt x="1801854" y="5707596"/>
                </a:lnTo>
                <a:lnTo>
                  <a:pt x="1801854" y="5711083"/>
                </a:lnTo>
                <a:lnTo>
                  <a:pt x="1800357" y="5718061"/>
                </a:lnTo>
                <a:lnTo>
                  <a:pt x="1799359" y="5724538"/>
                </a:lnTo>
                <a:lnTo>
                  <a:pt x="1798861" y="5727527"/>
                </a:lnTo>
                <a:lnTo>
                  <a:pt x="1799359" y="5731016"/>
                </a:lnTo>
                <a:lnTo>
                  <a:pt x="1799858" y="5735003"/>
                </a:lnTo>
                <a:lnTo>
                  <a:pt x="1800853" y="5738492"/>
                </a:lnTo>
                <a:lnTo>
                  <a:pt x="1802851" y="5742976"/>
                </a:lnTo>
                <a:lnTo>
                  <a:pt x="1805837" y="5747461"/>
                </a:lnTo>
                <a:lnTo>
                  <a:pt x="1809325" y="5748957"/>
                </a:lnTo>
                <a:lnTo>
                  <a:pt x="1812315" y="5749454"/>
                </a:lnTo>
                <a:lnTo>
                  <a:pt x="1815306" y="5748458"/>
                </a:lnTo>
                <a:lnTo>
                  <a:pt x="1817797" y="5745967"/>
                </a:lnTo>
                <a:lnTo>
                  <a:pt x="1819790" y="5742976"/>
                </a:lnTo>
                <a:lnTo>
                  <a:pt x="1821785" y="5738989"/>
                </a:lnTo>
                <a:lnTo>
                  <a:pt x="1823779" y="5730020"/>
                </a:lnTo>
                <a:lnTo>
                  <a:pt x="1826766" y="5719555"/>
                </a:lnTo>
                <a:lnTo>
                  <a:pt x="1829756" y="5709589"/>
                </a:lnTo>
                <a:lnTo>
                  <a:pt x="1831251" y="5705103"/>
                </a:lnTo>
                <a:lnTo>
                  <a:pt x="1833742" y="5700618"/>
                </a:lnTo>
                <a:lnTo>
                  <a:pt x="1836233" y="5697628"/>
                </a:lnTo>
                <a:lnTo>
                  <a:pt x="1838727" y="5694638"/>
                </a:lnTo>
                <a:lnTo>
                  <a:pt x="1841715" y="5703609"/>
                </a:lnTo>
                <a:lnTo>
                  <a:pt x="1844206" y="5711582"/>
                </a:lnTo>
                <a:lnTo>
                  <a:pt x="1845703" y="5720551"/>
                </a:lnTo>
                <a:lnTo>
                  <a:pt x="1846197" y="5728524"/>
                </a:lnTo>
                <a:lnTo>
                  <a:pt x="1846698" y="5736498"/>
                </a:lnTo>
                <a:lnTo>
                  <a:pt x="1846197" y="5743972"/>
                </a:lnTo>
                <a:lnTo>
                  <a:pt x="1845703" y="5751447"/>
                </a:lnTo>
                <a:lnTo>
                  <a:pt x="1844705" y="5758923"/>
                </a:lnTo>
                <a:lnTo>
                  <a:pt x="1842713" y="5765899"/>
                </a:lnTo>
                <a:lnTo>
                  <a:pt x="1840718" y="5773374"/>
                </a:lnTo>
                <a:lnTo>
                  <a:pt x="1836233" y="5787826"/>
                </a:lnTo>
                <a:lnTo>
                  <a:pt x="1829756" y="5801778"/>
                </a:lnTo>
                <a:lnTo>
                  <a:pt x="1823277" y="5815233"/>
                </a:lnTo>
                <a:lnTo>
                  <a:pt x="1830752" y="5820715"/>
                </a:lnTo>
                <a:lnTo>
                  <a:pt x="1835238" y="5824701"/>
                </a:lnTo>
                <a:lnTo>
                  <a:pt x="1838727" y="5828688"/>
                </a:lnTo>
                <a:lnTo>
                  <a:pt x="1841217" y="5832674"/>
                </a:lnTo>
                <a:lnTo>
                  <a:pt x="1844206" y="5836662"/>
                </a:lnTo>
                <a:lnTo>
                  <a:pt x="1848194" y="5841645"/>
                </a:lnTo>
                <a:lnTo>
                  <a:pt x="1853173" y="5847625"/>
                </a:lnTo>
                <a:lnTo>
                  <a:pt x="1861650" y="5855100"/>
                </a:lnTo>
                <a:lnTo>
                  <a:pt x="1858160" y="5853604"/>
                </a:lnTo>
                <a:lnTo>
                  <a:pt x="1854674" y="5853604"/>
                </a:lnTo>
                <a:lnTo>
                  <a:pt x="1851681" y="5853604"/>
                </a:lnTo>
                <a:lnTo>
                  <a:pt x="1848691" y="5854103"/>
                </a:lnTo>
                <a:lnTo>
                  <a:pt x="1845703" y="5856096"/>
                </a:lnTo>
                <a:lnTo>
                  <a:pt x="1842713" y="5857093"/>
                </a:lnTo>
                <a:lnTo>
                  <a:pt x="1841217" y="5859584"/>
                </a:lnTo>
                <a:lnTo>
                  <a:pt x="1839224" y="5862076"/>
                </a:lnTo>
                <a:lnTo>
                  <a:pt x="1838228" y="5865066"/>
                </a:lnTo>
                <a:lnTo>
                  <a:pt x="1837729" y="5868056"/>
                </a:lnTo>
                <a:lnTo>
                  <a:pt x="1837729" y="5871545"/>
                </a:lnTo>
                <a:lnTo>
                  <a:pt x="1838228" y="5875531"/>
                </a:lnTo>
                <a:lnTo>
                  <a:pt x="1840223" y="5879517"/>
                </a:lnTo>
                <a:lnTo>
                  <a:pt x="1841715" y="5884003"/>
                </a:lnTo>
                <a:lnTo>
                  <a:pt x="1845204" y="5888487"/>
                </a:lnTo>
                <a:lnTo>
                  <a:pt x="1848691" y="5893471"/>
                </a:lnTo>
                <a:lnTo>
                  <a:pt x="1846197" y="5891476"/>
                </a:lnTo>
                <a:lnTo>
                  <a:pt x="1843209" y="5890480"/>
                </a:lnTo>
                <a:lnTo>
                  <a:pt x="1840718" y="5890979"/>
                </a:lnTo>
                <a:lnTo>
                  <a:pt x="1837729" y="5891476"/>
                </a:lnTo>
                <a:lnTo>
                  <a:pt x="1834739" y="5893471"/>
                </a:lnTo>
                <a:lnTo>
                  <a:pt x="1832250" y="5894965"/>
                </a:lnTo>
                <a:lnTo>
                  <a:pt x="1826270" y="5898952"/>
                </a:lnTo>
                <a:lnTo>
                  <a:pt x="1820786" y="5902938"/>
                </a:lnTo>
                <a:lnTo>
                  <a:pt x="1817797" y="5903935"/>
                </a:lnTo>
                <a:lnTo>
                  <a:pt x="1814808" y="5905430"/>
                </a:lnTo>
                <a:lnTo>
                  <a:pt x="1811819" y="5905430"/>
                </a:lnTo>
                <a:lnTo>
                  <a:pt x="1809325" y="5905430"/>
                </a:lnTo>
                <a:lnTo>
                  <a:pt x="1806335" y="5903437"/>
                </a:lnTo>
                <a:lnTo>
                  <a:pt x="1807333" y="5904931"/>
                </a:lnTo>
                <a:lnTo>
                  <a:pt x="1808330" y="5906925"/>
                </a:lnTo>
                <a:lnTo>
                  <a:pt x="1809325" y="5909417"/>
                </a:lnTo>
                <a:lnTo>
                  <a:pt x="1809827" y="5910912"/>
                </a:lnTo>
                <a:lnTo>
                  <a:pt x="1809827" y="5913403"/>
                </a:lnTo>
                <a:lnTo>
                  <a:pt x="1808330" y="5917889"/>
                </a:lnTo>
                <a:lnTo>
                  <a:pt x="1806335" y="5922374"/>
                </a:lnTo>
                <a:lnTo>
                  <a:pt x="1803347" y="5926858"/>
                </a:lnTo>
                <a:lnTo>
                  <a:pt x="1795372" y="5936826"/>
                </a:lnTo>
                <a:lnTo>
                  <a:pt x="1786904" y="5947788"/>
                </a:lnTo>
                <a:lnTo>
                  <a:pt x="1782418" y="5953270"/>
                </a:lnTo>
                <a:lnTo>
                  <a:pt x="1777933" y="5959250"/>
                </a:lnTo>
                <a:lnTo>
                  <a:pt x="1775442" y="5964730"/>
                </a:lnTo>
                <a:lnTo>
                  <a:pt x="1772950" y="5971209"/>
                </a:lnTo>
                <a:lnTo>
                  <a:pt x="1771454" y="5976691"/>
                </a:lnTo>
                <a:lnTo>
                  <a:pt x="1771454" y="5980178"/>
                </a:lnTo>
                <a:lnTo>
                  <a:pt x="1771454" y="5983667"/>
                </a:lnTo>
                <a:lnTo>
                  <a:pt x="1781420" y="5988153"/>
                </a:lnTo>
                <a:lnTo>
                  <a:pt x="1790391" y="5993633"/>
                </a:lnTo>
                <a:lnTo>
                  <a:pt x="1798861" y="5998618"/>
                </a:lnTo>
                <a:lnTo>
                  <a:pt x="1805837" y="6004098"/>
                </a:lnTo>
                <a:lnTo>
                  <a:pt x="1812315" y="6010078"/>
                </a:lnTo>
                <a:lnTo>
                  <a:pt x="1818795" y="6015560"/>
                </a:lnTo>
                <a:lnTo>
                  <a:pt x="1824774" y="6022039"/>
                </a:lnTo>
                <a:lnTo>
                  <a:pt x="1829756" y="6028517"/>
                </a:lnTo>
                <a:lnTo>
                  <a:pt x="1834241" y="6035493"/>
                </a:lnTo>
                <a:lnTo>
                  <a:pt x="1838727" y="6042470"/>
                </a:lnTo>
                <a:lnTo>
                  <a:pt x="1847695" y="6057918"/>
                </a:lnTo>
                <a:lnTo>
                  <a:pt x="1865633" y="6093299"/>
                </a:lnTo>
                <a:lnTo>
                  <a:pt x="1871117" y="6094793"/>
                </a:lnTo>
                <a:lnTo>
                  <a:pt x="1875100" y="6094793"/>
                </a:lnTo>
                <a:lnTo>
                  <a:pt x="1877594" y="6094296"/>
                </a:lnTo>
                <a:lnTo>
                  <a:pt x="1879586" y="6093299"/>
                </a:lnTo>
                <a:lnTo>
                  <a:pt x="1880581" y="6091306"/>
                </a:lnTo>
                <a:lnTo>
                  <a:pt x="1881083" y="6089313"/>
                </a:lnTo>
                <a:lnTo>
                  <a:pt x="1881083" y="6083332"/>
                </a:lnTo>
                <a:lnTo>
                  <a:pt x="1880581" y="6076855"/>
                </a:lnTo>
                <a:lnTo>
                  <a:pt x="1880581" y="6073865"/>
                </a:lnTo>
                <a:lnTo>
                  <a:pt x="1881083" y="6070376"/>
                </a:lnTo>
                <a:lnTo>
                  <a:pt x="1882575" y="6066887"/>
                </a:lnTo>
                <a:lnTo>
                  <a:pt x="1884071" y="6063400"/>
                </a:lnTo>
                <a:lnTo>
                  <a:pt x="1887061" y="6060410"/>
                </a:lnTo>
                <a:lnTo>
                  <a:pt x="1890550" y="6057918"/>
                </a:lnTo>
                <a:lnTo>
                  <a:pt x="1892042" y="6066887"/>
                </a:lnTo>
                <a:lnTo>
                  <a:pt x="1894036" y="6076356"/>
                </a:lnTo>
                <a:lnTo>
                  <a:pt x="1895531" y="6085824"/>
                </a:lnTo>
                <a:lnTo>
                  <a:pt x="1896528" y="6094296"/>
                </a:lnTo>
                <a:lnTo>
                  <a:pt x="1896528" y="6098781"/>
                </a:lnTo>
                <a:lnTo>
                  <a:pt x="1896030" y="6102768"/>
                </a:lnTo>
                <a:lnTo>
                  <a:pt x="1895035" y="6106754"/>
                </a:lnTo>
                <a:lnTo>
                  <a:pt x="1893037" y="6110741"/>
                </a:lnTo>
                <a:lnTo>
                  <a:pt x="1891047" y="6114727"/>
                </a:lnTo>
                <a:lnTo>
                  <a:pt x="1888056" y="6118216"/>
                </a:lnTo>
                <a:lnTo>
                  <a:pt x="1884569" y="6121703"/>
                </a:lnTo>
                <a:lnTo>
                  <a:pt x="1880085" y="6125192"/>
                </a:lnTo>
                <a:lnTo>
                  <a:pt x="1864138" y="6117219"/>
                </a:lnTo>
                <a:lnTo>
                  <a:pt x="1847695" y="6108747"/>
                </a:lnTo>
                <a:lnTo>
                  <a:pt x="1829756" y="6099279"/>
                </a:lnTo>
                <a:lnTo>
                  <a:pt x="1812315" y="6088316"/>
                </a:lnTo>
                <a:lnTo>
                  <a:pt x="1803844" y="6082834"/>
                </a:lnTo>
                <a:lnTo>
                  <a:pt x="1795875" y="6076855"/>
                </a:lnTo>
                <a:lnTo>
                  <a:pt x="1788396" y="6070875"/>
                </a:lnTo>
                <a:lnTo>
                  <a:pt x="1781420" y="6064396"/>
                </a:lnTo>
                <a:lnTo>
                  <a:pt x="1774943" y="6057918"/>
                </a:lnTo>
                <a:lnTo>
                  <a:pt x="1768963" y="6051439"/>
                </a:lnTo>
                <a:lnTo>
                  <a:pt x="1763983" y="6043965"/>
                </a:lnTo>
                <a:lnTo>
                  <a:pt x="1759497" y="6036988"/>
                </a:lnTo>
                <a:lnTo>
                  <a:pt x="1757006" y="6039480"/>
                </a:lnTo>
                <a:lnTo>
                  <a:pt x="1756009" y="6041972"/>
                </a:lnTo>
                <a:lnTo>
                  <a:pt x="1754512" y="6044962"/>
                </a:lnTo>
                <a:lnTo>
                  <a:pt x="1754512" y="6047952"/>
                </a:lnTo>
                <a:lnTo>
                  <a:pt x="1754512" y="6050942"/>
                </a:lnTo>
                <a:lnTo>
                  <a:pt x="1756009" y="6053931"/>
                </a:lnTo>
                <a:lnTo>
                  <a:pt x="1758497" y="6060908"/>
                </a:lnTo>
                <a:lnTo>
                  <a:pt x="1762486" y="6068383"/>
                </a:lnTo>
                <a:lnTo>
                  <a:pt x="1767967" y="6075858"/>
                </a:lnTo>
                <a:lnTo>
                  <a:pt x="1773948" y="6083831"/>
                </a:lnTo>
                <a:lnTo>
                  <a:pt x="1780924" y="6091804"/>
                </a:lnTo>
                <a:lnTo>
                  <a:pt x="1774943" y="6089810"/>
                </a:lnTo>
                <a:lnTo>
                  <a:pt x="1768963" y="6086821"/>
                </a:lnTo>
                <a:lnTo>
                  <a:pt x="1763983" y="6082335"/>
                </a:lnTo>
                <a:lnTo>
                  <a:pt x="1759497" y="6077851"/>
                </a:lnTo>
                <a:lnTo>
                  <a:pt x="1755014" y="6071872"/>
                </a:lnTo>
                <a:lnTo>
                  <a:pt x="1752021" y="6065393"/>
                </a:lnTo>
                <a:lnTo>
                  <a:pt x="1749033" y="6059413"/>
                </a:lnTo>
                <a:lnTo>
                  <a:pt x="1746541" y="6052436"/>
                </a:lnTo>
                <a:lnTo>
                  <a:pt x="1745544" y="6045459"/>
                </a:lnTo>
                <a:lnTo>
                  <a:pt x="1745045" y="6039480"/>
                </a:lnTo>
                <a:lnTo>
                  <a:pt x="1745045" y="6032504"/>
                </a:lnTo>
                <a:lnTo>
                  <a:pt x="1746040" y="6026025"/>
                </a:lnTo>
                <a:lnTo>
                  <a:pt x="1748038" y="6021042"/>
                </a:lnTo>
                <a:lnTo>
                  <a:pt x="1750525" y="6015560"/>
                </a:lnTo>
                <a:lnTo>
                  <a:pt x="1754014" y="6011574"/>
                </a:lnTo>
                <a:lnTo>
                  <a:pt x="1756507" y="6010078"/>
                </a:lnTo>
                <a:lnTo>
                  <a:pt x="1758497" y="6008584"/>
                </a:lnTo>
                <a:lnTo>
                  <a:pt x="1750029" y="6003102"/>
                </a:lnTo>
                <a:lnTo>
                  <a:pt x="1742553" y="5997621"/>
                </a:lnTo>
                <a:lnTo>
                  <a:pt x="1736576" y="5992139"/>
                </a:lnTo>
                <a:lnTo>
                  <a:pt x="1730597" y="5987156"/>
                </a:lnTo>
                <a:lnTo>
                  <a:pt x="1725115" y="5981674"/>
                </a:lnTo>
                <a:lnTo>
                  <a:pt x="1720133" y="5976192"/>
                </a:lnTo>
                <a:lnTo>
                  <a:pt x="1712159" y="5964730"/>
                </a:lnTo>
                <a:lnTo>
                  <a:pt x="1704186" y="5953270"/>
                </a:lnTo>
                <a:lnTo>
                  <a:pt x="1696212" y="5941809"/>
                </a:lnTo>
                <a:lnTo>
                  <a:pt x="1691227" y="5936327"/>
                </a:lnTo>
                <a:lnTo>
                  <a:pt x="1685748" y="5930347"/>
                </a:lnTo>
                <a:lnTo>
                  <a:pt x="1680268" y="5924367"/>
                </a:lnTo>
                <a:lnTo>
                  <a:pt x="1673291" y="5917889"/>
                </a:lnTo>
                <a:lnTo>
                  <a:pt x="1669803" y="5925364"/>
                </a:lnTo>
                <a:lnTo>
                  <a:pt x="1668806" y="5928851"/>
                </a:lnTo>
                <a:lnTo>
                  <a:pt x="1668806" y="5930844"/>
                </a:lnTo>
                <a:lnTo>
                  <a:pt x="1668806" y="5933337"/>
                </a:lnTo>
                <a:lnTo>
                  <a:pt x="1669307" y="5935827"/>
                </a:lnTo>
                <a:lnTo>
                  <a:pt x="1670302" y="5937323"/>
                </a:lnTo>
                <a:lnTo>
                  <a:pt x="1672297" y="5938819"/>
                </a:lnTo>
                <a:lnTo>
                  <a:pt x="1676283" y="5943303"/>
                </a:lnTo>
                <a:lnTo>
                  <a:pt x="1680765" y="5947289"/>
                </a:lnTo>
                <a:lnTo>
                  <a:pt x="1687244" y="5952771"/>
                </a:lnTo>
                <a:lnTo>
                  <a:pt x="1693222" y="5960246"/>
                </a:lnTo>
                <a:lnTo>
                  <a:pt x="1690734" y="5961243"/>
                </a:lnTo>
                <a:lnTo>
                  <a:pt x="1687741" y="5961243"/>
                </a:lnTo>
                <a:lnTo>
                  <a:pt x="1684753" y="5961243"/>
                </a:lnTo>
                <a:lnTo>
                  <a:pt x="1681760" y="5960744"/>
                </a:lnTo>
                <a:lnTo>
                  <a:pt x="1676283" y="5959250"/>
                </a:lnTo>
                <a:lnTo>
                  <a:pt x="1670302" y="5956260"/>
                </a:lnTo>
                <a:lnTo>
                  <a:pt x="1664818" y="5953768"/>
                </a:lnTo>
                <a:lnTo>
                  <a:pt x="1658840" y="5951775"/>
                </a:lnTo>
                <a:lnTo>
                  <a:pt x="1656349" y="5951275"/>
                </a:lnTo>
                <a:lnTo>
                  <a:pt x="1653359" y="5951275"/>
                </a:lnTo>
                <a:lnTo>
                  <a:pt x="1650370" y="5951775"/>
                </a:lnTo>
                <a:lnTo>
                  <a:pt x="1647380" y="5952771"/>
                </a:lnTo>
                <a:lnTo>
                  <a:pt x="1647380" y="5948785"/>
                </a:lnTo>
                <a:lnTo>
                  <a:pt x="1648375" y="5945296"/>
                </a:lnTo>
                <a:lnTo>
                  <a:pt x="1650370" y="5937323"/>
                </a:lnTo>
                <a:lnTo>
                  <a:pt x="1653855" y="5930347"/>
                </a:lnTo>
                <a:lnTo>
                  <a:pt x="1658341" y="5923371"/>
                </a:lnTo>
                <a:lnTo>
                  <a:pt x="1663821" y="5918386"/>
                </a:lnTo>
                <a:lnTo>
                  <a:pt x="1665816" y="5916393"/>
                </a:lnTo>
                <a:lnTo>
                  <a:pt x="1668806" y="5914400"/>
                </a:lnTo>
                <a:lnTo>
                  <a:pt x="1671794" y="5913403"/>
                </a:lnTo>
                <a:lnTo>
                  <a:pt x="1674291" y="5912906"/>
                </a:lnTo>
                <a:lnTo>
                  <a:pt x="1677278" y="5912906"/>
                </a:lnTo>
                <a:lnTo>
                  <a:pt x="1680268" y="5913403"/>
                </a:lnTo>
                <a:lnTo>
                  <a:pt x="1666813" y="5894468"/>
                </a:lnTo>
                <a:lnTo>
                  <a:pt x="1664321" y="5889982"/>
                </a:lnTo>
                <a:lnTo>
                  <a:pt x="1661332" y="5887490"/>
                </a:lnTo>
                <a:lnTo>
                  <a:pt x="1659837" y="5886993"/>
                </a:lnTo>
                <a:lnTo>
                  <a:pt x="1658840" y="5886993"/>
                </a:lnTo>
                <a:lnTo>
                  <a:pt x="1658341" y="5887490"/>
                </a:lnTo>
                <a:lnTo>
                  <a:pt x="1657842" y="5889483"/>
                </a:lnTo>
                <a:lnTo>
                  <a:pt x="1656844" y="5891476"/>
                </a:lnTo>
                <a:lnTo>
                  <a:pt x="1656349" y="5898454"/>
                </a:lnTo>
                <a:lnTo>
                  <a:pt x="1654854" y="5904931"/>
                </a:lnTo>
                <a:lnTo>
                  <a:pt x="1653855" y="5907424"/>
                </a:lnTo>
                <a:lnTo>
                  <a:pt x="1652861" y="5908919"/>
                </a:lnTo>
                <a:lnTo>
                  <a:pt x="1651365" y="5909417"/>
                </a:lnTo>
                <a:lnTo>
                  <a:pt x="1650370" y="5909417"/>
                </a:lnTo>
                <a:lnTo>
                  <a:pt x="1648375" y="5907923"/>
                </a:lnTo>
                <a:lnTo>
                  <a:pt x="1644888" y="5905430"/>
                </a:lnTo>
                <a:lnTo>
                  <a:pt x="1640903" y="5900447"/>
                </a:lnTo>
                <a:lnTo>
                  <a:pt x="1638412" y="5901444"/>
                </a:lnTo>
                <a:lnTo>
                  <a:pt x="1636913" y="5901444"/>
                </a:lnTo>
                <a:lnTo>
                  <a:pt x="1635915" y="5900447"/>
                </a:lnTo>
                <a:lnTo>
                  <a:pt x="1635915" y="5899451"/>
                </a:lnTo>
                <a:lnTo>
                  <a:pt x="1637911" y="5896461"/>
                </a:lnTo>
                <a:lnTo>
                  <a:pt x="1641399" y="5891976"/>
                </a:lnTo>
                <a:lnTo>
                  <a:pt x="1645884" y="5886493"/>
                </a:lnTo>
                <a:lnTo>
                  <a:pt x="1649867" y="5879020"/>
                </a:lnTo>
                <a:lnTo>
                  <a:pt x="1651365" y="5875531"/>
                </a:lnTo>
                <a:lnTo>
                  <a:pt x="1652861" y="5871045"/>
                </a:lnTo>
                <a:lnTo>
                  <a:pt x="1653855" y="5867059"/>
                </a:lnTo>
                <a:lnTo>
                  <a:pt x="1653855" y="5862076"/>
                </a:lnTo>
                <a:lnTo>
                  <a:pt x="1642895" y="5857093"/>
                </a:lnTo>
                <a:lnTo>
                  <a:pt x="1630932" y="5851611"/>
                </a:lnTo>
                <a:lnTo>
                  <a:pt x="1625455" y="5848621"/>
                </a:lnTo>
                <a:lnTo>
                  <a:pt x="1619477" y="5844635"/>
                </a:lnTo>
                <a:lnTo>
                  <a:pt x="1613992" y="5841146"/>
                </a:lnTo>
                <a:lnTo>
                  <a:pt x="1608513" y="5836662"/>
                </a:lnTo>
                <a:lnTo>
                  <a:pt x="1604030" y="5832177"/>
                </a:lnTo>
                <a:lnTo>
                  <a:pt x="1600041" y="5826197"/>
                </a:lnTo>
                <a:lnTo>
                  <a:pt x="1597054" y="5820715"/>
                </a:lnTo>
                <a:lnTo>
                  <a:pt x="1595059" y="5813739"/>
                </a:lnTo>
                <a:lnTo>
                  <a:pt x="1593065" y="5806263"/>
                </a:lnTo>
                <a:lnTo>
                  <a:pt x="1593065" y="5797792"/>
                </a:lnTo>
                <a:lnTo>
                  <a:pt x="1594560" y="5788323"/>
                </a:lnTo>
                <a:lnTo>
                  <a:pt x="1597054" y="5778357"/>
                </a:lnTo>
                <a:lnTo>
                  <a:pt x="1604030" y="5788323"/>
                </a:lnTo>
                <a:lnTo>
                  <a:pt x="1611003" y="5799785"/>
                </a:lnTo>
                <a:lnTo>
                  <a:pt x="1617979" y="5810749"/>
                </a:lnTo>
                <a:lnTo>
                  <a:pt x="1625455" y="5821214"/>
                </a:lnTo>
                <a:lnTo>
                  <a:pt x="1631932" y="5830681"/>
                </a:lnTo>
                <a:lnTo>
                  <a:pt x="1639407" y="5838655"/>
                </a:lnTo>
                <a:lnTo>
                  <a:pt x="1642895" y="5841645"/>
                </a:lnTo>
                <a:lnTo>
                  <a:pt x="1646383" y="5844635"/>
                </a:lnTo>
                <a:lnTo>
                  <a:pt x="1650370" y="5846628"/>
                </a:lnTo>
                <a:lnTo>
                  <a:pt x="1653855" y="5848122"/>
                </a:lnTo>
                <a:lnTo>
                  <a:pt x="1648375" y="5838156"/>
                </a:lnTo>
                <a:lnTo>
                  <a:pt x="1642895" y="5828688"/>
                </a:lnTo>
                <a:lnTo>
                  <a:pt x="1638412" y="5817226"/>
                </a:lnTo>
                <a:lnTo>
                  <a:pt x="1634423" y="5805766"/>
                </a:lnTo>
                <a:lnTo>
                  <a:pt x="1631436" y="5794304"/>
                </a:lnTo>
                <a:lnTo>
                  <a:pt x="1628445" y="5781347"/>
                </a:lnTo>
                <a:lnTo>
                  <a:pt x="1623462" y="5756929"/>
                </a:lnTo>
                <a:lnTo>
                  <a:pt x="1618475" y="5732512"/>
                </a:lnTo>
                <a:lnTo>
                  <a:pt x="1615985" y="5720551"/>
                </a:lnTo>
                <a:lnTo>
                  <a:pt x="1612501" y="5708093"/>
                </a:lnTo>
                <a:lnTo>
                  <a:pt x="1609009" y="5697628"/>
                </a:lnTo>
                <a:lnTo>
                  <a:pt x="1605024" y="5687164"/>
                </a:lnTo>
                <a:lnTo>
                  <a:pt x="1600041" y="5678194"/>
                </a:lnTo>
                <a:lnTo>
                  <a:pt x="1594560" y="5668725"/>
                </a:lnTo>
                <a:lnTo>
                  <a:pt x="1593065" y="5672713"/>
                </a:lnTo>
                <a:lnTo>
                  <a:pt x="1592569" y="5677197"/>
                </a:lnTo>
                <a:lnTo>
                  <a:pt x="1592066" y="5681183"/>
                </a:lnTo>
                <a:lnTo>
                  <a:pt x="1592066" y="5686166"/>
                </a:lnTo>
                <a:lnTo>
                  <a:pt x="1592066" y="5695137"/>
                </a:lnTo>
                <a:lnTo>
                  <a:pt x="1593065" y="5705103"/>
                </a:lnTo>
                <a:lnTo>
                  <a:pt x="1594560" y="5714073"/>
                </a:lnTo>
                <a:lnTo>
                  <a:pt x="1595059" y="5723044"/>
                </a:lnTo>
                <a:lnTo>
                  <a:pt x="1594560" y="5727527"/>
                </a:lnTo>
                <a:lnTo>
                  <a:pt x="1593562" y="5732013"/>
                </a:lnTo>
                <a:lnTo>
                  <a:pt x="1593065" y="5736498"/>
                </a:lnTo>
                <a:lnTo>
                  <a:pt x="1591574" y="5740485"/>
                </a:lnTo>
                <a:lnTo>
                  <a:pt x="1587085" y="5739986"/>
                </a:lnTo>
                <a:lnTo>
                  <a:pt x="1583097" y="5738492"/>
                </a:lnTo>
                <a:lnTo>
                  <a:pt x="1578114" y="5736996"/>
                </a:lnTo>
                <a:lnTo>
                  <a:pt x="1573632" y="5735003"/>
                </a:lnTo>
                <a:lnTo>
                  <a:pt x="1569644" y="5732512"/>
                </a:lnTo>
                <a:lnTo>
                  <a:pt x="1565162" y="5729521"/>
                </a:lnTo>
                <a:lnTo>
                  <a:pt x="1557189" y="5722545"/>
                </a:lnTo>
                <a:lnTo>
                  <a:pt x="1548716" y="5714073"/>
                </a:lnTo>
                <a:lnTo>
                  <a:pt x="1539748" y="5705103"/>
                </a:lnTo>
                <a:lnTo>
                  <a:pt x="1531774" y="5694638"/>
                </a:lnTo>
                <a:lnTo>
                  <a:pt x="1523301" y="5683177"/>
                </a:lnTo>
                <a:lnTo>
                  <a:pt x="1506363" y="5659258"/>
                </a:lnTo>
                <a:lnTo>
                  <a:pt x="1487928" y="5634839"/>
                </a:lnTo>
                <a:lnTo>
                  <a:pt x="1478455" y="5622880"/>
                </a:lnTo>
                <a:lnTo>
                  <a:pt x="1468988" y="5611418"/>
                </a:lnTo>
                <a:lnTo>
                  <a:pt x="1458528" y="5601452"/>
                </a:lnTo>
                <a:lnTo>
                  <a:pt x="1448063" y="5591485"/>
                </a:lnTo>
                <a:lnTo>
                  <a:pt x="1447068" y="5595970"/>
                </a:lnTo>
                <a:lnTo>
                  <a:pt x="1446068" y="5599957"/>
                </a:lnTo>
                <a:lnTo>
                  <a:pt x="1443574" y="5603446"/>
                </a:lnTo>
                <a:lnTo>
                  <a:pt x="1441581" y="5607432"/>
                </a:lnTo>
                <a:lnTo>
                  <a:pt x="1438593" y="5610919"/>
                </a:lnTo>
                <a:lnTo>
                  <a:pt x="1435103" y="5613911"/>
                </a:lnTo>
                <a:lnTo>
                  <a:pt x="1431117" y="5617398"/>
                </a:lnTo>
                <a:lnTo>
                  <a:pt x="1426632" y="5619890"/>
                </a:lnTo>
                <a:lnTo>
                  <a:pt x="1407698" y="5592980"/>
                </a:lnTo>
                <a:lnTo>
                  <a:pt x="1400722" y="5584011"/>
                </a:lnTo>
                <a:lnTo>
                  <a:pt x="1395245" y="5575539"/>
                </a:lnTo>
                <a:lnTo>
                  <a:pt x="1389759" y="5567067"/>
                </a:lnTo>
                <a:lnTo>
                  <a:pt x="1384775" y="5557101"/>
                </a:lnTo>
                <a:lnTo>
                  <a:pt x="1379792" y="5545640"/>
                </a:lnTo>
                <a:lnTo>
                  <a:pt x="1373316" y="5530689"/>
                </a:lnTo>
                <a:lnTo>
                  <a:pt x="1370827" y="5534676"/>
                </a:lnTo>
                <a:lnTo>
                  <a:pt x="1369827" y="5538662"/>
                </a:lnTo>
                <a:lnTo>
                  <a:pt x="1369328" y="5543147"/>
                </a:lnTo>
                <a:lnTo>
                  <a:pt x="1369328" y="5548130"/>
                </a:lnTo>
                <a:lnTo>
                  <a:pt x="1369827" y="5553113"/>
                </a:lnTo>
                <a:lnTo>
                  <a:pt x="1370827" y="5557599"/>
                </a:lnTo>
                <a:lnTo>
                  <a:pt x="1373316" y="5568064"/>
                </a:lnTo>
                <a:lnTo>
                  <a:pt x="1374812" y="5578529"/>
                </a:lnTo>
                <a:lnTo>
                  <a:pt x="1375306" y="5583013"/>
                </a:lnTo>
                <a:lnTo>
                  <a:pt x="1375306" y="5587998"/>
                </a:lnTo>
                <a:lnTo>
                  <a:pt x="1374812" y="5591984"/>
                </a:lnTo>
                <a:lnTo>
                  <a:pt x="1373814" y="5596468"/>
                </a:lnTo>
                <a:lnTo>
                  <a:pt x="1371323" y="5599957"/>
                </a:lnTo>
                <a:lnTo>
                  <a:pt x="1368832" y="5603446"/>
                </a:lnTo>
                <a:lnTo>
                  <a:pt x="1365841" y="5596967"/>
                </a:lnTo>
                <a:lnTo>
                  <a:pt x="1363350" y="5589991"/>
                </a:lnTo>
                <a:lnTo>
                  <a:pt x="1359365" y="5573047"/>
                </a:lnTo>
                <a:lnTo>
                  <a:pt x="1355873" y="5555606"/>
                </a:lnTo>
                <a:lnTo>
                  <a:pt x="1351391" y="5538164"/>
                </a:lnTo>
                <a:lnTo>
                  <a:pt x="1349397" y="5529693"/>
                </a:lnTo>
                <a:lnTo>
                  <a:pt x="1346407" y="5522217"/>
                </a:lnTo>
                <a:lnTo>
                  <a:pt x="1342919" y="5515241"/>
                </a:lnTo>
                <a:lnTo>
                  <a:pt x="1338933" y="5509759"/>
                </a:lnTo>
                <a:lnTo>
                  <a:pt x="1334447" y="5504776"/>
                </a:lnTo>
                <a:lnTo>
                  <a:pt x="1331956" y="5502783"/>
                </a:lnTo>
                <a:lnTo>
                  <a:pt x="1328967" y="5501786"/>
                </a:lnTo>
                <a:lnTo>
                  <a:pt x="1326476" y="5500292"/>
                </a:lnTo>
                <a:lnTo>
                  <a:pt x="1322989" y="5499296"/>
                </a:lnTo>
                <a:lnTo>
                  <a:pt x="1319999" y="5499296"/>
                </a:lnTo>
                <a:lnTo>
                  <a:pt x="1316010" y="5499296"/>
                </a:lnTo>
                <a:lnTo>
                  <a:pt x="1313519" y="5502783"/>
                </a:lnTo>
                <a:lnTo>
                  <a:pt x="1312022" y="5505773"/>
                </a:lnTo>
                <a:lnTo>
                  <a:pt x="1312022" y="5508265"/>
                </a:lnTo>
                <a:lnTo>
                  <a:pt x="1312022" y="5510757"/>
                </a:lnTo>
                <a:lnTo>
                  <a:pt x="1313019" y="5512251"/>
                </a:lnTo>
                <a:lnTo>
                  <a:pt x="1315014" y="5514744"/>
                </a:lnTo>
                <a:lnTo>
                  <a:pt x="1319999" y="5518231"/>
                </a:lnTo>
                <a:lnTo>
                  <a:pt x="1325480" y="5521720"/>
                </a:lnTo>
                <a:lnTo>
                  <a:pt x="1331956" y="5526205"/>
                </a:lnTo>
                <a:lnTo>
                  <a:pt x="1334447" y="5528696"/>
                </a:lnTo>
                <a:lnTo>
                  <a:pt x="1336442" y="5531188"/>
                </a:lnTo>
                <a:lnTo>
                  <a:pt x="1338434" y="5534676"/>
                </a:lnTo>
                <a:lnTo>
                  <a:pt x="1339927" y="5538662"/>
                </a:lnTo>
                <a:lnTo>
                  <a:pt x="1323486" y="5534676"/>
                </a:lnTo>
                <a:lnTo>
                  <a:pt x="1316510" y="5532682"/>
                </a:lnTo>
                <a:lnTo>
                  <a:pt x="1311027" y="5529693"/>
                </a:lnTo>
                <a:lnTo>
                  <a:pt x="1305048" y="5527202"/>
                </a:lnTo>
                <a:lnTo>
                  <a:pt x="1300563" y="5524710"/>
                </a:lnTo>
                <a:lnTo>
                  <a:pt x="1296579" y="5521720"/>
                </a:lnTo>
                <a:lnTo>
                  <a:pt x="1292592" y="5518231"/>
                </a:lnTo>
                <a:lnTo>
                  <a:pt x="1289104" y="5514744"/>
                </a:lnTo>
                <a:lnTo>
                  <a:pt x="1285616" y="5510757"/>
                </a:lnTo>
                <a:lnTo>
                  <a:pt x="1279138" y="5501786"/>
                </a:lnTo>
                <a:lnTo>
                  <a:pt x="1272658" y="5490325"/>
                </a:lnTo>
                <a:lnTo>
                  <a:pt x="1265186" y="5476870"/>
                </a:lnTo>
                <a:lnTo>
                  <a:pt x="1271663" y="5482352"/>
                </a:lnTo>
                <a:lnTo>
                  <a:pt x="1277643" y="5486837"/>
                </a:lnTo>
                <a:lnTo>
                  <a:pt x="1282628" y="5489328"/>
                </a:lnTo>
                <a:lnTo>
                  <a:pt x="1287109" y="5490824"/>
                </a:lnTo>
                <a:lnTo>
                  <a:pt x="1290600" y="5491321"/>
                </a:lnTo>
                <a:lnTo>
                  <a:pt x="1293587" y="5490325"/>
                </a:lnTo>
                <a:lnTo>
                  <a:pt x="1296579" y="5488331"/>
                </a:lnTo>
                <a:lnTo>
                  <a:pt x="1298572" y="5486338"/>
                </a:lnTo>
                <a:lnTo>
                  <a:pt x="1300563" y="5482352"/>
                </a:lnTo>
                <a:lnTo>
                  <a:pt x="1302060" y="5477866"/>
                </a:lnTo>
                <a:lnTo>
                  <a:pt x="1305550" y="5468399"/>
                </a:lnTo>
                <a:lnTo>
                  <a:pt x="1309036" y="5457435"/>
                </a:lnTo>
                <a:lnTo>
                  <a:pt x="1311530" y="5450957"/>
                </a:lnTo>
                <a:lnTo>
                  <a:pt x="1313519" y="5445476"/>
                </a:lnTo>
                <a:lnTo>
                  <a:pt x="1311530" y="5439497"/>
                </a:lnTo>
                <a:lnTo>
                  <a:pt x="1309036" y="5435011"/>
                </a:lnTo>
                <a:lnTo>
                  <a:pt x="1306044" y="5431522"/>
                </a:lnTo>
                <a:lnTo>
                  <a:pt x="1304050" y="5429529"/>
                </a:lnTo>
                <a:lnTo>
                  <a:pt x="1301062" y="5427038"/>
                </a:lnTo>
                <a:lnTo>
                  <a:pt x="1298072" y="5426042"/>
                </a:lnTo>
                <a:lnTo>
                  <a:pt x="1292592" y="5424049"/>
                </a:lnTo>
                <a:lnTo>
                  <a:pt x="1287109" y="5422553"/>
                </a:lnTo>
                <a:lnTo>
                  <a:pt x="1284619" y="5421556"/>
                </a:lnTo>
                <a:lnTo>
                  <a:pt x="1281629" y="5419563"/>
                </a:lnTo>
                <a:lnTo>
                  <a:pt x="1279138" y="5417071"/>
                </a:lnTo>
                <a:lnTo>
                  <a:pt x="1276647" y="5413583"/>
                </a:lnTo>
                <a:lnTo>
                  <a:pt x="1274153" y="5408600"/>
                </a:lnTo>
                <a:lnTo>
                  <a:pt x="1271663" y="5403118"/>
                </a:lnTo>
                <a:lnTo>
                  <a:pt x="1273657" y="5395643"/>
                </a:lnTo>
                <a:lnTo>
                  <a:pt x="1274153" y="5387670"/>
                </a:lnTo>
                <a:lnTo>
                  <a:pt x="1274153" y="5379698"/>
                </a:lnTo>
                <a:lnTo>
                  <a:pt x="1273159" y="5371226"/>
                </a:lnTo>
                <a:lnTo>
                  <a:pt x="1271663" y="5362255"/>
                </a:lnTo>
                <a:lnTo>
                  <a:pt x="1270665" y="5353784"/>
                </a:lnTo>
                <a:lnTo>
                  <a:pt x="1266680" y="5335347"/>
                </a:lnTo>
                <a:lnTo>
                  <a:pt x="1263691" y="5317904"/>
                </a:lnTo>
                <a:lnTo>
                  <a:pt x="1262692" y="5309433"/>
                </a:lnTo>
                <a:lnTo>
                  <a:pt x="1261697" y="5300463"/>
                </a:lnTo>
                <a:lnTo>
                  <a:pt x="1261697" y="5292490"/>
                </a:lnTo>
                <a:lnTo>
                  <a:pt x="1262196" y="5284517"/>
                </a:lnTo>
                <a:lnTo>
                  <a:pt x="1263691" y="5277042"/>
                </a:lnTo>
                <a:lnTo>
                  <a:pt x="1266180" y="5270066"/>
                </a:lnTo>
                <a:lnTo>
                  <a:pt x="1267680" y="5288004"/>
                </a:lnTo>
                <a:lnTo>
                  <a:pt x="1271165" y="5305945"/>
                </a:lnTo>
                <a:lnTo>
                  <a:pt x="1275651" y="5324882"/>
                </a:lnTo>
                <a:lnTo>
                  <a:pt x="1281629" y="5344316"/>
                </a:lnTo>
                <a:lnTo>
                  <a:pt x="1288606" y="5363750"/>
                </a:lnTo>
                <a:lnTo>
                  <a:pt x="1296579" y="5383684"/>
                </a:lnTo>
                <a:lnTo>
                  <a:pt x="1305550" y="5403616"/>
                </a:lnTo>
                <a:lnTo>
                  <a:pt x="1316010" y="5423052"/>
                </a:lnTo>
                <a:lnTo>
                  <a:pt x="1326975" y="5441987"/>
                </a:lnTo>
                <a:lnTo>
                  <a:pt x="1338933" y="5460924"/>
                </a:lnTo>
                <a:lnTo>
                  <a:pt x="1351391" y="5479362"/>
                </a:lnTo>
                <a:lnTo>
                  <a:pt x="1364846" y="5495807"/>
                </a:lnTo>
                <a:lnTo>
                  <a:pt x="1378798" y="5512251"/>
                </a:lnTo>
                <a:lnTo>
                  <a:pt x="1393250" y="5526703"/>
                </a:lnTo>
                <a:lnTo>
                  <a:pt x="1400722" y="5533679"/>
                </a:lnTo>
                <a:lnTo>
                  <a:pt x="1408695" y="5540657"/>
                </a:lnTo>
                <a:lnTo>
                  <a:pt x="1416669" y="5546636"/>
                </a:lnTo>
                <a:lnTo>
                  <a:pt x="1424639" y="5552616"/>
                </a:lnTo>
                <a:lnTo>
                  <a:pt x="1420654" y="5548130"/>
                </a:lnTo>
                <a:lnTo>
                  <a:pt x="1417168" y="5542151"/>
                </a:lnTo>
                <a:lnTo>
                  <a:pt x="1409690" y="5529195"/>
                </a:lnTo>
                <a:lnTo>
                  <a:pt x="1392251" y="5493814"/>
                </a:lnTo>
                <a:lnTo>
                  <a:pt x="1381289" y="5473880"/>
                </a:lnTo>
                <a:lnTo>
                  <a:pt x="1374812" y="5464412"/>
                </a:lnTo>
                <a:lnTo>
                  <a:pt x="1368330" y="5453948"/>
                </a:lnTo>
                <a:lnTo>
                  <a:pt x="1361357" y="5444480"/>
                </a:lnTo>
                <a:lnTo>
                  <a:pt x="1353384" y="5435011"/>
                </a:lnTo>
                <a:lnTo>
                  <a:pt x="1345410" y="5426042"/>
                </a:lnTo>
                <a:lnTo>
                  <a:pt x="1335943" y="5417570"/>
                </a:lnTo>
                <a:lnTo>
                  <a:pt x="1339429" y="5415577"/>
                </a:lnTo>
                <a:lnTo>
                  <a:pt x="1341424" y="5413583"/>
                </a:lnTo>
                <a:lnTo>
                  <a:pt x="1342421" y="5410594"/>
                </a:lnTo>
                <a:lnTo>
                  <a:pt x="1342919" y="5407105"/>
                </a:lnTo>
                <a:lnTo>
                  <a:pt x="1342421" y="5403616"/>
                </a:lnTo>
                <a:lnTo>
                  <a:pt x="1341924" y="5400129"/>
                </a:lnTo>
                <a:lnTo>
                  <a:pt x="1339429" y="5392156"/>
                </a:lnTo>
                <a:lnTo>
                  <a:pt x="1336938" y="5384681"/>
                </a:lnTo>
                <a:lnTo>
                  <a:pt x="1336938" y="5381192"/>
                </a:lnTo>
                <a:lnTo>
                  <a:pt x="1336938" y="5378701"/>
                </a:lnTo>
                <a:lnTo>
                  <a:pt x="1338434" y="5375710"/>
                </a:lnTo>
                <a:lnTo>
                  <a:pt x="1339927" y="5372720"/>
                </a:lnTo>
                <a:lnTo>
                  <a:pt x="1343418" y="5371226"/>
                </a:lnTo>
                <a:lnTo>
                  <a:pt x="1347408" y="5369730"/>
                </a:lnTo>
                <a:lnTo>
                  <a:pt x="1336938" y="5352788"/>
                </a:lnTo>
                <a:lnTo>
                  <a:pt x="1327471" y="5335347"/>
                </a:lnTo>
                <a:lnTo>
                  <a:pt x="1318503" y="5319399"/>
                </a:lnTo>
                <a:lnTo>
                  <a:pt x="1310033" y="5303452"/>
                </a:lnTo>
                <a:lnTo>
                  <a:pt x="1281629" y="5246645"/>
                </a:lnTo>
                <a:lnTo>
                  <a:pt x="1274653" y="5234186"/>
                </a:lnTo>
                <a:lnTo>
                  <a:pt x="1267680" y="5222226"/>
                </a:lnTo>
                <a:lnTo>
                  <a:pt x="1261197" y="5210764"/>
                </a:lnTo>
                <a:lnTo>
                  <a:pt x="1254221" y="5199801"/>
                </a:lnTo>
                <a:lnTo>
                  <a:pt x="1246748" y="5189336"/>
                </a:lnTo>
                <a:lnTo>
                  <a:pt x="1238777" y="5179868"/>
                </a:lnTo>
                <a:lnTo>
                  <a:pt x="1229310" y="5170399"/>
                </a:lnTo>
                <a:lnTo>
                  <a:pt x="1220339" y="5162427"/>
                </a:lnTo>
                <a:lnTo>
                  <a:pt x="1219840" y="5160433"/>
                </a:lnTo>
                <a:lnTo>
                  <a:pt x="1219342" y="5157943"/>
                </a:lnTo>
                <a:lnTo>
                  <a:pt x="1219342" y="5156447"/>
                </a:lnTo>
                <a:lnTo>
                  <a:pt x="1219840" y="5154454"/>
                </a:lnTo>
                <a:lnTo>
                  <a:pt x="1221333" y="5150965"/>
                </a:lnTo>
                <a:lnTo>
                  <a:pt x="1223828" y="5148972"/>
                </a:lnTo>
                <a:lnTo>
                  <a:pt x="1226816" y="5146481"/>
                </a:lnTo>
                <a:lnTo>
                  <a:pt x="1230305" y="5144488"/>
                </a:lnTo>
                <a:lnTo>
                  <a:pt x="1233295" y="5141996"/>
                </a:lnTo>
                <a:lnTo>
                  <a:pt x="1236782" y="5139503"/>
                </a:lnTo>
                <a:lnTo>
                  <a:pt x="1228810" y="5132030"/>
                </a:lnTo>
                <a:lnTo>
                  <a:pt x="1222830" y="5125052"/>
                </a:lnTo>
                <a:lnTo>
                  <a:pt x="1216854" y="5116582"/>
                </a:lnTo>
                <a:lnTo>
                  <a:pt x="1212365" y="5108607"/>
                </a:lnTo>
                <a:lnTo>
                  <a:pt x="1207883" y="5100634"/>
                </a:lnTo>
                <a:lnTo>
                  <a:pt x="1204392" y="5092163"/>
                </a:lnTo>
                <a:lnTo>
                  <a:pt x="1197912" y="5076217"/>
                </a:lnTo>
                <a:lnTo>
                  <a:pt x="1194426" y="5068243"/>
                </a:lnTo>
                <a:lnTo>
                  <a:pt x="1190938" y="5060769"/>
                </a:lnTo>
                <a:lnTo>
                  <a:pt x="1186954" y="5053793"/>
                </a:lnTo>
                <a:lnTo>
                  <a:pt x="1181969" y="5046815"/>
                </a:lnTo>
                <a:lnTo>
                  <a:pt x="1176988" y="5040835"/>
                </a:lnTo>
                <a:lnTo>
                  <a:pt x="1170508" y="5034856"/>
                </a:lnTo>
                <a:lnTo>
                  <a:pt x="1163036" y="5029873"/>
                </a:lnTo>
                <a:lnTo>
                  <a:pt x="1154064" y="5025387"/>
                </a:lnTo>
                <a:lnTo>
                  <a:pt x="1148086" y="5025387"/>
                </a:lnTo>
                <a:lnTo>
                  <a:pt x="1146589" y="5026384"/>
                </a:lnTo>
                <a:lnTo>
                  <a:pt x="1144598" y="5026882"/>
                </a:lnTo>
                <a:lnTo>
                  <a:pt x="1143601" y="5027880"/>
                </a:lnTo>
                <a:lnTo>
                  <a:pt x="1142606" y="5029374"/>
                </a:lnTo>
                <a:lnTo>
                  <a:pt x="1142107" y="5030370"/>
                </a:lnTo>
                <a:lnTo>
                  <a:pt x="1142107" y="5031866"/>
                </a:lnTo>
                <a:lnTo>
                  <a:pt x="1142606" y="5035852"/>
                </a:lnTo>
                <a:lnTo>
                  <a:pt x="1143601" y="5039839"/>
                </a:lnTo>
                <a:lnTo>
                  <a:pt x="1147088" y="5048808"/>
                </a:lnTo>
                <a:lnTo>
                  <a:pt x="1150574" y="5057779"/>
                </a:lnTo>
                <a:lnTo>
                  <a:pt x="1151574" y="5061766"/>
                </a:lnTo>
                <a:lnTo>
                  <a:pt x="1152069" y="5065253"/>
                </a:lnTo>
                <a:lnTo>
                  <a:pt x="1151574" y="5066749"/>
                </a:lnTo>
                <a:lnTo>
                  <a:pt x="1151074" y="5068243"/>
                </a:lnTo>
                <a:lnTo>
                  <a:pt x="1150574" y="5069241"/>
                </a:lnTo>
                <a:lnTo>
                  <a:pt x="1149083" y="5070237"/>
                </a:lnTo>
                <a:lnTo>
                  <a:pt x="1147584" y="5071732"/>
                </a:lnTo>
                <a:lnTo>
                  <a:pt x="1145094" y="5072231"/>
                </a:lnTo>
                <a:lnTo>
                  <a:pt x="1140112" y="5072231"/>
                </a:lnTo>
                <a:lnTo>
                  <a:pt x="1134634" y="5069241"/>
                </a:lnTo>
                <a:lnTo>
                  <a:pt x="1130642" y="5065752"/>
                </a:lnTo>
                <a:lnTo>
                  <a:pt x="1127157" y="5062263"/>
                </a:lnTo>
                <a:lnTo>
                  <a:pt x="1124662" y="5058776"/>
                </a:lnTo>
                <a:lnTo>
                  <a:pt x="1123666" y="5055287"/>
                </a:lnTo>
                <a:lnTo>
                  <a:pt x="1122174" y="5051301"/>
                </a:lnTo>
                <a:lnTo>
                  <a:pt x="1122174" y="5047314"/>
                </a:lnTo>
                <a:lnTo>
                  <a:pt x="1122174" y="5043328"/>
                </a:lnTo>
                <a:lnTo>
                  <a:pt x="1123173" y="5034856"/>
                </a:lnTo>
                <a:lnTo>
                  <a:pt x="1123173" y="5025885"/>
                </a:lnTo>
                <a:lnTo>
                  <a:pt x="1122174" y="5020404"/>
                </a:lnTo>
                <a:lnTo>
                  <a:pt x="1121176" y="5015421"/>
                </a:lnTo>
                <a:lnTo>
                  <a:pt x="1119679" y="5010437"/>
                </a:lnTo>
                <a:lnTo>
                  <a:pt x="1116693" y="5004457"/>
                </a:lnTo>
                <a:lnTo>
                  <a:pt x="1113204" y="4999973"/>
                </a:lnTo>
                <a:lnTo>
                  <a:pt x="1110213" y="4996982"/>
                </a:lnTo>
                <a:lnTo>
                  <a:pt x="1108221" y="4995985"/>
                </a:lnTo>
                <a:lnTo>
                  <a:pt x="1106228" y="4995985"/>
                </a:lnTo>
                <a:lnTo>
                  <a:pt x="1104732" y="4996982"/>
                </a:lnTo>
                <a:lnTo>
                  <a:pt x="1102738" y="4999474"/>
                </a:lnTo>
                <a:lnTo>
                  <a:pt x="1100247" y="5004956"/>
                </a:lnTo>
                <a:lnTo>
                  <a:pt x="1097260" y="5011933"/>
                </a:lnTo>
                <a:lnTo>
                  <a:pt x="1095266" y="5015421"/>
                </a:lnTo>
                <a:lnTo>
                  <a:pt x="1093273" y="5018909"/>
                </a:lnTo>
                <a:lnTo>
                  <a:pt x="1090779" y="5021401"/>
                </a:lnTo>
                <a:lnTo>
                  <a:pt x="1087793" y="5022895"/>
                </a:lnTo>
                <a:lnTo>
                  <a:pt x="1084804" y="5023892"/>
                </a:lnTo>
                <a:lnTo>
                  <a:pt x="1079816" y="5023394"/>
                </a:lnTo>
                <a:lnTo>
                  <a:pt x="1074833" y="5015919"/>
                </a:lnTo>
                <a:lnTo>
                  <a:pt x="1070848" y="5008444"/>
                </a:lnTo>
                <a:lnTo>
                  <a:pt x="1066861" y="5002464"/>
                </a:lnTo>
                <a:lnTo>
                  <a:pt x="1063871" y="4995488"/>
                </a:lnTo>
                <a:lnTo>
                  <a:pt x="1060882" y="4989009"/>
                </a:lnTo>
                <a:lnTo>
                  <a:pt x="1059390" y="4983527"/>
                </a:lnTo>
                <a:lnTo>
                  <a:pt x="1058390" y="4977548"/>
                </a:lnTo>
                <a:lnTo>
                  <a:pt x="1056895" y="4972067"/>
                </a:lnTo>
                <a:lnTo>
                  <a:pt x="1056895" y="4966086"/>
                </a:lnTo>
                <a:lnTo>
                  <a:pt x="1056895" y="4960605"/>
                </a:lnTo>
                <a:lnTo>
                  <a:pt x="1056895" y="4954626"/>
                </a:lnTo>
                <a:lnTo>
                  <a:pt x="1058390" y="4949144"/>
                </a:lnTo>
                <a:lnTo>
                  <a:pt x="1060386" y="4937183"/>
                </a:lnTo>
                <a:lnTo>
                  <a:pt x="1063871" y="4924227"/>
                </a:lnTo>
                <a:lnTo>
                  <a:pt x="1050915" y="4902800"/>
                </a:lnTo>
                <a:lnTo>
                  <a:pt x="1038956" y="4882369"/>
                </a:lnTo>
                <a:lnTo>
                  <a:pt x="1026998" y="4865425"/>
                </a:lnTo>
                <a:lnTo>
                  <a:pt x="1016534" y="4849977"/>
                </a:lnTo>
                <a:lnTo>
                  <a:pt x="1006070" y="4837021"/>
                </a:lnTo>
                <a:lnTo>
                  <a:pt x="996600" y="4826057"/>
                </a:lnTo>
                <a:lnTo>
                  <a:pt x="987636" y="4818084"/>
                </a:lnTo>
                <a:lnTo>
                  <a:pt x="983648" y="4814595"/>
                </a:lnTo>
                <a:lnTo>
                  <a:pt x="979163" y="4811605"/>
                </a:lnTo>
                <a:lnTo>
                  <a:pt x="975673" y="4809115"/>
                </a:lnTo>
                <a:lnTo>
                  <a:pt x="971687" y="4808118"/>
                </a:lnTo>
                <a:lnTo>
                  <a:pt x="967700" y="4807121"/>
                </a:lnTo>
                <a:lnTo>
                  <a:pt x="964215" y="4807121"/>
                </a:lnTo>
                <a:lnTo>
                  <a:pt x="960723" y="4807619"/>
                </a:lnTo>
                <a:lnTo>
                  <a:pt x="957239" y="4808616"/>
                </a:lnTo>
                <a:lnTo>
                  <a:pt x="954248" y="4810609"/>
                </a:lnTo>
                <a:lnTo>
                  <a:pt x="950758" y="4812602"/>
                </a:lnTo>
                <a:lnTo>
                  <a:pt x="947768" y="4815592"/>
                </a:lnTo>
                <a:lnTo>
                  <a:pt x="944780" y="4819578"/>
                </a:lnTo>
                <a:lnTo>
                  <a:pt x="941288" y="4823566"/>
                </a:lnTo>
                <a:lnTo>
                  <a:pt x="938801" y="4828549"/>
                </a:lnTo>
                <a:lnTo>
                  <a:pt x="935811" y="4834529"/>
                </a:lnTo>
                <a:lnTo>
                  <a:pt x="932819" y="4841505"/>
                </a:lnTo>
                <a:lnTo>
                  <a:pt x="927336" y="4856455"/>
                </a:lnTo>
                <a:lnTo>
                  <a:pt x="931322" y="4862435"/>
                </a:lnTo>
                <a:lnTo>
                  <a:pt x="934312" y="4868415"/>
                </a:lnTo>
                <a:lnTo>
                  <a:pt x="938801" y="4873398"/>
                </a:lnTo>
                <a:lnTo>
                  <a:pt x="941791" y="4877384"/>
                </a:lnTo>
                <a:lnTo>
                  <a:pt x="945777" y="4881372"/>
                </a:lnTo>
                <a:lnTo>
                  <a:pt x="949763" y="4884859"/>
                </a:lnTo>
                <a:lnTo>
                  <a:pt x="954745" y="4887849"/>
                </a:lnTo>
                <a:lnTo>
                  <a:pt x="958733" y="4889842"/>
                </a:lnTo>
                <a:lnTo>
                  <a:pt x="967198" y="4894825"/>
                </a:lnTo>
                <a:lnTo>
                  <a:pt x="975673" y="4897817"/>
                </a:lnTo>
                <a:lnTo>
                  <a:pt x="984144" y="4901304"/>
                </a:lnTo>
                <a:lnTo>
                  <a:pt x="993112" y="4905290"/>
                </a:lnTo>
                <a:lnTo>
                  <a:pt x="995605" y="4902301"/>
                </a:lnTo>
                <a:lnTo>
                  <a:pt x="997601" y="4897817"/>
                </a:lnTo>
                <a:lnTo>
                  <a:pt x="997601" y="4894825"/>
                </a:lnTo>
                <a:lnTo>
                  <a:pt x="997601" y="4891338"/>
                </a:lnTo>
                <a:lnTo>
                  <a:pt x="996600" y="4888348"/>
                </a:lnTo>
                <a:lnTo>
                  <a:pt x="994609" y="4884859"/>
                </a:lnTo>
                <a:lnTo>
                  <a:pt x="989628" y="4878381"/>
                </a:lnTo>
                <a:lnTo>
                  <a:pt x="983149" y="4871903"/>
                </a:lnTo>
                <a:lnTo>
                  <a:pt x="977665" y="4864926"/>
                </a:lnTo>
                <a:lnTo>
                  <a:pt x="974677" y="4861438"/>
                </a:lnTo>
                <a:lnTo>
                  <a:pt x="972186" y="4857452"/>
                </a:lnTo>
                <a:lnTo>
                  <a:pt x="970689" y="4853963"/>
                </a:lnTo>
                <a:lnTo>
                  <a:pt x="969696" y="4849478"/>
                </a:lnTo>
                <a:lnTo>
                  <a:pt x="974677" y="4850973"/>
                </a:lnTo>
                <a:lnTo>
                  <a:pt x="979163" y="4852967"/>
                </a:lnTo>
                <a:lnTo>
                  <a:pt x="983149" y="4854960"/>
                </a:lnTo>
                <a:lnTo>
                  <a:pt x="986638" y="4857452"/>
                </a:lnTo>
                <a:lnTo>
                  <a:pt x="990125" y="4860442"/>
                </a:lnTo>
                <a:lnTo>
                  <a:pt x="992616" y="4862933"/>
                </a:lnTo>
                <a:lnTo>
                  <a:pt x="997101" y="4868914"/>
                </a:lnTo>
                <a:lnTo>
                  <a:pt x="1004577" y="4881869"/>
                </a:lnTo>
                <a:lnTo>
                  <a:pt x="1009059" y="4888348"/>
                </a:lnTo>
                <a:lnTo>
                  <a:pt x="1012049" y="4891835"/>
                </a:lnTo>
                <a:lnTo>
                  <a:pt x="1015536" y="4894825"/>
                </a:lnTo>
                <a:lnTo>
                  <a:pt x="1012548" y="4897817"/>
                </a:lnTo>
                <a:lnTo>
                  <a:pt x="1010057" y="4902301"/>
                </a:lnTo>
                <a:lnTo>
                  <a:pt x="1008559" y="4906786"/>
                </a:lnTo>
                <a:lnTo>
                  <a:pt x="1007067" y="4911769"/>
                </a:lnTo>
                <a:lnTo>
                  <a:pt x="1007067" y="4918745"/>
                </a:lnTo>
                <a:lnTo>
                  <a:pt x="1008559" y="4927217"/>
                </a:lnTo>
                <a:lnTo>
                  <a:pt x="1009558" y="4937682"/>
                </a:lnTo>
                <a:lnTo>
                  <a:pt x="1012548" y="4950140"/>
                </a:lnTo>
                <a:lnTo>
                  <a:pt x="1010057" y="4950140"/>
                </a:lnTo>
                <a:lnTo>
                  <a:pt x="1008062" y="4949641"/>
                </a:lnTo>
                <a:lnTo>
                  <a:pt x="1006070" y="4948645"/>
                </a:lnTo>
                <a:lnTo>
                  <a:pt x="1004577" y="4946651"/>
                </a:lnTo>
                <a:lnTo>
                  <a:pt x="1001089" y="4942168"/>
                </a:lnTo>
                <a:lnTo>
                  <a:pt x="997601" y="4936186"/>
                </a:lnTo>
                <a:lnTo>
                  <a:pt x="991621" y="4922732"/>
                </a:lnTo>
                <a:lnTo>
                  <a:pt x="989127" y="4915755"/>
                </a:lnTo>
                <a:lnTo>
                  <a:pt x="985639" y="4909277"/>
                </a:lnTo>
                <a:lnTo>
                  <a:pt x="982652" y="4911271"/>
                </a:lnTo>
                <a:lnTo>
                  <a:pt x="979662" y="4912268"/>
                </a:lnTo>
                <a:lnTo>
                  <a:pt x="977665" y="4912766"/>
                </a:lnTo>
                <a:lnTo>
                  <a:pt x="975175" y="4912268"/>
                </a:lnTo>
                <a:lnTo>
                  <a:pt x="972186" y="4911769"/>
                </a:lnTo>
                <a:lnTo>
                  <a:pt x="970192" y="4910275"/>
                </a:lnTo>
                <a:lnTo>
                  <a:pt x="968197" y="4907783"/>
                </a:lnTo>
                <a:lnTo>
                  <a:pt x="966203" y="4905290"/>
                </a:lnTo>
                <a:lnTo>
                  <a:pt x="963712" y="4910772"/>
                </a:lnTo>
                <a:lnTo>
                  <a:pt x="962719" y="4916254"/>
                </a:lnTo>
                <a:lnTo>
                  <a:pt x="962221" y="4922732"/>
                </a:lnTo>
                <a:lnTo>
                  <a:pt x="962719" y="4929210"/>
                </a:lnTo>
                <a:lnTo>
                  <a:pt x="963216" y="4935190"/>
                </a:lnTo>
                <a:lnTo>
                  <a:pt x="964711" y="4942168"/>
                </a:lnTo>
                <a:lnTo>
                  <a:pt x="967198" y="4948645"/>
                </a:lnTo>
                <a:lnTo>
                  <a:pt x="970192" y="4954626"/>
                </a:lnTo>
                <a:lnTo>
                  <a:pt x="973682" y="4960605"/>
                </a:lnTo>
                <a:lnTo>
                  <a:pt x="977168" y="4965588"/>
                </a:lnTo>
                <a:lnTo>
                  <a:pt x="981154" y="4970074"/>
                </a:lnTo>
                <a:lnTo>
                  <a:pt x="985639" y="4974060"/>
                </a:lnTo>
                <a:lnTo>
                  <a:pt x="990624" y="4977050"/>
                </a:lnTo>
                <a:lnTo>
                  <a:pt x="995605" y="4979541"/>
                </a:lnTo>
                <a:lnTo>
                  <a:pt x="1001583" y="4980537"/>
                </a:lnTo>
                <a:lnTo>
                  <a:pt x="1007067" y="4980040"/>
                </a:lnTo>
                <a:lnTo>
                  <a:pt x="1005572" y="4981534"/>
                </a:lnTo>
                <a:lnTo>
                  <a:pt x="1004577" y="4984026"/>
                </a:lnTo>
                <a:lnTo>
                  <a:pt x="1002582" y="4989009"/>
                </a:lnTo>
                <a:lnTo>
                  <a:pt x="1002085" y="4995488"/>
                </a:lnTo>
                <a:lnTo>
                  <a:pt x="1002582" y="5001467"/>
                </a:lnTo>
                <a:lnTo>
                  <a:pt x="1004078" y="5008943"/>
                </a:lnTo>
                <a:lnTo>
                  <a:pt x="1005572" y="5015919"/>
                </a:lnTo>
                <a:lnTo>
                  <a:pt x="1008062" y="5023394"/>
                </a:lnTo>
                <a:lnTo>
                  <a:pt x="1011053" y="5030370"/>
                </a:lnTo>
                <a:lnTo>
                  <a:pt x="1014543" y="5037347"/>
                </a:lnTo>
                <a:lnTo>
                  <a:pt x="1019524" y="5042829"/>
                </a:lnTo>
                <a:lnTo>
                  <a:pt x="1024010" y="5048311"/>
                </a:lnTo>
                <a:lnTo>
                  <a:pt x="1028498" y="5052297"/>
                </a:lnTo>
                <a:lnTo>
                  <a:pt x="1033476" y="5054789"/>
                </a:lnTo>
                <a:lnTo>
                  <a:pt x="1035967" y="5056284"/>
                </a:lnTo>
                <a:lnTo>
                  <a:pt x="1037961" y="5056783"/>
                </a:lnTo>
                <a:lnTo>
                  <a:pt x="1040951" y="5056783"/>
                </a:lnTo>
                <a:lnTo>
                  <a:pt x="1043441" y="5056284"/>
                </a:lnTo>
                <a:lnTo>
                  <a:pt x="1046434" y="5054789"/>
                </a:lnTo>
                <a:lnTo>
                  <a:pt x="1048424" y="5053793"/>
                </a:lnTo>
                <a:lnTo>
                  <a:pt x="1043941" y="5060769"/>
                </a:lnTo>
                <a:lnTo>
                  <a:pt x="1040453" y="5067745"/>
                </a:lnTo>
                <a:lnTo>
                  <a:pt x="1037463" y="5075220"/>
                </a:lnTo>
                <a:lnTo>
                  <a:pt x="1035474" y="5083193"/>
                </a:lnTo>
                <a:lnTo>
                  <a:pt x="1033973" y="5090668"/>
                </a:lnTo>
                <a:lnTo>
                  <a:pt x="1033476" y="5098641"/>
                </a:lnTo>
                <a:lnTo>
                  <a:pt x="1033973" y="5106117"/>
                </a:lnTo>
                <a:lnTo>
                  <a:pt x="1035967" y="5114089"/>
                </a:lnTo>
                <a:lnTo>
                  <a:pt x="1037463" y="5122062"/>
                </a:lnTo>
                <a:lnTo>
                  <a:pt x="1040453" y="5130036"/>
                </a:lnTo>
                <a:lnTo>
                  <a:pt x="1043941" y="5138009"/>
                </a:lnTo>
                <a:lnTo>
                  <a:pt x="1047931" y="5146481"/>
                </a:lnTo>
                <a:lnTo>
                  <a:pt x="1052909" y="5153955"/>
                </a:lnTo>
                <a:lnTo>
                  <a:pt x="1058890" y="5161929"/>
                </a:lnTo>
                <a:lnTo>
                  <a:pt x="1064371" y="5169902"/>
                </a:lnTo>
                <a:lnTo>
                  <a:pt x="1071347" y="5177377"/>
                </a:lnTo>
                <a:lnTo>
                  <a:pt x="1073341" y="5175384"/>
                </a:lnTo>
                <a:lnTo>
                  <a:pt x="1074339" y="5172394"/>
                </a:lnTo>
                <a:lnTo>
                  <a:pt x="1074833" y="5168905"/>
                </a:lnTo>
                <a:lnTo>
                  <a:pt x="1074339" y="5165416"/>
                </a:lnTo>
                <a:lnTo>
                  <a:pt x="1073837" y="5157943"/>
                </a:lnTo>
                <a:lnTo>
                  <a:pt x="1071844" y="5149968"/>
                </a:lnTo>
                <a:lnTo>
                  <a:pt x="1071347" y="5146481"/>
                </a:lnTo>
                <a:lnTo>
                  <a:pt x="1071347" y="5142495"/>
                </a:lnTo>
                <a:lnTo>
                  <a:pt x="1071347" y="5139503"/>
                </a:lnTo>
                <a:lnTo>
                  <a:pt x="1072345" y="5136016"/>
                </a:lnTo>
                <a:lnTo>
                  <a:pt x="1074339" y="5134023"/>
                </a:lnTo>
                <a:lnTo>
                  <a:pt x="1076827" y="5131531"/>
                </a:lnTo>
                <a:lnTo>
                  <a:pt x="1079816" y="5130036"/>
                </a:lnTo>
                <a:lnTo>
                  <a:pt x="1084804" y="5129537"/>
                </a:lnTo>
                <a:lnTo>
                  <a:pt x="1092775" y="5138507"/>
                </a:lnTo>
                <a:lnTo>
                  <a:pt x="1099252" y="5148474"/>
                </a:lnTo>
                <a:lnTo>
                  <a:pt x="1105731" y="5157943"/>
                </a:lnTo>
                <a:lnTo>
                  <a:pt x="1111708" y="5168406"/>
                </a:lnTo>
                <a:lnTo>
                  <a:pt x="1116193" y="5177875"/>
                </a:lnTo>
                <a:lnTo>
                  <a:pt x="1120680" y="5188340"/>
                </a:lnTo>
                <a:lnTo>
                  <a:pt x="1124662" y="5198306"/>
                </a:lnTo>
                <a:lnTo>
                  <a:pt x="1128152" y="5208273"/>
                </a:lnTo>
                <a:lnTo>
                  <a:pt x="1131142" y="5218239"/>
                </a:lnTo>
                <a:lnTo>
                  <a:pt x="1133139" y="5228205"/>
                </a:lnTo>
                <a:lnTo>
                  <a:pt x="1137622" y="5248638"/>
                </a:lnTo>
                <a:lnTo>
                  <a:pt x="1141110" y="5268570"/>
                </a:lnTo>
                <a:lnTo>
                  <a:pt x="1144098" y="5287507"/>
                </a:lnTo>
                <a:lnTo>
                  <a:pt x="1139613" y="5289001"/>
                </a:lnTo>
                <a:lnTo>
                  <a:pt x="1135128" y="5291493"/>
                </a:lnTo>
                <a:lnTo>
                  <a:pt x="1130642" y="5293486"/>
                </a:lnTo>
                <a:lnTo>
                  <a:pt x="1127157" y="5296476"/>
                </a:lnTo>
                <a:lnTo>
                  <a:pt x="1123666" y="5299466"/>
                </a:lnTo>
                <a:lnTo>
                  <a:pt x="1120680" y="5302456"/>
                </a:lnTo>
                <a:lnTo>
                  <a:pt x="1117686" y="5306444"/>
                </a:lnTo>
                <a:lnTo>
                  <a:pt x="1115695" y="5309931"/>
                </a:lnTo>
                <a:lnTo>
                  <a:pt x="1113204" y="5313917"/>
                </a:lnTo>
                <a:lnTo>
                  <a:pt x="1111708" y="5318403"/>
                </a:lnTo>
                <a:lnTo>
                  <a:pt x="1110213" y="5322888"/>
                </a:lnTo>
                <a:lnTo>
                  <a:pt x="1109218" y="5327372"/>
                </a:lnTo>
                <a:lnTo>
                  <a:pt x="1108221" y="5338336"/>
                </a:lnTo>
                <a:lnTo>
                  <a:pt x="1107722" y="5349299"/>
                </a:lnTo>
                <a:lnTo>
                  <a:pt x="1108221" y="5361258"/>
                </a:lnTo>
                <a:lnTo>
                  <a:pt x="1109717" y="5373716"/>
                </a:lnTo>
                <a:lnTo>
                  <a:pt x="1112707" y="5387670"/>
                </a:lnTo>
                <a:lnTo>
                  <a:pt x="1116193" y="5401623"/>
                </a:lnTo>
                <a:lnTo>
                  <a:pt x="1120181" y="5415577"/>
                </a:lnTo>
                <a:lnTo>
                  <a:pt x="1124662" y="5430526"/>
                </a:lnTo>
                <a:lnTo>
                  <a:pt x="1130642" y="5445974"/>
                </a:lnTo>
                <a:lnTo>
                  <a:pt x="1136125" y="5461422"/>
                </a:lnTo>
                <a:lnTo>
                  <a:pt x="1149083" y="5492817"/>
                </a:lnTo>
                <a:lnTo>
                  <a:pt x="1163528" y="5524710"/>
                </a:lnTo>
                <a:lnTo>
                  <a:pt x="1178979" y="5556105"/>
                </a:lnTo>
                <a:lnTo>
                  <a:pt x="1193930" y="5586502"/>
                </a:lnTo>
                <a:lnTo>
                  <a:pt x="1222830" y="5641815"/>
                </a:lnTo>
                <a:lnTo>
                  <a:pt x="1235288" y="5665735"/>
                </a:lnTo>
                <a:lnTo>
                  <a:pt x="1244753" y="5687164"/>
                </a:lnTo>
                <a:lnTo>
                  <a:pt x="1240769" y="5685170"/>
                </a:lnTo>
                <a:lnTo>
                  <a:pt x="1236782" y="5683676"/>
                </a:lnTo>
                <a:lnTo>
                  <a:pt x="1228810" y="5679689"/>
                </a:lnTo>
                <a:lnTo>
                  <a:pt x="1212864" y="5669224"/>
                </a:lnTo>
                <a:lnTo>
                  <a:pt x="1204888" y="5664739"/>
                </a:lnTo>
                <a:lnTo>
                  <a:pt x="1196916" y="5660752"/>
                </a:lnTo>
                <a:lnTo>
                  <a:pt x="1192931" y="5659756"/>
                </a:lnTo>
                <a:lnTo>
                  <a:pt x="1188448" y="5659258"/>
                </a:lnTo>
                <a:lnTo>
                  <a:pt x="1184460" y="5658262"/>
                </a:lnTo>
                <a:lnTo>
                  <a:pt x="1180474" y="5658262"/>
                </a:lnTo>
                <a:lnTo>
                  <a:pt x="1197416" y="5669722"/>
                </a:lnTo>
                <a:lnTo>
                  <a:pt x="1204888" y="5675204"/>
                </a:lnTo>
                <a:lnTo>
                  <a:pt x="1212365" y="5680686"/>
                </a:lnTo>
                <a:lnTo>
                  <a:pt x="1219342" y="5686665"/>
                </a:lnTo>
                <a:lnTo>
                  <a:pt x="1225321" y="5692147"/>
                </a:lnTo>
                <a:lnTo>
                  <a:pt x="1231801" y="5698625"/>
                </a:lnTo>
                <a:lnTo>
                  <a:pt x="1238275" y="5705103"/>
                </a:lnTo>
                <a:lnTo>
                  <a:pt x="1249738" y="5719057"/>
                </a:lnTo>
                <a:lnTo>
                  <a:pt x="1261697" y="5734505"/>
                </a:lnTo>
                <a:lnTo>
                  <a:pt x="1274153" y="5752444"/>
                </a:lnTo>
                <a:lnTo>
                  <a:pt x="1288106" y="5772875"/>
                </a:lnTo>
                <a:lnTo>
                  <a:pt x="1261197" y="5791812"/>
                </a:lnTo>
                <a:lnTo>
                  <a:pt x="1260202" y="5782344"/>
                </a:lnTo>
                <a:lnTo>
                  <a:pt x="1259204" y="5772875"/>
                </a:lnTo>
                <a:lnTo>
                  <a:pt x="1257210" y="5763408"/>
                </a:lnTo>
                <a:lnTo>
                  <a:pt x="1254221" y="5754437"/>
                </a:lnTo>
                <a:lnTo>
                  <a:pt x="1250234" y="5745967"/>
                </a:lnTo>
                <a:lnTo>
                  <a:pt x="1244753" y="5737993"/>
                </a:lnTo>
                <a:lnTo>
                  <a:pt x="1239772" y="5731016"/>
                </a:lnTo>
                <a:lnTo>
                  <a:pt x="1234291" y="5724538"/>
                </a:lnTo>
                <a:lnTo>
                  <a:pt x="1227815" y="5718558"/>
                </a:lnTo>
                <a:lnTo>
                  <a:pt x="1220838" y="5713575"/>
                </a:lnTo>
                <a:lnTo>
                  <a:pt x="1213862" y="5709090"/>
                </a:lnTo>
                <a:lnTo>
                  <a:pt x="1206386" y="5705602"/>
                </a:lnTo>
                <a:lnTo>
                  <a:pt x="1198911" y="5703609"/>
                </a:lnTo>
                <a:lnTo>
                  <a:pt x="1192431" y="5702613"/>
                </a:lnTo>
                <a:lnTo>
                  <a:pt x="1184959" y="5702613"/>
                </a:lnTo>
                <a:lnTo>
                  <a:pt x="1177983" y="5703609"/>
                </a:lnTo>
                <a:lnTo>
                  <a:pt x="1180974" y="5711582"/>
                </a:lnTo>
                <a:lnTo>
                  <a:pt x="1183465" y="5719555"/>
                </a:lnTo>
                <a:lnTo>
                  <a:pt x="1188945" y="5732512"/>
                </a:lnTo>
                <a:lnTo>
                  <a:pt x="1193431" y="5742478"/>
                </a:lnTo>
                <a:lnTo>
                  <a:pt x="1194923" y="5746464"/>
                </a:lnTo>
                <a:lnTo>
                  <a:pt x="1195922" y="5749953"/>
                </a:lnTo>
                <a:lnTo>
                  <a:pt x="1195922" y="5752943"/>
                </a:lnTo>
                <a:lnTo>
                  <a:pt x="1194923" y="5755434"/>
                </a:lnTo>
                <a:lnTo>
                  <a:pt x="1192931" y="5756929"/>
                </a:lnTo>
                <a:lnTo>
                  <a:pt x="1189940" y="5757926"/>
                </a:lnTo>
                <a:lnTo>
                  <a:pt x="1185458" y="5758923"/>
                </a:lnTo>
                <a:lnTo>
                  <a:pt x="1178979" y="5759420"/>
                </a:lnTo>
                <a:lnTo>
                  <a:pt x="1171503" y="5758923"/>
                </a:lnTo>
                <a:lnTo>
                  <a:pt x="1162533" y="5757926"/>
                </a:lnTo>
                <a:lnTo>
                  <a:pt x="1166025" y="5766895"/>
                </a:lnTo>
                <a:lnTo>
                  <a:pt x="1169509" y="5773374"/>
                </a:lnTo>
                <a:lnTo>
                  <a:pt x="1173002" y="5778856"/>
                </a:lnTo>
                <a:lnTo>
                  <a:pt x="1175988" y="5782344"/>
                </a:lnTo>
                <a:lnTo>
                  <a:pt x="1180474" y="5783839"/>
                </a:lnTo>
                <a:lnTo>
                  <a:pt x="1183465" y="5784337"/>
                </a:lnTo>
                <a:lnTo>
                  <a:pt x="1187450" y="5783839"/>
                </a:lnTo>
                <a:lnTo>
                  <a:pt x="1190938" y="5782843"/>
                </a:lnTo>
                <a:lnTo>
                  <a:pt x="1194923" y="5780350"/>
                </a:lnTo>
                <a:lnTo>
                  <a:pt x="1198413" y="5778357"/>
                </a:lnTo>
                <a:lnTo>
                  <a:pt x="1206386" y="5771878"/>
                </a:lnTo>
                <a:lnTo>
                  <a:pt x="1213862" y="5765401"/>
                </a:lnTo>
                <a:lnTo>
                  <a:pt x="1217849" y="5763408"/>
                </a:lnTo>
                <a:lnTo>
                  <a:pt x="1221833" y="5760916"/>
                </a:lnTo>
                <a:lnTo>
                  <a:pt x="1225321" y="5775866"/>
                </a:lnTo>
                <a:lnTo>
                  <a:pt x="1228810" y="5788822"/>
                </a:lnTo>
                <a:lnTo>
                  <a:pt x="1231300" y="5794802"/>
                </a:lnTo>
                <a:lnTo>
                  <a:pt x="1234291" y="5800284"/>
                </a:lnTo>
                <a:lnTo>
                  <a:pt x="1236782" y="5805766"/>
                </a:lnTo>
                <a:lnTo>
                  <a:pt x="1239772" y="5810250"/>
                </a:lnTo>
                <a:lnTo>
                  <a:pt x="1243260" y="5814236"/>
                </a:lnTo>
                <a:lnTo>
                  <a:pt x="1247244" y="5818223"/>
                </a:lnTo>
                <a:lnTo>
                  <a:pt x="1251231" y="5821711"/>
                </a:lnTo>
                <a:lnTo>
                  <a:pt x="1255716" y="5825200"/>
                </a:lnTo>
                <a:lnTo>
                  <a:pt x="1261197" y="5828688"/>
                </a:lnTo>
                <a:lnTo>
                  <a:pt x="1266680" y="5831180"/>
                </a:lnTo>
                <a:lnTo>
                  <a:pt x="1273159" y="5834170"/>
                </a:lnTo>
                <a:lnTo>
                  <a:pt x="1280131" y="5836662"/>
                </a:lnTo>
                <a:lnTo>
                  <a:pt x="1281629" y="5842642"/>
                </a:lnTo>
                <a:lnTo>
                  <a:pt x="1282125" y="5848621"/>
                </a:lnTo>
                <a:lnTo>
                  <a:pt x="1281629" y="5854103"/>
                </a:lnTo>
                <a:lnTo>
                  <a:pt x="1279138" y="5859086"/>
                </a:lnTo>
                <a:lnTo>
                  <a:pt x="1276647" y="5863572"/>
                </a:lnTo>
                <a:lnTo>
                  <a:pt x="1273159" y="5867558"/>
                </a:lnTo>
                <a:lnTo>
                  <a:pt x="1269170" y="5872042"/>
                </a:lnTo>
                <a:lnTo>
                  <a:pt x="1265186" y="5875531"/>
                </a:lnTo>
                <a:lnTo>
                  <a:pt x="1255716" y="5883504"/>
                </a:lnTo>
                <a:lnTo>
                  <a:pt x="1251231" y="5887490"/>
                </a:lnTo>
                <a:lnTo>
                  <a:pt x="1247745" y="5891476"/>
                </a:lnTo>
                <a:lnTo>
                  <a:pt x="1244257" y="5895464"/>
                </a:lnTo>
                <a:lnTo>
                  <a:pt x="1241767" y="5899948"/>
                </a:lnTo>
                <a:lnTo>
                  <a:pt x="1239772" y="5905430"/>
                </a:lnTo>
                <a:lnTo>
                  <a:pt x="1239273" y="5910413"/>
                </a:lnTo>
                <a:lnTo>
                  <a:pt x="1234291" y="5911909"/>
                </a:lnTo>
                <a:lnTo>
                  <a:pt x="1228810" y="5913403"/>
                </a:lnTo>
                <a:lnTo>
                  <a:pt x="1223828" y="5913902"/>
                </a:lnTo>
                <a:lnTo>
                  <a:pt x="1219342" y="5913902"/>
                </a:lnTo>
                <a:lnTo>
                  <a:pt x="1213862" y="5913403"/>
                </a:lnTo>
                <a:lnTo>
                  <a:pt x="1208877" y="5911909"/>
                </a:lnTo>
                <a:lnTo>
                  <a:pt x="1204392" y="5910413"/>
                </a:lnTo>
                <a:lnTo>
                  <a:pt x="1198911" y="5907923"/>
                </a:lnTo>
                <a:lnTo>
                  <a:pt x="1193930" y="5905430"/>
                </a:lnTo>
                <a:lnTo>
                  <a:pt x="1189445" y="5901942"/>
                </a:lnTo>
                <a:lnTo>
                  <a:pt x="1184460" y="5897458"/>
                </a:lnTo>
                <a:lnTo>
                  <a:pt x="1178979" y="5891976"/>
                </a:lnTo>
                <a:lnTo>
                  <a:pt x="1174496" y="5886493"/>
                </a:lnTo>
                <a:lnTo>
                  <a:pt x="1169509" y="5879517"/>
                </a:lnTo>
                <a:lnTo>
                  <a:pt x="1164034" y="5872042"/>
                </a:lnTo>
                <a:lnTo>
                  <a:pt x="1159545" y="5863572"/>
                </a:lnTo>
                <a:lnTo>
                  <a:pt x="1119187" y="5891976"/>
                </a:lnTo>
                <a:lnTo>
                  <a:pt x="1115198" y="5887490"/>
                </a:lnTo>
                <a:lnTo>
                  <a:pt x="1111708" y="5883504"/>
                </a:lnTo>
                <a:lnTo>
                  <a:pt x="1109218" y="5879517"/>
                </a:lnTo>
                <a:lnTo>
                  <a:pt x="1107722" y="5876028"/>
                </a:lnTo>
                <a:lnTo>
                  <a:pt x="1105731" y="5872541"/>
                </a:lnTo>
                <a:lnTo>
                  <a:pt x="1105230" y="5869052"/>
                </a:lnTo>
                <a:lnTo>
                  <a:pt x="1104237" y="5863572"/>
                </a:lnTo>
                <a:lnTo>
                  <a:pt x="1102738" y="5857093"/>
                </a:lnTo>
                <a:lnTo>
                  <a:pt x="1101246" y="5851113"/>
                </a:lnTo>
                <a:lnTo>
                  <a:pt x="1100247" y="5847625"/>
                </a:lnTo>
                <a:lnTo>
                  <a:pt x="1098254" y="5844136"/>
                </a:lnTo>
                <a:lnTo>
                  <a:pt x="1096262" y="5840149"/>
                </a:lnTo>
                <a:lnTo>
                  <a:pt x="1093273" y="5836163"/>
                </a:lnTo>
                <a:lnTo>
                  <a:pt x="1093273" y="5841146"/>
                </a:lnTo>
                <a:lnTo>
                  <a:pt x="1092775" y="5846129"/>
                </a:lnTo>
                <a:lnTo>
                  <a:pt x="1091278" y="5851113"/>
                </a:lnTo>
                <a:lnTo>
                  <a:pt x="1090281" y="5855100"/>
                </a:lnTo>
                <a:lnTo>
                  <a:pt x="1089286" y="5858090"/>
                </a:lnTo>
                <a:lnTo>
                  <a:pt x="1087294" y="5861577"/>
                </a:lnTo>
                <a:lnTo>
                  <a:pt x="1085798" y="5864069"/>
                </a:lnTo>
                <a:lnTo>
                  <a:pt x="1083305" y="5867059"/>
                </a:lnTo>
                <a:lnTo>
                  <a:pt x="1081316" y="5868555"/>
                </a:lnTo>
                <a:lnTo>
                  <a:pt x="1078822" y="5870548"/>
                </a:lnTo>
                <a:lnTo>
                  <a:pt x="1075830" y="5871545"/>
                </a:lnTo>
                <a:lnTo>
                  <a:pt x="1073341" y="5872042"/>
                </a:lnTo>
                <a:lnTo>
                  <a:pt x="1069852" y="5872541"/>
                </a:lnTo>
                <a:lnTo>
                  <a:pt x="1066861" y="5872541"/>
                </a:lnTo>
                <a:lnTo>
                  <a:pt x="1059886" y="5872042"/>
                </a:lnTo>
                <a:lnTo>
                  <a:pt x="1052413" y="5869551"/>
                </a:lnTo>
                <a:lnTo>
                  <a:pt x="1044938" y="5866562"/>
                </a:lnTo>
                <a:lnTo>
                  <a:pt x="1037463" y="5861577"/>
                </a:lnTo>
                <a:lnTo>
                  <a:pt x="1029492" y="5856096"/>
                </a:lnTo>
                <a:lnTo>
                  <a:pt x="1022011" y="5849618"/>
                </a:lnTo>
                <a:lnTo>
                  <a:pt x="1014040" y="5842143"/>
                </a:lnTo>
                <a:lnTo>
                  <a:pt x="1007067" y="5834170"/>
                </a:lnTo>
                <a:lnTo>
                  <a:pt x="1000587" y="5825200"/>
                </a:lnTo>
                <a:lnTo>
                  <a:pt x="1002582" y="5821711"/>
                </a:lnTo>
                <a:lnTo>
                  <a:pt x="1005572" y="5819221"/>
                </a:lnTo>
                <a:lnTo>
                  <a:pt x="1008062" y="5818223"/>
                </a:lnTo>
                <a:lnTo>
                  <a:pt x="1010057" y="5818223"/>
                </a:lnTo>
                <a:lnTo>
                  <a:pt x="1013044" y="5818223"/>
                </a:lnTo>
                <a:lnTo>
                  <a:pt x="1015536" y="5819221"/>
                </a:lnTo>
                <a:lnTo>
                  <a:pt x="1020521" y="5822211"/>
                </a:lnTo>
                <a:lnTo>
                  <a:pt x="1025005" y="5825698"/>
                </a:lnTo>
                <a:lnTo>
                  <a:pt x="1029986" y="5828190"/>
                </a:lnTo>
                <a:lnTo>
                  <a:pt x="1032480" y="5829187"/>
                </a:lnTo>
                <a:lnTo>
                  <a:pt x="1035474" y="5829187"/>
                </a:lnTo>
                <a:lnTo>
                  <a:pt x="1037463" y="5829187"/>
                </a:lnTo>
                <a:lnTo>
                  <a:pt x="1040453" y="5827194"/>
                </a:lnTo>
                <a:lnTo>
                  <a:pt x="1027498" y="5810250"/>
                </a:lnTo>
                <a:lnTo>
                  <a:pt x="1015536" y="5792311"/>
                </a:lnTo>
                <a:lnTo>
                  <a:pt x="1003080" y="5774868"/>
                </a:lnTo>
                <a:lnTo>
                  <a:pt x="991621" y="5756929"/>
                </a:lnTo>
                <a:lnTo>
                  <a:pt x="981657" y="5738492"/>
                </a:lnTo>
                <a:lnTo>
                  <a:pt x="971191" y="5721050"/>
                </a:lnTo>
                <a:lnTo>
                  <a:pt x="960723" y="5702613"/>
                </a:lnTo>
                <a:lnTo>
                  <a:pt x="951757" y="5684672"/>
                </a:lnTo>
                <a:lnTo>
                  <a:pt x="942787" y="5666732"/>
                </a:lnTo>
                <a:lnTo>
                  <a:pt x="934312" y="5648294"/>
                </a:lnTo>
                <a:lnTo>
                  <a:pt x="926341" y="5629856"/>
                </a:lnTo>
                <a:lnTo>
                  <a:pt x="918368" y="5611418"/>
                </a:lnTo>
                <a:lnTo>
                  <a:pt x="911392" y="5593977"/>
                </a:lnTo>
                <a:lnTo>
                  <a:pt x="904916" y="5575539"/>
                </a:lnTo>
                <a:lnTo>
                  <a:pt x="897940" y="5557101"/>
                </a:lnTo>
                <a:lnTo>
                  <a:pt x="891960" y="5538662"/>
                </a:lnTo>
                <a:lnTo>
                  <a:pt x="880497" y="5503282"/>
                </a:lnTo>
                <a:lnTo>
                  <a:pt x="870035" y="5468399"/>
                </a:lnTo>
                <a:lnTo>
                  <a:pt x="860565" y="5434015"/>
                </a:lnTo>
                <a:lnTo>
                  <a:pt x="852097" y="5399630"/>
                </a:lnTo>
                <a:lnTo>
                  <a:pt x="844123" y="5367239"/>
                </a:lnTo>
                <a:lnTo>
                  <a:pt x="837147" y="5334350"/>
                </a:lnTo>
                <a:lnTo>
                  <a:pt x="824192" y="5273055"/>
                </a:lnTo>
                <a:lnTo>
                  <a:pt x="814723" y="5265580"/>
                </a:lnTo>
                <a:lnTo>
                  <a:pt x="805257" y="5258105"/>
                </a:lnTo>
                <a:lnTo>
                  <a:pt x="795787" y="5250132"/>
                </a:lnTo>
                <a:lnTo>
                  <a:pt x="786816" y="5241660"/>
                </a:lnTo>
                <a:lnTo>
                  <a:pt x="782833" y="5236677"/>
                </a:lnTo>
                <a:lnTo>
                  <a:pt x="778347" y="5230698"/>
                </a:lnTo>
                <a:lnTo>
                  <a:pt x="773366" y="5224219"/>
                </a:lnTo>
                <a:lnTo>
                  <a:pt x="769380" y="5218239"/>
                </a:lnTo>
                <a:lnTo>
                  <a:pt x="764893" y="5210267"/>
                </a:lnTo>
                <a:lnTo>
                  <a:pt x="760909" y="5202294"/>
                </a:lnTo>
                <a:lnTo>
                  <a:pt x="756920" y="5192825"/>
                </a:lnTo>
                <a:lnTo>
                  <a:pt x="753434" y="5182858"/>
                </a:lnTo>
                <a:lnTo>
                  <a:pt x="757422" y="5179868"/>
                </a:lnTo>
                <a:lnTo>
                  <a:pt x="760909" y="5176878"/>
                </a:lnTo>
                <a:lnTo>
                  <a:pt x="763400" y="5173391"/>
                </a:lnTo>
                <a:lnTo>
                  <a:pt x="764893" y="5168905"/>
                </a:lnTo>
                <a:lnTo>
                  <a:pt x="766390" y="5164420"/>
                </a:lnTo>
                <a:lnTo>
                  <a:pt x="766390" y="5158939"/>
                </a:lnTo>
                <a:lnTo>
                  <a:pt x="765391" y="5153955"/>
                </a:lnTo>
                <a:lnTo>
                  <a:pt x="764394" y="5148474"/>
                </a:lnTo>
                <a:lnTo>
                  <a:pt x="766390" y="5147478"/>
                </a:lnTo>
                <a:lnTo>
                  <a:pt x="767885" y="5148474"/>
                </a:lnTo>
                <a:lnTo>
                  <a:pt x="769380" y="5148972"/>
                </a:lnTo>
                <a:lnTo>
                  <a:pt x="771371" y="5149968"/>
                </a:lnTo>
                <a:lnTo>
                  <a:pt x="774359" y="5152958"/>
                </a:lnTo>
                <a:lnTo>
                  <a:pt x="776852" y="5157444"/>
                </a:lnTo>
                <a:lnTo>
                  <a:pt x="782833" y="5167909"/>
                </a:lnTo>
                <a:lnTo>
                  <a:pt x="787814" y="5178871"/>
                </a:lnTo>
                <a:lnTo>
                  <a:pt x="791305" y="5162926"/>
                </a:lnTo>
                <a:lnTo>
                  <a:pt x="794295" y="5148972"/>
                </a:lnTo>
                <a:lnTo>
                  <a:pt x="795289" y="5135517"/>
                </a:lnTo>
                <a:lnTo>
                  <a:pt x="795787" y="5123059"/>
                </a:lnTo>
                <a:lnTo>
                  <a:pt x="795289" y="5110600"/>
                </a:lnTo>
                <a:lnTo>
                  <a:pt x="793792" y="5098641"/>
                </a:lnTo>
                <a:lnTo>
                  <a:pt x="791305" y="5086682"/>
                </a:lnTo>
                <a:lnTo>
                  <a:pt x="787814" y="5073725"/>
                </a:lnTo>
                <a:lnTo>
                  <a:pt x="783328" y="5061266"/>
                </a:lnTo>
                <a:lnTo>
                  <a:pt x="778347" y="5047314"/>
                </a:lnTo>
                <a:lnTo>
                  <a:pt x="764893" y="5016916"/>
                </a:lnTo>
                <a:lnTo>
                  <a:pt x="748451" y="4981036"/>
                </a:lnTo>
                <a:lnTo>
                  <a:pt x="729015" y="4938180"/>
                </a:lnTo>
                <a:lnTo>
                  <a:pt x="724530" y="4939176"/>
                </a:lnTo>
                <a:lnTo>
                  <a:pt x="722039" y="4940672"/>
                </a:lnTo>
                <a:lnTo>
                  <a:pt x="721044" y="4941668"/>
                </a:lnTo>
                <a:lnTo>
                  <a:pt x="718553" y="4944658"/>
                </a:lnTo>
                <a:lnTo>
                  <a:pt x="717553" y="4947648"/>
                </a:lnTo>
                <a:lnTo>
                  <a:pt x="717553" y="4951634"/>
                </a:lnTo>
                <a:lnTo>
                  <a:pt x="717553" y="4956619"/>
                </a:lnTo>
                <a:lnTo>
                  <a:pt x="719049" y="4965588"/>
                </a:lnTo>
                <a:lnTo>
                  <a:pt x="720548" y="4974558"/>
                </a:lnTo>
                <a:lnTo>
                  <a:pt x="720548" y="4979541"/>
                </a:lnTo>
                <a:lnTo>
                  <a:pt x="719548" y="4983527"/>
                </a:lnTo>
                <a:lnTo>
                  <a:pt x="718050" y="4986019"/>
                </a:lnTo>
                <a:lnTo>
                  <a:pt x="717056" y="4988013"/>
                </a:lnTo>
                <a:lnTo>
                  <a:pt x="715563" y="4989009"/>
                </a:lnTo>
                <a:lnTo>
                  <a:pt x="714068" y="4990006"/>
                </a:lnTo>
                <a:lnTo>
                  <a:pt x="711580" y="4991002"/>
                </a:lnTo>
                <a:lnTo>
                  <a:pt x="706592" y="4991502"/>
                </a:lnTo>
                <a:lnTo>
                  <a:pt x="706592" y="4980537"/>
                </a:lnTo>
                <a:lnTo>
                  <a:pt x="706592" y="4972565"/>
                </a:lnTo>
                <a:lnTo>
                  <a:pt x="706592" y="4965588"/>
                </a:lnTo>
                <a:lnTo>
                  <a:pt x="706592" y="4960106"/>
                </a:lnTo>
                <a:lnTo>
                  <a:pt x="705095" y="4954626"/>
                </a:lnTo>
                <a:lnTo>
                  <a:pt x="702107" y="4947648"/>
                </a:lnTo>
                <a:lnTo>
                  <a:pt x="696629" y="4939675"/>
                </a:lnTo>
                <a:lnTo>
                  <a:pt x="689653" y="4929210"/>
                </a:lnTo>
                <a:lnTo>
                  <a:pt x="691144" y="4927716"/>
                </a:lnTo>
                <a:lnTo>
                  <a:pt x="692640" y="4926720"/>
                </a:lnTo>
                <a:lnTo>
                  <a:pt x="694634" y="4926220"/>
                </a:lnTo>
                <a:lnTo>
                  <a:pt x="696629" y="4926220"/>
                </a:lnTo>
                <a:lnTo>
                  <a:pt x="699616" y="4926220"/>
                </a:lnTo>
                <a:lnTo>
                  <a:pt x="703103" y="4927716"/>
                </a:lnTo>
                <a:lnTo>
                  <a:pt x="706592" y="4929210"/>
                </a:lnTo>
                <a:lnTo>
                  <a:pt x="709582" y="4930207"/>
                </a:lnTo>
                <a:lnTo>
                  <a:pt x="713069" y="4930706"/>
                </a:lnTo>
                <a:lnTo>
                  <a:pt x="714565" y="4930706"/>
                </a:lnTo>
                <a:lnTo>
                  <a:pt x="716558" y="4930207"/>
                </a:lnTo>
                <a:lnTo>
                  <a:pt x="712573" y="4925723"/>
                </a:lnTo>
                <a:lnTo>
                  <a:pt x="709086" y="4921735"/>
                </a:lnTo>
                <a:lnTo>
                  <a:pt x="706093" y="4916752"/>
                </a:lnTo>
                <a:lnTo>
                  <a:pt x="703103" y="4912766"/>
                </a:lnTo>
                <a:lnTo>
                  <a:pt x="701610" y="4908280"/>
                </a:lnTo>
                <a:lnTo>
                  <a:pt x="699616" y="4904294"/>
                </a:lnTo>
                <a:lnTo>
                  <a:pt x="696629" y="4895823"/>
                </a:lnTo>
                <a:lnTo>
                  <a:pt x="695630" y="4887352"/>
                </a:lnTo>
                <a:lnTo>
                  <a:pt x="695630" y="4878381"/>
                </a:lnTo>
                <a:lnTo>
                  <a:pt x="695630" y="4870408"/>
                </a:lnTo>
                <a:lnTo>
                  <a:pt x="696127" y="4861936"/>
                </a:lnTo>
                <a:lnTo>
                  <a:pt x="696629" y="4853466"/>
                </a:lnTo>
                <a:lnTo>
                  <a:pt x="696629" y="4845491"/>
                </a:lnTo>
                <a:lnTo>
                  <a:pt x="696127" y="4837021"/>
                </a:lnTo>
                <a:lnTo>
                  <a:pt x="694634" y="4828050"/>
                </a:lnTo>
                <a:lnTo>
                  <a:pt x="693635" y="4824064"/>
                </a:lnTo>
                <a:lnTo>
                  <a:pt x="691642" y="4820077"/>
                </a:lnTo>
                <a:lnTo>
                  <a:pt x="690146" y="4815592"/>
                </a:lnTo>
                <a:lnTo>
                  <a:pt x="687655" y="4811605"/>
                </a:lnTo>
                <a:lnTo>
                  <a:pt x="684171" y="4807121"/>
                </a:lnTo>
                <a:lnTo>
                  <a:pt x="681178" y="4803134"/>
                </a:lnTo>
                <a:lnTo>
                  <a:pt x="677195" y="4799147"/>
                </a:lnTo>
                <a:lnTo>
                  <a:pt x="672708" y="4794663"/>
                </a:lnTo>
                <a:lnTo>
                  <a:pt x="671209" y="4786191"/>
                </a:lnTo>
                <a:lnTo>
                  <a:pt x="671209" y="4781208"/>
                </a:lnTo>
                <a:lnTo>
                  <a:pt x="671711" y="4779713"/>
                </a:lnTo>
                <a:lnTo>
                  <a:pt x="672208" y="4778219"/>
                </a:lnTo>
                <a:lnTo>
                  <a:pt x="673207" y="4777220"/>
                </a:lnTo>
                <a:lnTo>
                  <a:pt x="674701" y="4777220"/>
                </a:lnTo>
                <a:lnTo>
                  <a:pt x="677195" y="4777220"/>
                </a:lnTo>
                <a:lnTo>
                  <a:pt x="680682" y="4778716"/>
                </a:lnTo>
                <a:lnTo>
                  <a:pt x="684171" y="4781208"/>
                </a:lnTo>
                <a:lnTo>
                  <a:pt x="688158" y="4784198"/>
                </a:lnTo>
                <a:lnTo>
                  <a:pt x="695630" y="4789679"/>
                </a:lnTo>
                <a:lnTo>
                  <a:pt x="699117" y="4792171"/>
                </a:lnTo>
                <a:lnTo>
                  <a:pt x="702107" y="4793168"/>
                </a:lnTo>
                <a:lnTo>
                  <a:pt x="703103" y="4793168"/>
                </a:lnTo>
                <a:lnTo>
                  <a:pt x="703603" y="4793168"/>
                </a:lnTo>
                <a:lnTo>
                  <a:pt x="704099" y="4792171"/>
                </a:lnTo>
                <a:lnTo>
                  <a:pt x="705095" y="4791174"/>
                </a:lnTo>
                <a:lnTo>
                  <a:pt x="704099" y="4787188"/>
                </a:lnTo>
                <a:lnTo>
                  <a:pt x="702605" y="4780709"/>
                </a:lnTo>
                <a:lnTo>
                  <a:pt x="704099" y="4780709"/>
                </a:lnTo>
                <a:lnTo>
                  <a:pt x="706093" y="4781208"/>
                </a:lnTo>
                <a:lnTo>
                  <a:pt x="709582" y="4782205"/>
                </a:lnTo>
                <a:lnTo>
                  <a:pt x="712573" y="4785195"/>
                </a:lnTo>
                <a:lnTo>
                  <a:pt x="714565" y="4789181"/>
                </a:lnTo>
                <a:lnTo>
                  <a:pt x="717553" y="4793667"/>
                </a:lnTo>
                <a:lnTo>
                  <a:pt x="719548" y="4799147"/>
                </a:lnTo>
                <a:lnTo>
                  <a:pt x="724530" y="4811605"/>
                </a:lnTo>
                <a:lnTo>
                  <a:pt x="733005" y="4839014"/>
                </a:lnTo>
                <a:lnTo>
                  <a:pt x="736988" y="4850973"/>
                </a:lnTo>
                <a:lnTo>
                  <a:pt x="739978" y="4856953"/>
                </a:lnTo>
                <a:lnTo>
                  <a:pt x="741972" y="4861438"/>
                </a:lnTo>
                <a:lnTo>
                  <a:pt x="745957" y="4858946"/>
                </a:lnTo>
                <a:lnTo>
                  <a:pt x="748945" y="4856953"/>
                </a:lnTo>
                <a:lnTo>
                  <a:pt x="751442" y="4854462"/>
                </a:lnTo>
                <a:lnTo>
                  <a:pt x="753434" y="4851472"/>
                </a:lnTo>
                <a:lnTo>
                  <a:pt x="754927" y="4848980"/>
                </a:lnTo>
                <a:lnTo>
                  <a:pt x="755921" y="4845491"/>
                </a:lnTo>
                <a:lnTo>
                  <a:pt x="756424" y="4842004"/>
                </a:lnTo>
                <a:lnTo>
                  <a:pt x="756424" y="4838515"/>
                </a:lnTo>
                <a:lnTo>
                  <a:pt x="755921" y="4831040"/>
                </a:lnTo>
                <a:lnTo>
                  <a:pt x="753933" y="4823566"/>
                </a:lnTo>
                <a:lnTo>
                  <a:pt x="750940" y="4815094"/>
                </a:lnTo>
                <a:lnTo>
                  <a:pt x="747452" y="4807121"/>
                </a:lnTo>
                <a:lnTo>
                  <a:pt x="738482" y="4789679"/>
                </a:lnTo>
                <a:lnTo>
                  <a:pt x="730510" y="4772736"/>
                </a:lnTo>
                <a:lnTo>
                  <a:pt x="728020" y="4764764"/>
                </a:lnTo>
                <a:lnTo>
                  <a:pt x="725526" y="4757288"/>
                </a:lnTo>
                <a:lnTo>
                  <a:pt x="723535" y="4749813"/>
                </a:lnTo>
                <a:lnTo>
                  <a:pt x="723535" y="4746324"/>
                </a:lnTo>
                <a:lnTo>
                  <a:pt x="723535" y="4743335"/>
                </a:lnTo>
                <a:lnTo>
                  <a:pt x="731010" y="4751309"/>
                </a:lnTo>
                <a:lnTo>
                  <a:pt x="736491" y="4756789"/>
                </a:lnTo>
                <a:lnTo>
                  <a:pt x="738482" y="4758285"/>
                </a:lnTo>
                <a:lnTo>
                  <a:pt x="740974" y="4758783"/>
                </a:lnTo>
                <a:lnTo>
                  <a:pt x="742471" y="4759282"/>
                </a:lnTo>
                <a:lnTo>
                  <a:pt x="743964" y="4758783"/>
                </a:lnTo>
                <a:lnTo>
                  <a:pt x="744959" y="4758285"/>
                </a:lnTo>
                <a:lnTo>
                  <a:pt x="745957" y="4757288"/>
                </a:lnTo>
                <a:lnTo>
                  <a:pt x="747950" y="4753800"/>
                </a:lnTo>
                <a:lnTo>
                  <a:pt x="748945" y="4749316"/>
                </a:lnTo>
                <a:lnTo>
                  <a:pt x="749447" y="4743335"/>
                </a:lnTo>
                <a:lnTo>
                  <a:pt x="751442" y="4732372"/>
                </a:lnTo>
                <a:lnTo>
                  <a:pt x="752437" y="4727389"/>
                </a:lnTo>
                <a:lnTo>
                  <a:pt x="753933" y="4722903"/>
                </a:lnTo>
                <a:lnTo>
                  <a:pt x="754927" y="4720910"/>
                </a:lnTo>
                <a:lnTo>
                  <a:pt x="756424" y="4719914"/>
                </a:lnTo>
                <a:lnTo>
                  <a:pt x="757422" y="4719416"/>
                </a:lnTo>
                <a:lnTo>
                  <a:pt x="759417" y="4718917"/>
                </a:lnTo>
                <a:lnTo>
                  <a:pt x="761405" y="4718917"/>
                </a:lnTo>
                <a:lnTo>
                  <a:pt x="763896" y="4719416"/>
                </a:lnTo>
                <a:lnTo>
                  <a:pt x="766390" y="4720910"/>
                </a:lnTo>
                <a:lnTo>
                  <a:pt x="769380" y="4722903"/>
                </a:lnTo>
                <a:lnTo>
                  <a:pt x="764394" y="4709449"/>
                </a:lnTo>
                <a:lnTo>
                  <a:pt x="759910" y="4697987"/>
                </a:lnTo>
                <a:lnTo>
                  <a:pt x="755427" y="4688518"/>
                </a:lnTo>
                <a:lnTo>
                  <a:pt x="750940" y="4680048"/>
                </a:lnTo>
                <a:lnTo>
                  <a:pt x="741972" y="4666094"/>
                </a:lnTo>
                <a:lnTo>
                  <a:pt x="734993" y="4654633"/>
                </a:lnTo>
                <a:lnTo>
                  <a:pt x="732502" y="4649152"/>
                </a:lnTo>
                <a:lnTo>
                  <a:pt x="730015" y="4643670"/>
                </a:lnTo>
                <a:lnTo>
                  <a:pt x="729015" y="4638687"/>
                </a:lnTo>
                <a:lnTo>
                  <a:pt x="728020" y="4632707"/>
                </a:lnTo>
                <a:lnTo>
                  <a:pt x="728020" y="4626229"/>
                </a:lnTo>
                <a:lnTo>
                  <a:pt x="729015" y="4618753"/>
                </a:lnTo>
                <a:lnTo>
                  <a:pt x="730510" y="4610282"/>
                </a:lnTo>
                <a:lnTo>
                  <a:pt x="733501" y="4600316"/>
                </a:lnTo>
                <a:lnTo>
                  <a:pt x="732003" y="4595333"/>
                </a:lnTo>
                <a:lnTo>
                  <a:pt x="730015" y="4589851"/>
                </a:lnTo>
                <a:lnTo>
                  <a:pt x="728020" y="4585864"/>
                </a:lnTo>
                <a:lnTo>
                  <a:pt x="726025" y="4581878"/>
                </a:lnTo>
                <a:lnTo>
                  <a:pt x="723535" y="4578389"/>
                </a:lnTo>
                <a:lnTo>
                  <a:pt x="721541" y="4575898"/>
                </a:lnTo>
                <a:lnTo>
                  <a:pt x="716558" y="4570914"/>
                </a:lnTo>
                <a:lnTo>
                  <a:pt x="711074" y="4568423"/>
                </a:lnTo>
                <a:lnTo>
                  <a:pt x="705597" y="4565433"/>
                </a:lnTo>
                <a:lnTo>
                  <a:pt x="694634" y="4560948"/>
                </a:lnTo>
                <a:lnTo>
                  <a:pt x="692144" y="4561447"/>
                </a:lnTo>
                <a:lnTo>
                  <a:pt x="690146" y="4562941"/>
                </a:lnTo>
                <a:lnTo>
                  <a:pt x="688654" y="4565433"/>
                </a:lnTo>
                <a:lnTo>
                  <a:pt x="687159" y="4568423"/>
                </a:lnTo>
                <a:lnTo>
                  <a:pt x="686659" y="4571912"/>
                </a:lnTo>
                <a:lnTo>
                  <a:pt x="686163" y="4575898"/>
                </a:lnTo>
                <a:lnTo>
                  <a:pt x="686659" y="4584868"/>
                </a:lnTo>
                <a:lnTo>
                  <a:pt x="687655" y="4594336"/>
                </a:lnTo>
                <a:lnTo>
                  <a:pt x="690146" y="4604801"/>
                </a:lnTo>
                <a:lnTo>
                  <a:pt x="691642" y="4608788"/>
                </a:lnTo>
                <a:lnTo>
                  <a:pt x="693635" y="4613271"/>
                </a:lnTo>
                <a:lnTo>
                  <a:pt x="695630" y="4616760"/>
                </a:lnTo>
                <a:lnTo>
                  <a:pt x="698118" y="4620249"/>
                </a:lnTo>
                <a:lnTo>
                  <a:pt x="694136" y="4617259"/>
                </a:lnTo>
                <a:lnTo>
                  <a:pt x="690146" y="4614268"/>
                </a:lnTo>
                <a:lnTo>
                  <a:pt x="687159" y="4610781"/>
                </a:lnTo>
                <a:lnTo>
                  <a:pt x="684666" y="4606794"/>
                </a:lnTo>
                <a:lnTo>
                  <a:pt x="682677" y="4601811"/>
                </a:lnTo>
                <a:lnTo>
                  <a:pt x="680682" y="4596827"/>
                </a:lnTo>
                <a:lnTo>
                  <a:pt x="679683" y="4591844"/>
                </a:lnTo>
                <a:lnTo>
                  <a:pt x="678688" y="4585864"/>
                </a:lnTo>
                <a:lnTo>
                  <a:pt x="678192" y="4573406"/>
                </a:lnTo>
                <a:lnTo>
                  <a:pt x="678192" y="4560450"/>
                </a:lnTo>
                <a:lnTo>
                  <a:pt x="679185" y="4545500"/>
                </a:lnTo>
                <a:lnTo>
                  <a:pt x="680682" y="4529055"/>
                </a:lnTo>
                <a:lnTo>
                  <a:pt x="684171" y="4495667"/>
                </a:lnTo>
                <a:lnTo>
                  <a:pt x="686163" y="4477728"/>
                </a:lnTo>
                <a:lnTo>
                  <a:pt x="687159" y="4459290"/>
                </a:lnTo>
                <a:lnTo>
                  <a:pt x="687655" y="4441350"/>
                </a:lnTo>
                <a:lnTo>
                  <a:pt x="687159" y="4422912"/>
                </a:lnTo>
                <a:lnTo>
                  <a:pt x="686659" y="4413443"/>
                </a:lnTo>
                <a:lnTo>
                  <a:pt x="685164" y="4403975"/>
                </a:lnTo>
                <a:lnTo>
                  <a:pt x="684171" y="4394506"/>
                </a:lnTo>
                <a:lnTo>
                  <a:pt x="682677" y="4385537"/>
                </a:lnTo>
                <a:lnTo>
                  <a:pt x="688654" y="4389523"/>
                </a:lnTo>
                <a:lnTo>
                  <a:pt x="694136" y="4393510"/>
                </a:lnTo>
                <a:lnTo>
                  <a:pt x="699117" y="4398992"/>
                </a:lnTo>
                <a:lnTo>
                  <a:pt x="704099" y="4403975"/>
                </a:lnTo>
                <a:lnTo>
                  <a:pt x="708086" y="4409457"/>
                </a:lnTo>
                <a:lnTo>
                  <a:pt x="712573" y="4415936"/>
                </a:lnTo>
                <a:lnTo>
                  <a:pt x="715563" y="4422912"/>
                </a:lnTo>
                <a:lnTo>
                  <a:pt x="718553" y="4429888"/>
                </a:lnTo>
                <a:lnTo>
                  <a:pt x="721541" y="4436864"/>
                </a:lnTo>
                <a:lnTo>
                  <a:pt x="723535" y="4445336"/>
                </a:lnTo>
                <a:lnTo>
                  <a:pt x="728519" y="4461781"/>
                </a:lnTo>
                <a:lnTo>
                  <a:pt x="732502" y="4478724"/>
                </a:lnTo>
                <a:lnTo>
                  <a:pt x="735991" y="4497162"/>
                </a:lnTo>
                <a:lnTo>
                  <a:pt x="739479" y="4516099"/>
                </a:lnTo>
                <a:lnTo>
                  <a:pt x="743465" y="4535035"/>
                </a:lnTo>
                <a:lnTo>
                  <a:pt x="747950" y="4554469"/>
                </a:lnTo>
                <a:lnTo>
                  <a:pt x="753434" y="4573406"/>
                </a:lnTo>
                <a:lnTo>
                  <a:pt x="756920" y="4582375"/>
                </a:lnTo>
                <a:lnTo>
                  <a:pt x="760909" y="4592343"/>
                </a:lnTo>
                <a:lnTo>
                  <a:pt x="764893" y="4601312"/>
                </a:lnTo>
                <a:lnTo>
                  <a:pt x="769380" y="4610282"/>
                </a:lnTo>
                <a:lnTo>
                  <a:pt x="774861" y="4619253"/>
                </a:lnTo>
                <a:lnTo>
                  <a:pt x="779843" y="4627723"/>
                </a:lnTo>
                <a:lnTo>
                  <a:pt x="786320" y="4635697"/>
                </a:lnTo>
                <a:lnTo>
                  <a:pt x="793294" y="4643670"/>
                </a:lnTo>
                <a:lnTo>
                  <a:pt x="791305" y="4650149"/>
                </a:lnTo>
                <a:lnTo>
                  <a:pt x="790804" y="4655629"/>
                </a:lnTo>
                <a:lnTo>
                  <a:pt x="790306" y="4661610"/>
                </a:lnTo>
                <a:lnTo>
                  <a:pt x="789809" y="4666593"/>
                </a:lnTo>
                <a:lnTo>
                  <a:pt x="790306" y="4671077"/>
                </a:lnTo>
                <a:lnTo>
                  <a:pt x="790804" y="4676062"/>
                </a:lnTo>
                <a:lnTo>
                  <a:pt x="791305" y="4680048"/>
                </a:lnTo>
                <a:lnTo>
                  <a:pt x="792299" y="4684035"/>
                </a:lnTo>
                <a:lnTo>
                  <a:pt x="795787" y="4691011"/>
                </a:lnTo>
                <a:lnTo>
                  <a:pt x="799772" y="4697489"/>
                </a:lnTo>
                <a:lnTo>
                  <a:pt x="805257" y="4703469"/>
                </a:lnTo>
                <a:lnTo>
                  <a:pt x="810242" y="4709449"/>
                </a:lnTo>
                <a:lnTo>
                  <a:pt x="821199" y="4720910"/>
                </a:lnTo>
                <a:lnTo>
                  <a:pt x="826182" y="4727389"/>
                </a:lnTo>
                <a:lnTo>
                  <a:pt x="830667" y="4734864"/>
                </a:lnTo>
                <a:lnTo>
                  <a:pt x="835650" y="4742837"/>
                </a:lnTo>
                <a:lnTo>
                  <a:pt x="837147" y="4746823"/>
                </a:lnTo>
                <a:lnTo>
                  <a:pt x="838141" y="4751309"/>
                </a:lnTo>
                <a:lnTo>
                  <a:pt x="839637" y="4756789"/>
                </a:lnTo>
                <a:lnTo>
                  <a:pt x="840632" y="4761772"/>
                </a:lnTo>
                <a:lnTo>
                  <a:pt x="841133" y="4767254"/>
                </a:lnTo>
                <a:lnTo>
                  <a:pt x="841133" y="4773234"/>
                </a:lnTo>
                <a:lnTo>
                  <a:pt x="837644" y="4773234"/>
                </a:lnTo>
                <a:lnTo>
                  <a:pt x="833658" y="4772237"/>
                </a:lnTo>
                <a:lnTo>
                  <a:pt x="830171" y="4770244"/>
                </a:lnTo>
                <a:lnTo>
                  <a:pt x="826682" y="4768251"/>
                </a:lnTo>
                <a:lnTo>
                  <a:pt x="824192" y="4764764"/>
                </a:lnTo>
                <a:lnTo>
                  <a:pt x="820703" y="4761275"/>
                </a:lnTo>
                <a:lnTo>
                  <a:pt x="814723" y="4752803"/>
                </a:lnTo>
                <a:lnTo>
                  <a:pt x="809242" y="4742837"/>
                </a:lnTo>
                <a:lnTo>
                  <a:pt x="803262" y="4732372"/>
                </a:lnTo>
                <a:lnTo>
                  <a:pt x="797780" y="4722406"/>
                </a:lnTo>
                <a:lnTo>
                  <a:pt x="791801" y="4712937"/>
                </a:lnTo>
                <a:lnTo>
                  <a:pt x="790804" y="4717920"/>
                </a:lnTo>
                <a:lnTo>
                  <a:pt x="789809" y="4722903"/>
                </a:lnTo>
                <a:lnTo>
                  <a:pt x="789310" y="4727389"/>
                </a:lnTo>
                <a:lnTo>
                  <a:pt x="788313" y="4732372"/>
                </a:lnTo>
                <a:lnTo>
                  <a:pt x="789310" y="4742338"/>
                </a:lnTo>
                <a:lnTo>
                  <a:pt x="790804" y="4751806"/>
                </a:lnTo>
                <a:lnTo>
                  <a:pt x="793294" y="4762271"/>
                </a:lnTo>
                <a:lnTo>
                  <a:pt x="796286" y="4772237"/>
                </a:lnTo>
                <a:lnTo>
                  <a:pt x="800769" y="4782205"/>
                </a:lnTo>
                <a:lnTo>
                  <a:pt x="805753" y="4792670"/>
                </a:lnTo>
                <a:lnTo>
                  <a:pt x="815223" y="4814098"/>
                </a:lnTo>
                <a:lnTo>
                  <a:pt x="825684" y="4836023"/>
                </a:lnTo>
                <a:lnTo>
                  <a:pt x="830171" y="4847484"/>
                </a:lnTo>
                <a:lnTo>
                  <a:pt x="834157" y="4859445"/>
                </a:lnTo>
                <a:lnTo>
                  <a:pt x="837644" y="4871903"/>
                </a:lnTo>
                <a:lnTo>
                  <a:pt x="840632" y="4884362"/>
                </a:lnTo>
                <a:lnTo>
                  <a:pt x="844620" y="4863929"/>
                </a:lnTo>
                <a:lnTo>
                  <a:pt x="848112" y="4842501"/>
                </a:lnTo>
                <a:lnTo>
                  <a:pt x="851099" y="4821571"/>
                </a:lnTo>
                <a:lnTo>
                  <a:pt x="853589" y="4799646"/>
                </a:lnTo>
                <a:lnTo>
                  <a:pt x="858577" y="4754796"/>
                </a:lnTo>
                <a:lnTo>
                  <a:pt x="861065" y="4709449"/>
                </a:lnTo>
                <a:lnTo>
                  <a:pt x="860069" y="4703469"/>
                </a:lnTo>
                <a:lnTo>
                  <a:pt x="857579" y="4697987"/>
                </a:lnTo>
                <a:lnTo>
                  <a:pt x="856084" y="4693503"/>
                </a:lnTo>
                <a:lnTo>
                  <a:pt x="853091" y="4691011"/>
                </a:lnTo>
                <a:lnTo>
                  <a:pt x="851099" y="4688518"/>
                </a:lnTo>
                <a:lnTo>
                  <a:pt x="848608" y="4686028"/>
                </a:lnTo>
                <a:lnTo>
                  <a:pt x="843128" y="4684035"/>
                </a:lnTo>
                <a:lnTo>
                  <a:pt x="837644" y="4681045"/>
                </a:lnTo>
                <a:lnTo>
                  <a:pt x="834655" y="4679549"/>
                </a:lnTo>
                <a:lnTo>
                  <a:pt x="832661" y="4676559"/>
                </a:lnTo>
                <a:lnTo>
                  <a:pt x="830171" y="4673570"/>
                </a:lnTo>
                <a:lnTo>
                  <a:pt x="828175" y="4669583"/>
                </a:lnTo>
                <a:lnTo>
                  <a:pt x="826182" y="4664101"/>
                </a:lnTo>
                <a:lnTo>
                  <a:pt x="824687" y="4657622"/>
                </a:lnTo>
                <a:lnTo>
                  <a:pt x="847610" y="4647656"/>
                </a:lnTo>
                <a:lnTo>
                  <a:pt x="845121" y="4639185"/>
                </a:lnTo>
                <a:lnTo>
                  <a:pt x="842131" y="4631711"/>
                </a:lnTo>
                <a:lnTo>
                  <a:pt x="839637" y="4626229"/>
                </a:lnTo>
                <a:lnTo>
                  <a:pt x="836152" y="4620747"/>
                </a:lnTo>
                <a:lnTo>
                  <a:pt x="832661" y="4616760"/>
                </a:lnTo>
                <a:lnTo>
                  <a:pt x="829172" y="4613271"/>
                </a:lnTo>
                <a:lnTo>
                  <a:pt x="821699" y="4607292"/>
                </a:lnTo>
                <a:lnTo>
                  <a:pt x="818213" y="4603805"/>
                </a:lnTo>
                <a:lnTo>
                  <a:pt x="814723" y="4600316"/>
                </a:lnTo>
                <a:lnTo>
                  <a:pt x="811237" y="4596329"/>
                </a:lnTo>
                <a:lnTo>
                  <a:pt x="807747" y="4591346"/>
                </a:lnTo>
                <a:lnTo>
                  <a:pt x="805257" y="4585365"/>
                </a:lnTo>
                <a:lnTo>
                  <a:pt x="802763" y="4578389"/>
                </a:lnTo>
                <a:lnTo>
                  <a:pt x="800769" y="4569917"/>
                </a:lnTo>
                <a:lnTo>
                  <a:pt x="798281" y="4559454"/>
                </a:lnTo>
                <a:lnTo>
                  <a:pt x="803758" y="4566430"/>
                </a:lnTo>
                <a:lnTo>
                  <a:pt x="809242" y="4570914"/>
                </a:lnTo>
                <a:lnTo>
                  <a:pt x="812732" y="4573905"/>
                </a:lnTo>
                <a:lnTo>
                  <a:pt x="816218" y="4574902"/>
                </a:lnTo>
                <a:lnTo>
                  <a:pt x="817713" y="4574902"/>
                </a:lnTo>
                <a:lnTo>
                  <a:pt x="818709" y="4574902"/>
                </a:lnTo>
                <a:lnTo>
                  <a:pt x="821199" y="4573406"/>
                </a:lnTo>
                <a:lnTo>
                  <a:pt x="823194" y="4570416"/>
                </a:lnTo>
                <a:lnTo>
                  <a:pt x="825189" y="4566927"/>
                </a:lnTo>
                <a:lnTo>
                  <a:pt x="829172" y="4558954"/>
                </a:lnTo>
                <a:lnTo>
                  <a:pt x="832165" y="4554469"/>
                </a:lnTo>
                <a:lnTo>
                  <a:pt x="834157" y="4549985"/>
                </a:lnTo>
                <a:lnTo>
                  <a:pt x="837644" y="4545999"/>
                </a:lnTo>
                <a:lnTo>
                  <a:pt x="841632" y="4542510"/>
                </a:lnTo>
                <a:lnTo>
                  <a:pt x="846118" y="4539520"/>
                </a:lnTo>
                <a:lnTo>
                  <a:pt x="849107" y="4538523"/>
                </a:lnTo>
                <a:lnTo>
                  <a:pt x="852097" y="4537527"/>
                </a:lnTo>
                <a:lnTo>
                  <a:pt x="848608" y="4526065"/>
                </a:lnTo>
                <a:lnTo>
                  <a:pt x="845615" y="4516597"/>
                </a:lnTo>
                <a:lnTo>
                  <a:pt x="842131" y="4509621"/>
                </a:lnTo>
                <a:lnTo>
                  <a:pt x="839637" y="4504638"/>
                </a:lnTo>
                <a:lnTo>
                  <a:pt x="836651" y="4501648"/>
                </a:lnTo>
                <a:lnTo>
                  <a:pt x="833658" y="4500651"/>
                </a:lnTo>
                <a:lnTo>
                  <a:pt x="830667" y="4500651"/>
                </a:lnTo>
                <a:lnTo>
                  <a:pt x="828175" y="4501149"/>
                </a:lnTo>
                <a:lnTo>
                  <a:pt x="821699" y="4504138"/>
                </a:lnTo>
                <a:lnTo>
                  <a:pt x="818213" y="4505634"/>
                </a:lnTo>
                <a:lnTo>
                  <a:pt x="814723" y="4507627"/>
                </a:lnTo>
                <a:lnTo>
                  <a:pt x="810734" y="4508624"/>
                </a:lnTo>
                <a:lnTo>
                  <a:pt x="806748" y="4508624"/>
                </a:lnTo>
                <a:lnTo>
                  <a:pt x="802763" y="4507627"/>
                </a:lnTo>
                <a:lnTo>
                  <a:pt x="798281" y="4505135"/>
                </a:lnTo>
                <a:lnTo>
                  <a:pt x="791801" y="4488690"/>
                </a:lnTo>
                <a:lnTo>
                  <a:pt x="786320" y="4472745"/>
                </a:lnTo>
                <a:lnTo>
                  <a:pt x="781835" y="4456798"/>
                </a:lnTo>
                <a:lnTo>
                  <a:pt x="777848" y="4441849"/>
                </a:lnTo>
                <a:lnTo>
                  <a:pt x="773366" y="4426401"/>
                </a:lnTo>
                <a:lnTo>
                  <a:pt x="770875" y="4411450"/>
                </a:lnTo>
                <a:lnTo>
                  <a:pt x="764893" y="4382050"/>
                </a:lnTo>
                <a:lnTo>
                  <a:pt x="755921" y="4325241"/>
                </a:lnTo>
                <a:lnTo>
                  <a:pt x="749944" y="4296835"/>
                </a:lnTo>
                <a:lnTo>
                  <a:pt x="746455" y="4282384"/>
                </a:lnTo>
                <a:lnTo>
                  <a:pt x="743465" y="4267435"/>
                </a:lnTo>
                <a:lnTo>
                  <a:pt x="741473" y="4264942"/>
                </a:lnTo>
                <a:lnTo>
                  <a:pt x="739978" y="4262949"/>
                </a:lnTo>
                <a:lnTo>
                  <a:pt x="737982" y="4261454"/>
                </a:lnTo>
                <a:lnTo>
                  <a:pt x="736491" y="4259959"/>
                </a:lnTo>
                <a:lnTo>
                  <a:pt x="733998" y="4259460"/>
                </a:lnTo>
                <a:lnTo>
                  <a:pt x="732502" y="4259460"/>
                </a:lnTo>
                <a:lnTo>
                  <a:pt x="728020" y="4259959"/>
                </a:lnTo>
                <a:lnTo>
                  <a:pt x="722539" y="4261454"/>
                </a:lnTo>
                <a:lnTo>
                  <a:pt x="718050" y="4262949"/>
                </a:lnTo>
                <a:lnTo>
                  <a:pt x="713069" y="4264942"/>
                </a:lnTo>
                <a:lnTo>
                  <a:pt x="708086" y="4265939"/>
                </a:lnTo>
                <a:lnTo>
                  <a:pt x="717056" y="4278896"/>
                </a:lnTo>
                <a:lnTo>
                  <a:pt x="725526" y="4293348"/>
                </a:lnTo>
                <a:lnTo>
                  <a:pt x="733501" y="4309792"/>
                </a:lnTo>
                <a:lnTo>
                  <a:pt x="736988" y="4317765"/>
                </a:lnTo>
                <a:lnTo>
                  <a:pt x="740476" y="4326735"/>
                </a:lnTo>
                <a:lnTo>
                  <a:pt x="743465" y="4335206"/>
                </a:lnTo>
                <a:lnTo>
                  <a:pt x="745459" y="4343179"/>
                </a:lnTo>
                <a:lnTo>
                  <a:pt x="747452" y="4351651"/>
                </a:lnTo>
                <a:lnTo>
                  <a:pt x="748451" y="4359624"/>
                </a:lnTo>
                <a:lnTo>
                  <a:pt x="748451" y="4367598"/>
                </a:lnTo>
                <a:lnTo>
                  <a:pt x="747950" y="4376069"/>
                </a:lnTo>
                <a:lnTo>
                  <a:pt x="746455" y="4383046"/>
                </a:lnTo>
                <a:lnTo>
                  <a:pt x="744463" y="4390023"/>
                </a:lnTo>
                <a:lnTo>
                  <a:pt x="744463" y="4388527"/>
                </a:lnTo>
                <a:lnTo>
                  <a:pt x="743964" y="4385537"/>
                </a:lnTo>
                <a:lnTo>
                  <a:pt x="741972" y="4380057"/>
                </a:lnTo>
                <a:lnTo>
                  <a:pt x="739978" y="4371585"/>
                </a:lnTo>
                <a:lnTo>
                  <a:pt x="735991" y="4362614"/>
                </a:lnTo>
                <a:lnTo>
                  <a:pt x="731010" y="4353147"/>
                </a:lnTo>
                <a:lnTo>
                  <a:pt x="725526" y="4343179"/>
                </a:lnTo>
                <a:lnTo>
                  <a:pt x="719548" y="4333711"/>
                </a:lnTo>
                <a:lnTo>
                  <a:pt x="714068" y="4324244"/>
                </a:lnTo>
                <a:lnTo>
                  <a:pt x="707588" y="4316270"/>
                </a:lnTo>
                <a:lnTo>
                  <a:pt x="702107" y="4309792"/>
                </a:lnTo>
                <a:lnTo>
                  <a:pt x="699117" y="4307799"/>
                </a:lnTo>
                <a:lnTo>
                  <a:pt x="696629" y="4305307"/>
                </a:lnTo>
                <a:lnTo>
                  <a:pt x="694634" y="4304310"/>
                </a:lnTo>
                <a:lnTo>
                  <a:pt x="692144" y="4303811"/>
                </a:lnTo>
                <a:lnTo>
                  <a:pt x="690146" y="4303811"/>
                </a:lnTo>
                <a:lnTo>
                  <a:pt x="688158" y="4304808"/>
                </a:lnTo>
                <a:lnTo>
                  <a:pt x="686659" y="4306803"/>
                </a:lnTo>
                <a:lnTo>
                  <a:pt x="684666" y="4309293"/>
                </a:lnTo>
                <a:lnTo>
                  <a:pt x="684171" y="4312782"/>
                </a:lnTo>
                <a:lnTo>
                  <a:pt x="683173" y="4317266"/>
                </a:lnTo>
                <a:lnTo>
                  <a:pt x="683173" y="4323745"/>
                </a:lnTo>
                <a:lnTo>
                  <a:pt x="683173" y="4330721"/>
                </a:lnTo>
                <a:lnTo>
                  <a:pt x="669718" y="4306803"/>
                </a:lnTo>
                <a:lnTo>
                  <a:pt x="664236" y="4296835"/>
                </a:lnTo>
                <a:lnTo>
                  <a:pt x="657759" y="4287866"/>
                </a:lnTo>
                <a:lnTo>
                  <a:pt x="651280" y="4278896"/>
                </a:lnTo>
                <a:lnTo>
                  <a:pt x="642309" y="4268929"/>
                </a:lnTo>
                <a:lnTo>
                  <a:pt x="630854" y="4256970"/>
                </a:lnTo>
                <a:lnTo>
                  <a:pt x="616902" y="4242518"/>
                </a:lnTo>
                <a:lnTo>
                  <a:pt x="618893" y="4241522"/>
                </a:lnTo>
                <a:lnTo>
                  <a:pt x="621381" y="4241522"/>
                </a:lnTo>
                <a:lnTo>
                  <a:pt x="623376" y="4240525"/>
                </a:lnTo>
                <a:lnTo>
                  <a:pt x="625866" y="4241522"/>
                </a:lnTo>
                <a:lnTo>
                  <a:pt x="629852" y="4242518"/>
                </a:lnTo>
                <a:lnTo>
                  <a:pt x="633841" y="4244012"/>
                </a:lnTo>
                <a:lnTo>
                  <a:pt x="637827" y="4246005"/>
                </a:lnTo>
                <a:lnTo>
                  <a:pt x="641812" y="4246505"/>
                </a:lnTo>
                <a:lnTo>
                  <a:pt x="644304" y="4247002"/>
                </a:lnTo>
                <a:lnTo>
                  <a:pt x="646297" y="4246505"/>
                </a:lnTo>
                <a:lnTo>
                  <a:pt x="648788" y="4246005"/>
                </a:lnTo>
                <a:lnTo>
                  <a:pt x="651280" y="4244511"/>
                </a:lnTo>
                <a:lnTo>
                  <a:pt x="649788" y="4237036"/>
                </a:lnTo>
                <a:lnTo>
                  <a:pt x="647793" y="4232053"/>
                </a:lnTo>
                <a:lnTo>
                  <a:pt x="645302" y="4228067"/>
                </a:lnTo>
                <a:lnTo>
                  <a:pt x="642812" y="4224578"/>
                </a:lnTo>
                <a:lnTo>
                  <a:pt x="637827" y="4218598"/>
                </a:lnTo>
                <a:lnTo>
                  <a:pt x="634837" y="4214612"/>
                </a:lnTo>
                <a:lnTo>
                  <a:pt x="633345" y="4209130"/>
                </a:lnTo>
                <a:lnTo>
                  <a:pt x="617897" y="4213615"/>
                </a:lnTo>
                <a:lnTo>
                  <a:pt x="611917" y="4216605"/>
                </a:lnTo>
                <a:lnTo>
                  <a:pt x="606936" y="4219097"/>
                </a:lnTo>
                <a:lnTo>
                  <a:pt x="602946" y="4221588"/>
                </a:lnTo>
                <a:lnTo>
                  <a:pt x="599457" y="4224578"/>
                </a:lnTo>
                <a:lnTo>
                  <a:pt x="596468" y="4227568"/>
                </a:lnTo>
                <a:lnTo>
                  <a:pt x="593977" y="4231057"/>
                </a:lnTo>
                <a:lnTo>
                  <a:pt x="589990" y="4238033"/>
                </a:lnTo>
                <a:lnTo>
                  <a:pt x="585505" y="4247002"/>
                </a:lnTo>
                <a:lnTo>
                  <a:pt x="580024" y="4258464"/>
                </a:lnTo>
                <a:lnTo>
                  <a:pt x="573048" y="4271421"/>
                </a:lnTo>
                <a:lnTo>
                  <a:pt x="575041" y="4267435"/>
                </a:lnTo>
                <a:lnTo>
                  <a:pt x="576041" y="4263448"/>
                </a:lnTo>
                <a:lnTo>
                  <a:pt x="576041" y="4259460"/>
                </a:lnTo>
                <a:lnTo>
                  <a:pt x="575041" y="4254976"/>
                </a:lnTo>
                <a:lnTo>
                  <a:pt x="573547" y="4250990"/>
                </a:lnTo>
                <a:lnTo>
                  <a:pt x="571553" y="4247002"/>
                </a:lnTo>
                <a:lnTo>
                  <a:pt x="566074" y="4239029"/>
                </a:lnTo>
                <a:lnTo>
                  <a:pt x="561587" y="4230557"/>
                </a:lnTo>
                <a:lnTo>
                  <a:pt x="560090" y="4226571"/>
                </a:lnTo>
                <a:lnTo>
                  <a:pt x="558598" y="4221588"/>
                </a:lnTo>
                <a:lnTo>
                  <a:pt x="558099" y="4217602"/>
                </a:lnTo>
                <a:lnTo>
                  <a:pt x="558598" y="4213116"/>
                </a:lnTo>
                <a:lnTo>
                  <a:pt x="560592" y="4208632"/>
                </a:lnTo>
                <a:lnTo>
                  <a:pt x="563578" y="4204646"/>
                </a:lnTo>
                <a:lnTo>
                  <a:pt x="546141" y="4191689"/>
                </a:lnTo>
                <a:lnTo>
                  <a:pt x="529199" y="4178234"/>
                </a:lnTo>
                <a:lnTo>
                  <a:pt x="512257" y="4164779"/>
                </a:lnTo>
                <a:lnTo>
                  <a:pt x="495814" y="4149830"/>
                </a:lnTo>
                <a:lnTo>
                  <a:pt x="480365" y="4134382"/>
                </a:lnTo>
                <a:lnTo>
                  <a:pt x="464916" y="4117438"/>
                </a:lnTo>
                <a:lnTo>
                  <a:pt x="450465" y="4099997"/>
                </a:lnTo>
                <a:lnTo>
                  <a:pt x="442991" y="4090528"/>
                </a:lnTo>
                <a:lnTo>
                  <a:pt x="436516" y="4081060"/>
                </a:lnTo>
                <a:lnTo>
                  <a:pt x="430036" y="4070595"/>
                </a:lnTo>
                <a:lnTo>
                  <a:pt x="423559" y="4060131"/>
                </a:lnTo>
                <a:lnTo>
                  <a:pt x="417579" y="4049666"/>
                </a:lnTo>
                <a:lnTo>
                  <a:pt x="411601" y="4038702"/>
                </a:lnTo>
                <a:lnTo>
                  <a:pt x="406117" y="4026743"/>
                </a:lnTo>
                <a:lnTo>
                  <a:pt x="400139" y="4014285"/>
                </a:lnTo>
                <a:lnTo>
                  <a:pt x="395153" y="4001826"/>
                </a:lnTo>
                <a:lnTo>
                  <a:pt x="390671" y="3989368"/>
                </a:lnTo>
                <a:lnTo>
                  <a:pt x="385189" y="3975416"/>
                </a:lnTo>
                <a:lnTo>
                  <a:pt x="381201" y="3961462"/>
                </a:lnTo>
                <a:lnTo>
                  <a:pt x="377218" y="3947010"/>
                </a:lnTo>
                <a:lnTo>
                  <a:pt x="373228" y="3931562"/>
                </a:lnTo>
                <a:lnTo>
                  <a:pt x="369742" y="3916114"/>
                </a:lnTo>
                <a:lnTo>
                  <a:pt x="366754" y="3899670"/>
                </a:lnTo>
                <a:lnTo>
                  <a:pt x="364262" y="3882728"/>
                </a:lnTo>
                <a:lnTo>
                  <a:pt x="361767" y="3865286"/>
                </a:lnTo>
                <a:lnTo>
                  <a:pt x="354793" y="3859804"/>
                </a:lnTo>
                <a:lnTo>
                  <a:pt x="349313" y="3854322"/>
                </a:lnTo>
                <a:lnTo>
                  <a:pt x="342836" y="3847843"/>
                </a:lnTo>
                <a:lnTo>
                  <a:pt x="337352" y="3840867"/>
                </a:lnTo>
                <a:lnTo>
                  <a:pt x="331371" y="3833392"/>
                </a:lnTo>
                <a:lnTo>
                  <a:pt x="326387" y="3825419"/>
                </a:lnTo>
                <a:lnTo>
                  <a:pt x="315428" y="3808975"/>
                </a:lnTo>
                <a:lnTo>
                  <a:pt x="305459" y="3791034"/>
                </a:lnTo>
                <a:lnTo>
                  <a:pt x="295994" y="3771600"/>
                </a:lnTo>
                <a:lnTo>
                  <a:pt x="286026" y="3752165"/>
                </a:lnTo>
                <a:lnTo>
                  <a:pt x="277060" y="3732232"/>
                </a:lnTo>
                <a:lnTo>
                  <a:pt x="258620" y="3692366"/>
                </a:lnTo>
                <a:lnTo>
                  <a:pt x="249154" y="3672433"/>
                </a:lnTo>
                <a:lnTo>
                  <a:pt x="239190" y="3653995"/>
                </a:lnTo>
                <a:lnTo>
                  <a:pt x="228724" y="3636554"/>
                </a:lnTo>
                <a:lnTo>
                  <a:pt x="223739" y="3628082"/>
                </a:lnTo>
                <a:lnTo>
                  <a:pt x="218259" y="3620608"/>
                </a:lnTo>
                <a:lnTo>
                  <a:pt x="212278" y="3613133"/>
                </a:lnTo>
                <a:lnTo>
                  <a:pt x="206798" y="3605658"/>
                </a:lnTo>
                <a:lnTo>
                  <a:pt x="200817" y="3599179"/>
                </a:lnTo>
                <a:lnTo>
                  <a:pt x="194341" y="3593698"/>
                </a:lnTo>
                <a:lnTo>
                  <a:pt x="193344" y="3583731"/>
                </a:lnTo>
                <a:lnTo>
                  <a:pt x="192346" y="3573765"/>
                </a:lnTo>
                <a:lnTo>
                  <a:pt x="189858" y="3552337"/>
                </a:lnTo>
                <a:lnTo>
                  <a:pt x="188359" y="3531407"/>
                </a:lnTo>
                <a:lnTo>
                  <a:pt x="185869" y="3510976"/>
                </a:lnTo>
                <a:lnTo>
                  <a:pt x="184377" y="3502504"/>
                </a:lnTo>
                <a:lnTo>
                  <a:pt x="182382" y="3494531"/>
                </a:lnTo>
                <a:lnTo>
                  <a:pt x="179888" y="3487555"/>
                </a:lnTo>
                <a:lnTo>
                  <a:pt x="176901" y="3482572"/>
                </a:lnTo>
                <a:lnTo>
                  <a:pt x="174908" y="3480080"/>
                </a:lnTo>
                <a:lnTo>
                  <a:pt x="173412" y="3478584"/>
                </a:lnTo>
                <a:lnTo>
                  <a:pt x="170922" y="3477588"/>
                </a:lnTo>
                <a:lnTo>
                  <a:pt x="168927" y="3477090"/>
                </a:lnTo>
                <a:lnTo>
                  <a:pt x="166436" y="3476094"/>
                </a:lnTo>
                <a:lnTo>
                  <a:pt x="163448" y="3476094"/>
                </a:lnTo>
                <a:lnTo>
                  <a:pt x="160954" y="3477588"/>
                </a:lnTo>
                <a:lnTo>
                  <a:pt x="157964" y="3478584"/>
                </a:lnTo>
                <a:lnTo>
                  <a:pt x="157468" y="3468121"/>
                </a:lnTo>
                <a:lnTo>
                  <a:pt x="157468" y="3458652"/>
                </a:lnTo>
                <a:lnTo>
                  <a:pt x="157964" y="3449184"/>
                </a:lnTo>
                <a:lnTo>
                  <a:pt x="158465" y="3440712"/>
                </a:lnTo>
                <a:lnTo>
                  <a:pt x="160458" y="3433237"/>
                </a:lnTo>
                <a:lnTo>
                  <a:pt x="161951" y="3426261"/>
                </a:lnTo>
                <a:lnTo>
                  <a:pt x="164941" y="3420283"/>
                </a:lnTo>
                <a:lnTo>
                  <a:pt x="168429" y="3415803"/>
                </a:lnTo>
                <a:lnTo>
                  <a:pt x="166932" y="3408322"/>
                </a:lnTo>
                <a:lnTo>
                  <a:pt x="165438" y="3403339"/>
                </a:lnTo>
                <a:lnTo>
                  <a:pt x="164941" y="3402841"/>
                </a:lnTo>
                <a:lnTo>
                  <a:pt x="163448" y="3402344"/>
                </a:lnTo>
                <a:lnTo>
                  <a:pt x="162947" y="3402841"/>
                </a:lnTo>
                <a:lnTo>
                  <a:pt x="161951" y="3403339"/>
                </a:lnTo>
                <a:lnTo>
                  <a:pt x="160458" y="3406329"/>
                </a:lnTo>
                <a:lnTo>
                  <a:pt x="157964" y="3410814"/>
                </a:lnTo>
                <a:lnTo>
                  <a:pt x="153974" y="3421278"/>
                </a:lnTo>
                <a:lnTo>
                  <a:pt x="149993" y="3431743"/>
                </a:lnTo>
                <a:lnTo>
                  <a:pt x="147502" y="3435729"/>
                </a:lnTo>
                <a:lnTo>
                  <a:pt x="146502" y="3436726"/>
                </a:lnTo>
                <a:lnTo>
                  <a:pt x="145507" y="3437722"/>
                </a:lnTo>
                <a:lnTo>
                  <a:pt x="144012" y="3437722"/>
                </a:lnTo>
                <a:lnTo>
                  <a:pt x="142517" y="3437722"/>
                </a:lnTo>
                <a:lnTo>
                  <a:pt x="141518" y="3437223"/>
                </a:lnTo>
                <a:lnTo>
                  <a:pt x="140027" y="3435729"/>
                </a:lnTo>
                <a:lnTo>
                  <a:pt x="138036" y="3430247"/>
                </a:lnTo>
                <a:lnTo>
                  <a:pt x="135541" y="3421278"/>
                </a:lnTo>
                <a:lnTo>
                  <a:pt x="134046" y="3410814"/>
                </a:lnTo>
                <a:lnTo>
                  <a:pt x="132550" y="3402841"/>
                </a:lnTo>
                <a:lnTo>
                  <a:pt x="132550" y="3397860"/>
                </a:lnTo>
                <a:lnTo>
                  <a:pt x="133550" y="3394369"/>
                </a:lnTo>
                <a:lnTo>
                  <a:pt x="134046" y="3393872"/>
                </a:lnTo>
                <a:lnTo>
                  <a:pt x="134542" y="3393374"/>
                </a:lnTo>
                <a:lnTo>
                  <a:pt x="135541" y="3393374"/>
                </a:lnTo>
                <a:lnTo>
                  <a:pt x="137534" y="3394369"/>
                </a:lnTo>
                <a:lnTo>
                  <a:pt x="139527" y="3396366"/>
                </a:lnTo>
                <a:lnTo>
                  <a:pt x="143512" y="3400351"/>
                </a:lnTo>
                <a:lnTo>
                  <a:pt x="145507" y="3401346"/>
                </a:lnTo>
                <a:lnTo>
                  <a:pt x="146998" y="3401846"/>
                </a:lnTo>
                <a:lnTo>
                  <a:pt x="147502" y="3401846"/>
                </a:lnTo>
                <a:lnTo>
                  <a:pt x="147998" y="3401346"/>
                </a:lnTo>
                <a:lnTo>
                  <a:pt x="149494" y="3398855"/>
                </a:lnTo>
                <a:lnTo>
                  <a:pt x="149494" y="3394878"/>
                </a:lnTo>
                <a:lnTo>
                  <a:pt x="149494" y="3387892"/>
                </a:lnTo>
                <a:lnTo>
                  <a:pt x="135041" y="3375933"/>
                </a:lnTo>
                <a:lnTo>
                  <a:pt x="121092" y="3363977"/>
                </a:lnTo>
                <a:lnTo>
                  <a:pt x="114613" y="3357999"/>
                </a:lnTo>
                <a:lnTo>
                  <a:pt x="107637" y="3351023"/>
                </a:lnTo>
                <a:lnTo>
                  <a:pt x="101160" y="3343548"/>
                </a:lnTo>
                <a:lnTo>
                  <a:pt x="94680" y="3336072"/>
                </a:lnTo>
                <a:lnTo>
                  <a:pt x="92688" y="3326106"/>
                </a:lnTo>
                <a:lnTo>
                  <a:pt x="90694" y="3315145"/>
                </a:lnTo>
                <a:lnTo>
                  <a:pt x="87704" y="3291726"/>
                </a:lnTo>
                <a:lnTo>
                  <a:pt x="85212" y="3266306"/>
                </a:lnTo>
                <a:lnTo>
                  <a:pt x="82721" y="3238903"/>
                </a:lnTo>
                <a:lnTo>
                  <a:pt x="79233" y="3179607"/>
                </a:lnTo>
                <a:lnTo>
                  <a:pt x="76247" y="3118312"/>
                </a:lnTo>
                <a:lnTo>
                  <a:pt x="73253" y="3056521"/>
                </a:lnTo>
                <a:lnTo>
                  <a:pt x="69267" y="2997720"/>
                </a:lnTo>
                <a:lnTo>
                  <a:pt x="66777" y="2970313"/>
                </a:lnTo>
                <a:lnTo>
                  <a:pt x="63788" y="2943901"/>
                </a:lnTo>
                <a:lnTo>
                  <a:pt x="61294" y="2919483"/>
                </a:lnTo>
                <a:lnTo>
                  <a:pt x="57306" y="2898056"/>
                </a:lnTo>
                <a:lnTo>
                  <a:pt x="59300" y="2889584"/>
                </a:lnTo>
                <a:lnTo>
                  <a:pt x="61795" y="2881611"/>
                </a:lnTo>
                <a:lnTo>
                  <a:pt x="64788" y="2874136"/>
                </a:lnTo>
                <a:lnTo>
                  <a:pt x="67276" y="2867657"/>
                </a:lnTo>
                <a:lnTo>
                  <a:pt x="70764" y="2861179"/>
                </a:lnTo>
                <a:lnTo>
                  <a:pt x="74750" y="2856196"/>
                </a:lnTo>
                <a:lnTo>
                  <a:pt x="78737" y="2851713"/>
                </a:lnTo>
                <a:lnTo>
                  <a:pt x="82721" y="2847725"/>
                </a:lnTo>
                <a:lnTo>
                  <a:pt x="79233" y="2820318"/>
                </a:lnTo>
                <a:lnTo>
                  <a:pt x="76247" y="2793411"/>
                </a:lnTo>
                <a:lnTo>
                  <a:pt x="73753" y="2766999"/>
                </a:lnTo>
                <a:lnTo>
                  <a:pt x="72257" y="2740587"/>
                </a:lnTo>
                <a:lnTo>
                  <a:pt x="71258" y="2714672"/>
                </a:lnTo>
                <a:lnTo>
                  <a:pt x="70764" y="2688766"/>
                </a:lnTo>
                <a:lnTo>
                  <a:pt x="72257" y="2663348"/>
                </a:lnTo>
                <a:lnTo>
                  <a:pt x="73253" y="2637934"/>
                </a:lnTo>
                <a:lnTo>
                  <a:pt x="75246" y="2612020"/>
                </a:lnTo>
                <a:lnTo>
                  <a:pt x="78236" y="2587105"/>
                </a:lnTo>
                <a:lnTo>
                  <a:pt x="81228" y="2561691"/>
                </a:lnTo>
                <a:lnTo>
                  <a:pt x="85212" y="2537272"/>
                </a:lnTo>
                <a:lnTo>
                  <a:pt x="93189" y="2487938"/>
                </a:lnTo>
                <a:lnTo>
                  <a:pt x="102153" y="2439106"/>
                </a:lnTo>
                <a:lnTo>
                  <a:pt x="107141" y="2415183"/>
                </a:lnTo>
                <a:lnTo>
                  <a:pt x="112123" y="2391265"/>
                </a:lnTo>
                <a:lnTo>
                  <a:pt x="122584" y="2342430"/>
                </a:lnTo>
                <a:lnTo>
                  <a:pt x="145507" y="2244754"/>
                </a:lnTo>
                <a:lnTo>
                  <a:pt x="156969" y="2194922"/>
                </a:lnTo>
                <a:lnTo>
                  <a:pt x="166436" y="2144593"/>
                </a:lnTo>
                <a:lnTo>
                  <a:pt x="170922" y="2118687"/>
                </a:lnTo>
                <a:lnTo>
                  <a:pt x="175903" y="2092778"/>
                </a:lnTo>
                <a:lnTo>
                  <a:pt x="178893" y="2067356"/>
                </a:lnTo>
                <a:lnTo>
                  <a:pt x="182382" y="2040950"/>
                </a:lnTo>
                <a:lnTo>
                  <a:pt x="189858" y="2033976"/>
                </a:lnTo>
                <a:lnTo>
                  <a:pt x="196336" y="2026998"/>
                </a:lnTo>
                <a:lnTo>
                  <a:pt x="201319" y="2019027"/>
                </a:lnTo>
                <a:lnTo>
                  <a:pt x="205801" y="2011548"/>
                </a:lnTo>
                <a:lnTo>
                  <a:pt x="210288" y="2003073"/>
                </a:lnTo>
                <a:lnTo>
                  <a:pt x="213276" y="1993607"/>
                </a:lnTo>
                <a:lnTo>
                  <a:pt x="216268" y="1984139"/>
                </a:lnTo>
                <a:lnTo>
                  <a:pt x="219254" y="1973671"/>
                </a:lnTo>
                <a:lnTo>
                  <a:pt x="224239" y="1950252"/>
                </a:lnTo>
                <a:lnTo>
                  <a:pt x="230220" y="1923840"/>
                </a:lnTo>
                <a:lnTo>
                  <a:pt x="237193" y="1893441"/>
                </a:lnTo>
                <a:lnTo>
                  <a:pt x="241677" y="1876491"/>
                </a:lnTo>
                <a:lnTo>
                  <a:pt x="246660" y="1858548"/>
                </a:lnTo>
                <a:lnTo>
                  <a:pt x="249154" y="1859050"/>
                </a:lnTo>
                <a:lnTo>
                  <a:pt x="251644" y="1858548"/>
                </a:lnTo>
                <a:lnTo>
                  <a:pt x="254141" y="1858548"/>
                </a:lnTo>
                <a:lnTo>
                  <a:pt x="256626" y="1857559"/>
                </a:lnTo>
                <a:lnTo>
                  <a:pt x="260615" y="1854568"/>
                </a:lnTo>
                <a:lnTo>
                  <a:pt x="265100" y="1851576"/>
                </a:lnTo>
                <a:lnTo>
                  <a:pt x="269086" y="1848591"/>
                </a:lnTo>
                <a:lnTo>
                  <a:pt x="273571" y="1846094"/>
                </a:lnTo>
                <a:lnTo>
                  <a:pt x="276062" y="1845595"/>
                </a:lnTo>
                <a:lnTo>
                  <a:pt x="278054" y="1845093"/>
                </a:lnTo>
                <a:lnTo>
                  <a:pt x="280548" y="1845093"/>
                </a:lnTo>
                <a:lnTo>
                  <a:pt x="283534" y="1845595"/>
                </a:lnTo>
                <a:lnTo>
                  <a:pt x="285033" y="1829149"/>
                </a:lnTo>
                <a:lnTo>
                  <a:pt x="287524" y="1812708"/>
                </a:lnTo>
                <a:lnTo>
                  <a:pt x="290014" y="1796757"/>
                </a:lnTo>
                <a:lnTo>
                  <a:pt x="293007" y="1781306"/>
                </a:lnTo>
                <a:lnTo>
                  <a:pt x="296491" y="1766355"/>
                </a:lnTo>
                <a:lnTo>
                  <a:pt x="300476" y="1751409"/>
                </a:lnTo>
                <a:lnTo>
                  <a:pt x="304466" y="1736958"/>
                </a:lnTo>
                <a:lnTo>
                  <a:pt x="309946" y="1722015"/>
                </a:lnTo>
                <a:lnTo>
                  <a:pt x="314430" y="1707559"/>
                </a:lnTo>
                <a:lnTo>
                  <a:pt x="319912" y="1693602"/>
                </a:lnTo>
                <a:lnTo>
                  <a:pt x="331371" y="1665696"/>
                </a:lnTo>
                <a:lnTo>
                  <a:pt x="343333" y="1638284"/>
                </a:lnTo>
                <a:lnTo>
                  <a:pt x="357286" y="1610889"/>
                </a:lnTo>
                <a:lnTo>
                  <a:pt x="384191" y="1556569"/>
                </a:lnTo>
                <a:lnTo>
                  <a:pt x="398146" y="1528165"/>
                </a:lnTo>
                <a:lnTo>
                  <a:pt x="411099" y="1500258"/>
                </a:lnTo>
                <a:lnTo>
                  <a:pt x="424055" y="1470359"/>
                </a:lnTo>
                <a:lnTo>
                  <a:pt x="437511" y="1439966"/>
                </a:lnTo>
                <a:lnTo>
                  <a:pt x="449469" y="1408562"/>
                </a:lnTo>
                <a:lnTo>
                  <a:pt x="461428" y="1375179"/>
                </a:lnTo>
                <a:lnTo>
                  <a:pt x="485348" y="1381157"/>
                </a:lnTo>
                <a:lnTo>
                  <a:pt x="487838" y="1362223"/>
                </a:lnTo>
                <a:lnTo>
                  <a:pt x="490830" y="1345776"/>
                </a:lnTo>
                <a:lnTo>
                  <a:pt x="494316" y="1331829"/>
                </a:lnTo>
                <a:lnTo>
                  <a:pt x="498804" y="1319870"/>
                </a:lnTo>
                <a:lnTo>
                  <a:pt x="502787" y="1308906"/>
                </a:lnTo>
                <a:lnTo>
                  <a:pt x="507768" y="1299442"/>
                </a:lnTo>
                <a:lnTo>
                  <a:pt x="513252" y="1290471"/>
                </a:lnTo>
                <a:lnTo>
                  <a:pt x="518235" y="1282495"/>
                </a:lnTo>
                <a:lnTo>
                  <a:pt x="522717" y="1274025"/>
                </a:lnTo>
                <a:lnTo>
                  <a:pt x="527700" y="1265553"/>
                </a:lnTo>
                <a:lnTo>
                  <a:pt x="533186" y="1256085"/>
                </a:lnTo>
                <a:lnTo>
                  <a:pt x="537668" y="1246119"/>
                </a:lnTo>
                <a:lnTo>
                  <a:pt x="541656" y="1234160"/>
                </a:lnTo>
                <a:lnTo>
                  <a:pt x="545143" y="1220204"/>
                </a:lnTo>
                <a:lnTo>
                  <a:pt x="548136" y="1204259"/>
                </a:lnTo>
                <a:lnTo>
                  <a:pt x="550124" y="1185325"/>
                </a:lnTo>
                <a:lnTo>
                  <a:pt x="556106" y="1182335"/>
                </a:lnTo>
                <a:lnTo>
                  <a:pt x="561587" y="1178846"/>
                </a:lnTo>
                <a:lnTo>
                  <a:pt x="567566" y="1173863"/>
                </a:lnTo>
                <a:lnTo>
                  <a:pt x="572551" y="1168379"/>
                </a:lnTo>
                <a:lnTo>
                  <a:pt x="577532" y="1161905"/>
                </a:lnTo>
                <a:lnTo>
                  <a:pt x="583014" y="1154430"/>
                </a:lnTo>
                <a:lnTo>
                  <a:pt x="587500" y="1146955"/>
                </a:lnTo>
                <a:lnTo>
                  <a:pt x="591983" y="1138483"/>
                </a:lnTo>
                <a:lnTo>
                  <a:pt x="596468" y="1130014"/>
                </a:lnTo>
                <a:lnTo>
                  <a:pt x="600452" y="1120544"/>
                </a:lnTo>
                <a:lnTo>
                  <a:pt x="603941" y="1111575"/>
                </a:lnTo>
                <a:lnTo>
                  <a:pt x="607429" y="1101609"/>
                </a:lnTo>
                <a:lnTo>
                  <a:pt x="613911" y="1081674"/>
                </a:lnTo>
                <a:lnTo>
                  <a:pt x="618394" y="1062239"/>
                </a:lnTo>
                <a:lnTo>
                  <a:pt x="621381" y="1065728"/>
                </a:lnTo>
                <a:lnTo>
                  <a:pt x="624371" y="1067224"/>
                </a:lnTo>
                <a:lnTo>
                  <a:pt x="627361" y="1068720"/>
                </a:lnTo>
                <a:lnTo>
                  <a:pt x="630355" y="1068720"/>
                </a:lnTo>
                <a:lnTo>
                  <a:pt x="633345" y="1067721"/>
                </a:lnTo>
                <a:lnTo>
                  <a:pt x="636331" y="1066725"/>
                </a:lnTo>
                <a:lnTo>
                  <a:pt x="641812" y="1063733"/>
                </a:lnTo>
                <a:lnTo>
                  <a:pt x="647793" y="1059750"/>
                </a:lnTo>
                <a:lnTo>
                  <a:pt x="650283" y="1058256"/>
                </a:lnTo>
                <a:lnTo>
                  <a:pt x="653274" y="1057259"/>
                </a:lnTo>
                <a:lnTo>
                  <a:pt x="656265" y="1056260"/>
                </a:lnTo>
                <a:lnTo>
                  <a:pt x="659254" y="1056260"/>
                </a:lnTo>
                <a:lnTo>
                  <a:pt x="661745" y="1057259"/>
                </a:lnTo>
                <a:lnTo>
                  <a:pt x="665232" y="1058752"/>
                </a:lnTo>
                <a:lnTo>
                  <a:pt x="669218" y="1050778"/>
                </a:lnTo>
                <a:lnTo>
                  <a:pt x="672708" y="1043801"/>
                </a:lnTo>
                <a:lnTo>
                  <a:pt x="674701" y="1038319"/>
                </a:lnTo>
                <a:lnTo>
                  <a:pt x="675700" y="1032840"/>
                </a:lnTo>
                <a:lnTo>
                  <a:pt x="676197" y="1028355"/>
                </a:lnTo>
                <a:lnTo>
                  <a:pt x="676197" y="1024866"/>
                </a:lnTo>
                <a:lnTo>
                  <a:pt x="674701" y="1017391"/>
                </a:lnTo>
                <a:lnTo>
                  <a:pt x="673207" y="1010912"/>
                </a:lnTo>
                <a:lnTo>
                  <a:pt x="673207" y="1006427"/>
                </a:lnTo>
                <a:lnTo>
                  <a:pt x="673207" y="1001944"/>
                </a:lnTo>
                <a:lnTo>
                  <a:pt x="674701" y="996958"/>
                </a:lnTo>
                <a:lnTo>
                  <a:pt x="676694" y="990980"/>
                </a:lnTo>
                <a:lnTo>
                  <a:pt x="680183" y="984502"/>
                </a:lnTo>
                <a:lnTo>
                  <a:pt x="684171" y="976529"/>
                </a:lnTo>
                <a:lnTo>
                  <a:pt x="703603" y="958089"/>
                </a:lnTo>
                <a:lnTo>
                  <a:pt x="723039" y="938156"/>
                </a:lnTo>
                <a:lnTo>
                  <a:pt x="743964" y="916728"/>
                </a:lnTo>
                <a:lnTo>
                  <a:pt x="763896" y="893805"/>
                </a:lnTo>
                <a:lnTo>
                  <a:pt x="784825" y="870384"/>
                </a:lnTo>
                <a:lnTo>
                  <a:pt x="806252" y="844968"/>
                </a:lnTo>
                <a:lnTo>
                  <a:pt x="827679" y="819554"/>
                </a:lnTo>
                <a:lnTo>
                  <a:pt x="848608" y="793144"/>
                </a:lnTo>
                <a:lnTo>
                  <a:pt x="870531" y="766234"/>
                </a:lnTo>
                <a:lnTo>
                  <a:pt x="891460" y="738328"/>
                </a:lnTo>
                <a:lnTo>
                  <a:pt x="912392" y="709426"/>
                </a:lnTo>
                <a:lnTo>
                  <a:pt x="932819" y="681018"/>
                </a:lnTo>
                <a:lnTo>
                  <a:pt x="952255" y="651117"/>
                </a:lnTo>
                <a:lnTo>
                  <a:pt x="970689" y="620721"/>
                </a:lnTo>
                <a:lnTo>
                  <a:pt x="988130" y="589825"/>
                </a:lnTo>
                <a:lnTo>
                  <a:pt x="1005572" y="558929"/>
                </a:lnTo>
                <a:lnTo>
                  <a:pt x="1017529" y="554941"/>
                </a:lnTo>
                <a:lnTo>
                  <a:pt x="1029986" y="549958"/>
                </a:lnTo>
                <a:lnTo>
                  <a:pt x="1042943" y="543479"/>
                </a:lnTo>
                <a:lnTo>
                  <a:pt x="1055400" y="536503"/>
                </a:lnTo>
                <a:lnTo>
                  <a:pt x="1067857" y="528531"/>
                </a:lnTo>
                <a:lnTo>
                  <a:pt x="1080813" y="520556"/>
                </a:lnTo>
                <a:lnTo>
                  <a:pt x="1093771" y="511587"/>
                </a:lnTo>
                <a:lnTo>
                  <a:pt x="1106228" y="501122"/>
                </a:lnTo>
                <a:lnTo>
                  <a:pt x="1119679" y="490658"/>
                </a:lnTo>
                <a:lnTo>
                  <a:pt x="1132141" y="479697"/>
                </a:lnTo>
                <a:lnTo>
                  <a:pt x="1158550" y="456273"/>
                </a:lnTo>
                <a:lnTo>
                  <a:pt x="1184959" y="431355"/>
                </a:lnTo>
                <a:lnTo>
                  <a:pt x="1211867" y="404944"/>
                </a:lnTo>
                <a:lnTo>
                  <a:pt x="1212365" y="408931"/>
                </a:lnTo>
                <a:lnTo>
                  <a:pt x="1213363" y="412919"/>
                </a:lnTo>
                <a:lnTo>
                  <a:pt x="1216854" y="419895"/>
                </a:lnTo>
                <a:lnTo>
                  <a:pt x="1220838" y="426374"/>
                </a:lnTo>
                <a:lnTo>
                  <a:pt x="1225818" y="433350"/>
                </a:lnTo>
                <a:lnTo>
                  <a:pt x="1235786" y="445309"/>
                </a:lnTo>
                <a:lnTo>
                  <a:pt x="1240769" y="452285"/>
                </a:lnTo>
                <a:lnTo>
                  <a:pt x="1244753" y="458764"/>
                </a:lnTo>
                <a:lnTo>
                  <a:pt x="1255716" y="451788"/>
                </a:lnTo>
                <a:lnTo>
                  <a:pt x="1266180" y="443316"/>
                </a:lnTo>
                <a:lnTo>
                  <a:pt x="1277147" y="434844"/>
                </a:lnTo>
                <a:lnTo>
                  <a:pt x="1287109" y="424878"/>
                </a:lnTo>
                <a:lnTo>
                  <a:pt x="1297575" y="413914"/>
                </a:lnTo>
                <a:lnTo>
                  <a:pt x="1308038" y="402953"/>
                </a:lnTo>
                <a:lnTo>
                  <a:pt x="1318503" y="390991"/>
                </a:lnTo>
                <a:lnTo>
                  <a:pt x="1328470" y="379031"/>
                </a:lnTo>
                <a:lnTo>
                  <a:pt x="1349397" y="352621"/>
                </a:lnTo>
                <a:lnTo>
                  <a:pt x="1369827" y="325711"/>
                </a:lnTo>
                <a:lnTo>
                  <a:pt x="1409690" y="270397"/>
                </a:lnTo>
                <a:lnTo>
                  <a:pt x="1430622" y="241991"/>
                </a:lnTo>
                <a:lnTo>
                  <a:pt x="1450550" y="216079"/>
                </a:lnTo>
                <a:lnTo>
                  <a:pt x="1470985" y="190667"/>
                </a:lnTo>
                <a:lnTo>
                  <a:pt x="1481445" y="178706"/>
                </a:lnTo>
                <a:lnTo>
                  <a:pt x="1491912" y="167244"/>
                </a:lnTo>
                <a:lnTo>
                  <a:pt x="1501877" y="156779"/>
                </a:lnTo>
                <a:lnTo>
                  <a:pt x="1512339" y="146813"/>
                </a:lnTo>
                <a:lnTo>
                  <a:pt x="1523301" y="137345"/>
                </a:lnTo>
                <a:lnTo>
                  <a:pt x="1533769" y="129372"/>
                </a:lnTo>
                <a:lnTo>
                  <a:pt x="1543736" y="121895"/>
                </a:lnTo>
                <a:lnTo>
                  <a:pt x="1554698" y="115917"/>
                </a:lnTo>
                <a:lnTo>
                  <a:pt x="1565661" y="109934"/>
                </a:lnTo>
                <a:lnTo>
                  <a:pt x="1576620" y="105948"/>
                </a:lnTo>
                <a:lnTo>
                  <a:pt x="1544732" y="138839"/>
                </a:lnTo>
                <a:lnTo>
                  <a:pt x="1512840" y="173721"/>
                </a:lnTo>
                <a:lnTo>
                  <a:pt x="1481946" y="209106"/>
                </a:lnTo>
                <a:lnTo>
                  <a:pt x="1451051" y="245481"/>
                </a:lnTo>
                <a:lnTo>
                  <a:pt x="1420654" y="283851"/>
                </a:lnTo>
                <a:lnTo>
                  <a:pt x="1390260" y="322222"/>
                </a:lnTo>
                <a:lnTo>
                  <a:pt x="1361357" y="362089"/>
                </a:lnTo>
                <a:lnTo>
                  <a:pt x="1332953" y="401456"/>
                </a:lnTo>
                <a:lnTo>
                  <a:pt x="1278640" y="482682"/>
                </a:lnTo>
                <a:lnTo>
                  <a:pt x="1253226" y="522052"/>
                </a:lnTo>
                <a:lnTo>
                  <a:pt x="1227815" y="561919"/>
                </a:lnTo>
                <a:lnTo>
                  <a:pt x="1203893" y="600289"/>
                </a:lnTo>
                <a:lnTo>
                  <a:pt x="1180974" y="637166"/>
                </a:lnTo>
                <a:lnTo>
                  <a:pt x="1159046" y="673546"/>
                </a:lnTo>
                <a:lnTo>
                  <a:pt x="1138618" y="708927"/>
                </a:lnTo>
                <a:lnTo>
                  <a:pt x="1128651" y="740321"/>
                </a:lnTo>
                <a:lnTo>
                  <a:pt x="1118192" y="771219"/>
                </a:lnTo>
                <a:lnTo>
                  <a:pt x="1107722" y="802113"/>
                </a:lnTo>
                <a:lnTo>
                  <a:pt x="1096761" y="833009"/>
                </a:lnTo>
                <a:lnTo>
                  <a:pt x="1084804" y="863905"/>
                </a:lnTo>
                <a:lnTo>
                  <a:pt x="1071844" y="894304"/>
                </a:lnTo>
                <a:lnTo>
                  <a:pt x="1059390" y="925200"/>
                </a:lnTo>
                <a:lnTo>
                  <a:pt x="1045434" y="955597"/>
                </a:lnTo>
                <a:lnTo>
                  <a:pt x="1032977" y="986493"/>
                </a:lnTo>
                <a:lnTo>
                  <a:pt x="1020022" y="1017391"/>
                </a:lnTo>
                <a:lnTo>
                  <a:pt x="992616" y="1079183"/>
                </a:lnTo>
                <a:lnTo>
                  <a:pt x="964215" y="1141476"/>
                </a:lnTo>
                <a:lnTo>
                  <a:pt x="935811" y="1203761"/>
                </a:lnTo>
                <a:lnTo>
                  <a:pt x="907408" y="1266051"/>
                </a:lnTo>
                <a:lnTo>
                  <a:pt x="880001" y="1329836"/>
                </a:lnTo>
                <a:lnTo>
                  <a:pt x="853091" y="1393113"/>
                </a:lnTo>
                <a:lnTo>
                  <a:pt x="840632" y="1425014"/>
                </a:lnTo>
                <a:lnTo>
                  <a:pt x="827679" y="1457404"/>
                </a:lnTo>
                <a:lnTo>
                  <a:pt x="815223" y="1489298"/>
                </a:lnTo>
                <a:lnTo>
                  <a:pt x="803262" y="1521186"/>
                </a:lnTo>
                <a:lnTo>
                  <a:pt x="791801" y="1554075"/>
                </a:lnTo>
                <a:lnTo>
                  <a:pt x="780838" y="1586472"/>
                </a:lnTo>
                <a:lnTo>
                  <a:pt x="770875" y="1619364"/>
                </a:lnTo>
                <a:lnTo>
                  <a:pt x="760909" y="1651750"/>
                </a:lnTo>
                <a:lnTo>
                  <a:pt x="752437" y="1684633"/>
                </a:lnTo>
                <a:lnTo>
                  <a:pt x="743964" y="1717031"/>
                </a:lnTo>
                <a:lnTo>
                  <a:pt x="730015" y="1743936"/>
                </a:lnTo>
                <a:lnTo>
                  <a:pt x="717056" y="1770841"/>
                </a:lnTo>
                <a:lnTo>
                  <a:pt x="705095" y="1798750"/>
                </a:lnTo>
                <a:lnTo>
                  <a:pt x="692640" y="1826159"/>
                </a:lnTo>
                <a:lnTo>
                  <a:pt x="682174" y="1853572"/>
                </a:lnTo>
                <a:lnTo>
                  <a:pt x="671209" y="1881479"/>
                </a:lnTo>
                <a:lnTo>
                  <a:pt x="661246" y="1908891"/>
                </a:lnTo>
                <a:lnTo>
                  <a:pt x="652275" y="1937293"/>
                </a:lnTo>
                <a:lnTo>
                  <a:pt x="643807" y="1965204"/>
                </a:lnTo>
                <a:lnTo>
                  <a:pt x="634837" y="1993607"/>
                </a:lnTo>
                <a:lnTo>
                  <a:pt x="627361" y="2022512"/>
                </a:lnTo>
                <a:lnTo>
                  <a:pt x="620888" y="2050915"/>
                </a:lnTo>
                <a:lnTo>
                  <a:pt x="614405" y="2079816"/>
                </a:lnTo>
                <a:lnTo>
                  <a:pt x="608427" y="2108717"/>
                </a:lnTo>
                <a:lnTo>
                  <a:pt x="602946" y="2138113"/>
                </a:lnTo>
                <a:lnTo>
                  <a:pt x="598462" y="2167517"/>
                </a:lnTo>
                <a:lnTo>
                  <a:pt x="593977" y="2196420"/>
                </a:lnTo>
                <a:lnTo>
                  <a:pt x="590490" y="2226316"/>
                </a:lnTo>
                <a:lnTo>
                  <a:pt x="587000" y="2255721"/>
                </a:lnTo>
                <a:lnTo>
                  <a:pt x="584508" y="2285120"/>
                </a:lnTo>
                <a:lnTo>
                  <a:pt x="582518" y="2315520"/>
                </a:lnTo>
                <a:lnTo>
                  <a:pt x="580524" y="2345416"/>
                </a:lnTo>
                <a:lnTo>
                  <a:pt x="579027" y="2375818"/>
                </a:lnTo>
                <a:lnTo>
                  <a:pt x="578531" y="2406214"/>
                </a:lnTo>
                <a:lnTo>
                  <a:pt x="577532" y="2436611"/>
                </a:lnTo>
                <a:lnTo>
                  <a:pt x="578531" y="2467009"/>
                </a:lnTo>
                <a:lnTo>
                  <a:pt x="579027" y="2497904"/>
                </a:lnTo>
                <a:lnTo>
                  <a:pt x="579526" y="2528301"/>
                </a:lnTo>
                <a:lnTo>
                  <a:pt x="581023" y="2559198"/>
                </a:lnTo>
                <a:lnTo>
                  <a:pt x="583014" y="2590096"/>
                </a:lnTo>
                <a:lnTo>
                  <a:pt x="585005" y="2621488"/>
                </a:lnTo>
                <a:lnTo>
                  <a:pt x="587999" y="2652386"/>
                </a:lnTo>
                <a:lnTo>
                  <a:pt x="591485" y="2652386"/>
                </a:lnTo>
                <a:lnTo>
                  <a:pt x="594474" y="2651388"/>
                </a:lnTo>
                <a:lnTo>
                  <a:pt x="597961" y="2649892"/>
                </a:lnTo>
                <a:lnTo>
                  <a:pt x="600452" y="2648395"/>
                </a:lnTo>
                <a:lnTo>
                  <a:pt x="603442" y="2646405"/>
                </a:lnTo>
                <a:lnTo>
                  <a:pt x="605936" y="2644411"/>
                </a:lnTo>
                <a:lnTo>
                  <a:pt x="610418" y="2638433"/>
                </a:lnTo>
                <a:lnTo>
                  <a:pt x="614907" y="2632454"/>
                </a:lnTo>
                <a:lnTo>
                  <a:pt x="618893" y="2625476"/>
                </a:lnTo>
                <a:lnTo>
                  <a:pt x="626365" y="2610526"/>
                </a:lnTo>
                <a:lnTo>
                  <a:pt x="629852" y="2603549"/>
                </a:lnTo>
                <a:lnTo>
                  <a:pt x="633841" y="2596573"/>
                </a:lnTo>
                <a:lnTo>
                  <a:pt x="638326" y="2590594"/>
                </a:lnTo>
                <a:lnTo>
                  <a:pt x="642812" y="2585113"/>
                </a:lnTo>
                <a:lnTo>
                  <a:pt x="645302" y="2583120"/>
                </a:lnTo>
                <a:lnTo>
                  <a:pt x="648292" y="2580628"/>
                </a:lnTo>
                <a:lnTo>
                  <a:pt x="651280" y="2579629"/>
                </a:lnTo>
                <a:lnTo>
                  <a:pt x="653771" y="2577635"/>
                </a:lnTo>
                <a:lnTo>
                  <a:pt x="657259" y="2577137"/>
                </a:lnTo>
                <a:lnTo>
                  <a:pt x="660750" y="2577137"/>
                </a:lnTo>
                <a:lnTo>
                  <a:pt x="664738" y="2577137"/>
                </a:lnTo>
                <a:lnTo>
                  <a:pt x="668722" y="2577635"/>
                </a:lnTo>
                <a:lnTo>
                  <a:pt x="659754" y="2644909"/>
                </a:lnTo>
                <a:lnTo>
                  <a:pt x="655766" y="2675807"/>
                </a:lnTo>
                <a:lnTo>
                  <a:pt x="652778" y="2705207"/>
                </a:lnTo>
                <a:lnTo>
                  <a:pt x="649788" y="2733112"/>
                </a:lnTo>
                <a:lnTo>
                  <a:pt x="647793" y="2760517"/>
                </a:lnTo>
                <a:lnTo>
                  <a:pt x="645800" y="2787430"/>
                </a:lnTo>
                <a:lnTo>
                  <a:pt x="645302" y="2813841"/>
                </a:lnTo>
                <a:lnTo>
                  <a:pt x="644803" y="2840749"/>
                </a:lnTo>
                <a:lnTo>
                  <a:pt x="644803" y="2867657"/>
                </a:lnTo>
                <a:lnTo>
                  <a:pt x="645302" y="2895565"/>
                </a:lnTo>
                <a:lnTo>
                  <a:pt x="646297" y="2924470"/>
                </a:lnTo>
                <a:lnTo>
                  <a:pt x="648292" y="2953867"/>
                </a:lnTo>
                <a:lnTo>
                  <a:pt x="651280" y="2984761"/>
                </a:lnTo>
                <a:lnTo>
                  <a:pt x="655766" y="3017652"/>
                </a:lnTo>
                <a:lnTo>
                  <a:pt x="661246" y="3052036"/>
                </a:lnTo>
                <a:lnTo>
                  <a:pt x="665232" y="3048545"/>
                </a:lnTo>
                <a:lnTo>
                  <a:pt x="669218" y="3044061"/>
                </a:lnTo>
                <a:lnTo>
                  <a:pt x="672708" y="3039581"/>
                </a:lnTo>
                <a:lnTo>
                  <a:pt x="675700" y="3034095"/>
                </a:lnTo>
                <a:lnTo>
                  <a:pt x="678688" y="3028613"/>
                </a:lnTo>
                <a:lnTo>
                  <a:pt x="680682" y="3022138"/>
                </a:lnTo>
                <a:lnTo>
                  <a:pt x="683173" y="3015158"/>
                </a:lnTo>
                <a:lnTo>
                  <a:pt x="684666" y="3007686"/>
                </a:lnTo>
                <a:lnTo>
                  <a:pt x="679683" y="3004695"/>
                </a:lnTo>
                <a:lnTo>
                  <a:pt x="676197" y="3000710"/>
                </a:lnTo>
                <a:lnTo>
                  <a:pt x="672708" y="2995727"/>
                </a:lnTo>
                <a:lnTo>
                  <a:pt x="670713" y="2991242"/>
                </a:lnTo>
                <a:lnTo>
                  <a:pt x="668222" y="2985758"/>
                </a:lnTo>
                <a:lnTo>
                  <a:pt x="667225" y="2979780"/>
                </a:lnTo>
                <a:lnTo>
                  <a:pt x="666729" y="2973301"/>
                </a:lnTo>
                <a:lnTo>
                  <a:pt x="665734" y="2967320"/>
                </a:lnTo>
                <a:lnTo>
                  <a:pt x="665734" y="2960845"/>
                </a:lnTo>
                <a:lnTo>
                  <a:pt x="666729" y="2953867"/>
                </a:lnTo>
                <a:lnTo>
                  <a:pt x="668722" y="2939916"/>
                </a:lnTo>
                <a:lnTo>
                  <a:pt x="671711" y="2925462"/>
                </a:lnTo>
                <a:lnTo>
                  <a:pt x="675198" y="2911013"/>
                </a:lnTo>
                <a:lnTo>
                  <a:pt x="682677" y="2883604"/>
                </a:lnTo>
                <a:lnTo>
                  <a:pt x="685164" y="2871148"/>
                </a:lnTo>
                <a:lnTo>
                  <a:pt x="687655" y="2860184"/>
                </a:lnTo>
                <a:lnTo>
                  <a:pt x="688158" y="2855698"/>
                </a:lnTo>
                <a:lnTo>
                  <a:pt x="688158" y="2851213"/>
                </a:lnTo>
                <a:lnTo>
                  <a:pt x="688158" y="2847725"/>
                </a:lnTo>
                <a:lnTo>
                  <a:pt x="687159" y="2844235"/>
                </a:lnTo>
                <a:lnTo>
                  <a:pt x="686163" y="2841250"/>
                </a:lnTo>
                <a:lnTo>
                  <a:pt x="684171" y="2839749"/>
                </a:lnTo>
                <a:lnTo>
                  <a:pt x="682174" y="2838255"/>
                </a:lnTo>
                <a:lnTo>
                  <a:pt x="678688" y="2837758"/>
                </a:lnTo>
                <a:lnTo>
                  <a:pt x="683671" y="2824311"/>
                </a:lnTo>
                <a:lnTo>
                  <a:pt x="688158" y="2810351"/>
                </a:lnTo>
                <a:lnTo>
                  <a:pt x="692144" y="2796400"/>
                </a:lnTo>
                <a:lnTo>
                  <a:pt x="695630" y="2782945"/>
                </a:lnTo>
                <a:lnTo>
                  <a:pt x="699117" y="2768991"/>
                </a:lnTo>
                <a:lnTo>
                  <a:pt x="701610" y="2755037"/>
                </a:lnTo>
                <a:lnTo>
                  <a:pt x="706093" y="2726134"/>
                </a:lnTo>
                <a:lnTo>
                  <a:pt x="710580" y="2697730"/>
                </a:lnTo>
                <a:lnTo>
                  <a:pt x="714068" y="2667834"/>
                </a:lnTo>
                <a:lnTo>
                  <a:pt x="720548" y="2608032"/>
                </a:lnTo>
                <a:lnTo>
                  <a:pt x="724530" y="2578634"/>
                </a:lnTo>
                <a:lnTo>
                  <a:pt x="728519" y="2549232"/>
                </a:lnTo>
                <a:lnTo>
                  <a:pt x="733501" y="2519333"/>
                </a:lnTo>
                <a:lnTo>
                  <a:pt x="736988" y="2504381"/>
                </a:lnTo>
                <a:lnTo>
                  <a:pt x="740476" y="2490427"/>
                </a:lnTo>
                <a:lnTo>
                  <a:pt x="744463" y="2475480"/>
                </a:lnTo>
                <a:lnTo>
                  <a:pt x="748945" y="2461028"/>
                </a:lnTo>
                <a:lnTo>
                  <a:pt x="753933" y="2446577"/>
                </a:lnTo>
                <a:lnTo>
                  <a:pt x="759910" y="2432627"/>
                </a:lnTo>
                <a:lnTo>
                  <a:pt x="766390" y="2418176"/>
                </a:lnTo>
                <a:lnTo>
                  <a:pt x="773366" y="2404222"/>
                </a:lnTo>
                <a:lnTo>
                  <a:pt x="781835" y="2390767"/>
                </a:lnTo>
                <a:lnTo>
                  <a:pt x="790306" y="2376813"/>
                </a:lnTo>
                <a:lnTo>
                  <a:pt x="789809" y="2373828"/>
                </a:lnTo>
                <a:lnTo>
                  <a:pt x="788313" y="2371836"/>
                </a:lnTo>
                <a:lnTo>
                  <a:pt x="786320" y="2370838"/>
                </a:lnTo>
                <a:lnTo>
                  <a:pt x="783828" y="2369835"/>
                </a:lnTo>
                <a:lnTo>
                  <a:pt x="777848" y="2370838"/>
                </a:lnTo>
                <a:lnTo>
                  <a:pt x="770875" y="2371337"/>
                </a:lnTo>
                <a:lnTo>
                  <a:pt x="767383" y="2371337"/>
                </a:lnTo>
                <a:lnTo>
                  <a:pt x="763896" y="2371337"/>
                </a:lnTo>
                <a:lnTo>
                  <a:pt x="760909" y="2369338"/>
                </a:lnTo>
                <a:lnTo>
                  <a:pt x="757916" y="2367845"/>
                </a:lnTo>
                <a:lnTo>
                  <a:pt x="755921" y="2364352"/>
                </a:lnTo>
                <a:lnTo>
                  <a:pt x="753933" y="2359868"/>
                </a:lnTo>
                <a:lnTo>
                  <a:pt x="753434" y="2353391"/>
                </a:lnTo>
                <a:lnTo>
                  <a:pt x="752933" y="2345416"/>
                </a:lnTo>
                <a:lnTo>
                  <a:pt x="757422" y="2346415"/>
                </a:lnTo>
                <a:lnTo>
                  <a:pt x="760909" y="2345916"/>
                </a:lnTo>
                <a:lnTo>
                  <a:pt x="764893" y="2345416"/>
                </a:lnTo>
                <a:lnTo>
                  <a:pt x="768381" y="2343922"/>
                </a:lnTo>
                <a:lnTo>
                  <a:pt x="771871" y="2341932"/>
                </a:lnTo>
                <a:lnTo>
                  <a:pt x="774861" y="2338941"/>
                </a:lnTo>
                <a:lnTo>
                  <a:pt x="777848" y="2335454"/>
                </a:lnTo>
                <a:lnTo>
                  <a:pt x="780338" y="2331466"/>
                </a:lnTo>
                <a:lnTo>
                  <a:pt x="782833" y="2326980"/>
                </a:lnTo>
                <a:lnTo>
                  <a:pt x="784329" y="2321999"/>
                </a:lnTo>
                <a:lnTo>
                  <a:pt x="788313" y="2310535"/>
                </a:lnTo>
                <a:lnTo>
                  <a:pt x="791305" y="2298077"/>
                </a:lnTo>
                <a:lnTo>
                  <a:pt x="793792" y="2284123"/>
                </a:lnTo>
                <a:lnTo>
                  <a:pt x="795289" y="2269173"/>
                </a:lnTo>
                <a:lnTo>
                  <a:pt x="795787" y="2254224"/>
                </a:lnTo>
                <a:lnTo>
                  <a:pt x="796286" y="2238776"/>
                </a:lnTo>
                <a:lnTo>
                  <a:pt x="795787" y="2223825"/>
                </a:lnTo>
                <a:lnTo>
                  <a:pt x="794790" y="2209374"/>
                </a:lnTo>
                <a:lnTo>
                  <a:pt x="793792" y="2194922"/>
                </a:lnTo>
                <a:lnTo>
                  <a:pt x="791305" y="2181968"/>
                </a:lnTo>
                <a:lnTo>
                  <a:pt x="789310" y="2171005"/>
                </a:lnTo>
                <a:lnTo>
                  <a:pt x="792299" y="2177483"/>
                </a:lnTo>
                <a:lnTo>
                  <a:pt x="795787" y="2182963"/>
                </a:lnTo>
                <a:lnTo>
                  <a:pt x="799772" y="2186454"/>
                </a:lnTo>
                <a:lnTo>
                  <a:pt x="803262" y="2188445"/>
                </a:lnTo>
                <a:lnTo>
                  <a:pt x="805257" y="2188445"/>
                </a:lnTo>
                <a:lnTo>
                  <a:pt x="806748" y="2188948"/>
                </a:lnTo>
                <a:lnTo>
                  <a:pt x="810242" y="2187948"/>
                </a:lnTo>
                <a:lnTo>
                  <a:pt x="813228" y="2186454"/>
                </a:lnTo>
                <a:lnTo>
                  <a:pt x="816716" y="2182963"/>
                </a:lnTo>
                <a:lnTo>
                  <a:pt x="820205" y="2178978"/>
                </a:lnTo>
                <a:lnTo>
                  <a:pt x="822698" y="2172997"/>
                </a:lnTo>
                <a:lnTo>
                  <a:pt x="826182" y="2167517"/>
                </a:lnTo>
                <a:lnTo>
                  <a:pt x="829172" y="2160044"/>
                </a:lnTo>
                <a:lnTo>
                  <a:pt x="835650" y="2144099"/>
                </a:lnTo>
                <a:lnTo>
                  <a:pt x="841133" y="2125162"/>
                </a:lnTo>
                <a:lnTo>
                  <a:pt x="847610" y="2104235"/>
                </a:lnTo>
                <a:lnTo>
                  <a:pt x="853091" y="2083302"/>
                </a:lnTo>
                <a:lnTo>
                  <a:pt x="865051" y="2040950"/>
                </a:lnTo>
                <a:lnTo>
                  <a:pt x="871528" y="2020023"/>
                </a:lnTo>
                <a:lnTo>
                  <a:pt x="878007" y="2002078"/>
                </a:lnTo>
                <a:lnTo>
                  <a:pt x="883988" y="1985632"/>
                </a:lnTo>
                <a:lnTo>
                  <a:pt x="886978" y="1979655"/>
                </a:lnTo>
                <a:lnTo>
                  <a:pt x="890462" y="1973175"/>
                </a:lnTo>
                <a:lnTo>
                  <a:pt x="891460" y="1974173"/>
                </a:lnTo>
                <a:lnTo>
                  <a:pt x="892959" y="1976165"/>
                </a:lnTo>
                <a:lnTo>
                  <a:pt x="893957" y="1980152"/>
                </a:lnTo>
                <a:lnTo>
                  <a:pt x="894450" y="1984638"/>
                </a:lnTo>
                <a:lnTo>
                  <a:pt x="894450" y="1989621"/>
                </a:lnTo>
                <a:lnTo>
                  <a:pt x="894450" y="1995100"/>
                </a:lnTo>
                <a:lnTo>
                  <a:pt x="894950" y="1999585"/>
                </a:lnTo>
                <a:lnTo>
                  <a:pt x="895946" y="2001079"/>
                </a:lnTo>
                <a:lnTo>
                  <a:pt x="896944" y="2003073"/>
                </a:lnTo>
                <a:lnTo>
                  <a:pt x="898436" y="2004068"/>
                </a:lnTo>
                <a:lnTo>
                  <a:pt x="899932" y="2004570"/>
                </a:lnTo>
                <a:lnTo>
                  <a:pt x="904416" y="1996598"/>
                </a:lnTo>
                <a:lnTo>
                  <a:pt x="908402" y="1989124"/>
                </a:lnTo>
                <a:lnTo>
                  <a:pt x="911392" y="1981148"/>
                </a:lnTo>
                <a:lnTo>
                  <a:pt x="914384" y="1973175"/>
                </a:lnTo>
                <a:lnTo>
                  <a:pt x="916875" y="1965700"/>
                </a:lnTo>
                <a:lnTo>
                  <a:pt x="918368" y="1957732"/>
                </a:lnTo>
                <a:lnTo>
                  <a:pt x="919864" y="1950252"/>
                </a:lnTo>
                <a:lnTo>
                  <a:pt x="920859" y="1942282"/>
                </a:lnTo>
                <a:lnTo>
                  <a:pt x="921356" y="1934805"/>
                </a:lnTo>
                <a:lnTo>
                  <a:pt x="920859" y="1927329"/>
                </a:lnTo>
                <a:lnTo>
                  <a:pt x="920859" y="1919853"/>
                </a:lnTo>
                <a:lnTo>
                  <a:pt x="919864" y="1912874"/>
                </a:lnTo>
                <a:lnTo>
                  <a:pt x="917872" y="1906394"/>
                </a:lnTo>
                <a:lnTo>
                  <a:pt x="916377" y="1899419"/>
                </a:lnTo>
                <a:lnTo>
                  <a:pt x="913883" y="1892445"/>
                </a:lnTo>
                <a:lnTo>
                  <a:pt x="910893" y="1886960"/>
                </a:lnTo>
                <a:lnTo>
                  <a:pt x="912392" y="1880977"/>
                </a:lnTo>
                <a:lnTo>
                  <a:pt x="914384" y="1876990"/>
                </a:lnTo>
                <a:lnTo>
                  <a:pt x="916875" y="1874501"/>
                </a:lnTo>
                <a:lnTo>
                  <a:pt x="918869" y="1872510"/>
                </a:lnTo>
                <a:lnTo>
                  <a:pt x="921859" y="1872007"/>
                </a:lnTo>
                <a:lnTo>
                  <a:pt x="924848" y="1872007"/>
                </a:lnTo>
                <a:lnTo>
                  <a:pt x="927836" y="1872007"/>
                </a:lnTo>
                <a:lnTo>
                  <a:pt x="930326" y="1873005"/>
                </a:lnTo>
                <a:lnTo>
                  <a:pt x="937304" y="1875496"/>
                </a:lnTo>
                <a:lnTo>
                  <a:pt x="943782" y="1877985"/>
                </a:lnTo>
                <a:lnTo>
                  <a:pt x="947270" y="1879484"/>
                </a:lnTo>
                <a:lnTo>
                  <a:pt x="949763" y="1879484"/>
                </a:lnTo>
                <a:lnTo>
                  <a:pt x="952753" y="1879484"/>
                </a:lnTo>
                <a:lnTo>
                  <a:pt x="955740" y="1878489"/>
                </a:lnTo>
                <a:lnTo>
                  <a:pt x="959231" y="1866029"/>
                </a:lnTo>
                <a:lnTo>
                  <a:pt x="962719" y="1854068"/>
                </a:lnTo>
                <a:lnTo>
                  <a:pt x="966203" y="1842106"/>
                </a:lnTo>
                <a:lnTo>
                  <a:pt x="970192" y="1830146"/>
                </a:lnTo>
                <a:lnTo>
                  <a:pt x="978663" y="1807725"/>
                </a:lnTo>
                <a:lnTo>
                  <a:pt x="987636" y="1785297"/>
                </a:lnTo>
                <a:lnTo>
                  <a:pt x="998096" y="1764365"/>
                </a:lnTo>
                <a:lnTo>
                  <a:pt x="1008559" y="1743438"/>
                </a:lnTo>
                <a:lnTo>
                  <a:pt x="1029986" y="1702576"/>
                </a:lnTo>
                <a:lnTo>
                  <a:pt x="1041447" y="1681644"/>
                </a:lnTo>
                <a:lnTo>
                  <a:pt x="1052413" y="1660721"/>
                </a:lnTo>
                <a:lnTo>
                  <a:pt x="1062874" y="1638781"/>
                </a:lnTo>
                <a:lnTo>
                  <a:pt x="1073341" y="1616869"/>
                </a:lnTo>
                <a:lnTo>
                  <a:pt x="1082312" y="1593445"/>
                </a:lnTo>
                <a:lnTo>
                  <a:pt x="1090779" y="1569525"/>
                </a:lnTo>
                <a:lnTo>
                  <a:pt x="1094770" y="1557068"/>
                </a:lnTo>
                <a:lnTo>
                  <a:pt x="1098754" y="1543615"/>
                </a:lnTo>
                <a:lnTo>
                  <a:pt x="1102242" y="1530654"/>
                </a:lnTo>
                <a:lnTo>
                  <a:pt x="1105230" y="1516700"/>
                </a:lnTo>
                <a:lnTo>
                  <a:pt x="1109218" y="1519693"/>
                </a:lnTo>
                <a:lnTo>
                  <a:pt x="1112707" y="1520688"/>
                </a:lnTo>
                <a:lnTo>
                  <a:pt x="1116193" y="1522181"/>
                </a:lnTo>
                <a:lnTo>
                  <a:pt x="1119679" y="1521186"/>
                </a:lnTo>
                <a:lnTo>
                  <a:pt x="1122174" y="1520688"/>
                </a:lnTo>
                <a:lnTo>
                  <a:pt x="1125661" y="1519693"/>
                </a:lnTo>
                <a:lnTo>
                  <a:pt x="1131642" y="1516700"/>
                </a:lnTo>
                <a:lnTo>
                  <a:pt x="1137622" y="1513213"/>
                </a:lnTo>
                <a:lnTo>
                  <a:pt x="1141110" y="1512213"/>
                </a:lnTo>
                <a:lnTo>
                  <a:pt x="1144098" y="1511721"/>
                </a:lnTo>
                <a:lnTo>
                  <a:pt x="1147584" y="1511721"/>
                </a:lnTo>
                <a:lnTo>
                  <a:pt x="1151074" y="1512213"/>
                </a:lnTo>
                <a:lnTo>
                  <a:pt x="1154564" y="1513213"/>
                </a:lnTo>
                <a:lnTo>
                  <a:pt x="1158550" y="1516203"/>
                </a:lnTo>
                <a:lnTo>
                  <a:pt x="1169015" y="1487801"/>
                </a:lnTo>
                <a:lnTo>
                  <a:pt x="1173996" y="1474348"/>
                </a:lnTo>
                <a:lnTo>
                  <a:pt x="1178979" y="1461889"/>
                </a:lnTo>
                <a:lnTo>
                  <a:pt x="1181969" y="1455910"/>
                </a:lnTo>
                <a:lnTo>
                  <a:pt x="1185458" y="1450928"/>
                </a:lnTo>
                <a:lnTo>
                  <a:pt x="1188448" y="1446940"/>
                </a:lnTo>
                <a:lnTo>
                  <a:pt x="1190938" y="1442952"/>
                </a:lnTo>
                <a:lnTo>
                  <a:pt x="1194426" y="1440461"/>
                </a:lnTo>
                <a:lnTo>
                  <a:pt x="1197912" y="1438470"/>
                </a:lnTo>
                <a:lnTo>
                  <a:pt x="1201901" y="1437968"/>
                </a:lnTo>
                <a:lnTo>
                  <a:pt x="1205389" y="1438470"/>
                </a:lnTo>
                <a:lnTo>
                  <a:pt x="1207384" y="1434976"/>
                </a:lnTo>
                <a:lnTo>
                  <a:pt x="1207883" y="1431489"/>
                </a:lnTo>
                <a:lnTo>
                  <a:pt x="1208379" y="1427501"/>
                </a:lnTo>
                <a:lnTo>
                  <a:pt x="1208379" y="1423518"/>
                </a:lnTo>
                <a:lnTo>
                  <a:pt x="1208379" y="1419527"/>
                </a:lnTo>
                <a:lnTo>
                  <a:pt x="1207384" y="1415540"/>
                </a:lnTo>
                <a:lnTo>
                  <a:pt x="1206386" y="1412050"/>
                </a:lnTo>
                <a:lnTo>
                  <a:pt x="1204888" y="1409060"/>
                </a:lnTo>
                <a:lnTo>
                  <a:pt x="1203397" y="1407070"/>
                </a:lnTo>
                <a:lnTo>
                  <a:pt x="1201402" y="1405077"/>
                </a:lnTo>
                <a:lnTo>
                  <a:pt x="1198911" y="1404074"/>
                </a:lnTo>
                <a:lnTo>
                  <a:pt x="1197416" y="1404074"/>
                </a:lnTo>
                <a:lnTo>
                  <a:pt x="1194426" y="1405077"/>
                </a:lnTo>
                <a:lnTo>
                  <a:pt x="1192431" y="1408065"/>
                </a:lnTo>
                <a:lnTo>
                  <a:pt x="1189940" y="1412050"/>
                </a:lnTo>
                <a:lnTo>
                  <a:pt x="1186954" y="1417033"/>
                </a:lnTo>
                <a:lnTo>
                  <a:pt x="1184959" y="1413545"/>
                </a:lnTo>
                <a:lnTo>
                  <a:pt x="1183465" y="1411055"/>
                </a:lnTo>
                <a:lnTo>
                  <a:pt x="1184460" y="1408065"/>
                </a:lnTo>
                <a:lnTo>
                  <a:pt x="1185458" y="1405077"/>
                </a:lnTo>
                <a:lnTo>
                  <a:pt x="1186954" y="1403080"/>
                </a:lnTo>
                <a:lnTo>
                  <a:pt x="1189940" y="1400089"/>
                </a:lnTo>
                <a:lnTo>
                  <a:pt x="1196916" y="1394116"/>
                </a:lnTo>
                <a:lnTo>
                  <a:pt x="1204888" y="1387628"/>
                </a:lnTo>
                <a:lnTo>
                  <a:pt x="1208877" y="1383648"/>
                </a:lnTo>
                <a:lnTo>
                  <a:pt x="1212864" y="1378167"/>
                </a:lnTo>
                <a:lnTo>
                  <a:pt x="1216350" y="1373183"/>
                </a:lnTo>
                <a:lnTo>
                  <a:pt x="1219342" y="1366707"/>
                </a:lnTo>
                <a:lnTo>
                  <a:pt x="1221333" y="1359234"/>
                </a:lnTo>
                <a:lnTo>
                  <a:pt x="1223326" y="1351259"/>
                </a:lnTo>
                <a:lnTo>
                  <a:pt x="1227815" y="1348269"/>
                </a:lnTo>
                <a:lnTo>
                  <a:pt x="1231300" y="1346775"/>
                </a:lnTo>
                <a:lnTo>
                  <a:pt x="1234291" y="1345776"/>
                </a:lnTo>
                <a:lnTo>
                  <a:pt x="1236283" y="1345776"/>
                </a:lnTo>
                <a:lnTo>
                  <a:pt x="1238275" y="1346273"/>
                </a:lnTo>
                <a:lnTo>
                  <a:pt x="1239772" y="1346775"/>
                </a:lnTo>
                <a:lnTo>
                  <a:pt x="1242262" y="1349760"/>
                </a:lnTo>
                <a:lnTo>
                  <a:pt x="1244257" y="1352758"/>
                </a:lnTo>
                <a:lnTo>
                  <a:pt x="1245753" y="1353255"/>
                </a:lnTo>
                <a:lnTo>
                  <a:pt x="1247244" y="1353753"/>
                </a:lnTo>
                <a:lnTo>
                  <a:pt x="1249738" y="1353753"/>
                </a:lnTo>
                <a:lnTo>
                  <a:pt x="1252227" y="1352758"/>
                </a:lnTo>
                <a:lnTo>
                  <a:pt x="1255716" y="1350762"/>
                </a:lnTo>
                <a:lnTo>
                  <a:pt x="1260202" y="1347770"/>
                </a:lnTo>
                <a:lnTo>
                  <a:pt x="1260202" y="1342288"/>
                </a:lnTo>
                <a:lnTo>
                  <a:pt x="1261197" y="1336315"/>
                </a:lnTo>
                <a:lnTo>
                  <a:pt x="1261697" y="1330834"/>
                </a:lnTo>
                <a:lnTo>
                  <a:pt x="1262692" y="1324356"/>
                </a:lnTo>
                <a:lnTo>
                  <a:pt x="1266180" y="1312894"/>
                </a:lnTo>
                <a:lnTo>
                  <a:pt x="1270665" y="1300935"/>
                </a:lnTo>
                <a:lnTo>
                  <a:pt x="1275651" y="1288974"/>
                </a:lnTo>
                <a:lnTo>
                  <a:pt x="1281629" y="1277018"/>
                </a:lnTo>
                <a:lnTo>
                  <a:pt x="1293088" y="1253595"/>
                </a:lnTo>
                <a:lnTo>
                  <a:pt x="1298572" y="1242628"/>
                </a:lnTo>
                <a:lnTo>
                  <a:pt x="1304050" y="1231667"/>
                </a:lnTo>
                <a:lnTo>
                  <a:pt x="1308538" y="1221201"/>
                </a:lnTo>
                <a:lnTo>
                  <a:pt x="1312022" y="1211236"/>
                </a:lnTo>
                <a:lnTo>
                  <a:pt x="1314018" y="1201768"/>
                </a:lnTo>
                <a:lnTo>
                  <a:pt x="1315014" y="1197782"/>
                </a:lnTo>
                <a:lnTo>
                  <a:pt x="1315014" y="1193296"/>
                </a:lnTo>
                <a:lnTo>
                  <a:pt x="1315014" y="1189310"/>
                </a:lnTo>
                <a:lnTo>
                  <a:pt x="1313519" y="1185825"/>
                </a:lnTo>
                <a:lnTo>
                  <a:pt x="1312524" y="1181839"/>
                </a:lnTo>
                <a:lnTo>
                  <a:pt x="1310033" y="1178846"/>
                </a:lnTo>
                <a:lnTo>
                  <a:pt x="1316010" y="1178846"/>
                </a:lnTo>
                <a:lnTo>
                  <a:pt x="1320994" y="1178846"/>
                </a:lnTo>
                <a:lnTo>
                  <a:pt x="1325480" y="1178846"/>
                </a:lnTo>
                <a:lnTo>
                  <a:pt x="1330962" y="1178349"/>
                </a:lnTo>
                <a:lnTo>
                  <a:pt x="1334948" y="1177354"/>
                </a:lnTo>
                <a:lnTo>
                  <a:pt x="1339429" y="1176357"/>
                </a:lnTo>
                <a:lnTo>
                  <a:pt x="1343418" y="1174364"/>
                </a:lnTo>
                <a:lnTo>
                  <a:pt x="1347408" y="1172866"/>
                </a:lnTo>
                <a:lnTo>
                  <a:pt x="1354880" y="1167384"/>
                </a:lnTo>
                <a:lnTo>
                  <a:pt x="1361357" y="1161905"/>
                </a:lnTo>
                <a:lnTo>
                  <a:pt x="1368330" y="1155427"/>
                </a:lnTo>
                <a:lnTo>
                  <a:pt x="1374312" y="1147951"/>
                </a:lnTo>
                <a:lnTo>
                  <a:pt x="1380292" y="1139480"/>
                </a:lnTo>
                <a:lnTo>
                  <a:pt x="1386271" y="1131011"/>
                </a:lnTo>
                <a:lnTo>
                  <a:pt x="1399231" y="1111575"/>
                </a:lnTo>
                <a:lnTo>
                  <a:pt x="1413180" y="1090645"/>
                </a:lnTo>
                <a:lnTo>
                  <a:pt x="1421151" y="1080180"/>
                </a:lnTo>
                <a:lnTo>
                  <a:pt x="1430622" y="1069715"/>
                </a:lnTo>
                <a:lnTo>
                  <a:pt x="1431117" y="1071209"/>
                </a:lnTo>
                <a:lnTo>
                  <a:pt x="1432116" y="1073202"/>
                </a:lnTo>
                <a:lnTo>
                  <a:pt x="1432116" y="1077687"/>
                </a:lnTo>
                <a:lnTo>
                  <a:pt x="1431615" y="1082670"/>
                </a:lnTo>
                <a:lnTo>
                  <a:pt x="1430122" y="1088651"/>
                </a:lnTo>
                <a:lnTo>
                  <a:pt x="1427130" y="1094633"/>
                </a:lnTo>
                <a:lnTo>
                  <a:pt x="1423645" y="1101609"/>
                </a:lnTo>
                <a:lnTo>
                  <a:pt x="1415673" y="1116062"/>
                </a:lnTo>
                <a:lnTo>
                  <a:pt x="1406700" y="1131509"/>
                </a:lnTo>
                <a:lnTo>
                  <a:pt x="1397732" y="1147455"/>
                </a:lnTo>
                <a:lnTo>
                  <a:pt x="1393744" y="1154931"/>
                </a:lnTo>
                <a:lnTo>
                  <a:pt x="1389759" y="1162401"/>
                </a:lnTo>
                <a:lnTo>
                  <a:pt x="1386768" y="1169381"/>
                </a:lnTo>
                <a:lnTo>
                  <a:pt x="1384775" y="1176357"/>
                </a:lnTo>
                <a:lnTo>
                  <a:pt x="1388761" y="1180342"/>
                </a:lnTo>
                <a:lnTo>
                  <a:pt x="1392751" y="1182335"/>
                </a:lnTo>
                <a:lnTo>
                  <a:pt x="1397233" y="1183832"/>
                </a:lnTo>
                <a:lnTo>
                  <a:pt x="1401719" y="1183832"/>
                </a:lnTo>
                <a:lnTo>
                  <a:pt x="1406700" y="1182335"/>
                </a:lnTo>
                <a:lnTo>
                  <a:pt x="1411187" y="1180836"/>
                </a:lnTo>
                <a:lnTo>
                  <a:pt x="1416170" y="1177354"/>
                </a:lnTo>
                <a:lnTo>
                  <a:pt x="1420654" y="1173863"/>
                </a:lnTo>
                <a:lnTo>
                  <a:pt x="1426136" y="1169381"/>
                </a:lnTo>
                <a:lnTo>
                  <a:pt x="1430622" y="1163897"/>
                </a:lnTo>
                <a:lnTo>
                  <a:pt x="1435103" y="1158416"/>
                </a:lnTo>
                <a:lnTo>
                  <a:pt x="1439589" y="1151938"/>
                </a:lnTo>
                <a:lnTo>
                  <a:pt x="1448063" y="1139480"/>
                </a:lnTo>
                <a:lnTo>
                  <a:pt x="1455536" y="1127020"/>
                </a:lnTo>
                <a:lnTo>
                  <a:pt x="1457527" y="1131011"/>
                </a:lnTo>
                <a:lnTo>
                  <a:pt x="1458528" y="1134997"/>
                </a:lnTo>
                <a:lnTo>
                  <a:pt x="1459022" y="1138984"/>
                </a:lnTo>
                <a:lnTo>
                  <a:pt x="1459022" y="1142970"/>
                </a:lnTo>
                <a:lnTo>
                  <a:pt x="1459022" y="1146955"/>
                </a:lnTo>
                <a:lnTo>
                  <a:pt x="1458027" y="1150941"/>
                </a:lnTo>
                <a:lnTo>
                  <a:pt x="1457034" y="1154931"/>
                </a:lnTo>
                <a:lnTo>
                  <a:pt x="1455035" y="1158416"/>
                </a:lnTo>
                <a:lnTo>
                  <a:pt x="1450550" y="1165892"/>
                </a:lnTo>
                <a:lnTo>
                  <a:pt x="1445069" y="1173863"/>
                </a:lnTo>
                <a:lnTo>
                  <a:pt x="1431615" y="1189810"/>
                </a:lnTo>
                <a:lnTo>
                  <a:pt x="1424144" y="1197782"/>
                </a:lnTo>
                <a:lnTo>
                  <a:pt x="1417168" y="1206751"/>
                </a:lnTo>
                <a:lnTo>
                  <a:pt x="1411187" y="1215720"/>
                </a:lnTo>
                <a:lnTo>
                  <a:pt x="1404708" y="1226187"/>
                </a:lnTo>
                <a:lnTo>
                  <a:pt x="1402221" y="1231170"/>
                </a:lnTo>
                <a:lnTo>
                  <a:pt x="1400226" y="1236149"/>
                </a:lnTo>
                <a:lnTo>
                  <a:pt x="1398231" y="1241633"/>
                </a:lnTo>
                <a:lnTo>
                  <a:pt x="1396736" y="1247114"/>
                </a:lnTo>
                <a:lnTo>
                  <a:pt x="1395737" y="1253595"/>
                </a:lnTo>
                <a:lnTo>
                  <a:pt x="1394244" y="1259076"/>
                </a:lnTo>
                <a:lnTo>
                  <a:pt x="1394244" y="1265553"/>
                </a:lnTo>
                <a:lnTo>
                  <a:pt x="1394244" y="1272529"/>
                </a:lnTo>
                <a:lnTo>
                  <a:pt x="1399726" y="1267546"/>
                </a:lnTo>
                <a:lnTo>
                  <a:pt x="1404708" y="1262066"/>
                </a:lnTo>
                <a:lnTo>
                  <a:pt x="1409194" y="1255586"/>
                </a:lnTo>
                <a:lnTo>
                  <a:pt x="1414677" y="1248112"/>
                </a:lnTo>
                <a:lnTo>
                  <a:pt x="1423645" y="1232662"/>
                </a:lnTo>
                <a:lnTo>
                  <a:pt x="1433608" y="1217715"/>
                </a:lnTo>
                <a:lnTo>
                  <a:pt x="1438593" y="1210740"/>
                </a:lnTo>
                <a:lnTo>
                  <a:pt x="1443081" y="1204756"/>
                </a:lnTo>
                <a:lnTo>
                  <a:pt x="1448063" y="1199279"/>
                </a:lnTo>
                <a:lnTo>
                  <a:pt x="1453539" y="1195292"/>
                </a:lnTo>
                <a:lnTo>
                  <a:pt x="1456532" y="1193795"/>
                </a:lnTo>
                <a:lnTo>
                  <a:pt x="1458528" y="1192800"/>
                </a:lnTo>
                <a:lnTo>
                  <a:pt x="1461515" y="1192299"/>
                </a:lnTo>
                <a:lnTo>
                  <a:pt x="1464503" y="1192299"/>
                </a:lnTo>
                <a:lnTo>
                  <a:pt x="1466997" y="1192299"/>
                </a:lnTo>
                <a:lnTo>
                  <a:pt x="1469983" y="1192800"/>
                </a:lnTo>
                <a:lnTo>
                  <a:pt x="1472974" y="1194293"/>
                </a:lnTo>
                <a:lnTo>
                  <a:pt x="1475964" y="1196289"/>
                </a:lnTo>
                <a:lnTo>
                  <a:pt x="1479452" y="1189310"/>
                </a:lnTo>
                <a:lnTo>
                  <a:pt x="1481445" y="1182834"/>
                </a:lnTo>
                <a:lnTo>
                  <a:pt x="1483439" y="1177354"/>
                </a:lnTo>
                <a:lnTo>
                  <a:pt x="1484436" y="1172371"/>
                </a:lnTo>
                <a:lnTo>
                  <a:pt x="1484935" y="1161905"/>
                </a:lnTo>
                <a:lnTo>
                  <a:pt x="1485431" y="1152437"/>
                </a:lnTo>
                <a:lnTo>
                  <a:pt x="1485431" y="1147951"/>
                </a:lnTo>
                <a:lnTo>
                  <a:pt x="1486428" y="1142970"/>
                </a:lnTo>
                <a:lnTo>
                  <a:pt x="1487928" y="1136990"/>
                </a:lnTo>
                <a:lnTo>
                  <a:pt x="1489420" y="1131509"/>
                </a:lnTo>
                <a:lnTo>
                  <a:pt x="1492407" y="1125030"/>
                </a:lnTo>
                <a:lnTo>
                  <a:pt x="1495898" y="1118551"/>
                </a:lnTo>
                <a:lnTo>
                  <a:pt x="1500380" y="1110081"/>
                </a:lnTo>
                <a:lnTo>
                  <a:pt x="1506859" y="1101609"/>
                </a:lnTo>
                <a:lnTo>
                  <a:pt x="1508354" y="1095628"/>
                </a:lnTo>
                <a:lnTo>
                  <a:pt x="1509353" y="1091643"/>
                </a:lnTo>
                <a:lnTo>
                  <a:pt x="1508854" y="1089149"/>
                </a:lnTo>
                <a:lnTo>
                  <a:pt x="1508354" y="1088651"/>
                </a:lnTo>
                <a:lnTo>
                  <a:pt x="1507857" y="1088651"/>
                </a:lnTo>
                <a:lnTo>
                  <a:pt x="1506363" y="1089149"/>
                </a:lnTo>
                <a:lnTo>
                  <a:pt x="1503371" y="1090645"/>
                </a:lnTo>
                <a:lnTo>
                  <a:pt x="1496895" y="1096127"/>
                </a:lnTo>
                <a:lnTo>
                  <a:pt x="1488924" y="1101609"/>
                </a:lnTo>
                <a:lnTo>
                  <a:pt x="1485431" y="1104599"/>
                </a:lnTo>
                <a:lnTo>
                  <a:pt x="1481445" y="1106093"/>
                </a:lnTo>
                <a:lnTo>
                  <a:pt x="1477959" y="1107588"/>
                </a:lnTo>
                <a:lnTo>
                  <a:pt x="1476467" y="1107588"/>
                </a:lnTo>
                <a:lnTo>
                  <a:pt x="1474469" y="1107089"/>
                </a:lnTo>
                <a:lnTo>
                  <a:pt x="1472974" y="1106093"/>
                </a:lnTo>
                <a:lnTo>
                  <a:pt x="1471980" y="1105096"/>
                </a:lnTo>
                <a:lnTo>
                  <a:pt x="1470483" y="1103602"/>
                </a:lnTo>
                <a:lnTo>
                  <a:pt x="1469490" y="1101609"/>
                </a:lnTo>
                <a:lnTo>
                  <a:pt x="1500380" y="1078187"/>
                </a:lnTo>
                <a:lnTo>
                  <a:pt x="1512339" y="1069215"/>
                </a:lnTo>
                <a:lnTo>
                  <a:pt x="1524300" y="1060248"/>
                </a:lnTo>
                <a:lnTo>
                  <a:pt x="1537258" y="1052275"/>
                </a:lnTo>
                <a:lnTo>
                  <a:pt x="1550213" y="1044800"/>
                </a:lnTo>
                <a:lnTo>
                  <a:pt x="1566157" y="1036827"/>
                </a:lnTo>
                <a:lnTo>
                  <a:pt x="1584597" y="1027854"/>
                </a:lnTo>
                <a:lnTo>
                  <a:pt x="1578615" y="1038319"/>
                </a:lnTo>
                <a:lnTo>
                  <a:pt x="1573632" y="1047292"/>
                </a:lnTo>
                <a:lnTo>
                  <a:pt x="1570143" y="1055265"/>
                </a:lnTo>
                <a:lnTo>
                  <a:pt x="1567652" y="1063236"/>
                </a:lnTo>
                <a:lnTo>
                  <a:pt x="1566656" y="1069715"/>
                </a:lnTo>
                <a:lnTo>
                  <a:pt x="1566656" y="1073202"/>
                </a:lnTo>
                <a:lnTo>
                  <a:pt x="1566656" y="1076192"/>
                </a:lnTo>
                <a:lnTo>
                  <a:pt x="1568148" y="1078187"/>
                </a:lnTo>
                <a:lnTo>
                  <a:pt x="1569143" y="1080679"/>
                </a:lnTo>
                <a:lnTo>
                  <a:pt x="1570642" y="1082670"/>
                </a:lnTo>
                <a:lnTo>
                  <a:pt x="1572634" y="1084665"/>
                </a:lnTo>
                <a:lnTo>
                  <a:pt x="1574128" y="1085660"/>
                </a:lnTo>
                <a:lnTo>
                  <a:pt x="1576620" y="1086658"/>
                </a:lnTo>
                <a:lnTo>
                  <a:pt x="1578114" y="1087655"/>
                </a:lnTo>
                <a:lnTo>
                  <a:pt x="1580109" y="1087655"/>
                </a:lnTo>
                <a:lnTo>
                  <a:pt x="1584095" y="1086658"/>
                </a:lnTo>
                <a:lnTo>
                  <a:pt x="1587584" y="1085164"/>
                </a:lnTo>
                <a:lnTo>
                  <a:pt x="1591071" y="1084166"/>
                </a:lnTo>
                <a:lnTo>
                  <a:pt x="1595059" y="1082173"/>
                </a:lnTo>
                <a:lnTo>
                  <a:pt x="1598547" y="1081674"/>
                </a:lnTo>
                <a:lnTo>
                  <a:pt x="1600041" y="1081674"/>
                </a:lnTo>
                <a:lnTo>
                  <a:pt x="1601537" y="1082173"/>
                </a:lnTo>
                <a:lnTo>
                  <a:pt x="1603528" y="1071209"/>
                </a:lnTo>
                <a:lnTo>
                  <a:pt x="1605024" y="1062239"/>
                </a:lnTo>
                <a:lnTo>
                  <a:pt x="1607515" y="1054266"/>
                </a:lnTo>
                <a:lnTo>
                  <a:pt x="1610504" y="1046791"/>
                </a:lnTo>
                <a:lnTo>
                  <a:pt x="1612995" y="1040812"/>
                </a:lnTo>
                <a:lnTo>
                  <a:pt x="1616485" y="1035830"/>
                </a:lnTo>
                <a:lnTo>
                  <a:pt x="1619971" y="1030847"/>
                </a:lnTo>
                <a:lnTo>
                  <a:pt x="1623956" y="1026362"/>
                </a:lnTo>
                <a:lnTo>
                  <a:pt x="1631932" y="1016393"/>
                </a:lnTo>
                <a:lnTo>
                  <a:pt x="1635915" y="1010912"/>
                </a:lnTo>
                <a:lnTo>
                  <a:pt x="1640903" y="1004933"/>
                </a:lnTo>
                <a:lnTo>
                  <a:pt x="1644888" y="997457"/>
                </a:lnTo>
                <a:lnTo>
                  <a:pt x="1648877" y="989484"/>
                </a:lnTo>
                <a:lnTo>
                  <a:pt x="1652363" y="979519"/>
                </a:lnTo>
                <a:lnTo>
                  <a:pt x="1656349" y="968057"/>
                </a:lnTo>
                <a:lnTo>
                  <a:pt x="1655850" y="975532"/>
                </a:lnTo>
                <a:lnTo>
                  <a:pt x="1656349" y="982507"/>
                </a:lnTo>
                <a:lnTo>
                  <a:pt x="1657344" y="988488"/>
                </a:lnTo>
                <a:lnTo>
                  <a:pt x="1659837" y="992972"/>
                </a:lnTo>
                <a:lnTo>
                  <a:pt x="1661830" y="996461"/>
                </a:lnTo>
                <a:lnTo>
                  <a:pt x="1664818" y="999450"/>
                </a:lnTo>
                <a:lnTo>
                  <a:pt x="1668806" y="1000447"/>
                </a:lnTo>
                <a:lnTo>
                  <a:pt x="1672792" y="1000946"/>
                </a:lnTo>
                <a:lnTo>
                  <a:pt x="1676779" y="999948"/>
                </a:lnTo>
                <a:lnTo>
                  <a:pt x="1681267" y="997457"/>
                </a:lnTo>
                <a:lnTo>
                  <a:pt x="1686745" y="993469"/>
                </a:lnTo>
                <a:lnTo>
                  <a:pt x="1692224" y="988488"/>
                </a:lnTo>
                <a:lnTo>
                  <a:pt x="1697210" y="981512"/>
                </a:lnTo>
                <a:lnTo>
                  <a:pt x="1703188" y="973539"/>
                </a:lnTo>
                <a:lnTo>
                  <a:pt x="1708668" y="963073"/>
                </a:lnTo>
                <a:lnTo>
                  <a:pt x="1715149" y="951611"/>
                </a:lnTo>
                <a:lnTo>
                  <a:pt x="1720133" y="947624"/>
                </a:lnTo>
                <a:lnTo>
                  <a:pt x="1722125" y="946628"/>
                </a:lnTo>
                <a:lnTo>
                  <a:pt x="1723120" y="946628"/>
                </a:lnTo>
                <a:lnTo>
                  <a:pt x="1723619" y="946628"/>
                </a:lnTo>
                <a:lnTo>
                  <a:pt x="1724120" y="947125"/>
                </a:lnTo>
                <a:lnTo>
                  <a:pt x="1723619" y="950118"/>
                </a:lnTo>
                <a:lnTo>
                  <a:pt x="1722125" y="954601"/>
                </a:lnTo>
                <a:lnTo>
                  <a:pt x="1719138" y="961079"/>
                </a:lnTo>
                <a:lnTo>
                  <a:pt x="1710663" y="975532"/>
                </a:lnTo>
                <a:lnTo>
                  <a:pt x="1688740" y="1010912"/>
                </a:lnTo>
                <a:lnTo>
                  <a:pt x="1679769" y="1026858"/>
                </a:lnTo>
                <a:lnTo>
                  <a:pt x="1675779" y="1033338"/>
                </a:lnTo>
                <a:lnTo>
                  <a:pt x="1673291" y="1038820"/>
                </a:lnTo>
                <a:lnTo>
                  <a:pt x="1684753" y="1028853"/>
                </a:lnTo>
                <a:lnTo>
                  <a:pt x="1695716" y="1018885"/>
                </a:lnTo>
                <a:lnTo>
                  <a:pt x="1705183" y="1008919"/>
                </a:lnTo>
                <a:lnTo>
                  <a:pt x="1715149" y="998454"/>
                </a:lnTo>
                <a:lnTo>
                  <a:pt x="1723619" y="988985"/>
                </a:lnTo>
                <a:lnTo>
                  <a:pt x="1732588" y="978520"/>
                </a:lnTo>
                <a:lnTo>
                  <a:pt x="1748038" y="957590"/>
                </a:lnTo>
                <a:lnTo>
                  <a:pt x="1763483" y="935663"/>
                </a:lnTo>
                <a:lnTo>
                  <a:pt x="1777933" y="912742"/>
                </a:lnTo>
                <a:lnTo>
                  <a:pt x="1793877" y="888323"/>
                </a:lnTo>
                <a:lnTo>
                  <a:pt x="1810821" y="862910"/>
                </a:lnTo>
                <a:lnTo>
                  <a:pt x="1814808" y="865399"/>
                </a:lnTo>
                <a:lnTo>
                  <a:pt x="1819291" y="866895"/>
                </a:lnTo>
                <a:lnTo>
                  <a:pt x="1823277" y="867892"/>
                </a:lnTo>
                <a:lnTo>
                  <a:pt x="1827265" y="868890"/>
                </a:lnTo>
                <a:lnTo>
                  <a:pt x="1835238" y="869885"/>
                </a:lnTo>
                <a:lnTo>
                  <a:pt x="1838228" y="870384"/>
                </a:lnTo>
                <a:lnTo>
                  <a:pt x="1841217" y="870881"/>
                </a:lnTo>
                <a:lnTo>
                  <a:pt x="1843209" y="871878"/>
                </a:lnTo>
                <a:lnTo>
                  <a:pt x="1844705" y="873871"/>
                </a:lnTo>
                <a:lnTo>
                  <a:pt x="1845204" y="876861"/>
                </a:lnTo>
                <a:lnTo>
                  <a:pt x="1844705" y="880350"/>
                </a:lnTo>
                <a:lnTo>
                  <a:pt x="1843209" y="884336"/>
                </a:lnTo>
                <a:lnTo>
                  <a:pt x="1841217" y="889818"/>
                </a:lnTo>
                <a:lnTo>
                  <a:pt x="1837229" y="897294"/>
                </a:lnTo>
                <a:lnTo>
                  <a:pt x="1832250" y="905764"/>
                </a:lnTo>
                <a:lnTo>
                  <a:pt x="1841715" y="894801"/>
                </a:lnTo>
                <a:lnTo>
                  <a:pt x="1850185" y="884336"/>
                </a:lnTo>
                <a:lnTo>
                  <a:pt x="1858160" y="873374"/>
                </a:lnTo>
                <a:lnTo>
                  <a:pt x="1865633" y="862410"/>
                </a:lnTo>
                <a:lnTo>
                  <a:pt x="1872112" y="851946"/>
                </a:lnTo>
                <a:lnTo>
                  <a:pt x="1877594" y="840982"/>
                </a:lnTo>
                <a:lnTo>
                  <a:pt x="1882575" y="830517"/>
                </a:lnTo>
                <a:lnTo>
                  <a:pt x="1886562" y="820054"/>
                </a:lnTo>
                <a:lnTo>
                  <a:pt x="1889054" y="809588"/>
                </a:lnTo>
                <a:lnTo>
                  <a:pt x="1891047" y="799622"/>
                </a:lnTo>
                <a:lnTo>
                  <a:pt x="1891545" y="789655"/>
                </a:lnTo>
                <a:lnTo>
                  <a:pt x="1891545" y="779687"/>
                </a:lnTo>
                <a:lnTo>
                  <a:pt x="1890550" y="770720"/>
                </a:lnTo>
                <a:lnTo>
                  <a:pt x="1887557" y="761750"/>
                </a:lnTo>
                <a:lnTo>
                  <a:pt x="1884071" y="752779"/>
                </a:lnTo>
                <a:lnTo>
                  <a:pt x="1879586" y="744806"/>
                </a:lnTo>
                <a:lnTo>
                  <a:pt x="1884569" y="739323"/>
                </a:lnTo>
                <a:lnTo>
                  <a:pt x="1891047" y="733345"/>
                </a:lnTo>
                <a:lnTo>
                  <a:pt x="1905497" y="721883"/>
                </a:lnTo>
                <a:lnTo>
                  <a:pt x="1920446" y="710421"/>
                </a:lnTo>
                <a:lnTo>
                  <a:pt x="1934898" y="698461"/>
                </a:lnTo>
                <a:lnTo>
                  <a:pt x="1941874" y="692977"/>
                </a:lnTo>
                <a:lnTo>
                  <a:pt x="1948353" y="686501"/>
                </a:lnTo>
                <a:lnTo>
                  <a:pt x="1953335" y="681018"/>
                </a:lnTo>
                <a:lnTo>
                  <a:pt x="1957320" y="675038"/>
                </a:lnTo>
                <a:lnTo>
                  <a:pt x="1960310" y="669060"/>
                </a:lnTo>
                <a:lnTo>
                  <a:pt x="1960811" y="666069"/>
                </a:lnTo>
                <a:lnTo>
                  <a:pt x="1961307" y="663079"/>
                </a:lnTo>
                <a:lnTo>
                  <a:pt x="1961307" y="660091"/>
                </a:lnTo>
                <a:lnTo>
                  <a:pt x="1960811" y="657595"/>
                </a:lnTo>
                <a:lnTo>
                  <a:pt x="1959811" y="654607"/>
                </a:lnTo>
                <a:lnTo>
                  <a:pt x="1958816" y="651617"/>
                </a:lnTo>
                <a:lnTo>
                  <a:pt x="1956325" y="646630"/>
                </a:lnTo>
                <a:lnTo>
                  <a:pt x="1955330" y="644641"/>
                </a:lnTo>
                <a:lnTo>
                  <a:pt x="1953335" y="643645"/>
                </a:lnTo>
                <a:lnTo>
                  <a:pt x="1952339" y="643144"/>
                </a:lnTo>
                <a:lnTo>
                  <a:pt x="1951344" y="642646"/>
                </a:lnTo>
                <a:lnTo>
                  <a:pt x="1949349" y="642646"/>
                </a:lnTo>
                <a:lnTo>
                  <a:pt x="1948353" y="643144"/>
                </a:lnTo>
                <a:lnTo>
                  <a:pt x="1945361" y="644641"/>
                </a:lnTo>
                <a:lnTo>
                  <a:pt x="1942370" y="647132"/>
                </a:lnTo>
                <a:lnTo>
                  <a:pt x="1936392" y="654607"/>
                </a:lnTo>
                <a:lnTo>
                  <a:pt x="1929913" y="662582"/>
                </a:lnTo>
                <a:lnTo>
                  <a:pt x="1926925" y="666567"/>
                </a:lnTo>
                <a:lnTo>
                  <a:pt x="1924433" y="669559"/>
                </a:lnTo>
                <a:lnTo>
                  <a:pt x="1921441" y="671550"/>
                </a:lnTo>
                <a:lnTo>
                  <a:pt x="1918455" y="673045"/>
                </a:lnTo>
                <a:lnTo>
                  <a:pt x="1917456" y="673045"/>
                </a:lnTo>
                <a:lnTo>
                  <a:pt x="1915465" y="673045"/>
                </a:lnTo>
                <a:lnTo>
                  <a:pt x="1914468" y="672050"/>
                </a:lnTo>
                <a:lnTo>
                  <a:pt x="1913470" y="671052"/>
                </a:lnTo>
                <a:lnTo>
                  <a:pt x="1913470" y="666069"/>
                </a:lnTo>
                <a:lnTo>
                  <a:pt x="1913966" y="662081"/>
                </a:lnTo>
                <a:lnTo>
                  <a:pt x="1914964" y="658098"/>
                </a:lnTo>
                <a:lnTo>
                  <a:pt x="1916959" y="654607"/>
                </a:lnTo>
                <a:lnTo>
                  <a:pt x="1918455" y="651617"/>
                </a:lnTo>
                <a:lnTo>
                  <a:pt x="1920446" y="649125"/>
                </a:lnTo>
                <a:lnTo>
                  <a:pt x="1922940" y="647132"/>
                </a:lnTo>
                <a:lnTo>
                  <a:pt x="1925431" y="644641"/>
                </a:lnTo>
                <a:lnTo>
                  <a:pt x="1928417" y="643645"/>
                </a:lnTo>
                <a:lnTo>
                  <a:pt x="1931409" y="642149"/>
                </a:lnTo>
                <a:lnTo>
                  <a:pt x="1938385" y="640154"/>
                </a:lnTo>
                <a:lnTo>
                  <a:pt x="1946359" y="638658"/>
                </a:lnTo>
                <a:lnTo>
                  <a:pt x="1955330" y="637166"/>
                </a:lnTo>
                <a:lnTo>
                  <a:pt x="1972768" y="635669"/>
                </a:lnTo>
                <a:lnTo>
                  <a:pt x="1982731" y="634672"/>
                </a:lnTo>
                <a:lnTo>
                  <a:pt x="1991702" y="632680"/>
                </a:lnTo>
                <a:lnTo>
                  <a:pt x="2001668" y="630690"/>
                </a:lnTo>
                <a:lnTo>
                  <a:pt x="2010140" y="627200"/>
                </a:lnTo>
                <a:lnTo>
                  <a:pt x="2014627" y="624706"/>
                </a:lnTo>
                <a:lnTo>
                  <a:pt x="2018613" y="622219"/>
                </a:lnTo>
                <a:lnTo>
                  <a:pt x="2022600" y="619226"/>
                </a:lnTo>
                <a:lnTo>
                  <a:pt x="2026583" y="616236"/>
                </a:lnTo>
                <a:lnTo>
                  <a:pt x="2029074" y="613248"/>
                </a:lnTo>
                <a:lnTo>
                  <a:pt x="2030571" y="610255"/>
                </a:lnTo>
                <a:lnTo>
                  <a:pt x="2032067" y="606769"/>
                </a:lnTo>
                <a:lnTo>
                  <a:pt x="2033062" y="603776"/>
                </a:lnTo>
                <a:lnTo>
                  <a:pt x="2033559" y="600289"/>
                </a:lnTo>
                <a:lnTo>
                  <a:pt x="2033559" y="596803"/>
                </a:lnTo>
                <a:lnTo>
                  <a:pt x="2033559" y="593312"/>
                </a:lnTo>
                <a:lnTo>
                  <a:pt x="2033062" y="589825"/>
                </a:lnTo>
                <a:lnTo>
                  <a:pt x="2032067" y="586834"/>
                </a:lnTo>
                <a:lnTo>
                  <a:pt x="2030571" y="584842"/>
                </a:lnTo>
                <a:lnTo>
                  <a:pt x="2029074" y="583346"/>
                </a:lnTo>
                <a:lnTo>
                  <a:pt x="2026583" y="582849"/>
                </a:lnTo>
                <a:lnTo>
                  <a:pt x="2024591" y="582849"/>
                </a:lnTo>
                <a:lnTo>
                  <a:pt x="2021103" y="584842"/>
                </a:lnTo>
                <a:lnTo>
                  <a:pt x="2018114" y="587334"/>
                </a:lnTo>
                <a:lnTo>
                  <a:pt x="2014126" y="591321"/>
                </a:lnTo>
                <a:lnTo>
                  <a:pt x="2014627" y="586834"/>
                </a:lnTo>
                <a:lnTo>
                  <a:pt x="2016619" y="582348"/>
                </a:lnTo>
                <a:lnTo>
                  <a:pt x="2019109" y="578859"/>
                </a:lnTo>
                <a:lnTo>
                  <a:pt x="2022098" y="575871"/>
                </a:lnTo>
                <a:lnTo>
                  <a:pt x="2026086" y="573876"/>
                </a:lnTo>
                <a:lnTo>
                  <a:pt x="2030072" y="571885"/>
                </a:lnTo>
                <a:lnTo>
                  <a:pt x="2034061" y="570888"/>
                </a:lnTo>
                <a:lnTo>
                  <a:pt x="2038048" y="570888"/>
                </a:lnTo>
                <a:lnTo>
                  <a:pt x="2042036" y="570888"/>
                </a:lnTo>
                <a:lnTo>
                  <a:pt x="2045519" y="572382"/>
                </a:lnTo>
                <a:lnTo>
                  <a:pt x="2048507" y="574876"/>
                </a:lnTo>
                <a:lnTo>
                  <a:pt x="2051004" y="577866"/>
                </a:lnTo>
                <a:lnTo>
                  <a:pt x="2052495" y="581851"/>
                </a:lnTo>
                <a:lnTo>
                  <a:pt x="2052995" y="586336"/>
                </a:lnTo>
                <a:lnTo>
                  <a:pt x="2051997" y="592815"/>
                </a:lnTo>
                <a:lnTo>
                  <a:pt x="2050004" y="599791"/>
                </a:lnTo>
                <a:lnTo>
                  <a:pt x="2052995" y="598295"/>
                </a:lnTo>
                <a:lnTo>
                  <a:pt x="2056484" y="597300"/>
                </a:lnTo>
                <a:lnTo>
                  <a:pt x="2059471" y="595306"/>
                </a:lnTo>
                <a:lnTo>
                  <a:pt x="2062462" y="593810"/>
                </a:lnTo>
                <a:lnTo>
                  <a:pt x="2067943" y="588827"/>
                </a:lnTo>
                <a:lnTo>
                  <a:pt x="2072428" y="582849"/>
                </a:lnTo>
                <a:lnTo>
                  <a:pt x="2076911" y="575871"/>
                </a:lnTo>
                <a:lnTo>
                  <a:pt x="2080899" y="569391"/>
                </a:lnTo>
                <a:lnTo>
                  <a:pt x="2089367" y="555938"/>
                </a:lnTo>
                <a:lnTo>
                  <a:pt x="2093357" y="550456"/>
                </a:lnTo>
                <a:lnTo>
                  <a:pt x="2097341" y="545474"/>
                </a:lnTo>
                <a:lnTo>
                  <a:pt x="2101331" y="542484"/>
                </a:lnTo>
                <a:lnTo>
                  <a:pt x="2102824" y="540989"/>
                </a:lnTo>
                <a:lnTo>
                  <a:pt x="2105317" y="540491"/>
                </a:lnTo>
                <a:lnTo>
                  <a:pt x="2107309" y="540491"/>
                </a:lnTo>
                <a:lnTo>
                  <a:pt x="2109800" y="540491"/>
                </a:lnTo>
                <a:lnTo>
                  <a:pt x="2112789" y="541486"/>
                </a:lnTo>
                <a:lnTo>
                  <a:pt x="2114784" y="543479"/>
                </a:lnTo>
                <a:lnTo>
                  <a:pt x="2117774" y="545474"/>
                </a:lnTo>
                <a:lnTo>
                  <a:pt x="2120763" y="548462"/>
                </a:lnTo>
                <a:lnTo>
                  <a:pt x="2123752" y="551953"/>
                </a:lnTo>
                <a:lnTo>
                  <a:pt x="2126742" y="556438"/>
                </a:lnTo>
                <a:lnTo>
                  <a:pt x="2128737" y="550456"/>
                </a:lnTo>
                <a:lnTo>
                  <a:pt x="2129735" y="544478"/>
                </a:lnTo>
                <a:lnTo>
                  <a:pt x="2130229" y="539493"/>
                </a:lnTo>
                <a:lnTo>
                  <a:pt x="2130229" y="535008"/>
                </a:lnTo>
                <a:lnTo>
                  <a:pt x="2129233" y="530025"/>
                </a:lnTo>
                <a:lnTo>
                  <a:pt x="2128236" y="526040"/>
                </a:lnTo>
                <a:lnTo>
                  <a:pt x="2126742" y="522052"/>
                </a:lnTo>
                <a:lnTo>
                  <a:pt x="2124750" y="518067"/>
                </a:lnTo>
                <a:lnTo>
                  <a:pt x="2120763" y="512084"/>
                </a:lnTo>
                <a:lnTo>
                  <a:pt x="2116776" y="506604"/>
                </a:lnTo>
                <a:lnTo>
                  <a:pt x="2113289" y="501621"/>
                </a:lnTo>
                <a:lnTo>
                  <a:pt x="2112789" y="499128"/>
                </a:lnTo>
                <a:lnTo>
                  <a:pt x="2111294" y="497634"/>
                </a:lnTo>
                <a:lnTo>
                  <a:pt x="2121260" y="487168"/>
                </a:lnTo>
                <a:lnTo>
                  <a:pt x="2134214" y="474711"/>
                </a:lnTo>
                <a:lnTo>
                  <a:pt x="2167107" y="444313"/>
                </a:lnTo>
                <a:lnTo>
                  <a:pt x="2201489" y="413416"/>
                </a:lnTo>
                <a:lnTo>
                  <a:pt x="2228893" y="388001"/>
                </a:lnTo>
                <a:lnTo>
                  <a:pt x="2228893" y="393980"/>
                </a:lnTo>
                <a:lnTo>
                  <a:pt x="2227897" y="399462"/>
                </a:lnTo>
                <a:lnTo>
                  <a:pt x="2225407" y="404944"/>
                </a:lnTo>
                <a:lnTo>
                  <a:pt x="2221916" y="409430"/>
                </a:lnTo>
                <a:lnTo>
                  <a:pt x="2218427" y="413416"/>
                </a:lnTo>
                <a:lnTo>
                  <a:pt x="2213945" y="417899"/>
                </a:lnTo>
                <a:lnTo>
                  <a:pt x="2202979" y="425875"/>
                </a:lnTo>
                <a:lnTo>
                  <a:pt x="2191025" y="434844"/>
                </a:lnTo>
                <a:lnTo>
                  <a:pt x="2185545" y="438830"/>
                </a:lnTo>
                <a:lnTo>
                  <a:pt x="2179064" y="443813"/>
                </a:lnTo>
                <a:lnTo>
                  <a:pt x="2174083" y="448798"/>
                </a:lnTo>
                <a:lnTo>
                  <a:pt x="2168100" y="454278"/>
                </a:lnTo>
                <a:lnTo>
                  <a:pt x="2163616" y="460257"/>
                </a:lnTo>
                <a:lnTo>
                  <a:pt x="2159628" y="467236"/>
                </a:lnTo>
                <a:lnTo>
                  <a:pt x="2163616" y="471721"/>
                </a:lnTo>
                <a:lnTo>
                  <a:pt x="2167603" y="474711"/>
                </a:lnTo>
                <a:lnTo>
                  <a:pt x="2171589" y="476207"/>
                </a:lnTo>
                <a:lnTo>
                  <a:pt x="2174083" y="477203"/>
                </a:lnTo>
                <a:lnTo>
                  <a:pt x="2176071" y="476207"/>
                </a:lnTo>
                <a:lnTo>
                  <a:pt x="2178568" y="476207"/>
                </a:lnTo>
                <a:lnTo>
                  <a:pt x="2180560" y="475212"/>
                </a:lnTo>
                <a:lnTo>
                  <a:pt x="2186040" y="473215"/>
                </a:lnTo>
                <a:lnTo>
                  <a:pt x="2191025" y="468232"/>
                </a:lnTo>
                <a:lnTo>
                  <a:pt x="2196502" y="462253"/>
                </a:lnTo>
                <a:lnTo>
                  <a:pt x="2196502" y="470226"/>
                </a:lnTo>
                <a:lnTo>
                  <a:pt x="2195507" y="476207"/>
                </a:lnTo>
                <a:lnTo>
                  <a:pt x="2194512" y="481687"/>
                </a:lnTo>
                <a:lnTo>
                  <a:pt x="2192018" y="486173"/>
                </a:lnTo>
                <a:lnTo>
                  <a:pt x="2190027" y="490161"/>
                </a:lnTo>
                <a:lnTo>
                  <a:pt x="2187035" y="493149"/>
                </a:lnTo>
                <a:lnTo>
                  <a:pt x="2184045" y="496139"/>
                </a:lnTo>
                <a:lnTo>
                  <a:pt x="2180560" y="497634"/>
                </a:lnTo>
                <a:lnTo>
                  <a:pt x="2177571" y="498631"/>
                </a:lnTo>
                <a:lnTo>
                  <a:pt x="2174083" y="499128"/>
                </a:lnTo>
                <a:lnTo>
                  <a:pt x="2170093" y="499128"/>
                </a:lnTo>
                <a:lnTo>
                  <a:pt x="2166604" y="499128"/>
                </a:lnTo>
                <a:lnTo>
                  <a:pt x="2160626" y="498631"/>
                </a:lnTo>
                <a:lnTo>
                  <a:pt x="2155645" y="497135"/>
                </a:lnTo>
                <a:lnTo>
                  <a:pt x="2151655" y="501621"/>
                </a:lnTo>
                <a:lnTo>
                  <a:pt x="2148169" y="505607"/>
                </a:lnTo>
                <a:lnTo>
                  <a:pt x="2145679" y="509594"/>
                </a:lnTo>
                <a:lnTo>
                  <a:pt x="2144183" y="513580"/>
                </a:lnTo>
                <a:lnTo>
                  <a:pt x="2143185" y="517067"/>
                </a:lnTo>
                <a:lnTo>
                  <a:pt x="2143185" y="520059"/>
                </a:lnTo>
                <a:lnTo>
                  <a:pt x="2143185" y="523547"/>
                </a:lnTo>
                <a:lnTo>
                  <a:pt x="2143684" y="526040"/>
                </a:lnTo>
                <a:lnTo>
                  <a:pt x="2144681" y="528531"/>
                </a:lnTo>
                <a:lnTo>
                  <a:pt x="2145679" y="531520"/>
                </a:lnTo>
                <a:lnTo>
                  <a:pt x="2149168" y="536503"/>
                </a:lnTo>
                <a:lnTo>
                  <a:pt x="2156638" y="546469"/>
                </a:lnTo>
                <a:lnTo>
                  <a:pt x="2171090" y="531023"/>
                </a:lnTo>
                <a:lnTo>
                  <a:pt x="2186539" y="514577"/>
                </a:lnTo>
                <a:lnTo>
                  <a:pt x="2201984" y="498631"/>
                </a:lnTo>
                <a:lnTo>
                  <a:pt x="2218427" y="482682"/>
                </a:lnTo>
                <a:lnTo>
                  <a:pt x="2254307" y="449294"/>
                </a:lnTo>
                <a:lnTo>
                  <a:pt x="2291181" y="416406"/>
                </a:lnTo>
                <a:lnTo>
                  <a:pt x="2310612" y="400461"/>
                </a:lnTo>
                <a:lnTo>
                  <a:pt x="2330048" y="384014"/>
                </a:lnTo>
                <a:lnTo>
                  <a:pt x="2370909" y="352122"/>
                </a:lnTo>
                <a:lnTo>
                  <a:pt x="2412765" y="320728"/>
                </a:lnTo>
                <a:lnTo>
                  <a:pt x="2454624" y="289333"/>
                </a:lnTo>
                <a:lnTo>
                  <a:pt x="2538339" y="225050"/>
                </a:lnTo>
                <a:lnTo>
                  <a:pt x="2579199" y="195150"/>
                </a:lnTo>
                <a:lnTo>
                  <a:pt x="2619561" y="165748"/>
                </a:lnTo>
                <a:lnTo>
                  <a:pt x="2638494" y="149803"/>
                </a:lnTo>
                <a:lnTo>
                  <a:pt x="2657431" y="135353"/>
                </a:lnTo>
                <a:lnTo>
                  <a:pt x="2676365" y="119902"/>
                </a:lnTo>
                <a:lnTo>
                  <a:pt x="2693806" y="104454"/>
                </a:lnTo>
                <a:lnTo>
                  <a:pt x="2711246" y="89006"/>
                </a:lnTo>
                <a:lnTo>
                  <a:pt x="2727692" y="73558"/>
                </a:lnTo>
                <a:lnTo>
                  <a:pt x="2743139" y="57111"/>
                </a:lnTo>
                <a:lnTo>
                  <a:pt x="2758583" y="41663"/>
                </a:lnTo>
                <a:lnTo>
                  <a:pt x="2760578" y="47146"/>
                </a:lnTo>
                <a:lnTo>
                  <a:pt x="2762571" y="51631"/>
                </a:lnTo>
                <a:lnTo>
                  <a:pt x="2766059" y="54619"/>
                </a:lnTo>
                <a:lnTo>
                  <a:pt x="2770544" y="56614"/>
                </a:lnTo>
                <a:lnTo>
                  <a:pt x="2775529" y="58607"/>
                </a:lnTo>
                <a:lnTo>
                  <a:pt x="2781009" y="59105"/>
                </a:lnTo>
                <a:lnTo>
                  <a:pt x="2787489" y="58607"/>
                </a:lnTo>
                <a:lnTo>
                  <a:pt x="2793466" y="57609"/>
                </a:lnTo>
                <a:lnTo>
                  <a:pt x="2800940" y="55617"/>
                </a:lnTo>
                <a:lnTo>
                  <a:pt x="2808418" y="53127"/>
                </a:lnTo>
                <a:lnTo>
                  <a:pt x="2815890" y="50634"/>
                </a:lnTo>
                <a:lnTo>
                  <a:pt x="2823863" y="47146"/>
                </a:lnTo>
                <a:lnTo>
                  <a:pt x="2832337" y="43159"/>
                </a:lnTo>
                <a:lnTo>
                  <a:pt x="2841304" y="38175"/>
                </a:lnTo>
                <a:lnTo>
                  <a:pt x="2858246" y="28209"/>
                </a:lnTo>
                <a:lnTo>
                  <a:pt x="2874689" y="16750"/>
                </a:lnTo>
                <a:lnTo>
                  <a:pt x="2891631" y="3796"/>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16172179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1"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6981093"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6981093" y="1847852"/>
            <a:ext cx="4614913" cy="4371976"/>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43" name="Picture Placeholder 4">
            <a:extLst>
              <a:ext uri="{FF2B5EF4-FFF2-40B4-BE49-F238E27FC236}">
                <a16:creationId xmlns:a16="http://schemas.microsoft.com/office/drawing/2014/main" id="{514BF22D-0CB4-A748-9F17-9C95651B0A3A}"/>
              </a:ext>
            </a:extLst>
          </p:cNvPr>
          <p:cNvSpPr>
            <a:spLocks noGrp="1"/>
          </p:cNvSpPr>
          <p:nvPr>
            <p:ph type="pic" sz="quarter" idx="10"/>
          </p:nvPr>
        </p:nvSpPr>
        <p:spPr>
          <a:xfrm>
            <a:off x="6" y="20046"/>
            <a:ext cx="7219081" cy="6817915"/>
          </a:xfrm>
          <a:custGeom>
            <a:avLst/>
            <a:gdLst>
              <a:gd name="connsiteX0" fmla="*/ 2795910 w 7219081"/>
              <a:gd name="connsiteY0" fmla="*/ 6607174 h 6817915"/>
              <a:gd name="connsiteX1" fmla="*/ 2802260 w 7219081"/>
              <a:gd name="connsiteY1" fmla="*/ 6608273 h 6817915"/>
              <a:gd name="connsiteX2" fmla="*/ 2809404 w 7219081"/>
              <a:gd name="connsiteY2" fmla="*/ 6609372 h 6817915"/>
              <a:gd name="connsiteX3" fmla="*/ 2816548 w 7219081"/>
              <a:gd name="connsiteY3" fmla="*/ 6611571 h 6817915"/>
              <a:gd name="connsiteX4" fmla="*/ 2824882 w 7219081"/>
              <a:gd name="connsiteY4" fmla="*/ 6614135 h 6817915"/>
              <a:gd name="connsiteX5" fmla="*/ 2816548 w 7219081"/>
              <a:gd name="connsiteY5" fmla="*/ 6617066 h 6817915"/>
              <a:gd name="connsiteX6" fmla="*/ 2809404 w 7219081"/>
              <a:gd name="connsiteY6" fmla="*/ 6619630 h 6817915"/>
              <a:gd name="connsiteX7" fmla="*/ 2802260 w 7219081"/>
              <a:gd name="connsiteY7" fmla="*/ 6621096 h 6817915"/>
              <a:gd name="connsiteX8" fmla="*/ 2795910 w 7219081"/>
              <a:gd name="connsiteY8" fmla="*/ 6621462 h 6817915"/>
              <a:gd name="connsiteX9" fmla="*/ 2789957 w 7219081"/>
              <a:gd name="connsiteY9" fmla="*/ 6621096 h 6817915"/>
              <a:gd name="connsiteX10" fmla="*/ 2784004 w 7219081"/>
              <a:gd name="connsiteY10" fmla="*/ 6619997 h 6817915"/>
              <a:gd name="connsiteX11" fmla="*/ 2778051 w 7219081"/>
              <a:gd name="connsiteY11" fmla="*/ 6617432 h 6817915"/>
              <a:gd name="connsiteX12" fmla="*/ 2772494 w 7219081"/>
              <a:gd name="connsiteY12" fmla="*/ 6614501 h 6817915"/>
              <a:gd name="connsiteX13" fmla="*/ 2778051 w 7219081"/>
              <a:gd name="connsiteY13" fmla="*/ 6611204 h 6817915"/>
              <a:gd name="connsiteX14" fmla="*/ 2784004 w 7219081"/>
              <a:gd name="connsiteY14" fmla="*/ 6609372 h 6817915"/>
              <a:gd name="connsiteX15" fmla="*/ 2789957 w 7219081"/>
              <a:gd name="connsiteY15" fmla="*/ 6607907 h 6817915"/>
              <a:gd name="connsiteX16" fmla="*/ 5152702 w 7219081"/>
              <a:gd name="connsiteY16" fmla="*/ 5870574 h 6817915"/>
              <a:gd name="connsiteX17" fmla="*/ 5154696 w 7219081"/>
              <a:gd name="connsiteY17" fmla="*/ 5870574 h 6817915"/>
              <a:gd name="connsiteX18" fmla="*/ 5159483 w 7219081"/>
              <a:gd name="connsiteY18" fmla="*/ 5870574 h 6817915"/>
              <a:gd name="connsiteX19" fmla="*/ 5164270 w 7219081"/>
              <a:gd name="connsiteY19" fmla="*/ 5870967 h 6817915"/>
              <a:gd name="connsiteX20" fmla="*/ 5169057 w 7219081"/>
              <a:gd name="connsiteY20" fmla="*/ 5873324 h 6817915"/>
              <a:gd name="connsiteX21" fmla="*/ 5173844 w 7219081"/>
              <a:gd name="connsiteY21" fmla="*/ 5875288 h 6817915"/>
              <a:gd name="connsiteX22" fmla="*/ 5182620 w 7219081"/>
              <a:gd name="connsiteY22" fmla="*/ 5880787 h 6817915"/>
              <a:gd name="connsiteX23" fmla="*/ 5192194 w 7219081"/>
              <a:gd name="connsiteY23" fmla="*/ 5886678 h 6817915"/>
              <a:gd name="connsiteX24" fmla="*/ 5196981 w 7219081"/>
              <a:gd name="connsiteY24" fmla="*/ 5888642 h 6817915"/>
              <a:gd name="connsiteX25" fmla="*/ 5201369 w 7219081"/>
              <a:gd name="connsiteY25" fmla="*/ 5890213 h 6817915"/>
              <a:gd name="connsiteX26" fmla="*/ 5200172 w 7219081"/>
              <a:gd name="connsiteY26" fmla="*/ 5908674 h 6817915"/>
              <a:gd name="connsiteX27" fmla="*/ 5123581 w 7219081"/>
              <a:gd name="connsiteY27" fmla="*/ 5902390 h 6817915"/>
              <a:gd name="connsiteX28" fmla="*/ 5129166 w 7219081"/>
              <a:gd name="connsiteY28" fmla="*/ 5892570 h 6817915"/>
              <a:gd name="connsiteX29" fmla="*/ 5134352 w 7219081"/>
              <a:gd name="connsiteY29" fmla="*/ 5884714 h 6817915"/>
              <a:gd name="connsiteX30" fmla="*/ 5139936 w 7219081"/>
              <a:gd name="connsiteY30" fmla="*/ 5878430 h 6817915"/>
              <a:gd name="connsiteX31" fmla="*/ 5144723 w 7219081"/>
              <a:gd name="connsiteY31" fmla="*/ 5874109 h 6817915"/>
              <a:gd name="connsiteX32" fmla="*/ 5147117 w 7219081"/>
              <a:gd name="connsiteY32" fmla="*/ 5872538 h 6817915"/>
              <a:gd name="connsiteX33" fmla="*/ 5149909 w 7219081"/>
              <a:gd name="connsiteY33" fmla="*/ 5871753 h 6817915"/>
              <a:gd name="connsiteX34" fmla="*/ 6496246 w 7219081"/>
              <a:gd name="connsiteY34" fmla="*/ 1747838 h 6817915"/>
              <a:gd name="connsiteX35" fmla="*/ 6505073 w 7219081"/>
              <a:gd name="connsiteY35" fmla="*/ 1747838 h 6817915"/>
              <a:gd name="connsiteX36" fmla="*/ 6513900 w 7219081"/>
              <a:gd name="connsiteY36" fmla="*/ 1748589 h 6817915"/>
              <a:gd name="connsiteX37" fmla="*/ 6523530 w 7219081"/>
              <a:gd name="connsiteY37" fmla="*/ 1750846 h 6817915"/>
              <a:gd name="connsiteX38" fmla="*/ 6533561 w 7219081"/>
              <a:gd name="connsiteY38" fmla="*/ 1754230 h 6817915"/>
              <a:gd name="connsiteX39" fmla="*/ 6544394 w 7219081"/>
              <a:gd name="connsiteY39" fmla="*/ 1759493 h 6817915"/>
              <a:gd name="connsiteX40" fmla="*/ 6531956 w 7219081"/>
              <a:gd name="connsiteY40" fmla="*/ 1760246 h 6817915"/>
              <a:gd name="connsiteX41" fmla="*/ 6520721 w 7219081"/>
              <a:gd name="connsiteY41" fmla="*/ 1760998 h 6817915"/>
              <a:gd name="connsiteX42" fmla="*/ 6511091 w 7219081"/>
              <a:gd name="connsiteY42" fmla="*/ 1761749 h 6817915"/>
              <a:gd name="connsiteX43" fmla="*/ 6502264 w 7219081"/>
              <a:gd name="connsiteY43" fmla="*/ 1762126 h 6817915"/>
              <a:gd name="connsiteX44" fmla="*/ 6493838 w 7219081"/>
              <a:gd name="connsiteY44" fmla="*/ 1761749 h 6817915"/>
              <a:gd name="connsiteX45" fmla="*/ 6489826 w 7219081"/>
              <a:gd name="connsiteY45" fmla="*/ 1760998 h 6817915"/>
              <a:gd name="connsiteX46" fmla="*/ 6485814 w 7219081"/>
              <a:gd name="connsiteY46" fmla="*/ 1760621 h 6817915"/>
              <a:gd name="connsiteX47" fmla="*/ 6482202 w 7219081"/>
              <a:gd name="connsiteY47" fmla="*/ 1759118 h 6817915"/>
              <a:gd name="connsiteX48" fmla="*/ 6478992 w 7219081"/>
              <a:gd name="connsiteY48" fmla="*/ 1757614 h 6817915"/>
              <a:gd name="connsiteX49" fmla="*/ 6474980 w 7219081"/>
              <a:gd name="connsiteY49" fmla="*/ 1756110 h 6817915"/>
              <a:gd name="connsiteX50" fmla="*/ 6471369 w 7219081"/>
              <a:gd name="connsiteY50" fmla="*/ 1753477 h 6817915"/>
              <a:gd name="connsiteX51" fmla="*/ 6479795 w 7219081"/>
              <a:gd name="connsiteY51" fmla="*/ 1750846 h 6817915"/>
              <a:gd name="connsiteX52" fmla="*/ 6487820 w 7219081"/>
              <a:gd name="connsiteY52" fmla="*/ 1748589 h 6817915"/>
              <a:gd name="connsiteX53" fmla="*/ 4163144 w 7219081"/>
              <a:gd name="connsiteY53" fmla="*/ 1185863 h 6817915"/>
              <a:gd name="connsiteX54" fmla="*/ 4150444 w 7219081"/>
              <a:gd name="connsiteY54" fmla="*/ 1189038 h 6817915"/>
              <a:gd name="connsiteX55" fmla="*/ 4151238 w 7219081"/>
              <a:gd name="connsiteY55" fmla="*/ 1188509 h 6817915"/>
              <a:gd name="connsiteX56" fmla="*/ 3857349 w 7219081"/>
              <a:gd name="connsiteY56" fmla="*/ 1087438 h 6817915"/>
              <a:gd name="connsiteX57" fmla="*/ 3867816 w 7219081"/>
              <a:gd name="connsiteY57" fmla="*/ 1088187 h 6817915"/>
              <a:gd name="connsiteX58" fmla="*/ 3877880 w 7219081"/>
              <a:gd name="connsiteY58" fmla="*/ 1088937 h 6817915"/>
              <a:gd name="connsiteX59" fmla="*/ 3888347 w 7219081"/>
              <a:gd name="connsiteY59" fmla="*/ 1091186 h 6817915"/>
              <a:gd name="connsiteX60" fmla="*/ 3899619 w 7219081"/>
              <a:gd name="connsiteY60" fmla="*/ 1093435 h 6817915"/>
              <a:gd name="connsiteX61" fmla="*/ 3894788 w 7219081"/>
              <a:gd name="connsiteY61" fmla="*/ 1098683 h 6817915"/>
              <a:gd name="connsiteX62" fmla="*/ 3889555 w 7219081"/>
              <a:gd name="connsiteY62" fmla="*/ 1102431 h 6817915"/>
              <a:gd name="connsiteX63" fmla="*/ 3884724 w 7219081"/>
              <a:gd name="connsiteY63" fmla="*/ 1105805 h 6817915"/>
              <a:gd name="connsiteX64" fmla="*/ 3879893 w 7219081"/>
              <a:gd name="connsiteY64" fmla="*/ 1108803 h 6817915"/>
              <a:gd name="connsiteX65" fmla="*/ 3875062 w 7219081"/>
              <a:gd name="connsiteY65" fmla="*/ 1111427 h 6817915"/>
              <a:gd name="connsiteX66" fmla="*/ 3870231 w 7219081"/>
              <a:gd name="connsiteY66" fmla="*/ 1112926 h 6817915"/>
              <a:gd name="connsiteX67" fmla="*/ 3864998 w 7219081"/>
              <a:gd name="connsiteY67" fmla="*/ 1114051 h 6817915"/>
              <a:gd name="connsiteX68" fmla="*/ 3860167 w 7219081"/>
              <a:gd name="connsiteY68" fmla="*/ 1114426 h 6817915"/>
              <a:gd name="connsiteX69" fmla="*/ 3854933 w 7219081"/>
              <a:gd name="connsiteY69" fmla="*/ 1114426 h 6817915"/>
              <a:gd name="connsiteX70" fmla="*/ 3850102 w 7219081"/>
              <a:gd name="connsiteY70" fmla="*/ 1114051 h 6817915"/>
              <a:gd name="connsiteX71" fmla="*/ 3844869 w 7219081"/>
              <a:gd name="connsiteY71" fmla="*/ 1112926 h 6817915"/>
              <a:gd name="connsiteX72" fmla="*/ 3839233 w 7219081"/>
              <a:gd name="connsiteY72" fmla="*/ 1111427 h 6817915"/>
              <a:gd name="connsiteX73" fmla="*/ 3833597 w 7219081"/>
              <a:gd name="connsiteY73" fmla="*/ 1109928 h 6817915"/>
              <a:gd name="connsiteX74" fmla="*/ 3827558 w 7219081"/>
              <a:gd name="connsiteY74" fmla="*/ 1107304 h 6817915"/>
              <a:gd name="connsiteX75" fmla="*/ 3815481 w 7219081"/>
              <a:gd name="connsiteY75" fmla="*/ 1102056 h 6817915"/>
              <a:gd name="connsiteX76" fmla="*/ 3821117 w 7219081"/>
              <a:gd name="connsiteY76" fmla="*/ 1098683 h 6817915"/>
              <a:gd name="connsiteX77" fmla="*/ 3826753 w 7219081"/>
              <a:gd name="connsiteY77" fmla="*/ 1095684 h 6817915"/>
              <a:gd name="connsiteX78" fmla="*/ 3831987 w 7219081"/>
              <a:gd name="connsiteY78" fmla="*/ 1093060 h 6817915"/>
              <a:gd name="connsiteX79" fmla="*/ 3837220 w 7219081"/>
              <a:gd name="connsiteY79" fmla="*/ 1091561 h 6817915"/>
              <a:gd name="connsiteX80" fmla="*/ 3842051 w 7219081"/>
              <a:gd name="connsiteY80" fmla="*/ 1090062 h 6817915"/>
              <a:gd name="connsiteX81" fmla="*/ 3847284 w 7219081"/>
              <a:gd name="connsiteY81" fmla="*/ 1088937 h 6817915"/>
              <a:gd name="connsiteX82" fmla="*/ 3852920 w 7219081"/>
              <a:gd name="connsiteY82" fmla="*/ 1088187 h 6817915"/>
              <a:gd name="connsiteX83" fmla="*/ 3959547 w 7219081"/>
              <a:gd name="connsiteY83" fmla="*/ 1076325 h 6817915"/>
              <a:gd name="connsiteX84" fmla="*/ 3963119 w 7219081"/>
              <a:gd name="connsiteY84" fmla="*/ 1076325 h 6817915"/>
              <a:gd name="connsiteX85" fmla="*/ 3966691 w 7219081"/>
              <a:gd name="connsiteY85" fmla="*/ 1076325 h 6817915"/>
              <a:gd name="connsiteX86" fmla="*/ 3970659 w 7219081"/>
              <a:gd name="connsiteY86" fmla="*/ 1077101 h 6817915"/>
              <a:gd name="connsiteX87" fmla="*/ 3973834 w 7219081"/>
              <a:gd name="connsiteY87" fmla="*/ 1078653 h 6817915"/>
              <a:gd name="connsiteX88" fmla="*/ 3976613 w 7219081"/>
              <a:gd name="connsiteY88" fmla="*/ 1080981 h 6817915"/>
              <a:gd name="connsiteX89" fmla="*/ 3979391 w 7219081"/>
              <a:gd name="connsiteY89" fmla="*/ 1083310 h 6817915"/>
              <a:gd name="connsiteX90" fmla="*/ 3981375 w 7219081"/>
              <a:gd name="connsiteY90" fmla="*/ 1087190 h 6817915"/>
              <a:gd name="connsiteX91" fmla="*/ 3983756 w 7219081"/>
              <a:gd name="connsiteY91" fmla="*/ 1091071 h 6817915"/>
              <a:gd name="connsiteX92" fmla="*/ 3985344 w 7219081"/>
              <a:gd name="connsiteY92" fmla="*/ 1096504 h 6817915"/>
              <a:gd name="connsiteX93" fmla="*/ 3980978 w 7219081"/>
              <a:gd name="connsiteY93" fmla="*/ 1099996 h 6817915"/>
              <a:gd name="connsiteX94" fmla="*/ 3976613 w 7219081"/>
              <a:gd name="connsiteY94" fmla="*/ 1104653 h 6817915"/>
              <a:gd name="connsiteX95" fmla="*/ 3972247 w 7219081"/>
              <a:gd name="connsiteY95" fmla="*/ 1108145 h 6817915"/>
              <a:gd name="connsiteX96" fmla="*/ 3969469 w 7219081"/>
              <a:gd name="connsiteY96" fmla="*/ 1109697 h 6817915"/>
              <a:gd name="connsiteX97" fmla="*/ 3966294 w 7219081"/>
              <a:gd name="connsiteY97" fmla="*/ 1110862 h 6817915"/>
              <a:gd name="connsiteX98" fmla="*/ 3961531 w 7219081"/>
              <a:gd name="connsiteY98" fmla="*/ 1111250 h 6817915"/>
              <a:gd name="connsiteX99" fmla="*/ 3957166 w 7219081"/>
              <a:gd name="connsiteY99" fmla="*/ 1110862 h 6817915"/>
              <a:gd name="connsiteX100" fmla="*/ 3953197 w 7219081"/>
              <a:gd name="connsiteY100" fmla="*/ 1109697 h 6817915"/>
              <a:gd name="connsiteX101" fmla="*/ 3949625 w 7219081"/>
              <a:gd name="connsiteY101" fmla="*/ 1107757 h 6817915"/>
              <a:gd name="connsiteX102" fmla="*/ 3946847 w 7219081"/>
              <a:gd name="connsiteY102" fmla="*/ 1104653 h 6817915"/>
              <a:gd name="connsiteX103" fmla="*/ 3944862 w 7219081"/>
              <a:gd name="connsiteY103" fmla="*/ 1100772 h 6817915"/>
              <a:gd name="connsiteX104" fmla="*/ 3943275 w 7219081"/>
              <a:gd name="connsiteY104" fmla="*/ 1096891 h 6817915"/>
              <a:gd name="connsiteX105" fmla="*/ 3942481 w 7219081"/>
              <a:gd name="connsiteY105" fmla="*/ 1091847 h 6817915"/>
              <a:gd name="connsiteX106" fmla="*/ 3943275 w 7219081"/>
              <a:gd name="connsiteY106" fmla="*/ 1087966 h 6817915"/>
              <a:gd name="connsiteX107" fmla="*/ 3944862 w 7219081"/>
              <a:gd name="connsiteY107" fmla="*/ 1084862 h 6817915"/>
              <a:gd name="connsiteX108" fmla="*/ 3946847 w 7219081"/>
              <a:gd name="connsiteY108" fmla="*/ 1081757 h 6817915"/>
              <a:gd name="connsiteX109" fmla="*/ 3949625 w 7219081"/>
              <a:gd name="connsiteY109" fmla="*/ 1079817 h 6817915"/>
              <a:gd name="connsiteX110" fmla="*/ 3952006 w 7219081"/>
              <a:gd name="connsiteY110" fmla="*/ 1078265 h 6817915"/>
              <a:gd name="connsiteX111" fmla="*/ 3955578 w 7219081"/>
              <a:gd name="connsiteY111" fmla="*/ 1076713 h 6817915"/>
              <a:gd name="connsiteX112" fmla="*/ 2912194 w 7219081"/>
              <a:gd name="connsiteY112" fmla="*/ 0 h 6817915"/>
              <a:gd name="connsiteX113" fmla="*/ 2914972 w 7219081"/>
              <a:gd name="connsiteY113" fmla="*/ 0 h 6817915"/>
              <a:gd name="connsiteX114" fmla="*/ 2918941 w 7219081"/>
              <a:gd name="connsiteY114" fmla="*/ 1191 h 6817915"/>
              <a:gd name="connsiteX115" fmla="*/ 2922512 w 7219081"/>
              <a:gd name="connsiteY115" fmla="*/ 1984 h 6817915"/>
              <a:gd name="connsiteX116" fmla="*/ 2926084 w 7219081"/>
              <a:gd name="connsiteY116" fmla="*/ 4366 h 6817915"/>
              <a:gd name="connsiteX117" fmla="*/ 2930053 w 7219081"/>
              <a:gd name="connsiteY117" fmla="*/ 6747 h 6817915"/>
              <a:gd name="connsiteX118" fmla="*/ 2934816 w 7219081"/>
              <a:gd name="connsiteY118" fmla="*/ 9922 h 6817915"/>
              <a:gd name="connsiteX119" fmla="*/ 2938784 w 7219081"/>
              <a:gd name="connsiteY119" fmla="*/ 14287 h 6817915"/>
              <a:gd name="connsiteX120" fmla="*/ 2945134 w 7219081"/>
              <a:gd name="connsiteY120" fmla="*/ 19447 h 6817915"/>
              <a:gd name="connsiteX121" fmla="*/ 2951484 w 7219081"/>
              <a:gd name="connsiteY121" fmla="*/ 23019 h 6817915"/>
              <a:gd name="connsiteX122" fmla="*/ 2957834 w 7219081"/>
              <a:gd name="connsiteY122" fmla="*/ 25400 h 6817915"/>
              <a:gd name="connsiteX123" fmla="*/ 2964184 w 7219081"/>
              <a:gd name="connsiteY123" fmla="*/ 26987 h 6817915"/>
              <a:gd name="connsiteX124" fmla="*/ 2970931 w 7219081"/>
              <a:gd name="connsiteY124" fmla="*/ 26987 h 6817915"/>
              <a:gd name="connsiteX125" fmla="*/ 2977281 w 7219081"/>
              <a:gd name="connsiteY125" fmla="*/ 26194 h 6817915"/>
              <a:gd name="connsiteX126" fmla="*/ 2983631 w 7219081"/>
              <a:gd name="connsiteY126" fmla="*/ 25400 h 6817915"/>
              <a:gd name="connsiteX127" fmla="*/ 2989981 w 7219081"/>
              <a:gd name="connsiteY127" fmla="*/ 23019 h 6817915"/>
              <a:gd name="connsiteX128" fmla="*/ 3002681 w 7219081"/>
              <a:gd name="connsiteY128" fmla="*/ 19050 h 6817915"/>
              <a:gd name="connsiteX129" fmla="*/ 3014984 w 7219081"/>
              <a:gd name="connsiteY129" fmla="*/ 14684 h 6817915"/>
              <a:gd name="connsiteX130" fmla="*/ 3021334 w 7219081"/>
              <a:gd name="connsiteY130" fmla="*/ 12700 h 6817915"/>
              <a:gd name="connsiteX131" fmla="*/ 3027684 w 7219081"/>
              <a:gd name="connsiteY131" fmla="*/ 11509 h 6817915"/>
              <a:gd name="connsiteX132" fmla="*/ 3034034 w 7219081"/>
              <a:gd name="connsiteY132" fmla="*/ 11112 h 6817915"/>
              <a:gd name="connsiteX133" fmla="*/ 3040384 w 7219081"/>
              <a:gd name="connsiteY133" fmla="*/ 11509 h 6817915"/>
              <a:gd name="connsiteX134" fmla="*/ 3043162 w 7219081"/>
              <a:gd name="connsiteY134" fmla="*/ 11509 h 6817915"/>
              <a:gd name="connsiteX135" fmla="*/ 3046337 w 7219081"/>
              <a:gd name="connsiteY135" fmla="*/ 11112 h 6817915"/>
              <a:gd name="connsiteX136" fmla="*/ 3051497 w 7219081"/>
              <a:gd name="connsiteY136" fmla="*/ 9922 h 6817915"/>
              <a:gd name="connsiteX137" fmla="*/ 3057450 w 7219081"/>
              <a:gd name="connsiteY137" fmla="*/ 7937 h 6817915"/>
              <a:gd name="connsiteX138" fmla="*/ 3062609 w 7219081"/>
              <a:gd name="connsiteY138" fmla="*/ 6747 h 6817915"/>
              <a:gd name="connsiteX139" fmla="*/ 3064991 w 7219081"/>
              <a:gd name="connsiteY139" fmla="*/ 6350 h 6817915"/>
              <a:gd name="connsiteX140" fmla="*/ 3068166 w 7219081"/>
              <a:gd name="connsiteY140" fmla="*/ 5953 h 6817915"/>
              <a:gd name="connsiteX141" fmla="*/ 3070944 w 7219081"/>
              <a:gd name="connsiteY141" fmla="*/ 6350 h 6817915"/>
              <a:gd name="connsiteX142" fmla="*/ 3073722 w 7219081"/>
              <a:gd name="connsiteY142" fmla="*/ 6747 h 6817915"/>
              <a:gd name="connsiteX143" fmla="*/ 3076103 w 7219081"/>
              <a:gd name="connsiteY143" fmla="*/ 8334 h 6817915"/>
              <a:gd name="connsiteX144" fmla="*/ 3078484 w 7219081"/>
              <a:gd name="connsiteY144" fmla="*/ 10716 h 6817915"/>
              <a:gd name="connsiteX145" fmla="*/ 3080866 w 7219081"/>
              <a:gd name="connsiteY145" fmla="*/ 13097 h 6817915"/>
              <a:gd name="connsiteX146" fmla="*/ 3082850 w 7219081"/>
              <a:gd name="connsiteY146" fmla="*/ 16669 h 6817915"/>
              <a:gd name="connsiteX147" fmla="*/ 3086025 w 7219081"/>
              <a:gd name="connsiteY147" fmla="*/ 15875 h 6817915"/>
              <a:gd name="connsiteX148" fmla="*/ 3089200 w 7219081"/>
              <a:gd name="connsiteY148" fmla="*/ 15081 h 6817915"/>
              <a:gd name="connsiteX149" fmla="*/ 3095550 w 7219081"/>
              <a:gd name="connsiteY149" fmla="*/ 15081 h 6817915"/>
              <a:gd name="connsiteX150" fmla="*/ 3101106 w 7219081"/>
              <a:gd name="connsiteY150" fmla="*/ 15875 h 6817915"/>
              <a:gd name="connsiteX151" fmla="*/ 3106266 w 7219081"/>
              <a:gd name="connsiteY151" fmla="*/ 17859 h 6817915"/>
              <a:gd name="connsiteX152" fmla="*/ 3111425 w 7219081"/>
              <a:gd name="connsiteY152" fmla="*/ 19844 h 6817915"/>
              <a:gd name="connsiteX153" fmla="*/ 3116584 w 7219081"/>
              <a:gd name="connsiteY153" fmla="*/ 23019 h 6817915"/>
              <a:gd name="connsiteX154" fmla="*/ 3126109 w 7219081"/>
              <a:gd name="connsiteY154" fmla="*/ 29369 h 6817915"/>
              <a:gd name="connsiteX155" fmla="*/ 3130872 w 7219081"/>
              <a:gd name="connsiteY155" fmla="*/ 27384 h 6817915"/>
              <a:gd name="connsiteX156" fmla="*/ 3135634 w 7219081"/>
              <a:gd name="connsiteY156" fmla="*/ 25797 h 6817915"/>
              <a:gd name="connsiteX157" fmla="*/ 3140000 w 7219081"/>
              <a:gd name="connsiteY157" fmla="*/ 24606 h 6817915"/>
              <a:gd name="connsiteX158" fmla="*/ 3143969 w 7219081"/>
              <a:gd name="connsiteY158" fmla="*/ 24209 h 6817915"/>
              <a:gd name="connsiteX159" fmla="*/ 3147937 w 7219081"/>
              <a:gd name="connsiteY159" fmla="*/ 23812 h 6817915"/>
              <a:gd name="connsiteX160" fmla="*/ 3151509 w 7219081"/>
              <a:gd name="connsiteY160" fmla="*/ 23812 h 6817915"/>
              <a:gd name="connsiteX161" fmla="*/ 3155081 w 7219081"/>
              <a:gd name="connsiteY161" fmla="*/ 24209 h 6817915"/>
              <a:gd name="connsiteX162" fmla="*/ 3158653 w 7219081"/>
              <a:gd name="connsiteY162" fmla="*/ 24606 h 6817915"/>
              <a:gd name="connsiteX163" fmla="*/ 3165797 w 7219081"/>
              <a:gd name="connsiteY163" fmla="*/ 26987 h 6817915"/>
              <a:gd name="connsiteX164" fmla="*/ 3172147 w 7219081"/>
              <a:gd name="connsiteY164" fmla="*/ 30162 h 6817915"/>
              <a:gd name="connsiteX165" fmla="*/ 3177703 w 7219081"/>
              <a:gd name="connsiteY165" fmla="*/ 33734 h 6817915"/>
              <a:gd name="connsiteX166" fmla="*/ 3183656 w 7219081"/>
              <a:gd name="connsiteY166" fmla="*/ 37703 h 6817915"/>
              <a:gd name="connsiteX167" fmla="*/ 3194769 w 7219081"/>
              <a:gd name="connsiteY167" fmla="*/ 48022 h 6817915"/>
              <a:gd name="connsiteX168" fmla="*/ 3205484 w 7219081"/>
              <a:gd name="connsiteY168" fmla="*/ 57944 h 6817915"/>
              <a:gd name="connsiteX169" fmla="*/ 3211041 w 7219081"/>
              <a:gd name="connsiteY169" fmla="*/ 62706 h 6817915"/>
              <a:gd name="connsiteX170" fmla="*/ 3217391 w 7219081"/>
              <a:gd name="connsiteY170" fmla="*/ 66675 h 6817915"/>
              <a:gd name="connsiteX171" fmla="*/ 3222947 w 7219081"/>
              <a:gd name="connsiteY171" fmla="*/ 69850 h 6817915"/>
              <a:gd name="connsiteX172" fmla="*/ 3229694 w 7219081"/>
              <a:gd name="connsiteY172" fmla="*/ 72628 h 6817915"/>
              <a:gd name="connsiteX173" fmla="*/ 3235647 w 7219081"/>
              <a:gd name="connsiteY173" fmla="*/ 73025 h 6817915"/>
              <a:gd name="connsiteX174" fmla="*/ 3241997 w 7219081"/>
              <a:gd name="connsiteY174" fmla="*/ 73819 h 6817915"/>
              <a:gd name="connsiteX175" fmla="*/ 3247950 w 7219081"/>
              <a:gd name="connsiteY175" fmla="*/ 73819 h 6817915"/>
              <a:gd name="connsiteX176" fmla="*/ 3253903 w 7219081"/>
              <a:gd name="connsiteY176" fmla="*/ 74216 h 6817915"/>
              <a:gd name="connsiteX177" fmla="*/ 3259459 w 7219081"/>
              <a:gd name="connsiteY177" fmla="*/ 75803 h 6817915"/>
              <a:gd name="connsiteX178" fmla="*/ 3262634 w 7219081"/>
              <a:gd name="connsiteY178" fmla="*/ 76994 h 6817915"/>
              <a:gd name="connsiteX179" fmla="*/ 3265016 w 7219081"/>
              <a:gd name="connsiteY179" fmla="*/ 78581 h 6817915"/>
              <a:gd name="connsiteX180" fmla="*/ 3267397 w 7219081"/>
              <a:gd name="connsiteY180" fmla="*/ 80169 h 6817915"/>
              <a:gd name="connsiteX181" fmla="*/ 3269778 w 7219081"/>
              <a:gd name="connsiteY181" fmla="*/ 82153 h 6817915"/>
              <a:gd name="connsiteX182" fmla="*/ 3272159 w 7219081"/>
              <a:gd name="connsiteY182" fmla="*/ 84534 h 6817915"/>
              <a:gd name="connsiteX183" fmla="*/ 3274144 w 7219081"/>
              <a:gd name="connsiteY183" fmla="*/ 87709 h 6817915"/>
              <a:gd name="connsiteX184" fmla="*/ 3281287 w 7219081"/>
              <a:gd name="connsiteY184" fmla="*/ 90884 h 6817915"/>
              <a:gd name="connsiteX185" fmla="*/ 3288828 w 7219081"/>
              <a:gd name="connsiteY185" fmla="*/ 94059 h 6817915"/>
              <a:gd name="connsiteX186" fmla="*/ 3295178 w 7219081"/>
              <a:gd name="connsiteY186" fmla="*/ 98028 h 6817915"/>
              <a:gd name="connsiteX187" fmla="*/ 3300734 w 7219081"/>
              <a:gd name="connsiteY187" fmla="*/ 101600 h 6817915"/>
              <a:gd name="connsiteX188" fmla="*/ 3306687 w 7219081"/>
              <a:gd name="connsiteY188" fmla="*/ 105966 h 6817915"/>
              <a:gd name="connsiteX189" fmla="*/ 3311450 w 7219081"/>
              <a:gd name="connsiteY189" fmla="*/ 110331 h 6817915"/>
              <a:gd name="connsiteX190" fmla="*/ 3315816 w 7219081"/>
              <a:gd name="connsiteY190" fmla="*/ 115887 h 6817915"/>
              <a:gd name="connsiteX191" fmla="*/ 3319387 w 7219081"/>
              <a:gd name="connsiteY191" fmla="*/ 121047 h 6817915"/>
              <a:gd name="connsiteX192" fmla="*/ 3322959 w 7219081"/>
              <a:gd name="connsiteY192" fmla="*/ 127000 h 6817915"/>
              <a:gd name="connsiteX193" fmla="*/ 3325737 w 7219081"/>
              <a:gd name="connsiteY193" fmla="*/ 132953 h 6817915"/>
              <a:gd name="connsiteX194" fmla="*/ 3327722 w 7219081"/>
              <a:gd name="connsiteY194" fmla="*/ 139303 h 6817915"/>
              <a:gd name="connsiteX195" fmla="*/ 3329706 w 7219081"/>
              <a:gd name="connsiteY195" fmla="*/ 145653 h 6817915"/>
              <a:gd name="connsiteX196" fmla="*/ 3330897 w 7219081"/>
              <a:gd name="connsiteY196" fmla="*/ 153194 h 6817915"/>
              <a:gd name="connsiteX197" fmla="*/ 3332087 w 7219081"/>
              <a:gd name="connsiteY197" fmla="*/ 160337 h 6817915"/>
              <a:gd name="connsiteX198" fmla="*/ 3332484 w 7219081"/>
              <a:gd name="connsiteY198" fmla="*/ 167878 h 6817915"/>
              <a:gd name="connsiteX199" fmla="*/ 3332484 w 7219081"/>
              <a:gd name="connsiteY199" fmla="*/ 175815 h 6817915"/>
              <a:gd name="connsiteX200" fmla="*/ 3346772 w 7219081"/>
              <a:gd name="connsiteY200" fmla="*/ 175815 h 6817915"/>
              <a:gd name="connsiteX201" fmla="*/ 3348756 w 7219081"/>
              <a:gd name="connsiteY201" fmla="*/ 161925 h 6817915"/>
              <a:gd name="connsiteX202" fmla="*/ 3349947 w 7219081"/>
              <a:gd name="connsiteY202" fmla="*/ 155178 h 6817915"/>
              <a:gd name="connsiteX203" fmla="*/ 3351534 w 7219081"/>
              <a:gd name="connsiteY203" fmla="*/ 149622 h 6817915"/>
              <a:gd name="connsiteX204" fmla="*/ 3353519 w 7219081"/>
              <a:gd name="connsiteY204" fmla="*/ 143669 h 6817915"/>
              <a:gd name="connsiteX205" fmla="*/ 3355503 w 7219081"/>
              <a:gd name="connsiteY205" fmla="*/ 138509 h 6817915"/>
              <a:gd name="connsiteX206" fmla="*/ 3358281 w 7219081"/>
              <a:gd name="connsiteY206" fmla="*/ 134144 h 6817915"/>
              <a:gd name="connsiteX207" fmla="*/ 3361059 w 7219081"/>
              <a:gd name="connsiteY207" fmla="*/ 130572 h 6817915"/>
              <a:gd name="connsiteX208" fmla="*/ 3364234 w 7219081"/>
              <a:gd name="connsiteY208" fmla="*/ 127794 h 6817915"/>
              <a:gd name="connsiteX209" fmla="*/ 3368203 w 7219081"/>
              <a:gd name="connsiteY209" fmla="*/ 126206 h 6817915"/>
              <a:gd name="connsiteX210" fmla="*/ 3370584 w 7219081"/>
              <a:gd name="connsiteY210" fmla="*/ 126206 h 6817915"/>
              <a:gd name="connsiteX211" fmla="*/ 3372569 w 7219081"/>
              <a:gd name="connsiteY211" fmla="*/ 126206 h 6817915"/>
              <a:gd name="connsiteX212" fmla="*/ 3377331 w 7219081"/>
              <a:gd name="connsiteY212" fmla="*/ 127397 h 6817915"/>
              <a:gd name="connsiteX213" fmla="*/ 3382491 w 7219081"/>
              <a:gd name="connsiteY213" fmla="*/ 129381 h 6817915"/>
              <a:gd name="connsiteX214" fmla="*/ 3388841 w 7219081"/>
              <a:gd name="connsiteY214" fmla="*/ 132953 h 6817915"/>
              <a:gd name="connsiteX215" fmla="*/ 3395587 w 7219081"/>
              <a:gd name="connsiteY215" fmla="*/ 138906 h 6817915"/>
              <a:gd name="connsiteX216" fmla="*/ 3403128 w 7219081"/>
              <a:gd name="connsiteY216" fmla="*/ 146447 h 6817915"/>
              <a:gd name="connsiteX217" fmla="*/ 3406700 w 7219081"/>
              <a:gd name="connsiteY217" fmla="*/ 150019 h 6817915"/>
              <a:gd name="connsiteX218" fmla="*/ 3410272 w 7219081"/>
              <a:gd name="connsiteY218" fmla="*/ 152003 h 6817915"/>
              <a:gd name="connsiteX219" fmla="*/ 3414241 w 7219081"/>
              <a:gd name="connsiteY219" fmla="*/ 153591 h 6817915"/>
              <a:gd name="connsiteX220" fmla="*/ 3417416 w 7219081"/>
              <a:gd name="connsiteY220" fmla="*/ 154384 h 6817915"/>
              <a:gd name="connsiteX221" fmla="*/ 3420591 w 7219081"/>
              <a:gd name="connsiteY221" fmla="*/ 153591 h 6817915"/>
              <a:gd name="connsiteX222" fmla="*/ 3423369 w 7219081"/>
              <a:gd name="connsiteY222" fmla="*/ 153194 h 6817915"/>
              <a:gd name="connsiteX223" fmla="*/ 3426147 w 7219081"/>
              <a:gd name="connsiteY223" fmla="*/ 151606 h 6817915"/>
              <a:gd name="connsiteX224" fmla="*/ 3428925 w 7219081"/>
              <a:gd name="connsiteY224" fmla="*/ 150019 h 6817915"/>
              <a:gd name="connsiteX225" fmla="*/ 3434084 w 7219081"/>
              <a:gd name="connsiteY225" fmla="*/ 146844 h 6817915"/>
              <a:gd name="connsiteX226" fmla="*/ 3436862 w 7219081"/>
              <a:gd name="connsiteY226" fmla="*/ 145256 h 6817915"/>
              <a:gd name="connsiteX227" fmla="*/ 3439244 w 7219081"/>
              <a:gd name="connsiteY227" fmla="*/ 144066 h 6817915"/>
              <a:gd name="connsiteX228" fmla="*/ 3442022 w 7219081"/>
              <a:gd name="connsiteY228" fmla="*/ 143669 h 6817915"/>
              <a:gd name="connsiteX229" fmla="*/ 3444403 w 7219081"/>
              <a:gd name="connsiteY229" fmla="*/ 143669 h 6817915"/>
              <a:gd name="connsiteX230" fmla="*/ 3447181 w 7219081"/>
              <a:gd name="connsiteY230" fmla="*/ 144859 h 6817915"/>
              <a:gd name="connsiteX231" fmla="*/ 3449959 w 7219081"/>
              <a:gd name="connsiteY231" fmla="*/ 146447 h 6817915"/>
              <a:gd name="connsiteX232" fmla="*/ 3464247 w 7219081"/>
              <a:gd name="connsiteY232" fmla="*/ 146844 h 6817915"/>
              <a:gd name="connsiteX233" fmla="*/ 3470200 w 7219081"/>
              <a:gd name="connsiteY233" fmla="*/ 139303 h 6817915"/>
              <a:gd name="connsiteX234" fmla="*/ 3473375 w 7219081"/>
              <a:gd name="connsiteY234" fmla="*/ 135731 h 6817915"/>
              <a:gd name="connsiteX235" fmla="*/ 3476550 w 7219081"/>
              <a:gd name="connsiteY235" fmla="*/ 132556 h 6817915"/>
              <a:gd name="connsiteX236" fmla="*/ 3482900 w 7219081"/>
              <a:gd name="connsiteY236" fmla="*/ 121047 h 6817915"/>
              <a:gd name="connsiteX237" fmla="*/ 3489250 w 7219081"/>
              <a:gd name="connsiteY237" fmla="*/ 108744 h 6817915"/>
              <a:gd name="connsiteX238" fmla="*/ 3492425 w 7219081"/>
              <a:gd name="connsiteY238" fmla="*/ 103584 h 6817915"/>
              <a:gd name="connsiteX239" fmla="*/ 3495600 w 7219081"/>
              <a:gd name="connsiteY239" fmla="*/ 98425 h 6817915"/>
              <a:gd name="connsiteX240" fmla="*/ 3499172 w 7219081"/>
              <a:gd name="connsiteY240" fmla="*/ 94059 h 6817915"/>
              <a:gd name="connsiteX241" fmla="*/ 3503141 w 7219081"/>
              <a:gd name="connsiteY241" fmla="*/ 90487 h 6817915"/>
              <a:gd name="connsiteX242" fmla="*/ 3505125 w 7219081"/>
              <a:gd name="connsiteY242" fmla="*/ 89297 h 6817915"/>
              <a:gd name="connsiteX243" fmla="*/ 3507109 w 7219081"/>
              <a:gd name="connsiteY243" fmla="*/ 88503 h 6817915"/>
              <a:gd name="connsiteX244" fmla="*/ 3509491 w 7219081"/>
              <a:gd name="connsiteY244" fmla="*/ 87709 h 6817915"/>
              <a:gd name="connsiteX245" fmla="*/ 3511872 w 7219081"/>
              <a:gd name="connsiteY245" fmla="*/ 87312 h 6817915"/>
              <a:gd name="connsiteX246" fmla="*/ 3514253 w 7219081"/>
              <a:gd name="connsiteY246" fmla="*/ 87312 h 6817915"/>
              <a:gd name="connsiteX247" fmla="*/ 3516634 w 7219081"/>
              <a:gd name="connsiteY247" fmla="*/ 87709 h 6817915"/>
              <a:gd name="connsiteX248" fmla="*/ 3519412 w 7219081"/>
              <a:gd name="connsiteY248" fmla="*/ 88900 h 6817915"/>
              <a:gd name="connsiteX249" fmla="*/ 3522587 w 7219081"/>
              <a:gd name="connsiteY249" fmla="*/ 90091 h 6817915"/>
              <a:gd name="connsiteX250" fmla="*/ 3524969 w 7219081"/>
              <a:gd name="connsiteY250" fmla="*/ 92075 h 6817915"/>
              <a:gd name="connsiteX251" fmla="*/ 3528144 w 7219081"/>
              <a:gd name="connsiteY251" fmla="*/ 94853 h 6817915"/>
              <a:gd name="connsiteX252" fmla="*/ 3535287 w 7219081"/>
              <a:gd name="connsiteY252" fmla="*/ 101203 h 6817915"/>
              <a:gd name="connsiteX253" fmla="*/ 3542431 w 7219081"/>
              <a:gd name="connsiteY253" fmla="*/ 109537 h 6817915"/>
              <a:gd name="connsiteX254" fmla="*/ 3550766 w 7219081"/>
              <a:gd name="connsiteY254" fmla="*/ 121047 h 6817915"/>
              <a:gd name="connsiteX255" fmla="*/ 3551956 w 7219081"/>
              <a:gd name="connsiteY255" fmla="*/ 123031 h 6817915"/>
              <a:gd name="connsiteX256" fmla="*/ 3553544 w 7219081"/>
              <a:gd name="connsiteY256" fmla="*/ 125412 h 6817915"/>
              <a:gd name="connsiteX257" fmla="*/ 3555131 w 7219081"/>
              <a:gd name="connsiteY257" fmla="*/ 127000 h 6817915"/>
              <a:gd name="connsiteX258" fmla="*/ 3556719 w 7219081"/>
              <a:gd name="connsiteY258" fmla="*/ 128587 h 6817915"/>
              <a:gd name="connsiteX259" fmla="*/ 3560291 w 7219081"/>
              <a:gd name="connsiteY259" fmla="*/ 130175 h 6817915"/>
              <a:gd name="connsiteX260" fmla="*/ 3564656 w 7219081"/>
              <a:gd name="connsiteY260" fmla="*/ 130969 h 6817915"/>
              <a:gd name="connsiteX261" fmla="*/ 3568625 w 7219081"/>
              <a:gd name="connsiteY261" fmla="*/ 131762 h 6817915"/>
              <a:gd name="connsiteX262" fmla="*/ 3572991 w 7219081"/>
              <a:gd name="connsiteY262" fmla="*/ 131762 h 6817915"/>
              <a:gd name="connsiteX263" fmla="*/ 3577356 w 7219081"/>
              <a:gd name="connsiteY263" fmla="*/ 131762 h 6817915"/>
              <a:gd name="connsiteX264" fmla="*/ 3581325 w 7219081"/>
              <a:gd name="connsiteY264" fmla="*/ 132159 h 6817915"/>
              <a:gd name="connsiteX265" fmla="*/ 3684512 w 7219081"/>
              <a:gd name="connsiteY265" fmla="*/ 130572 h 6817915"/>
              <a:gd name="connsiteX266" fmla="*/ 3686496 w 7219081"/>
              <a:gd name="connsiteY266" fmla="*/ 127000 h 6817915"/>
              <a:gd name="connsiteX267" fmla="*/ 3687290 w 7219081"/>
              <a:gd name="connsiteY267" fmla="*/ 125412 h 6817915"/>
              <a:gd name="connsiteX268" fmla="*/ 3687290 w 7219081"/>
              <a:gd name="connsiteY268" fmla="*/ 123825 h 6817915"/>
              <a:gd name="connsiteX269" fmla="*/ 3680544 w 7219081"/>
              <a:gd name="connsiteY269" fmla="*/ 94853 h 6817915"/>
              <a:gd name="connsiteX270" fmla="*/ 3677766 w 7219081"/>
              <a:gd name="connsiteY270" fmla="*/ 82550 h 6817915"/>
              <a:gd name="connsiteX271" fmla="*/ 3676178 w 7219081"/>
              <a:gd name="connsiteY271" fmla="*/ 72628 h 6817915"/>
              <a:gd name="connsiteX272" fmla="*/ 3675781 w 7219081"/>
              <a:gd name="connsiteY272" fmla="*/ 64294 h 6817915"/>
              <a:gd name="connsiteX273" fmla="*/ 3676178 w 7219081"/>
              <a:gd name="connsiteY273" fmla="*/ 60325 h 6817915"/>
              <a:gd name="connsiteX274" fmla="*/ 3676575 w 7219081"/>
              <a:gd name="connsiteY274" fmla="*/ 56753 h 6817915"/>
              <a:gd name="connsiteX275" fmla="*/ 3677368 w 7219081"/>
              <a:gd name="connsiteY275" fmla="*/ 54372 h 6817915"/>
              <a:gd name="connsiteX276" fmla="*/ 3678162 w 7219081"/>
              <a:gd name="connsiteY276" fmla="*/ 51594 h 6817915"/>
              <a:gd name="connsiteX277" fmla="*/ 3679750 w 7219081"/>
              <a:gd name="connsiteY277" fmla="*/ 48816 h 6817915"/>
              <a:gd name="connsiteX278" fmla="*/ 3681337 w 7219081"/>
              <a:gd name="connsiteY278" fmla="*/ 46831 h 6817915"/>
              <a:gd name="connsiteX279" fmla="*/ 3683718 w 7219081"/>
              <a:gd name="connsiteY279" fmla="*/ 45244 h 6817915"/>
              <a:gd name="connsiteX280" fmla="*/ 3686100 w 7219081"/>
              <a:gd name="connsiteY280" fmla="*/ 43656 h 6817915"/>
              <a:gd name="connsiteX281" fmla="*/ 3688878 w 7219081"/>
              <a:gd name="connsiteY281" fmla="*/ 42466 h 6817915"/>
              <a:gd name="connsiteX282" fmla="*/ 3692450 w 7219081"/>
              <a:gd name="connsiteY282" fmla="*/ 41672 h 6817915"/>
              <a:gd name="connsiteX283" fmla="*/ 3700387 w 7219081"/>
              <a:gd name="connsiteY283" fmla="*/ 40481 h 6817915"/>
              <a:gd name="connsiteX284" fmla="*/ 3709912 w 7219081"/>
              <a:gd name="connsiteY284" fmla="*/ 40084 h 6817915"/>
              <a:gd name="connsiteX285" fmla="*/ 3721818 w 7219081"/>
              <a:gd name="connsiteY285" fmla="*/ 40481 h 6817915"/>
              <a:gd name="connsiteX286" fmla="*/ 3735709 w 7219081"/>
              <a:gd name="connsiteY286" fmla="*/ 41672 h 6817915"/>
              <a:gd name="connsiteX287" fmla="*/ 3770237 w 7219081"/>
              <a:gd name="connsiteY287" fmla="*/ 44847 h 6817915"/>
              <a:gd name="connsiteX288" fmla="*/ 3784525 w 7219081"/>
              <a:gd name="connsiteY288" fmla="*/ 46434 h 6817915"/>
              <a:gd name="connsiteX289" fmla="*/ 3799209 w 7219081"/>
              <a:gd name="connsiteY289" fmla="*/ 47228 h 6817915"/>
              <a:gd name="connsiteX290" fmla="*/ 3813496 w 7219081"/>
              <a:gd name="connsiteY290" fmla="*/ 48022 h 6817915"/>
              <a:gd name="connsiteX291" fmla="*/ 3820244 w 7219081"/>
              <a:gd name="connsiteY291" fmla="*/ 48022 h 6817915"/>
              <a:gd name="connsiteX292" fmla="*/ 3827784 w 7219081"/>
              <a:gd name="connsiteY292" fmla="*/ 48022 h 6817915"/>
              <a:gd name="connsiteX293" fmla="*/ 3834531 w 7219081"/>
              <a:gd name="connsiteY293" fmla="*/ 46831 h 6817915"/>
              <a:gd name="connsiteX294" fmla="*/ 3841278 w 7219081"/>
              <a:gd name="connsiteY294" fmla="*/ 45641 h 6817915"/>
              <a:gd name="connsiteX295" fmla="*/ 3848422 w 7219081"/>
              <a:gd name="connsiteY295" fmla="*/ 44053 h 6817915"/>
              <a:gd name="connsiteX296" fmla="*/ 3854772 w 7219081"/>
              <a:gd name="connsiteY296" fmla="*/ 42069 h 6817915"/>
              <a:gd name="connsiteX297" fmla="*/ 3861518 w 7219081"/>
              <a:gd name="connsiteY297" fmla="*/ 40084 h 6817915"/>
              <a:gd name="connsiteX298" fmla="*/ 3867868 w 7219081"/>
              <a:gd name="connsiteY298" fmla="*/ 36909 h 6817915"/>
              <a:gd name="connsiteX299" fmla="*/ 3874615 w 7219081"/>
              <a:gd name="connsiteY299" fmla="*/ 32544 h 6817915"/>
              <a:gd name="connsiteX300" fmla="*/ 3880965 w 7219081"/>
              <a:gd name="connsiteY300" fmla="*/ 28575 h 6817915"/>
              <a:gd name="connsiteX301" fmla="*/ 3884934 w 7219081"/>
              <a:gd name="connsiteY301" fmla="*/ 24209 h 6817915"/>
              <a:gd name="connsiteX302" fmla="*/ 3889300 w 7219081"/>
              <a:gd name="connsiteY302" fmla="*/ 19447 h 6817915"/>
              <a:gd name="connsiteX303" fmla="*/ 3892872 w 7219081"/>
              <a:gd name="connsiteY303" fmla="*/ 14287 h 6817915"/>
              <a:gd name="connsiteX304" fmla="*/ 3897237 w 7219081"/>
              <a:gd name="connsiteY304" fmla="*/ 9922 h 6817915"/>
              <a:gd name="connsiteX305" fmla="*/ 3899222 w 7219081"/>
              <a:gd name="connsiteY305" fmla="*/ 8334 h 6817915"/>
              <a:gd name="connsiteX306" fmla="*/ 3901603 w 7219081"/>
              <a:gd name="connsiteY306" fmla="*/ 6747 h 6817915"/>
              <a:gd name="connsiteX307" fmla="*/ 3903984 w 7219081"/>
              <a:gd name="connsiteY307" fmla="*/ 6350 h 6817915"/>
              <a:gd name="connsiteX308" fmla="*/ 3906762 w 7219081"/>
              <a:gd name="connsiteY308" fmla="*/ 5953 h 6817915"/>
              <a:gd name="connsiteX309" fmla="*/ 3909937 w 7219081"/>
              <a:gd name="connsiteY309" fmla="*/ 6350 h 6817915"/>
              <a:gd name="connsiteX310" fmla="*/ 3913112 w 7219081"/>
              <a:gd name="connsiteY310" fmla="*/ 7541 h 6817915"/>
              <a:gd name="connsiteX311" fmla="*/ 3916287 w 7219081"/>
              <a:gd name="connsiteY311" fmla="*/ 9128 h 6817915"/>
              <a:gd name="connsiteX312" fmla="*/ 3919859 w 7219081"/>
              <a:gd name="connsiteY312" fmla="*/ 11509 h 6817915"/>
              <a:gd name="connsiteX313" fmla="*/ 3925812 w 7219081"/>
              <a:gd name="connsiteY313" fmla="*/ 16669 h 6817915"/>
              <a:gd name="connsiteX314" fmla="*/ 3930178 w 7219081"/>
              <a:gd name="connsiteY314" fmla="*/ 22225 h 6817915"/>
              <a:gd name="connsiteX315" fmla="*/ 3934544 w 7219081"/>
              <a:gd name="connsiteY315" fmla="*/ 27781 h 6817915"/>
              <a:gd name="connsiteX316" fmla="*/ 3938115 w 7219081"/>
              <a:gd name="connsiteY316" fmla="*/ 34131 h 6817915"/>
              <a:gd name="connsiteX317" fmla="*/ 3941290 w 7219081"/>
              <a:gd name="connsiteY317" fmla="*/ 40481 h 6817915"/>
              <a:gd name="connsiteX318" fmla="*/ 3943672 w 7219081"/>
              <a:gd name="connsiteY318" fmla="*/ 47228 h 6817915"/>
              <a:gd name="connsiteX319" fmla="*/ 3944068 w 7219081"/>
              <a:gd name="connsiteY319" fmla="*/ 54769 h 6817915"/>
              <a:gd name="connsiteX320" fmla="*/ 3944068 w 7219081"/>
              <a:gd name="connsiteY320" fmla="*/ 61912 h 6817915"/>
              <a:gd name="connsiteX321" fmla="*/ 3943672 w 7219081"/>
              <a:gd name="connsiteY321" fmla="*/ 66675 h 6817915"/>
              <a:gd name="connsiteX322" fmla="*/ 3942481 w 7219081"/>
              <a:gd name="connsiteY322" fmla="*/ 69850 h 6817915"/>
              <a:gd name="connsiteX323" fmla="*/ 3940894 w 7219081"/>
              <a:gd name="connsiteY323" fmla="*/ 73025 h 6817915"/>
              <a:gd name="connsiteX324" fmla="*/ 3938909 w 7219081"/>
              <a:gd name="connsiteY324" fmla="*/ 75406 h 6817915"/>
              <a:gd name="connsiteX325" fmla="*/ 3936528 w 7219081"/>
              <a:gd name="connsiteY325" fmla="*/ 76994 h 6817915"/>
              <a:gd name="connsiteX326" fmla="*/ 3934147 w 7219081"/>
              <a:gd name="connsiteY326" fmla="*/ 78581 h 6817915"/>
              <a:gd name="connsiteX327" fmla="*/ 3931368 w 7219081"/>
              <a:gd name="connsiteY327" fmla="*/ 79375 h 6817915"/>
              <a:gd name="connsiteX328" fmla="*/ 3928194 w 7219081"/>
              <a:gd name="connsiteY328" fmla="*/ 80169 h 6817915"/>
              <a:gd name="connsiteX329" fmla="*/ 3922637 w 7219081"/>
              <a:gd name="connsiteY329" fmla="*/ 80566 h 6817915"/>
              <a:gd name="connsiteX330" fmla="*/ 3915494 w 7219081"/>
              <a:gd name="connsiteY330" fmla="*/ 80566 h 6817915"/>
              <a:gd name="connsiteX331" fmla="*/ 3909937 w 7219081"/>
              <a:gd name="connsiteY331" fmla="*/ 80962 h 6817915"/>
              <a:gd name="connsiteX332" fmla="*/ 3906762 w 7219081"/>
              <a:gd name="connsiteY332" fmla="*/ 81756 h 6817915"/>
              <a:gd name="connsiteX333" fmla="*/ 3903984 w 7219081"/>
              <a:gd name="connsiteY333" fmla="*/ 82550 h 6817915"/>
              <a:gd name="connsiteX334" fmla="*/ 3890490 w 7219081"/>
              <a:gd name="connsiteY334" fmla="*/ 88503 h 6817915"/>
              <a:gd name="connsiteX335" fmla="*/ 3890490 w 7219081"/>
              <a:gd name="connsiteY335" fmla="*/ 92075 h 6817915"/>
              <a:gd name="connsiteX336" fmla="*/ 3890490 w 7219081"/>
              <a:gd name="connsiteY336" fmla="*/ 95647 h 6817915"/>
              <a:gd name="connsiteX337" fmla="*/ 3889300 w 7219081"/>
              <a:gd name="connsiteY337" fmla="*/ 99615 h 6817915"/>
              <a:gd name="connsiteX338" fmla="*/ 3888109 w 7219081"/>
              <a:gd name="connsiteY338" fmla="*/ 102791 h 6817915"/>
              <a:gd name="connsiteX339" fmla="*/ 3886125 w 7219081"/>
              <a:gd name="connsiteY339" fmla="*/ 105172 h 6817915"/>
              <a:gd name="connsiteX340" fmla="*/ 3884537 w 7219081"/>
              <a:gd name="connsiteY340" fmla="*/ 107950 h 6817915"/>
              <a:gd name="connsiteX341" fmla="*/ 3879775 w 7219081"/>
              <a:gd name="connsiteY341" fmla="*/ 113109 h 6817915"/>
              <a:gd name="connsiteX342" fmla="*/ 3869853 w 7219081"/>
              <a:gd name="connsiteY342" fmla="*/ 122237 h 6817915"/>
              <a:gd name="connsiteX343" fmla="*/ 3864694 w 7219081"/>
              <a:gd name="connsiteY343" fmla="*/ 127000 h 6817915"/>
              <a:gd name="connsiteX344" fmla="*/ 3862312 w 7219081"/>
              <a:gd name="connsiteY344" fmla="*/ 129381 h 6817915"/>
              <a:gd name="connsiteX345" fmla="*/ 3860725 w 7219081"/>
              <a:gd name="connsiteY345" fmla="*/ 132159 h 6817915"/>
              <a:gd name="connsiteX346" fmla="*/ 3860328 w 7219081"/>
              <a:gd name="connsiteY346" fmla="*/ 161925 h 6817915"/>
              <a:gd name="connsiteX347" fmla="*/ 3859931 w 7219081"/>
              <a:gd name="connsiteY347" fmla="*/ 162719 h 6817915"/>
              <a:gd name="connsiteX348" fmla="*/ 3859137 w 7219081"/>
              <a:gd name="connsiteY348" fmla="*/ 163512 h 6817915"/>
              <a:gd name="connsiteX349" fmla="*/ 3860328 w 7219081"/>
              <a:gd name="connsiteY349" fmla="*/ 162719 h 6817915"/>
              <a:gd name="connsiteX350" fmla="*/ 3860328 w 7219081"/>
              <a:gd name="connsiteY350" fmla="*/ 161925 h 6817915"/>
              <a:gd name="connsiteX351" fmla="*/ 3868265 w 7219081"/>
              <a:gd name="connsiteY351" fmla="*/ 157162 h 6817915"/>
              <a:gd name="connsiteX352" fmla="*/ 3876600 w 7219081"/>
              <a:gd name="connsiteY352" fmla="*/ 152003 h 6817915"/>
              <a:gd name="connsiteX353" fmla="*/ 3880172 w 7219081"/>
              <a:gd name="connsiteY353" fmla="*/ 150019 h 6817915"/>
              <a:gd name="connsiteX354" fmla="*/ 3884140 w 7219081"/>
              <a:gd name="connsiteY354" fmla="*/ 148431 h 6817915"/>
              <a:gd name="connsiteX355" fmla="*/ 3888109 w 7219081"/>
              <a:gd name="connsiteY355" fmla="*/ 148034 h 6817915"/>
              <a:gd name="connsiteX356" fmla="*/ 3891284 w 7219081"/>
              <a:gd name="connsiteY356" fmla="*/ 148034 h 6817915"/>
              <a:gd name="connsiteX357" fmla="*/ 3902397 w 7219081"/>
              <a:gd name="connsiteY357" fmla="*/ 149622 h 6817915"/>
              <a:gd name="connsiteX358" fmla="*/ 3912318 w 7219081"/>
              <a:gd name="connsiteY358" fmla="*/ 150019 h 6817915"/>
              <a:gd name="connsiteX359" fmla="*/ 3921447 w 7219081"/>
              <a:gd name="connsiteY359" fmla="*/ 149622 h 6817915"/>
              <a:gd name="connsiteX360" fmla="*/ 3929384 w 7219081"/>
              <a:gd name="connsiteY360" fmla="*/ 147241 h 6817915"/>
              <a:gd name="connsiteX361" fmla="*/ 3936131 w 7219081"/>
              <a:gd name="connsiteY361" fmla="*/ 144859 h 6817915"/>
              <a:gd name="connsiteX362" fmla="*/ 3942481 w 7219081"/>
              <a:gd name="connsiteY362" fmla="*/ 140890 h 6817915"/>
              <a:gd name="connsiteX363" fmla="*/ 3947640 w 7219081"/>
              <a:gd name="connsiteY363" fmla="*/ 136128 h 6817915"/>
              <a:gd name="connsiteX364" fmla="*/ 3952403 w 7219081"/>
              <a:gd name="connsiteY364" fmla="*/ 130969 h 6817915"/>
              <a:gd name="connsiteX365" fmla="*/ 3956768 w 7219081"/>
              <a:gd name="connsiteY365" fmla="*/ 125412 h 6817915"/>
              <a:gd name="connsiteX366" fmla="*/ 3960340 w 7219081"/>
              <a:gd name="connsiteY366" fmla="*/ 118269 h 6817915"/>
              <a:gd name="connsiteX367" fmla="*/ 3963912 w 7219081"/>
              <a:gd name="connsiteY367" fmla="*/ 111522 h 6817915"/>
              <a:gd name="connsiteX368" fmla="*/ 3966690 w 7219081"/>
              <a:gd name="connsiteY368" fmla="*/ 104378 h 6817915"/>
              <a:gd name="connsiteX369" fmla="*/ 3972644 w 7219081"/>
              <a:gd name="connsiteY369" fmla="*/ 88900 h 6817915"/>
              <a:gd name="connsiteX370" fmla="*/ 3977009 w 7219081"/>
              <a:gd name="connsiteY370" fmla="*/ 73025 h 6817915"/>
              <a:gd name="connsiteX371" fmla="*/ 3980978 w 7219081"/>
              <a:gd name="connsiteY371" fmla="*/ 69453 h 6817915"/>
              <a:gd name="connsiteX372" fmla="*/ 3984550 w 7219081"/>
              <a:gd name="connsiteY372" fmla="*/ 65881 h 6817915"/>
              <a:gd name="connsiteX373" fmla="*/ 3988915 w 7219081"/>
              <a:gd name="connsiteY373" fmla="*/ 62706 h 6817915"/>
              <a:gd name="connsiteX374" fmla="*/ 3992884 w 7219081"/>
              <a:gd name="connsiteY374" fmla="*/ 60325 h 6817915"/>
              <a:gd name="connsiteX375" fmla="*/ 3997250 w 7219081"/>
              <a:gd name="connsiteY375" fmla="*/ 59531 h 6817915"/>
              <a:gd name="connsiteX376" fmla="*/ 3999631 w 7219081"/>
              <a:gd name="connsiteY376" fmla="*/ 59531 h 6817915"/>
              <a:gd name="connsiteX377" fmla="*/ 4002012 w 7219081"/>
              <a:gd name="connsiteY377" fmla="*/ 59531 h 6817915"/>
              <a:gd name="connsiteX378" fmla="*/ 4004394 w 7219081"/>
              <a:gd name="connsiteY378" fmla="*/ 59928 h 6817915"/>
              <a:gd name="connsiteX379" fmla="*/ 4006775 w 7219081"/>
              <a:gd name="connsiteY379" fmla="*/ 60325 h 6817915"/>
              <a:gd name="connsiteX380" fmla="*/ 4009156 w 7219081"/>
              <a:gd name="connsiteY380" fmla="*/ 61912 h 6817915"/>
              <a:gd name="connsiteX381" fmla="*/ 4011934 w 7219081"/>
              <a:gd name="connsiteY381" fmla="*/ 63500 h 6817915"/>
              <a:gd name="connsiteX382" fmla="*/ 4013918 w 7219081"/>
              <a:gd name="connsiteY382" fmla="*/ 65087 h 6817915"/>
              <a:gd name="connsiteX383" fmla="*/ 4016300 w 7219081"/>
              <a:gd name="connsiteY383" fmla="*/ 67469 h 6817915"/>
              <a:gd name="connsiteX384" fmla="*/ 4017094 w 7219081"/>
              <a:gd name="connsiteY384" fmla="*/ 69056 h 6817915"/>
              <a:gd name="connsiteX385" fmla="*/ 4018284 w 7219081"/>
              <a:gd name="connsiteY385" fmla="*/ 70644 h 6817915"/>
              <a:gd name="connsiteX386" fmla="*/ 4018284 w 7219081"/>
              <a:gd name="connsiteY386" fmla="*/ 72628 h 6817915"/>
              <a:gd name="connsiteX387" fmla="*/ 4018681 w 7219081"/>
              <a:gd name="connsiteY387" fmla="*/ 74216 h 6817915"/>
              <a:gd name="connsiteX388" fmla="*/ 4017887 w 7219081"/>
              <a:gd name="connsiteY388" fmla="*/ 77787 h 6817915"/>
              <a:gd name="connsiteX389" fmla="*/ 4016300 w 7219081"/>
              <a:gd name="connsiteY389" fmla="*/ 80962 h 6817915"/>
              <a:gd name="connsiteX390" fmla="*/ 4013522 w 7219081"/>
              <a:gd name="connsiteY390" fmla="*/ 84534 h 6817915"/>
              <a:gd name="connsiteX391" fmla="*/ 4007568 w 7219081"/>
              <a:gd name="connsiteY391" fmla="*/ 90884 h 6817915"/>
              <a:gd name="connsiteX392" fmla="*/ 4003997 w 7219081"/>
              <a:gd name="connsiteY392" fmla="*/ 98028 h 6817915"/>
              <a:gd name="connsiteX393" fmla="*/ 4001218 w 7219081"/>
              <a:gd name="connsiteY393" fmla="*/ 104378 h 6817915"/>
              <a:gd name="connsiteX394" fmla="*/ 4000425 w 7219081"/>
              <a:gd name="connsiteY394" fmla="*/ 109537 h 6817915"/>
              <a:gd name="connsiteX395" fmla="*/ 3999631 w 7219081"/>
              <a:gd name="connsiteY395" fmla="*/ 115094 h 6817915"/>
              <a:gd name="connsiteX396" fmla="*/ 4000425 w 7219081"/>
              <a:gd name="connsiteY396" fmla="*/ 119856 h 6817915"/>
              <a:gd name="connsiteX397" fmla="*/ 4001218 w 7219081"/>
              <a:gd name="connsiteY397" fmla="*/ 124619 h 6817915"/>
              <a:gd name="connsiteX398" fmla="*/ 4003600 w 7219081"/>
              <a:gd name="connsiteY398" fmla="*/ 128984 h 6817915"/>
              <a:gd name="connsiteX399" fmla="*/ 4005981 w 7219081"/>
              <a:gd name="connsiteY399" fmla="*/ 132556 h 6817915"/>
              <a:gd name="connsiteX400" fmla="*/ 4009156 w 7219081"/>
              <a:gd name="connsiteY400" fmla="*/ 136128 h 6817915"/>
              <a:gd name="connsiteX401" fmla="*/ 4012331 w 7219081"/>
              <a:gd name="connsiteY401" fmla="*/ 140097 h 6817915"/>
              <a:gd name="connsiteX402" fmla="*/ 4021062 w 7219081"/>
              <a:gd name="connsiteY402" fmla="*/ 146844 h 6817915"/>
              <a:gd name="connsiteX403" fmla="*/ 4029397 w 7219081"/>
              <a:gd name="connsiteY403" fmla="*/ 153591 h 6817915"/>
              <a:gd name="connsiteX404" fmla="*/ 4037334 w 7219081"/>
              <a:gd name="connsiteY404" fmla="*/ 160337 h 6817915"/>
              <a:gd name="connsiteX405" fmla="*/ 4034953 w 7219081"/>
              <a:gd name="connsiteY405" fmla="*/ 162719 h 6817915"/>
              <a:gd name="connsiteX406" fmla="*/ 4036144 w 7219081"/>
              <a:gd name="connsiteY406" fmla="*/ 162719 h 6817915"/>
              <a:gd name="connsiteX407" fmla="*/ 4037334 w 7219081"/>
              <a:gd name="connsiteY407" fmla="*/ 160337 h 6817915"/>
              <a:gd name="connsiteX408" fmla="*/ 4042494 w 7219081"/>
              <a:gd name="connsiteY408" fmla="*/ 158750 h 6817915"/>
              <a:gd name="connsiteX409" fmla="*/ 4047653 w 7219081"/>
              <a:gd name="connsiteY409" fmla="*/ 157162 h 6817915"/>
              <a:gd name="connsiteX410" fmla="*/ 4057575 w 7219081"/>
              <a:gd name="connsiteY410" fmla="*/ 152797 h 6817915"/>
              <a:gd name="connsiteX411" fmla="*/ 4068290 w 7219081"/>
              <a:gd name="connsiteY411" fmla="*/ 148431 h 6817915"/>
              <a:gd name="connsiteX412" fmla="*/ 4073450 w 7219081"/>
              <a:gd name="connsiteY412" fmla="*/ 146844 h 6817915"/>
              <a:gd name="connsiteX413" fmla="*/ 4078609 w 7219081"/>
              <a:gd name="connsiteY413" fmla="*/ 145653 h 6817915"/>
              <a:gd name="connsiteX414" fmla="*/ 4083372 w 7219081"/>
              <a:gd name="connsiteY414" fmla="*/ 145256 h 6817915"/>
              <a:gd name="connsiteX415" fmla="*/ 4088134 w 7219081"/>
              <a:gd name="connsiteY415" fmla="*/ 145653 h 6817915"/>
              <a:gd name="connsiteX416" fmla="*/ 4092500 w 7219081"/>
              <a:gd name="connsiteY416" fmla="*/ 147241 h 6817915"/>
              <a:gd name="connsiteX417" fmla="*/ 4096468 w 7219081"/>
              <a:gd name="connsiteY417" fmla="*/ 150019 h 6817915"/>
              <a:gd name="connsiteX418" fmla="*/ 4100834 w 7219081"/>
              <a:gd name="connsiteY418" fmla="*/ 154384 h 6817915"/>
              <a:gd name="connsiteX419" fmla="*/ 4104406 w 7219081"/>
              <a:gd name="connsiteY419" fmla="*/ 159544 h 6817915"/>
              <a:gd name="connsiteX420" fmla="*/ 4107581 w 7219081"/>
              <a:gd name="connsiteY420" fmla="*/ 166687 h 6817915"/>
              <a:gd name="connsiteX421" fmla="*/ 4110756 w 7219081"/>
              <a:gd name="connsiteY421" fmla="*/ 175815 h 6817915"/>
              <a:gd name="connsiteX422" fmla="*/ 4109168 w 7219081"/>
              <a:gd name="connsiteY422" fmla="*/ 185737 h 6817915"/>
              <a:gd name="connsiteX423" fmla="*/ 4106787 w 7219081"/>
              <a:gd name="connsiteY423" fmla="*/ 195659 h 6817915"/>
              <a:gd name="connsiteX424" fmla="*/ 4104009 w 7219081"/>
              <a:gd name="connsiteY424" fmla="*/ 205581 h 6817915"/>
              <a:gd name="connsiteX425" fmla="*/ 4100834 w 7219081"/>
              <a:gd name="connsiteY425" fmla="*/ 215106 h 6817915"/>
              <a:gd name="connsiteX426" fmla="*/ 4096468 w 7219081"/>
              <a:gd name="connsiteY426" fmla="*/ 224631 h 6817915"/>
              <a:gd name="connsiteX427" fmla="*/ 4092103 w 7219081"/>
              <a:gd name="connsiteY427" fmla="*/ 233759 h 6817915"/>
              <a:gd name="connsiteX428" fmla="*/ 4087340 w 7219081"/>
              <a:gd name="connsiteY428" fmla="*/ 242491 h 6817915"/>
              <a:gd name="connsiteX429" fmla="*/ 4081387 w 7219081"/>
              <a:gd name="connsiteY429" fmla="*/ 251619 h 6817915"/>
              <a:gd name="connsiteX430" fmla="*/ 4076228 w 7219081"/>
              <a:gd name="connsiteY430" fmla="*/ 258365 h 6817915"/>
              <a:gd name="connsiteX431" fmla="*/ 4071068 w 7219081"/>
              <a:gd name="connsiteY431" fmla="*/ 265112 h 6817915"/>
              <a:gd name="connsiteX432" fmla="*/ 4065512 w 7219081"/>
              <a:gd name="connsiteY432" fmla="*/ 271066 h 6817915"/>
              <a:gd name="connsiteX433" fmla="*/ 4059956 w 7219081"/>
              <a:gd name="connsiteY433" fmla="*/ 276225 h 6817915"/>
              <a:gd name="connsiteX434" fmla="*/ 4054003 w 7219081"/>
              <a:gd name="connsiteY434" fmla="*/ 280591 h 6817915"/>
              <a:gd name="connsiteX435" fmla="*/ 4048050 w 7219081"/>
              <a:gd name="connsiteY435" fmla="*/ 284559 h 6817915"/>
              <a:gd name="connsiteX436" fmla="*/ 4042494 w 7219081"/>
              <a:gd name="connsiteY436" fmla="*/ 287734 h 6817915"/>
              <a:gd name="connsiteX437" fmla="*/ 4036144 w 7219081"/>
              <a:gd name="connsiteY437" fmla="*/ 290909 h 6817915"/>
              <a:gd name="connsiteX438" fmla="*/ 4029794 w 7219081"/>
              <a:gd name="connsiteY438" fmla="*/ 293687 h 6817915"/>
              <a:gd name="connsiteX439" fmla="*/ 4023444 w 7219081"/>
              <a:gd name="connsiteY439" fmla="*/ 295672 h 6817915"/>
              <a:gd name="connsiteX440" fmla="*/ 4016697 w 7219081"/>
              <a:gd name="connsiteY440" fmla="*/ 297259 h 6817915"/>
              <a:gd name="connsiteX441" fmla="*/ 4010347 w 7219081"/>
              <a:gd name="connsiteY441" fmla="*/ 298450 h 6817915"/>
              <a:gd name="connsiteX442" fmla="*/ 3996853 w 7219081"/>
              <a:gd name="connsiteY442" fmla="*/ 300434 h 6817915"/>
              <a:gd name="connsiteX443" fmla="*/ 3982565 w 7219081"/>
              <a:gd name="connsiteY443" fmla="*/ 301228 h 6817915"/>
              <a:gd name="connsiteX444" fmla="*/ 3968675 w 7219081"/>
              <a:gd name="connsiteY444" fmla="*/ 301228 h 6817915"/>
              <a:gd name="connsiteX445" fmla="*/ 3954387 w 7219081"/>
              <a:gd name="connsiteY445" fmla="*/ 300434 h 6817915"/>
              <a:gd name="connsiteX446" fmla="*/ 3926209 w 7219081"/>
              <a:gd name="connsiteY446" fmla="*/ 300037 h 6817915"/>
              <a:gd name="connsiteX447" fmla="*/ 3911922 w 7219081"/>
              <a:gd name="connsiteY447" fmla="*/ 300434 h 6817915"/>
              <a:gd name="connsiteX448" fmla="*/ 3898428 w 7219081"/>
              <a:gd name="connsiteY448" fmla="*/ 301625 h 6817915"/>
              <a:gd name="connsiteX449" fmla="*/ 3891284 w 7219081"/>
              <a:gd name="connsiteY449" fmla="*/ 302419 h 6817915"/>
              <a:gd name="connsiteX450" fmla="*/ 3884934 w 7219081"/>
              <a:gd name="connsiteY450" fmla="*/ 303609 h 6817915"/>
              <a:gd name="connsiteX451" fmla="*/ 3878187 w 7219081"/>
              <a:gd name="connsiteY451" fmla="*/ 305197 h 6817915"/>
              <a:gd name="connsiteX452" fmla="*/ 3871837 w 7219081"/>
              <a:gd name="connsiteY452" fmla="*/ 307181 h 6817915"/>
              <a:gd name="connsiteX453" fmla="*/ 3863106 w 7219081"/>
              <a:gd name="connsiteY453" fmla="*/ 309959 h 6817915"/>
              <a:gd name="connsiteX454" fmla="*/ 3853581 w 7219081"/>
              <a:gd name="connsiteY454" fmla="*/ 313134 h 6817915"/>
              <a:gd name="connsiteX455" fmla="*/ 3843659 w 7219081"/>
              <a:gd name="connsiteY455" fmla="*/ 315119 h 6817915"/>
              <a:gd name="connsiteX456" fmla="*/ 3832944 w 7219081"/>
              <a:gd name="connsiteY456" fmla="*/ 317500 h 6817915"/>
              <a:gd name="connsiteX457" fmla="*/ 3827784 w 7219081"/>
              <a:gd name="connsiteY457" fmla="*/ 317500 h 6817915"/>
              <a:gd name="connsiteX458" fmla="*/ 3822625 w 7219081"/>
              <a:gd name="connsiteY458" fmla="*/ 317897 h 6817915"/>
              <a:gd name="connsiteX459" fmla="*/ 3816672 w 7219081"/>
              <a:gd name="connsiteY459" fmla="*/ 317500 h 6817915"/>
              <a:gd name="connsiteX460" fmla="*/ 3811512 w 7219081"/>
              <a:gd name="connsiteY460" fmla="*/ 316706 h 6817915"/>
              <a:gd name="connsiteX461" fmla="*/ 3805559 w 7219081"/>
              <a:gd name="connsiteY461" fmla="*/ 315912 h 6817915"/>
              <a:gd name="connsiteX462" fmla="*/ 3800400 w 7219081"/>
              <a:gd name="connsiteY462" fmla="*/ 313531 h 6817915"/>
              <a:gd name="connsiteX463" fmla="*/ 3794446 w 7219081"/>
              <a:gd name="connsiteY463" fmla="*/ 311547 h 6817915"/>
              <a:gd name="connsiteX464" fmla="*/ 3789287 w 7219081"/>
              <a:gd name="connsiteY464" fmla="*/ 308769 h 6817915"/>
              <a:gd name="connsiteX465" fmla="*/ 3796828 w 7219081"/>
              <a:gd name="connsiteY465" fmla="*/ 320675 h 6817915"/>
              <a:gd name="connsiteX466" fmla="*/ 3800400 w 7219081"/>
              <a:gd name="connsiteY466" fmla="*/ 325834 h 6817915"/>
              <a:gd name="connsiteX467" fmla="*/ 3803972 w 7219081"/>
              <a:gd name="connsiteY467" fmla="*/ 330597 h 6817915"/>
              <a:gd name="connsiteX468" fmla="*/ 3807544 w 7219081"/>
              <a:gd name="connsiteY468" fmla="*/ 334565 h 6817915"/>
              <a:gd name="connsiteX469" fmla="*/ 3811909 w 7219081"/>
              <a:gd name="connsiteY469" fmla="*/ 338931 h 6817915"/>
              <a:gd name="connsiteX470" fmla="*/ 3816672 w 7219081"/>
              <a:gd name="connsiteY470" fmla="*/ 342106 h 6817915"/>
              <a:gd name="connsiteX471" fmla="*/ 3821037 w 7219081"/>
              <a:gd name="connsiteY471" fmla="*/ 345678 h 6817915"/>
              <a:gd name="connsiteX472" fmla="*/ 3826196 w 7219081"/>
              <a:gd name="connsiteY472" fmla="*/ 348456 h 6817915"/>
              <a:gd name="connsiteX473" fmla="*/ 3831356 w 7219081"/>
              <a:gd name="connsiteY473" fmla="*/ 350837 h 6817915"/>
              <a:gd name="connsiteX474" fmla="*/ 3836516 w 7219081"/>
              <a:gd name="connsiteY474" fmla="*/ 353219 h 6817915"/>
              <a:gd name="connsiteX475" fmla="*/ 3842865 w 7219081"/>
              <a:gd name="connsiteY475" fmla="*/ 354806 h 6817915"/>
              <a:gd name="connsiteX476" fmla="*/ 3849215 w 7219081"/>
              <a:gd name="connsiteY476" fmla="*/ 356394 h 6817915"/>
              <a:gd name="connsiteX477" fmla="*/ 3855962 w 7219081"/>
              <a:gd name="connsiteY477" fmla="*/ 357187 h 6817915"/>
              <a:gd name="connsiteX478" fmla="*/ 3863503 w 7219081"/>
              <a:gd name="connsiteY478" fmla="*/ 358378 h 6817915"/>
              <a:gd name="connsiteX479" fmla="*/ 3871440 w 7219081"/>
              <a:gd name="connsiteY479" fmla="*/ 359569 h 6817915"/>
              <a:gd name="connsiteX480" fmla="*/ 3889300 w 7219081"/>
              <a:gd name="connsiteY480" fmla="*/ 359966 h 6817915"/>
              <a:gd name="connsiteX481" fmla="*/ 3907159 w 7219081"/>
              <a:gd name="connsiteY481" fmla="*/ 359569 h 6817915"/>
              <a:gd name="connsiteX482" fmla="*/ 3925018 w 7219081"/>
              <a:gd name="connsiteY482" fmla="*/ 358378 h 6817915"/>
              <a:gd name="connsiteX483" fmla="*/ 3942481 w 7219081"/>
              <a:gd name="connsiteY483" fmla="*/ 356791 h 6817915"/>
              <a:gd name="connsiteX484" fmla="*/ 3978200 w 7219081"/>
              <a:gd name="connsiteY484" fmla="*/ 352028 h 6817915"/>
              <a:gd name="connsiteX485" fmla="*/ 4014712 w 7219081"/>
              <a:gd name="connsiteY485" fmla="*/ 347265 h 6817915"/>
              <a:gd name="connsiteX486" fmla="*/ 4032572 w 7219081"/>
              <a:gd name="connsiteY486" fmla="*/ 345281 h 6817915"/>
              <a:gd name="connsiteX487" fmla="*/ 4050431 w 7219081"/>
              <a:gd name="connsiteY487" fmla="*/ 343694 h 6817915"/>
              <a:gd name="connsiteX488" fmla="*/ 4068687 w 7219081"/>
              <a:gd name="connsiteY488" fmla="*/ 343297 h 6817915"/>
              <a:gd name="connsiteX489" fmla="*/ 4087340 w 7219081"/>
              <a:gd name="connsiteY489" fmla="*/ 343694 h 6817915"/>
              <a:gd name="connsiteX490" fmla="*/ 4096072 w 7219081"/>
              <a:gd name="connsiteY490" fmla="*/ 344090 h 6817915"/>
              <a:gd name="connsiteX491" fmla="*/ 4105597 w 7219081"/>
              <a:gd name="connsiteY491" fmla="*/ 345281 h 6817915"/>
              <a:gd name="connsiteX492" fmla="*/ 4114725 w 7219081"/>
              <a:gd name="connsiteY492" fmla="*/ 346869 h 6817915"/>
              <a:gd name="connsiteX493" fmla="*/ 4123853 w 7219081"/>
              <a:gd name="connsiteY493" fmla="*/ 348456 h 6817915"/>
              <a:gd name="connsiteX494" fmla="*/ 4132981 w 7219081"/>
              <a:gd name="connsiteY494" fmla="*/ 350440 h 6817915"/>
              <a:gd name="connsiteX495" fmla="*/ 4142506 w 7219081"/>
              <a:gd name="connsiteY495" fmla="*/ 353219 h 6817915"/>
              <a:gd name="connsiteX496" fmla="*/ 4152031 w 7219081"/>
              <a:gd name="connsiteY496" fmla="*/ 356394 h 6817915"/>
              <a:gd name="connsiteX497" fmla="*/ 4161556 w 7219081"/>
              <a:gd name="connsiteY497" fmla="*/ 359569 h 6817915"/>
              <a:gd name="connsiteX498" fmla="*/ 4151237 w 7219081"/>
              <a:gd name="connsiteY498" fmla="*/ 368300 h 6817915"/>
              <a:gd name="connsiteX499" fmla="*/ 4141315 w 7219081"/>
              <a:gd name="connsiteY499" fmla="*/ 377428 h 6817915"/>
              <a:gd name="connsiteX500" fmla="*/ 4130997 w 7219081"/>
              <a:gd name="connsiteY500" fmla="*/ 385762 h 6817915"/>
              <a:gd name="connsiteX501" fmla="*/ 4121472 w 7219081"/>
              <a:gd name="connsiteY501" fmla="*/ 395287 h 6817915"/>
              <a:gd name="connsiteX502" fmla="*/ 4116312 w 7219081"/>
              <a:gd name="connsiteY502" fmla="*/ 400050 h 6817915"/>
              <a:gd name="connsiteX503" fmla="*/ 4111947 w 7219081"/>
              <a:gd name="connsiteY503" fmla="*/ 405606 h 6817915"/>
              <a:gd name="connsiteX504" fmla="*/ 4107581 w 7219081"/>
              <a:gd name="connsiteY504" fmla="*/ 411559 h 6817915"/>
              <a:gd name="connsiteX505" fmla="*/ 4103612 w 7219081"/>
              <a:gd name="connsiteY505" fmla="*/ 417909 h 6817915"/>
              <a:gd name="connsiteX506" fmla="*/ 4100437 w 7219081"/>
              <a:gd name="connsiteY506" fmla="*/ 425053 h 6817915"/>
              <a:gd name="connsiteX507" fmla="*/ 4097262 w 7219081"/>
              <a:gd name="connsiteY507" fmla="*/ 432991 h 6817915"/>
              <a:gd name="connsiteX508" fmla="*/ 4094484 w 7219081"/>
              <a:gd name="connsiteY508" fmla="*/ 441722 h 6817915"/>
              <a:gd name="connsiteX509" fmla="*/ 4092500 w 7219081"/>
              <a:gd name="connsiteY509" fmla="*/ 450850 h 6817915"/>
              <a:gd name="connsiteX510" fmla="*/ 4087737 w 7219081"/>
              <a:gd name="connsiteY510" fmla="*/ 440531 h 6817915"/>
              <a:gd name="connsiteX511" fmla="*/ 4082975 w 7219081"/>
              <a:gd name="connsiteY511" fmla="*/ 431006 h 6817915"/>
              <a:gd name="connsiteX512" fmla="*/ 4078212 w 7219081"/>
              <a:gd name="connsiteY512" fmla="*/ 422672 h 6817915"/>
              <a:gd name="connsiteX513" fmla="*/ 4073053 w 7219081"/>
              <a:gd name="connsiteY513" fmla="*/ 415925 h 6817915"/>
              <a:gd name="connsiteX514" fmla="*/ 4068290 w 7219081"/>
              <a:gd name="connsiteY514" fmla="*/ 409972 h 6817915"/>
              <a:gd name="connsiteX515" fmla="*/ 4063131 w 7219081"/>
              <a:gd name="connsiteY515" fmla="*/ 405606 h 6817915"/>
              <a:gd name="connsiteX516" fmla="*/ 4058368 w 7219081"/>
              <a:gd name="connsiteY516" fmla="*/ 402034 h 6817915"/>
              <a:gd name="connsiteX517" fmla="*/ 4052812 w 7219081"/>
              <a:gd name="connsiteY517" fmla="*/ 400050 h 6817915"/>
              <a:gd name="connsiteX518" fmla="*/ 4047256 w 7219081"/>
              <a:gd name="connsiteY518" fmla="*/ 398859 h 6817915"/>
              <a:gd name="connsiteX519" fmla="*/ 4042097 w 7219081"/>
              <a:gd name="connsiteY519" fmla="*/ 398462 h 6817915"/>
              <a:gd name="connsiteX520" fmla="*/ 4036144 w 7219081"/>
              <a:gd name="connsiteY520" fmla="*/ 399256 h 6817915"/>
              <a:gd name="connsiteX521" fmla="*/ 4030984 w 7219081"/>
              <a:gd name="connsiteY521" fmla="*/ 401637 h 6817915"/>
              <a:gd name="connsiteX522" fmla="*/ 4025031 w 7219081"/>
              <a:gd name="connsiteY522" fmla="*/ 404812 h 6817915"/>
              <a:gd name="connsiteX523" fmla="*/ 4018681 w 7219081"/>
              <a:gd name="connsiteY523" fmla="*/ 408384 h 6817915"/>
              <a:gd name="connsiteX524" fmla="*/ 4013125 w 7219081"/>
              <a:gd name="connsiteY524" fmla="*/ 413544 h 6817915"/>
              <a:gd name="connsiteX525" fmla="*/ 4006775 w 7219081"/>
              <a:gd name="connsiteY525" fmla="*/ 419497 h 6817915"/>
              <a:gd name="connsiteX526" fmla="*/ 4037334 w 7219081"/>
              <a:gd name="connsiteY526" fmla="*/ 466725 h 6817915"/>
              <a:gd name="connsiteX527" fmla="*/ 4039715 w 7219081"/>
              <a:gd name="connsiteY527" fmla="*/ 468312 h 6817915"/>
              <a:gd name="connsiteX528" fmla="*/ 4042890 w 7219081"/>
              <a:gd name="connsiteY528" fmla="*/ 469900 h 6817915"/>
              <a:gd name="connsiteX529" fmla="*/ 4045668 w 7219081"/>
              <a:gd name="connsiteY529" fmla="*/ 471090 h 6817915"/>
              <a:gd name="connsiteX530" fmla="*/ 4048844 w 7219081"/>
              <a:gd name="connsiteY530" fmla="*/ 471487 h 6817915"/>
              <a:gd name="connsiteX531" fmla="*/ 4071862 w 7219081"/>
              <a:gd name="connsiteY531" fmla="*/ 479425 h 6817915"/>
              <a:gd name="connsiteX532" fmla="*/ 4095278 w 7219081"/>
              <a:gd name="connsiteY532" fmla="*/ 486965 h 6817915"/>
              <a:gd name="connsiteX533" fmla="*/ 4118297 w 7219081"/>
              <a:gd name="connsiteY533" fmla="*/ 493315 h 6817915"/>
              <a:gd name="connsiteX534" fmla="*/ 4129806 w 7219081"/>
              <a:gd name="connsiteY534" fmla="*/ 496094 h 6817915"/>
              <a:gd name="connsiteX535" fmla="*/ 4141315 w 7219081"/>
              <a:gd name="connsiteY535" fmla="*/ 498475 h 6817915"/>
              <a:gd name="connsiteX536" fmla="*/ 4152825 w 7219081"/>
              <a:gd name="connsiteY536" fmla="*/ 500856 h 6817915"/>
              <a:gd name="connsiteX537" fmla="*/ 4165128 w 7219081"/>
              <a:gd name="connsiteY537" fmla="*/ 502444 h 6817915"/>
              <a:gd name="connsiteX538" fmla="*/ 4177034 w 7219081"/>
              <a:gd name="connsiteY538" fmla="*/ 503634 h 6817915"/>
              <a:gd name="connsiteX539" fmla="*/ 4189337 w 7219081"/>
              <a:gd name="connsiteY539" fmla="*/ 504825 h 6817915"/>
              <a:gd name="connsiteX540" fmla="*/ 4201244 w 7219081"/>
              <a:gd name="connsiteY540" fmla="*/ 504825 h 6817915"/>
              <a:gd name="connsiteX541" fmla="*/ 4213547 w 7219081"/>
              <a:gd name="connsiteY541" fmla="*/ 504825 h 6817915"/>
              <a:gd name="connsiteX542" fmla="*/ 4225453 w 7219081"/>
              <a:gd name="connsiteY542" fmla="*/ 503634 h 6817915"/>
              <a:gd name="connsiteX543" fmla="*/ 4238153 w 7219081"/>
              <a:gd name="connsiteY543" fmla="*/ 502047 h 6817915"/>
              <a:gd name="connsiteX544" fmla="*/ 4240534 w 7219081"/>
              <a:gd name="connsiteY544" fmla="*/ 501650 h 6817915"/>
              <a:gd name="connsiteX545" fmla="*/ 4242915 w 7219081"/>
              <a:gd name="connsiteY545" fmla="*/ 502047 h 6817915"/>
              <a:gd name="connsiteX546" fmla="*/ 4244503 w 7219081"/>
              <a:gd name="connsiteY546" fmla="*/ 502444 h 6817915"/>
              <a:gd name="connsiteX547" fmla="*/ 4246487 w 7219081"/>
              <a:gd name="connsiteY547" fmla="*/ 503634 h 6817915"/>
              <a:gd name="connsiteX548" fmla="*/ 4249662 w 7219081"/>
              <a:gd name="connsiteY548" fmla="*/ 505619 h 6817915"/>
              <a:gd name="connsiteX549" fmla="*/ 4252044 w 7219081"/>
              <a:gd name="connsiteY549" fmla="*/ 509587 h 6817915"/>
              <a:gd name="connsiteX550" fmla="*/ 4254028 w 7219081"/>
              <a:gd name="connsiteY550" fmla="*/ 513556 h 6817915"/>
              <a:gd name="connsiteX551" fmla="*/ 4255615 w 7219081"/>
              <a:gd name="connsiteY551" fmla="*/ 518319 h 6817915"/>
              <a:gd name="connsiteX552" fmla="*/ 4258394 w 7219081"/>
              <a:gd name="connsiteY552" fmla="*/ 527447 h 6817915"/>
              <a:gd name="connsiteX553" fmla="*/ 4347294 w 7219081"/>
              <a:gd name="connsiteY553" fmla="*/ 530622 h 6817915"/>
              <a:gd name="connsiteX554" fmla="*/ 4346103 w 7219081"/>
              <a:gd name="connsiteY554" fmla="*/ 529431 h 6817915"/>
              <a:gd name="connsiteX555" fmla="*/ 4350468 w 7219081"/>
              <a:gd name="connsiteY555" fmla="*/ 519906 h 6817915"/>
              <a:gd name="connsiteX556" fmla="*/ 4354437 w 7219081"/>
              <a:gd name="connsiteY556" fmla="*/ 509984 h 6817915"/>
              <a:gd name="connsiteX557" fmla="*/ 4356818 w 7219081"/>
              <a:gd name="connsiteY557" fmla="*/ 505619 h 6817915"/>
              <a:gd name="connsiteX558" fmla="*/ 4358803 w 7219081"/>
              <a:gd name="connsiteY558" fmla="*/ 502047 h 6817915"/>
              <a:gd name="connsiteX559" fmla="*/ 4360787 w 7219081"/>
              <a:gd name="connsiteY559" fmla="*/ 499269 h 6817915"/>
              <a:gd name="connsiteX560" fmla="*/ 4361184 w 7219081"/>
              <a:gd name="connsiteY560" fmla="*/ 498872 h 6817915"/>
              <a:gd name="connsiteX561" fmla="*/ 4362375 w 7219081"/>
              <a:gd name="connsiteY561" fmla="*/ 498872 h 6817915"/>
              <a:gd name="connsiteX562" fmla="*/ 4376265 w 7219081"/>
              <a:gd name="connsiteY562" fmla="*/ 498872 h 6817915"/>
              <a:gd name="connsiteX563" fmla="*/ 4389759 w 7219081"/>
              <a:gd name="connsiteY563" fmla="*/ 498475 h 6817915"/>
              <a:gd name="connsiteX564" fmla="*/ 4403650 w 7219081"/>
              <a:gd name="connsiteY564" fmla="*/ 497284 h 6817915"/>
              <a:gd name="connsiteX565" fmla="*/ 4417144 w 7219081"/>
              <a:gd name="connsiteY565" fmla="*/ 495300 h 6817915"/>
              <a:gd name="connsiteX566" fmla="*/ 4444925 w 7219081"/>
              <a:gd name="connsiteY566" fmla="*/ 490934 h 6817915"/>
              <a:gd name="connsiteX567" fmla="*/ 4458815 w 7219081"/>
              <a:gd name="connsiteY567" fmla="*/ 488950 h 6817915"/>
              <a:gd name="connsiteX568" fmla="*/ 4472309 w 7219081"/>
              <a:gd name="connsiteY568" fmla="*/ 487362 h 6817915"/>
              <a:gd name="connsiteX569" fmla="*/ 4486200 w 7219081"/>
              <a:gd name="connsiteY569" fmla="*/ 485775 h 6817915"/>
              <a:gd name="connsiteX570" fmla="*/ 4499694 w 7219081"/>
              <a:gd name="connsiteY570" fmla="*/ 485378 h 6817915"/>
              <a:gd name="connsiteX571" fmla="*/ 4513584 w 7219081"/>
              <a:gd name="connsiteY571" fmla="*/ 485775 h 6817915"/>
              <a:gd name="connsiteX572" fmla="*/ 4520331 w 7219081"/>
              <a:gd name="connsiteY572" fmla="*/ 486172 h 6817915"/>
              <a:gd name="connsiteX573" fmla="*/ 4527078 w 7219081"/>
              <a:gd name="connsiteY573" fmla="*/ 487362 h 6817915"/>
              <a:gd name="connsiteX574" fmla="*/ 4533428 w 7219081"/>
              <a:gd name="connsiteY574" fmla="*/ 488553 h 6817915"/>
              <a:gd name="connsiteX575" fmla="*/ 4540175 w 7219081"/>
              <a:gd name="connsiteY575" fmla="*/ 490140 h 6817915"/>
              <a:gd name="connsiteX576" fmla="*/ 4547318 w 7219081"/>
              <a:gd name="connsiteY576" fmla="*/ 492125 h 6817915"/>
              <a:gd name="connsiteX577" fmla="*/ 4554065 w 7219081"/>
              <a:gd name="connsiteY577" fmla="*/ 494109 h 6817915"/>
              <a:gd name="connsiteX578" fmla="*/ 4560415 w 7219081"/>
              <a:gd name="connsiteY578" fmla="*/ 497284 h 6817915"/>
              <a:gd name="connsiteX579" fmla="*/ 4567162 w 7219081"/>
              <a:gd name="connsiteY579" fmla="*/ 500459 h 6817915"/>
              <a:gd name="connsiteX580" fmla="*/ 4573909 w 7219081"/>
              <a:gd name="connsiteY580" fmla="*/ 504031 h 6817915"/>
              <a:gd name="connsiteX581" fmla="*/ 4580259 w 7219081"/>
              <a:gd name="connsiteY581" fmla="*/ 508397 h 6817915"/>
              <a:gd name="connsiteX582" fmla="*/ 4586212 w 7219081"/>
              <a:gd name="connsiteY582" fmla="*/ 509587 h 6817915"/>
              <a:gd name="connsiteX583" fmla="*/ 4591372 w 7219081"/>
              <a:gd name="connsiteY583" fmla="*/ 509587 h 6817915"/>
              <a:gd name="connsiteX584" fmla="*/ 4597325 w 7219081"/>
              <a:gd name="connsiteY584" fmla="*/ 508794 h 6817915"/>
              <a:gd name="connsiteX585" fmla="*/ 4602484 w 7219081"/>
              <a:gd name="connsiteY585" fmla="*/ 508000 h 6817915"/>
              <a:gd name="connsiteX586" fmla="*/ 4607644 w 7219081"/>
              <a:gd name="connsiteY586" fmla="*/ 506412 h 6817915"/>
              <a:gd name="connsiteX587" fmla="*/ 4612803 w 7219081"/>
              <a:gd name="connsiteY587" fmla="*/ 504031 h 6817915"/>
              <a:gd name="connsiteX588" fmla="*/ 4623122 w 7219081"/>
              <a:gd name="connsiteY588" fmla="*/ 500062 h 6817915"/>
              <a:gd name="connsiteX589" fmla="*/ 4633440 w 7219081"/>
              <a:gd name="connsiteY589" fmla="*/ 496094 h 6817915"/>
              <a:gd name="connsiteX590" fmla="*/ 4638600 w 7219081"/>
              <a:gd name="connsiteY590" fmla="*/ 495300 h 6817915"/>
              <a:gd name="connsiteX591" fmla="*/ 4644553 w 7219081"/>
              <a:gd name="connsiteY591" fmla="*/ 494109 h 6817915"/>
              <a:gd name="connsiteX592" fmla="*/ 4649712 w 7219081"/>
              <a:gd name="connsiteY592" fmla="*/ 493712 h 6817915"/>
              <a:gd name="connsiteX593" fmla="*/ 4654872 w 7219081"/>
              <a:gd name="connsiteY593" fmla="*/ 493712 h 6817915"/>
              <a:gd name="connsiteX594" fmla="*/ 4660825 w 7219081"/>
              <a:gd name="connsiteY594" fmla="*/ 494903 h 6817915"/>
              <a:gd name="connsiteX595" fmla="*/ 4666778 w 7219081"/>
              <a:gd name="connsiteY595" fmla="*/ 496887 h 6817915"/>
              <a:gd name="connsiteX596" fmla="*/ 4670350 w 7219081"/>
              <a:gd name="connsiteY596" fmla="*/ 504031 h 6817915"/>
              <a:gd name="connsiteX597" fmla="*/ 4670747 w 7219081"/>
              <a:gd name="connsiteY597" fmla="*/ 503634 h 6817915"/>
              <a:gd name="connsiteX598" fmla="*/ 4666778 w 7219081"/>
              <a:gd name="connsiteY598" fmla="*/ 496887 h 6817915"/>
              <a:gd name="connsiteX599" fmla="*/ 4672334 w 7219081"/>
              <a:gd name="connsiteY599" fmla="*/ 493712 h 6817915"/>
              <a:gd name="connsiteX600" fmla="*/ 4678684 w 7219081"/>
              <a:gd name="connsiteY600" fmla="*/ 490934 h 6817915"/>
              <a:gd name="connsiteX601" fmla="*/ 4685034 w 7219081"/>
              <a:gd name="connsiteY601" fmla="*/ 488950 h 6817915"/>
              <a:gd name="connsiteX602" fmla="*/ 4691384 w 7219081"/>
              <a:gd name="connsiteY602" fmla="*/ 487362 h 6817915"/>
              <a:gd name="connsiteX603" fmla="*/ 4697734 w 7219081"/>
              <a:gd name="connsiteY603" fmla="*/ 485775 h 6817915"/>
              <a:gd name="connsiteX604" fmla="*/ 4704084 w 7219081"/>
              <a:gd name="connsiteY604" fmla="*/ 485378 h 6817915"/>
              <a:gd name="connsiteX605" fmla="*/ 4717181 w 7219081"/>
              <a:gd name="connsiteY605" fmla="*/ 484187 h 6817915"/>
              <a:gd name="connsiteX606" fmla="*/ 4742978 w 7219081"/>
              <a:gd name="connsiteY606" fmla="*/ 483790 h 6817915"/>
              <a:gd name="connsiteX607" fmla="*/ 4756075 w 7219081"/>
              <a:gd name="connsiteY607" fmla="*/ 482997 h 6817915"/>
              <a:gd name="connsiteX608" fmla="*/ 4768775 w 7219081"/>
              <a:gd name="connsiteY608" fmla="*/ 481409 h 6817915"/>
              <a:gd name="connsiteX609" fmla="*/ 4857675 w 7219081"/>
              <a:gd name="connsiteY609" fmla="*/ 467915 h 6817915"/>
              <a:gd name="connsiteX610" fmla="*/ 4863628 w 7219081"/>
              <a:gd name="connsiteY610" fmla="*/ 465137 h 6817915"/>
              <a:gd name="connsiteX611" fmla="*/ 4868787 w 7219081"/>
              <a:gd name="connsiteY611" fmla="*/ 464344 h 6817915"/>
              <a:gd name="connsiteX612" fmla="*/ 4874344 w 7219081"/>
              <a:gd name="connsiteY612" fmla="*/ 463153 h 6817915"/>
              <a:gd name="connsiteX613" fmla="*/ 4880297 w 7219081"/>
              <a:gd name="connsiteY613" fmla="*/ 462756 h 6817915"/>
              <a:gd name="connsiteX614" fmla="*/ 4886250 w 7219081"/>
              <a:gd name="connsiteY614" fmla="*/ 463153 h 6817915"/>
              <a:gd name="connsiteX615" fmla="*/ 4891409 w 7219081"/>
              <a:gd name="connsiteY615" fmla="*/ 463550 h 6817915"/>
              <a:gd name="connsiteX616" fmla="*/ 4902918 w 7219081"/>
              <a:gd name="connsiteY616" fmla="*/ 465137 h 6817915"/>
              <a:gd name="connsiteX617" fmla="*/ 4914031 w 7219081"/>
              <a:gd name="connsiteY617" fmla="*/ 467915 h 6817915"/>
              <a:gd name="connsiteX618" fmla="*/ 4925144 w 7219081"/>
              <a:gd name="connsiteY618" fmla="*/ 469503 h 6817915"/>
              <a:gd name="connsiteX619" fmla="*/ 4930700 w 7219081"/>
              <a:gd name="connsiteY619" fmla="*/ 469900 h 6817915"/>
              <a:gd name="connsiteX620" fmla="*/ 4936653 w 7219081"/>
              <a:gd name="connsiteY620" fmla="*/ 469900 h 6817915"/>
              <a:gd name="connsiteX621" fmla="*/ 4941812 w 7219081"/>
              <a:gd name="connsiteY621" fmla="*/ 469503 h 6817915"/>
              <a:gd name="connsiteX622" fmla="*/ 4947765 w 7219081"/>
              <a:gd name="connsiteY622" fmla="*/ 468312 h 6817915"/>
              <a:gd name="connsiteX623" fmla="*/ 4952925 w 7219081"/>
              <a:gd name="connsiteY623" fmla="*/ 464740 h 6817915"/>
              <a:gd name="connsiteX624" fmla="*/ 4958084 w 7219081"/>
              <a:gd name="connsiteY624" fmla="*/ 461962 h 6817915"/>
              <a:gd name="connsiteX625" fmla="*/ 4963640 w 7219081"/>
              <a:gd name="connsiteY625" fmla="*/ 459581 h 6817915"/>
              <a:gd name="connsiteX626" fmla="*/ 4969197 w 7219081"/>
              <a:gd name="connsiteY626" fmla="*/ 457994 h 6817915"/>
              <a:gd name="connsiteX627" fmla="*/ 4974356 w 7219081"/>
              <a:gd name="connsiteY627" fmla="*/ 456406 h 6817915"/>
              <a:gd name="connsiteX628" fmla="*/ 4980309 w 7219081"/>
              <a:gd name="connsiteY628" fmla="*/ 455215 h 6817915"/>
              <a:gd name="connsiteX629" fmla="*/ 4991422 w 7219081"/>
              <a:gd name="connsiteY629" fmla="*/ 454025 h 6817915"/>
              <a:gd name="connsiteX630" fmla="*/ 5002931 w 7219081"/>
              <a:gd name="connsiteY630" fmla="*/ 454025 h 6817915"/>
              <a:gd name="connsiteX631" fmla="*/ 5014837 w 7219081"/>
              <a:gd name="connsiteY631" fmla="*/ 454025 h 6817915"/>
              <a:gd name="connsiteX632" fmla="*/ 5027140 w 7219081"/>
              <a:gd name="connsiteY632" fmla="*/ 454025 h 6817915"/>
              <a:gd name="connsiteX633" fmla="*/ 5039047 w 7219081"/>
              <a:gd name="connsiteY633" fmla="*/ 453628 h 6817915"/>
              <a:gd name="connsiteX634" fmla="*/ 4949750 w 7219081"/>
              <a:gd name="connsiteY634" fmla="*/ 473472 h 6817915"/>
              <a:gd name="connsiteX635" fmla="*/ 4951337 w 7219081"/>
              <a:gd name="connsiteY635" fmla="*/ 477837 h 6817915"/>
              <a:gd name="connsiteX636" fmla="*/ 4949750 w 7219081"/>
              <a:gd name="connsiteY636" fmla="*/ 481409 h 6817915"/>
              <a:gd name="connsiteX637" fmla="*/ 4948162 w 7219081"/>
              <a:gd name="connsiteY637" fmla="*/ 484584 h 6817915"/>
              <a:gd name="connsiteX638" fmla="*/ 4946178 w 7219081"/>
              <a:gd name="connsiteY638" fmla="*/ 487759 h 6817915"/>
              <a:gd name="connsiteX639" fmla="*/ 4943400 w 7219081"/>
              <a:gd name="connsiteY639" fmla="*/ 490537 h 6817915"/>
              <a:gd name="connsiteX640" fmla="*/ 4938637 w 7219081"/>
              <a:gd name="connsiteY640" fmla="*/ 496094 h 6817915"/>
              <a:gd name="connsiteX641" fmla="*/ 4936256 w 7219081"/>
              <a:gd name="connsiteY641" fmla="*/ 498872 h 6817915"/>
              <a:gd name="connsiteX642" fmla="*/ 4933875 w 7219081"/>
              <a:gd name="connsiteY642" fmla="*/ 502047 h 6817915"/>
              <a:gd name="connsiteX643" fmla="*/ 4926731 w 7219081"/>
              <a:gd name="connsiteY643" fmla="*/ 506412 h 6817915"/>
              <a:gd name="connsiteX644" fmla="*/ 4919190 w 7219081"/>
              <a:gd name="connsiteY644" fmla="*/ 510381 h 6817915"/>
              <a:gd name="connsiteX645" fmla="*/ 4912047 w 7219081"/>
              <a:gd name="connsiteY645" fmla="*/ 514747 h 6817915"/>
              <a:gd name="connsiteX646" fmla="*/ 4904506 w 7219081"/>
              <a:gd name="connsiteY646" fmla="*/ 517922 h 6817915"/>
              <a:gd name="connsiteX647" fmla="*/ 4889822 w 7219081"/>
              <a:gd name="connsiteY647" fmla="*/ 524272 h 6817915"/>
              <a:gd name="connsiteX648" fmla="*/ 4874344 w 7219081"/>
              <a:gd name="connsiteY648" fmla="*/ 529034 h 6817915"/>
              <a:gd name="connsiteX649" fmla="*/ 4859262 w 7219081"/>
              <a:gd name="connsiteY649" fmla="*/ 532606 h 6817915"/>
              <a:gd name="connsiteX650" fmla="*/ 4843387 w 7219081"/>
              <a:gd name="connsiteY650" fmla="*/ 535781 h 6817915"/>
              <a:gd name="connsiteX651" fmla="*/ 4827512 w 7219081"/>
              <a:gd name="connsiteY651" fmla="*/ 537765 h 6817915"/>
              <a:gd name="connsiteX652" fmla="*/ 4812034 w 7219081"/>
              <a:gd name="connsiteY652" fmla="*/ 539353 h 6817915"/>
              <a:gd name="connsiteX653" fmla="*/ 4796159 w 7219081"/>
              <a:gd name="connsiteY653" fmla="*/ 540544 h 6817915"/>
              <a:gd name="connsiteX654" fmla="*/ 4780284 w 7219081"/>
              <a:gd name="connsiteY654" fmla="*/ 540940 h 6817915"/>
              <a:gd name="connsiteX655" fmla="*/ 4748137 w 7219081"/>
              <a:gd name="connsiteY655" fmla="*/ 542131 h 6817915"/>
              <a:gd name="connsiteX656" fmla="*/ 4716784 w 7219081"/>
              <a:gd name="connsiteY656" fmla="*/ 543322 h 6817915"/>
              <a:gd name="connsiteX657" fmla="*/ 4700909 w 7219081"/>
              <a:gd name="connsiteY657" fmla="*/ 544115 h 6817915"/>
              <a:gd name="connsiteX658" fmla="*/ 4685034 w 7219081"/>
              <a:gd name="connsiteY658" fmla="*/ 545703 h 6817915"/>
              <a:gd name="connsiteX659" fmla="*/ 4681462 w 7219081"/>
              <a:gd name="connsiteY659" fmla="*/ 538956 h 6817915"/>
              <a:gd name="connsiteX660" fmla="*/ 4680668 w 7219081"/>
              <a:gd name="connsiteY660" fmla="*/ 538956 h 6817915"/>
              <a:gd name="connsiteX661" fmla="*/ 4685034 w 7219081"/>
              <a:gd name="connsiteY661" fmla="*/ 545703 h 6817915"/>
              <a:gd name="connsiteX662" fmla="*/ 4677097 w 7219081"/>
              <a:gd name="connsiteY662" fmla="*/ 546894 h 6817915"/>
              <a:gd name="connsiteX663" fmla="*/ 4669159 w 7219081"/>
              <a:gd name="connsiteY663" fmla="*/ 547687 h 6817915"/>
              <a:gd name="connsiteX664" fmla="*/ 4654078 w 7219081"/>
              <a:gd name="connsiteY664" fmla="*/ 551656 h 6817915"/>
              <a:gd name="connsiteX665" fmla="*/ 4623122 w 7219081"/>
              <a:gd name="connsiteY665" fmla="*/ 558403 h 6817915"/>
              <a:gd name="connsiteX666" fmla="*/ 4607644 w 7219081"/>
              <a:gd name="connsiteY666" fmla="*/ 561578 h 6817915"/>
              <a:gd name="connsiteX667" fmla="*/ 4599706 w 7219081"/>
              <a:gd name="connsiteY667" fmla="*/ 562769 h 6817915"/>
              <a:gd name="connsiteX668" fmla="*/ 4591768 w 7219081"/>
              <a:gd name="connsiteY668" fmla="*/ 563562 h 6817915"/>
              <a:gd name="connsiteX669" fmla="*/ 4583831 w 7219081"/>
              <a:gd name="connsiteY669" fmla="*/ 564356 h 6817915"/>
              <a:gd name="connsiteX670" fmla="*/ 4576290 w 7219081"/>
              <a:gd name="connsiteY670" fmla="*/ 564356 h 6817915"/>
              <a:gd name="connsiteX671" fmla="*/ 4568353 w 7219081"/>
              <a:gd name="connsiteY671" fmla="*/ 563562 h 6817915"/>
              <a:gd name="connsiteX672" fmla="*/ 4560415 w 7219081"/>
              <a:gd name="connsiteY672" fmla="*/ 561975 h 6817915"/>
              <a:gd name="connsiteX673" fmla="*/ 4554065 w 7219081"/>
              <a:gd name="connsiteY673" fmla="*/ 561181 h 6817915"/>
              <a:gd name="connsiteX674" fmla="*/ 4547318 w 7219081"/>
              <a:gd name="connsiteY674" fmla="*/ 559594 h 6817915"/>
              <a:gd name="connsiteX675" fmla="*/ 4494534 w 7219081"/>
              <a:gd name="connsiteY675" fmla="*/ 562769 h 6817915"/>
              <a:gd name="connsiteX676" fmla="*/ 4491756 w 7219081"/>
              <a:gd name="connsiteY676" fmla="*/ 566737 h 6817915"/>
              <a:gd name="connsiteX677" fmla="*/ 4488581 w 7219081"/>
              <a:gd name="connsiteY677" fmla="*/ 569515 h 6817915"/>
              <a:gd name="connsiteX678" fmla="*/ 4485009 w 7219081"/>
              <a:gd name="connsiteY678" fmla="*/ 571500 h 6817915"/>
              <a:gd name="connsiteX679" fmla="*/ 4481437 w 7219081"/>
              <a:gd name="connsiteY679" fmla="*/ 572690 h 6817915"/>
              <a:gd name="connsiteX680" fmla="*/ 4477072 w 7219081"/>
              <a:gd name="connsiteY680" fmla="*/ 573087 h 6817915"/>
              <a:gd name="connsiteX681" fmla="*/ 4473103 w 7219081"/>
              <a:gd name="connsiteY681" fmla="*/ 573087 h 6817915"/>
              <a:gd name="connsiteX682" fmla="*/ 4468737 w 7219081"/>
              <a:gd name="connsiteY682" fmla="*/ 573087 h 6817915"/>
              <a:gd name="connsiteX683" fmla="*/ 4464372 w 7219081"/>
              <a:gd name="connsiteY683" fmla="*/ 573484 h 6817915"/>
              <a:gd name="connsiteX684" fmla="*/ 4461990 w 7219081"/>
              <a:gd name="connsiteY684" fmla="*/ 585390 h 6817915"/>
              <a:gd name="connsiteX685" fmla="*/ 4451275 w 7219081"/>
              <a:gd name="connsiteY685" fmla="*/ 592931 h 6817915"/>
              <a:gd name="connsiteX686" fmla="*/ 4446115 w 7219081"/>
              <a:gd name="connsiteY686" fmla="*/ 596106 h 6817915"/>
              <a:gd name="connsiteX687" fmla="*/ 4440956 w 7219081"/>
              <a:gd name="connsiteY687" fmla="*/ 599281 h 6817915"/>
              <a:gd name="connsiteX688" fmla="*/ 4435400 w 7219081"/>
              <a:gd name="connsiteY688" fmla="*/ 601662 h 6817915"/>
              <a:gd name="connsiteX689" fmla="*/ 4431034 w 7219081"/>
              <a:gd name="connsiteY689" fmla="*/ 603250 h 6817915"/>
              <a:gd name="connsiteX690" fmla="*/ 4426272 w 7219081"/>
              <a:gd name="connsiteY690" fmla="*/ 604044 h 6817915"/>
              <a:gd name="connsiteX691" fmla="*/ 4421509 w 7219081"/>
              <a:gd name="connsiteY691" fmla="*/ 604837 h 6817915"/>
              <a:gd name="connsiteX692" fmla="*/ 4416747 w 7219081"/>
              <a:gd name="connsiteY692" fmla="*/ 604044 h 6817915"/>
              <a:gd name="connsiteX693" fmla="*/ 4412381 w 7219081"/>
              <a:gd name="connsiteY693" fmla="*/ 602456 h 6817915"/>
              <a:gd name="connsiteX694" fmla="*/ 4407618 w 7219081"/>
              <a:gd name="connsiteY694" fmla="*/ 600472 h 6817915"/>
              <a:gd name="connsiteX695" fmla="*/ 4404047 w 7219081"/>
              <a:gd name="connsiteY695" fmla="*/ 597297 h 6817915"/>
              <a:gd name="connsiteX696" fmla="*/ 4399681 w 7219081"/>
              <a:gd name="connsiteY696" fmla="*/ 592534 h 6817915"/>
              <a:gd name="connsiteX697" fmla="*/ 4396109 w 7219081"/>
              <a:gd name="connsiteY697" fmla="*/ 587375 h 6817915"/>
              <a:gd name="connsiteX698" fmla="*/ 4392934 w 7219081"/>
              <a:gd name="connsiteY698" fmla="*/ 580628 h 6817915"/>
              <a:gd name="connsiteX699" fmla="*/ 4389362 w 7219081"/>
              <a:gd name="connsiteY699" fmla="*/ 572690 h 6817915"/>
              <a:gd name="connsiteX700" fmla="*/ 4384600 w 7219081"/>
              <a:gd name="connsiteY700" fmla="*/ 576659 h 6817915"/>
              <a:gd name="connsiteX701" fmla="*/ 4379837 w 7219081"/>
              <a:gd name="connsiteY701" fmla="*/ 581025 h 6817915"/>
              <a:gd name="connsiteX702" fmla="*/ 4374678 w 7219081"/>
              <a:gd name="connsiteY702" fmla="*/ 584200 h 6817915"/>
              <a:gd name="connsiteX703" fmla="*/ 4369915 w 7219081"/>
              <a:gd name="connsiteY703" fmla="*/ 587375 h 6817915"/>
              <a:gd name="connsiteX704" fmla="*/ 4364359 w 7219081"/>
              <a:gd name="connsiteY704" fmla="*/ 590153 h 6817915"/>
              <a:gd name="connsiteX705" fmla="*/ 4359200 w 7219081"/>
              <a:gd name="connsiteY705" fmla="*/ 592534 h 6817915"/>
              <a:gd name="connsiteX706" fmla="*/ 4349278 w 7219081"/>
              <a:gd name="connsiteY706" fmla="*/ 596900 h 6817915"/>
              <a:gd name="connsiteX707" fmla="*/ 4338165 w 7219081"/>
              <a:gd name="connsiteY707" fmla="*/ 599281 h 6817915"/>
              <a:gd name="connsiteX708" fmla="*/ 4327847 w 7219081"/>
              <a:gd name="connsiteY708" fmla="*/ 601662 h 6817915"/>
              <a:gd name="connsiteX709" fmla="*/ 4316734 w 7219081"/>
              <a:gd name="connsiteY709" fmla="*/ 602456 h 6817915"/>
              <a:gd name="connsiteX710" fmla="*/ 4305622 w 7219081"/>
              <a:gd name="connsiteY710" fmla="*/ 603250 h 6817915"/>
              <a:gd name="connsiteX711" fmla="*/ 4294509 w 7219081"/>
              <a:gd name="connsiteY711" fmla="*/ 603647 h 6817915"/>
              <a:gd name="connsiteX712" fmla="*/ 4283397 w 7219081"/>
              <a:gd name="connsiteY712" fmla="*/ 603250 h 6817915"/>
              <a:gd name="connsiteX713" fmla="*/ 4260775 w 7219081"/>
              <a:gd name="connsiteY713" fmla="*/ 602059 h 6817915"/>
              <a:gd name="connsiteX714" fmla="*/ 4238947 w 7219081"/>
              <a:gd name="connsiteY714" fmla="*/ 601662 h 6817915"/>
              <a:gd name="connsiteX715" fmla="*/ 4227834 w 7219081"/>
              <a:gd name="connsiteY715" fmla="*/ 601662 h 6817915"/>
              <a:gd name="connsiteX716" fmla="*/ 4216722 w 7219081"/>
              <a:gd name="connsiteY716" fmla="*/ 602456 h 6817915"/>
              <a:gd name="connsiteX717" fmla="*/ 4208387 w 7219081"/>
              <a:gd name="connsiteY717" fmla="*/ 603250 h 6817915"/>
              <a:gd name="connsiteX718" fmla="*/ 4199656 w 7219081"/>
              <a:gd name="connsiteY718" fmla="*/ 603250 h 6817915"/>
              <a:gd name="connsiteX719" fmla="*/ 4190925 w 7219081"/>
              <a:gd name="connsiteY719" fmla="*/ 603647 h 6817915"/>
              <a:gd name="connsiteX720" fmla="*/ 4182590 w 7219081"/>
              <a:gd name="connsiteY720" fmla="*/ 605234 h 6817915"/>
              <a:gd name="connsiteX721" fmla="*/ 4178622 w 7219081"/>
              <a:gd name="connsiteY721" fmla="*/ 606425 h 6817915"/>
              <a:gd name="connsiteX722" fmla="*/ 4175050 w 7219081"/>
              <a:gd name="connsiteY722" fmla="*/ 607219 h 6817915"/>
              <a:gd name="connsiteX723" fmla="*/ 4171875 w 7219081"/>
              <a:gd name="connsiteY723" fmla="*/ 609600 h 6817915"/>
              <a:gd name="connsiteX724" fmla="*/ 4169097 w 7219081"/>
              <a:gd name="connsiteY724" fmla="*/ 611584 h 6817915"/>
              <a:gd name="connsiteX725" fmla="*/ 4167112 w 7219081"/>
              <a:gd name="connsiteY725" fmla="*/ 614362 h 6817915"/>
              <a:gd name="connsiteX726" fmla="*/ 4165128 w 7219081"/>
              <a:gd name="connsiteY726" fmla="*/ 617140 h 6817915"/>
              <a:gd name="connsiteX727" fmla="*/ 4163937 w 7219081"/>
              <a:gd name="connsiteY727" fmla="*/ 621506 h 6817915"/>
              <a:gd name="connsiteX728" fmla="*/ 4163540 w 7219081"/>
              <a:gd name="connsiteY728" fmla="*/ 625872 h 6817915"/>
              <a:gd name="connsiteX729" fmla="*/ 4163937 w 7219081"/>
              <a:gd name="connsiteY729" fmla="*/ 631031 h 6817915"/>
              <a:gd name="connsiteX730" fmla="*/ 4165128 w 7219081"/>
              <a:gd name="connsiteY730" fmla="*/ 635794 h 6817915"/>
              <a:gd name="connsiteX731" fmla="*/ 4166715 w 7219081"/>
              <a:gd name="connsiteY731" fmla="*/ 638969 h 6817915"/>
              <a:gd name="connsiteX732" fmla="*/ 4168700 w 7219081"/>
              <a:gd name="connsiteY732" fmla="*/ 640953 h 6817915"/>
              <a:gd name="connsiteX733" fmla="*/ 4171875 w 7219081"/>
              <a:gd name="connsiteY733" fmla="*/ 642937 h 6817915"/>
              <a:gd name="connsiteX734" fmla="*/ 4175050 w 7219081"/>
              <a:gd name="connsiteY734" fmla="*/ 644128 h 6817915"/>
              <a:gd name="connsiteX735" fmla="*/ 4178622 w 7219081"/>
              <a:gd name="connsiteY735" fmla="*/ 644525 h 6817915"/>
              <a:gd name="connsiteX736" fmla="*/ 4182987 w 7219081"/>
              <a:gd name="connsiteY736" fmla="*/ 644525 h 6817915"/>
              <a:gd name="connsiteX737" fmla="*/ 4191322 w 7219081"/>
              <a:gd name="connsiteY737" fmla="*/ 644525 h 6817915"/>
              <a:gd name="connsiteX738" fmla="*/ 4199656 w 7219081"/>
              <a:gd name="connsiteY738" fmla="*/ 644525 h 6817915"/>
              <a:gd name="connsiteX739" fmla="*/ 4204022 w 7219081"/>
              <a:gd name="connsiteY739" fmla="*/ 644525 h 6817915"/>
              <a:gd name="connsiteX740" fmla="*/ 4208387 w 7219081"/>
              <a:gd name="connsiteY740" fmla="*/ 645319 h 6817915"/>
              <a:gd name="connsiteX741" fmla="*/ 4211959 w 7219081"/>
              <a:gd name="connsiteY741" fmla="*/ 646112 h 6817915"/>
              <a:gd name="connsiteX742" fmla="*/ 4215134 w 7219081"/>
              <a:gd name="connsiteY742" fmla="*/ 648494 h 6817915"/>
              <a:gd name="connsiteX743" fmla="*/ 4221881 w 7219081"/>
              <a:gd name="connsiteY743" fmla="*/ 645319 h 6817915"/>
              <a:gd name="connsiteX744" fmla="*/ 4229422 w 7219081"/>
              <a:gd name="connsiteY744" fmla="*/ 642144 h 6817915"/>
              <a:gd name="connsiteX745" fmla="*/ 4243312 w 7219081"/>
              <a:gd name="connsiteY745" fmla="*/ 637381 h 6817915"/>
              <a:gd name="connsiteX746" fmla="*/ 4257600 w 7219081"/>
              <a:gd name="connsiteY746" fmla="*/ 634206 h 6817915"/>
              <a:gd name="connsiteX747" fmla="*/ 4272284 w 7219081"/>
              <a:gd name="connsiteY747" fmla="*/ 631428 h 6817915"/>
              <a:gd name="connsiteX748" fmla="*/ 4287365 w 7219081"/>
              <a:gd name="connsiteY748" fmla="*/ 629444 h 6817915"/>
              <a:gd name="connsiteX749" fmla="*/ 4301256 w 7219081"/>
              <a:gd name="connsiteY749" fmla="*/ 628253 h 6817915"/>
              <a:gd name="connsiteX750" fmla="*/ 4315940 w 7219081"/>
              <a:gd name="connsiteY750" fmla="*/ 628253 h 6817915"/>
              <a:gd name="connsiteX751" fmla="*/ 4331022 w 7219081"/>
              <a:gd name="connsiteY751" fmla="*/ 628253 h 6817915"/>
              <a:gd name="connsiteX752" fmla="*/ 4360390 w 7219081"/>
              <a:gd name="connsiteY752" fmla="*/ 629444 h 6817915"/>
              <a:gd name="connsiteX753" fmla="*/ 4389759 w 7219081"/>
              <a:gd name="connsiteY753" fmla="*/ 631428 h 6817915"/>
              <a:gd name="connsiteX754" fmla="*/ 4404444 w 7219081"/>
              <a:gd name="connsiteY754" fmla="*/ 632222 h 6817915"/>
              <a:gd name="connsiteX755" fmla="*/ 4419128 w 7219081"/>
              <a:gd name="connsiteY755" fmla="*/ 632222 h 6817915"/>
              <a:gd name="connsiteX756" fmla="*/ 4433415 w 7219081"/>
              <a:gd name="connsiteY756" fmla="*/ 632222 h 6817915"/>
              <a:gd name="connsiteX757" fmla="*/ 4448100 w 7219081"/>
              <a:gd name="connsiteY757" fmla="*/ 631428 h 6817915"/>
              <a:gd name="connsiteX758" fmla="*/ 4452465 w 7219081"/>
              <a:gd name="connsiteY758" fmla="*/ 626665 h 6817915"/>
              <a:gd name="connsiteX759" fmla="*/ 4457228 w 7219081"/>
              <a:gd name="connsiteY759" fmla="*/ 623094 h 6817915"/>
              <a:gd name="connsiteX760" fmla="*/ 4461197 w 7219081"/>
              <a:gd name="connsiteY760" fmla="*/ 620315 h 6817915"/>
              <a:gd name="connsiteX761" fmla="*/ 4465959 w 7219081"/>
              <a:gd name="connsiteY761" fmla="*/ 617934 h 6817915"/>
              <a:gd name="connsiteX762" fmla="*/ 4470722 w 7219081"/>
              <a:gd name="connsiteY762" fmla="*/ 616347 h 6817915"/>
              <a:gd name="connsiteX763" fmla="*/ 4475484 w 7219081"/>
              <a:gd name="connsiteY763" fmla="*/ 615156 h 6817915"/>
              <a:gd name="connsiteX764" fmla="*/ 4480247 w 7219081"/>
              <a:gd name="connsiteY764" fmla="*/ 614759 h 6817915"/>
              <a:gd name="connsiteX765" fmla="*/ 4485009 w 7219081"/>
              <a:gd name="connsiteY765" fmla="*/ 614759 h 6817915"/>
              <a:gd name="connsiteX766" fmla="*/ 4495725 w 7219081"/>
              <a:gd name="connsiteY766" fmla="*/ 615156 h 6817915"/>
              <a:gd name="connsiteX767" fmla="*/ 4505647 w 7219081"/>
              <a:gd name="connsiteY767" fmla="*/ 616744 h 6817915"/>
              <a:gd name="connsiteX768" fmla="*/ 4515568 w 7219081"/>
              <a:gd name="connsiteY768" fmla="*/ 618331 h 6817915"/>
              <a:gd name="connsiteX769" fmla="*/ 4525490 w 7219081"/>
              <a:gd name="connsiteY769" fmla="*/ 619522 h 6817915"/>
              <a:gd name="connsiteX770" fmla="*/ 4571528 w 7219081"/>
              <a:gd name="connsiteY770" fmla="*/ 617934 h 6817915"/>
              <a:gd name="connsiteX771" fmla="*/ 4594547 w 7219081"/>
              <a:gd name="connsiteY771" fmla="*/ 617140 h 6817915"/>
              <a:gd name="connsiteX772" fmla="*/ 4617168 w 7219081"/>
              <a:gd name="connsiteY772" fmla="*/ 617140 h 6817915"/>
              <a:gd name="connsiteX773" fmla="*/ 4621931 w 7219081"/>
              <a:gd name="connsiteY773" fmla="*/ 617934 h 6817915"/>
              <a:gd name="connsiteX774" fmla="*/ 4626297 w 7219081"/>
              <a:gd name="connsiteY774" fmla="*/ 618331 h 6817915"/>
              <a:gd name="connsiteX775" fmla="*/ 4629868 w 7219081"/>
              <a:gd name="connsiteY775" fmla="*/ 619919 h 6817915"/>
              <a:gd name="connsiteX776" fmla="*/ 4633044 w 7219081"/>
              <a:gd name="connsiteY776" fmla="*/ 621903 h 6817915"/>
              <a:gd name="connsiteX777" fmla="*/ 4634631 w 7219081"/>
              <a:gd name="connsiteY777" fmla="*/ 623490 h 6817915"/>
              <a:gd name="connsiteX778" fmla="*/ 4635028 w 7219081"/>
              <a:gd name="connsiteY778" fmla="*/ 625078 h 6817915"/>
              <a:gd name="connsiteX779" fmla="*/ 4635425 w 7219081"/>
              <a:gd name="connsiteY779" fmla="*/ 626665 h 6817915"/>
              <a:gd name="connsiteX780" fmla="*/ 4636218 w 7219081"/>
              <a:gd name="connsiteY780" fmla="*/ 629047 h 6817915"/>
              <a:gd name="connsiteX781" fmla="*/ 4636218 w 7219081"/>
              <a:gd name="connsiteY781" fmla="*/ 631031 h 6817915"/>
              <a:gd name="connsiteX782" fmla="*/ 4635425 w 7219081"/>
              <a:gd name="connsiteY782" fmla="*/ 633015 h 6817915"/>
              <a:gd name="connsiteX783" fmla="*/ 4634631 w 7219081"/>
              <a:gd name="connsiteY783" fmla="*/ 635794 h 6817915"/>
              <a:gd name="connsiteX784" fmla="*/ 4633440 w 7219081"/>
              <a:gd name="connsiteY784" fmla="*/ 638572 h 6817915"/>
              <a:gd name="connsiteX785" fmla="*/ 4631853 w 7219081"/>
              <a:gd name="connsiteY785" fmla="*/ 639762 h 6817915"/>
              <a:gd name="connsiteX786" fmla="*/ 4629075 w 7219081"/>
              <a:gd name="connsiteY786" fmla="*/ 641350 h 6817915"/>
              <a:gd name="connsiteX787" fmla="*/ 4626694 w 7219081"/>
              <a:gd name="connsiteY787" fmla="*/ 642144 h 6817915"/>
              <a:gd name="connsiteX788" fmla="*/ 4623518 w 7219081"/>
              <a:gd name="connsiteY788" fmla="*/ 642937 h 6817915"/>
              <a:gd name="connsiteX789" fmla="*/ 4615978 w 7219081"/>
              <a:gd name="connsiteY789" fmla="*/ 644128 h 6817915"/>
              <a:gd name="connsiteX790" fmla="*/ 4609231 w 7219081"/>
              <a:gd name="connsiteY790" fmla="*/ 645319 h 6817915"/>
              <a:gd name="connsiteX791" fmla="*/ 4493344 w 7219081"/>
              <a:gd name="connsiteY791" fmla="*/ 663972 h 6817915"/>
              <a:gd name="connsiteX792" fmla="*/ 4487787 w 7219081"/>
              <a:gd name="connsiteY792" fmla="*/ 668337 h 6817915"/>
              <a:gd name="connsiteX793" fmla="*/ 4481437 w 7219081"/>
              <a:gd name="connsiteY793" fmla="*/ 671512 h 6817915"/>
              <a:gd name="connsiteX794" fmla="*/ 4475087 w 7219081"/>
              <a:gd name="connsiteY794" fmla="*/ 673497 h 6817915"/>
              <a:gd name="connsiteX795" fmla="*/ 4468737 w 7219081"/>
              <a:gd name="connsiteY795" fmla="*/ 675084 h 6817915"/>
              <a:gd name="connsiteX796" fmla="*/ 4461990 w 7219081"/>
              <a:gd name="connsiteY796" fmla="*/ 675878 h 6817915"/>
              <a:gd name="connsiteX797" fmla="*/ 4455244 w 7219081"/>
              <a:gd name="connsiteY797" fmla="*/ 676275 h 6817915"/>
              <a:gd name="connsiteX798" fmla="*/ 4440956 w 7219081"/>
              <a:gd name="connsiteY798" fmla="*/ 675878 h 6817915"/>
              <a:gd name="connsiteX799" fmla="*/ 4427065 w 7219081"/>
              <a:gd name="connsiteY799" fmla="*/ 675084 h 6817915"/>
              <a:gd name="connsiteX800" fmla="*/ 4420318 w 7219081"/>
              <a:gd name="connsiteY800" fmla="*/ 675878 h 6817915"/>
              <a:gd name="connsiteX801" fmla="*/ 4413572 w 7219081"/>
              <a:gd name="connsiteY801" fmla="*/ 676275 h 6817915"/>
              <a:gd name="connsiteX802" fmla="*/ 4407222 w 7219081"/>
              <a:gd name="connsiteY802" fmla="*/ 677862 h 6817915"/>
              <a:gd name="connsiteX803" fmla="*/ 4400872 w 7219081"/>
              <a:gd name="connsiteY803" fmla="*/ 679847 h 6817915"/>
              <a:gd name="connsiteX804" fmla="*/ 4394522 w 7219081"/>
              <a:gd name="connsiteY804" fmla="*/ 683815 h 6817915"/>
              <a:gd name="connsiteX805" fmla="*/ 4388568 w 7219081"/>
              <a:gd name="connsiteY805" fmla="*/ 688181 h 6817915"/>
              <a:gd name="connsiteX806" fmla="*/ 4383409 w 7219081"/>
              <a:gd name="connsiteY806" fmla="*/ 692944 h 6817915"/>
              <a:gd name="connsiteX807" fmla="*/ 4378647 w 7219081"/>
              <a:gd name="connsiteY807" fmla="*/ 697309 h 6817915"/>
              <a:gd name="connsiteX808" fmla="*/ 4373090 w 7219081"/>
              <a:gd name="connsiteY808" fmla="*/ 700881 h 6817915"/>
              <a:gd name="connsiteX809" fmla="*/ 4367534 w 7219081"/>
              <a:gd name="connsiteY809" fmla="*/ 703659 h 6817915"/>
              <a:gd name="connsiteX810" fmla="*/ 4362375 w 7219081"/>
              <a:gd name="connsiteY810" fmla="*/ 705247 h 6817915"/>
              <a:gd name="connsiteX811" fmla="*/ 4356818 w 7219081"/>
              <a:gd name="connsiteY811" fmla="*/ 706437 h 6817915"/>
              <a:gd name="connsiteX812" fmla="*/ 4350865 w 7219081"/>
              <a:gd name="connsiteY812" fmla="*/ 706834 h 6817915"/>
              <a:gd name="connsiteX813" fmla="*/ 4344912 w 7219081"/>
              <a:gd name="connsiteY813" fmla="*/ 707231 h 6817915"/>
              <a:gd name="connsiteX814" fmla="*/ 4333006 w 7219081"/>
              <a:gd name="connsiteY814" fmla="*/ 706437 h 6817915"/>
              <a:gd name="connsiteX815" fmla="*/ 4321497 w 7219081"/>
              <a:gd name="connsiteY815" fmla="*/ 705247 h 6817915"/>
              <a:gd name="connsiteX816" fmla="*/ 4309194 w 7219081"/>
              <a:gd name="connsiteY816" fmla="*/ 703659 h 6817915"/>
              <a:gd name="connsiteX817" fmla="*/ 4297287 w 7219081"/>
              <a:gd name="connsiteY817" fmla="*/ 703262 h 6817915"/>
              <a:gd name="connsiteX818" fmla="*/ 4304034 w 7219081"/>
              <a:gd name="connsiteY818" fmla="*/ 700484 h 6817915"/>
              <a:gd name="connsiteX819" fmla="*/ 4300859 w 7219081"/>
              <a:gd name="connsiteY819" fmla="*/ 701675 h 6817915"/>
              <a:gd name="connsiteX820" fmla="*/ 4297287 w 7219081"/>
              <a:gd name="connsiteY820" fmla="*/ 703262 h 6817915"/>
              <a:gd name="connsiteX821" fmla="*/ 4291731 w 7219081"/>
              <a:gd name="connsiteY821" fmla="*/ 700881 h 6817915"/>
              <a:gd name="connsiteX822" fmla="*/ 4286572 w 7219081"/>
              <a:gd name="connsiteY822" fmla="*/ 704056 h 6817915"/>
              <a:gd name="connsiteX823" fmla="*/ 4249662 w 7219081"/>
              <a:gd name="connsiteY823" fmla="*/ 738981 h 6817915"/>
              <a:gd name="connsiteX824" fmla="*/ 4255218 w 7219081"/>
              <a:gd name="connsiteY824" fmla="*/ 740965 h 6817915"/>
              <a:gd name="connsiteX825" fmla="*/ 4260378 w 7219081"/>
              <a:gd name="connsiteY825" fmla="*/ 741362 h 6817915"/>
              <a:gd name="connsiteX826" fmla="*/ 4265934 w 7219081"/>
              <a:gd name="connsiteY826" fmla="*/ 741362 h 6817915"/>
              <a:gd name="connsiteX827" fmla="*/ 4271490 w 7219081"/>
              <a:gd name="connsiteY827" fmla="*/ 740569 h 6817915"/>
              <a:gd name="connsiteX828" fmla="*/ 4283000 w 7219081"/>
              <a:gd name="connsiteY828" fmla="*/ 737790 h 6817915"/>
              <a:gd name="connsiteX829" fmla="*/ 4293318 w 7219081"/>
              <a:gd name="connsiteY829" fmla="*/ 735409 h 6817915"/>
              <a:gd name="connsiteX830" fmla="*/ 4298875 w 7219081"/>
              <a:gd name="connsiteY830" fmla="*/ 734219 h 6817915"/>
              <a:gd name="connsiteX831" fmla="*/ 4304034 w 7219081"/>
              <a:gd name="connsiteY831" fmla="*/ 733822 h 6817915"/>
              <a:gd name="connsiteX832" fmla="*/ 4308797 w 7219081"/>
              <a:gd name="connsiteY832" fmla="*/ 733822 h 6817915"/>
              <a:gd name="connsiteX833" fmla="*/ 4312765 w 7219081"/>
              <a:gd name="connsiteY833" fmla="*/ 734615 h 6817915"/>
              <a:gd name="connsiteX834" fmla="*/ 4315147 w 7219081"/>
              <a:gd name="connsiteY834" fmla="*/ 735806 h 6817915"/>
              <a:gd name="connsiteX835" fmla="*/ 4316734 w 7219081"/>
              <a:gd name="connsiteY835" fmla="*/ 737394 h 6817915"/>
              <a:gd name="connsiteX836" fmla="*/ 4318718 w 7219081"/>
              <a:gd name="connsiteY836" fmla="*/ 738981 h 6817915"/>
              <a:gd name="connsiteX837" fmla="*/ 4320306 w 7219081"/>
              <a:gd name="connsiteY837" fmla="*/ 740965 h 6817915"/>
              <a:gd name="connsiteX838" fmla="*/ 4321894 w 7219081"/>
              <a:gd name="connsiteY838" fmla="*/ 742950 h 6817915"/>
              <a:gd name="connsiteX839" fmla="*/ 4323481 w 7219081"/>
              <a:gd name="connsiteY839" fmla="*/ 745728 h 6817915"/>
              <a:gd name="connsiteX840" fmla="*/ 4325465 w 7219081"/>
              <a:gd name="connsiteY840" fmla="*/ 753269 h 6817915"/>
              <a:gd name="connsiteX841" fmla="*/ 4326656 w 7219081"/>
              <a:gd name="connsiteY841" fmla="*/ 758428 h 6817915"/>
              <a:gd name="connsiteX842" fmla="*/ 4327053 w 7219081"/>
              <a:gd name="connsiteY842" fmla="*/ 763587 h 6817915"/>
              <a:gd name="connsiteX843" fmla="*/ 4327053 w 7219081"/>
              <a:gd name="connsiteY843" fmla="*/ 767953 h 6817915"/>
              <a:gd name="connsiteX844" fmla="*/ 4326259 w 7219081"/>
              <a:gd name="connsiteY844" fmla="*/ 771922 h 6817915"/>
              <a:gd name="connsiteX845" fmla="*/ 4324672 w 7219081"/>
              <a:gd name="connsiteY845" fmla="*/ 775890 h 6817915"/>
              <a:gd name="connsiteX846" fmla="*/ 4322290 w 7219081"/>
              <a:gd name="connsiteY846" fmla="*/ 779065 h 6817915"/>
              <a:gd name="connsiteX847" fmla="*/ 4319909 w 7219081"/>
              <a:gd name="connsiteY847" fmla="*/ 781447 h 6817915"/>
              <a:gd name="connsiteX848" fmla="*/ 4316734 w 7219081"/>
              <a:gd name="connsiteY848" fmla="*/ 784225 h 6817915"/>
              <a:gd name="connsiteX849" fmla="*/ 4312765 w 7219081"/>
              <a:gd name="connsiteY849" fmla="*/ 785812 h 6817915"/>
              <a:gd name="connsiteX850" fmla="*/ 4309194 w 7219081"/>
              <a:gd name="connsiteY850" fmla="*/ 787400 h 6817915"/>
              <a:gd name="connsiteX851" fmla="*/ 4305225 w 7219081"/>
              <a:gd name="connsiteY851" fmla="*/ 788194 h 6817915"/>
              <a:gd name="connsiteX852" fmla="*/ 4300462 w 7219081"/>
              <a:gd name="connsiteY852" fmla="*/ 788987 h 6817915"/>
              <a:gd name="connsiteX853" fmla="*/ 4294906 w 7219081"/>
              <a:gd name="connsiteY853" fmla="*/ 788987 h 6817915"/>
              <a:gd name="connsiteX854" fmla="*/ 4290144 w 7219081"/>
              <a:gd name="connsiteY854" fmla="*/ 788987 h 6817915"/>
              <a:gd name="connsiteX855" fmla="*/ 4284984 w 7219081"/>
              <a:gd name="connsiteY855" fmla="*/ 787797 h 6817915"/>
              <a:gd name="connsiteX856" fmla="*/ 4279825 w 7219081"/>
              <a:gd name="connsiteY856" fmla="*/ 786606 h 6817915"/>
              <a:gd name="connsiteX857" fmla="*/ 4279428 w 7219081"/>
              <a:gd name="connsiteY857" fmla="*/ 786606 h 6817915"/>
              <a:gd name="connsiteX858" fmla="*/ 4228628 w 7219081"/>
              <a:gd name="connsiteY858" fmla="*/ 797322 h 6817915"/>
              <a:gd name="connsiteX859" fmla="*/ 4226644 w 7219081"/>
              <a:gd name="connsiteY859" fmla="*/ 791369 h 6817915"/>
              <a:gd name="connsiteX860" fmla="*/ 4225453 w 7219081"/>
              <a:gd name="connsiteY860" fmla="*/ 791369 h 6817915"/>
              <a:gd name="connsiteX861" fmla="*/ 4228628 w 7219081"/>
              <a:gd name="connsiteY861" fmla="*/ 797322 h 6817915"/>
              <a:gd name="connsiteX862" fmla="*/ 4231406 w 7219081"/>
              <a:gd name="connsiteY862" fmla="*/ 803275 h 6817915"/>
              <a:gd name="connsiteX863" fmla="*/ 4234184 w 7219081"/>
              <a:gd name="connsiteY863" fmla="*/ 808434 h 6817915"/>
              <a:gd name="connsiteX864" fmla="*/ 4237359 w 7219081"/>
              <a:gd name="connsiteY864" fmla="*/ 813197 h 6817915"/>
              <a:gd name="connsiteX865" fmla="*/ 4240534 w 7219081"/>
              <a:gd name="connsiteY865" fmla="*/ 817165 h 6817915"/>
              <a:gd name="connsiteX866" fmla="*/ 4243312 w 7219081"/>
              <a:gd name="connsiteY866" fmla="*/ 821531 h 6817915"/>
              <a:gd name="connsiteX867" fmla="*/ 4247281 w 7219081"/>
              <a:gd name="connsiteY867" fmla="*/ 825103 h 6817915"/>
              <a:gd name="connsiteX868" fmla="*/ 4250853 w 7219081"/>
              <a:gd name="connsiteY868" fmla="*/ 828278 h 6817915"/>
              <a:gd name="connsiteX869" fmla="*/ 4254425 w 7219081"/>
              <a:gd name="connsiteY869" fmla="*/ 831453 h 6817915"/>
              <a:gd name="connsiteX870" fmla="*/ 4258790 w 7219081"/>
              <a:gd name="connsiteY870" fmla="*/ 834231 h 6817915"/>
              <a:gd name="connsiteX871" fmla="*/ 4263156 w 7219081"/>
              <a:gd name="connsiteY871" fmla="*/ 836215 h 6817915"/>
              <a:gd name="connsiteX872" fmla="*/ 4271887 w 7219081"/>
              <a:gd name="connsiteY872" fmla="*/ 840581 h 6817915"/>
              <a:gd name="connsiteX873" fmla="*/ 4281412 w 7219081"/>
              <a:gd name="connsiteY873" fmla="*/ 844153 h 6817915"/>
              <a:gd name="connsiteX874" fmla="*/ 4291334 w 7219081"/>
              <a:gd name="connsiteY874" fmla="*/ 846137 h 6817915"/>
              <a:gd name="connsiteX875" fmla="*/ 4302050 w 7219081"/>
              <a:gd name="connsiteY875" fmla="*/ 848915 h 6817915"/>
              <a:gd name="connsiteX876" fmla="*/ 4312765 w 7219081"/>
              <a:gd name="connsiteY876" fmla="*/ 850503 h 6817915"/>
              <a:gd name="connsiteX877" fmla="*/ 4336181 w 7219081"/>
              <a:gd name="connsiteY877" fmla="*/ 853678 h 6817915"/>
              <a:gd name="connsiteX878" fmla="*/ 4347690 w 7219081"/>
              <a:gd name="connsiteY878" fmla="*/ 855662 h 6817915"/>
              <a:gd name="connsiteX879" fmla="*/ 4359994 w 7219081"/>
              <a:gd name="connsiteY879" fmla="*/ 857647 h 6817915"/>
              <a:gd name="connsiteX880" fmla="*/ 4372297 w 7219081"/>
              <a:gd name="connsiteY880" fmla="*/ 860425 h 6817915"/>
              <a:gd name="connsiteX881" fmla="*/ 4384997 w 7219081"/>
              <a:gd name="connsiteY881" fmla="*/ 863997 h 6817915"/>
              <a:gd name="connsiteX882" fmla="*/ 4367534 w 7219081"/>
              <a:gd name="connsiteY882" fmla="*/ 871537 h 6817915"/>
              <a:gd name="connsiteX883" fmla="*/ 4351262 w 7219081"/>
              <a:gd name="connsiteY883" fmla="*/ 877490 h 6817915"/>
              <a:gd name="connsiteX884" fmla="*/ 4334594 w 7219081"/>
              <a:gd name="connsiteY884" fmla="*/ 882650 h 6817915"/>
              <a:gd name="connsiteX885" fmla="*/ 4318718 w 7219081"/>
              <a:gd name="connsiteY885" fmla="*/ 886618 h 6817915"/>
              <a:gd name="connsiteX886" fmla="*/ 4302844 w 7219081"/>
              <a:gd name="connsiteY886" fmla="*/ 889793 h 6817915"/>
              <a:gd name="connsiteX887" fmla="*/ 4287365 w 7219081"/>
              <a:gd name="connsiteY887" fmla="*/ 892175 h 6817915"/>
              <a:gd name="connsiteX888" fmla="*/ 4271887 w 7219081"/>
              <a:gd name="connsiteY888" fmla="*/ 892968 h 6817915"/>
              <a:gd name="connsiteX889" fmla="*/ 4256806 w 7219081"/>
              <a:gd name="connsiteY889" fmla="*/ 894159 h 6817915"/>
              <a:gd name="connsiteX890" fmla="*/ 4241725 w 7219081"/>
              <a:gd name="connsiteY890" fmla="*/ 894159 h 6817915"/>
              <a:gd name="connsiteX891" fmla="*/ 4226644 w 7219081"/>
              <a:gd name="connsiteY891" fmla="*/ 893762 h 6817915"/>
              <a:gd name="connsiteX892" fmla="*/ 4212356 w 7219081"/>
              <a:gd name="connsiteY892" fmla="*/ 892572 h 6817915"/>
              <a:gd name="connsiteX893" fmla="*/ 4197672 w 7219081"/>
              <a:gd name="connsiteY893" fmla="*/ 890984 h 6817915"/>
              <a:gd name="connsiteX894" fmla="*/ 4182987 w 7219081"/>
              <a:gd name="connsiteY894" fmla="*/ 889000 h 6817915"/>
              <a:gd name="connsiteX895" fmla="*/ 4168700 w 7219081"/>
              <a:gd name="connsiteY895" fmla="*/ 886222 h 6817915"/>
              <a:gd name="connsiteX896" fmla="*/ 4139728 w 7219081"/>
              <a:gd name="connsiteY896" fmla="*/ 881062 h 6817915"/>
              <a:gd name="connsiteX897" fmla="*/ 4137347 w 7219081"/>
              <a:gd name="connsiteY897" fmla="*/ 879475 h 6817915"/>
              <a:gd name="connsiteX898" fmla="*/ 4134965 w 7219081"/>
              <a:gd name="connsiteY898" fmla="*/ 879078 h 6817915"/>
              <a:gd name="connsiteX899" fmla="*/ 4132981 w 7219081"/>
              <a:gd name="connsiteY899" fmla="*/ 878284 h 6817915"/>
              <a:gd name="connsiteX900" fmla="*/ 4130203 w 7219081"/>
              <a:gd name="connsiteY900" fmla="*/ 878284 h 6817915"/>
              <a:gd name="connsiteX901" fmla="*/ 4128218 w 7219081"/>
              <a:gd name="connsiteY901" fmla="*/ 878284 h 6817915"/>
              <a:gd name="connsiteX902" fmla="*/ 4126234 w 7219081"/>
              <a:gd name="connsiteY902" fmla="*/ 879475 h 6817915"/>
              <a:gd name="connsiteX903" fmla="*/ 4121472 w 7219081"/>
              <a:gd name="connsiteY903" fmla="*/ 881856 h 6817915"/>
              <a:gd name="connsiteX904" fmla="*/ 4116709 w 7219081"/>
              <a:gd name="connsiteY904" fmla="*/ 885031 h 6817915"/>
              <a:gd name="connsiteX905" fmla="*/ 4111947 w 7219081"/>
              <a:gd name="connsiteY905" fmla="*/ 889397 h 6817915"/>
              <a:gd name="connsiteX906" fmla="*/ 4102818 w 7219081"/>
              <a:gd name="connsiteY906" fmla="*/ 897731 h 6817915"/>
              <a:gd name="connsiteX907" fmla="*/ 4098056 w 7219081"/>
              <a:gd name="connsiteY907" fmla="*/ 901700 h 6817915"/>
              <a:gd name="connsiteX908" fmla="*/ 4093690 w 7219081"/>
              <a:gd name="connsiteY908" fmla="*/ 904081 h 6817915"/>
              <a:gd name="connsiteX909" fmla="*/ 4091309 w 7219081"/>
              <a:gd name="connsiteY909" fmla="*/ 905272 h 6817915"/>
              <a:gd name="connsiteX910" fmla="*/ 4088928 w 7219081"/>
              <a:gd name="connsiteY910" fmla="*/ 905669 h 6817915"/>
              <a:gd name="connsiteX911" fmla="*/ 4086547 w 7219081"/>
              <a:gd name="connsiteY911" fmla="*/ 905669 h 6817915"/>
              <a:gd name="connsiteX912" fmla="*/ 4084165 w 7219081"/>
              <a:gd name="connsiteY912" fmla="*/ 905272 h 6817915"/>
              <a:gd name="connsiteX913" fmla="*/ 4081784 w 7219081"/>
              <a:gd name="connsiteY913" fmla="*/ 904875 h 6817915"/>
              <a:gd name="connsiteX914" fmla="*/ 4079800 w 7219081"/>
              <a:gd name="connsiteY914" fmla="*/ 903287 h 6817915"/>
              <a:gd name="connsiteX915" fmla="*/ 4077022 w 7219081"/>
              <a:gd name="connsiteY915" fmla="*/ 900906 h 6817915"/>
              <a:gd name="connsiteX916" fmla="*/ 4075037 w 7219081"/>
              <a:gd name="connsiteY916" fmla="*/ 898922 h 6817915"/>
              <a:gd name="connsiteX917" fmla="*/ 4073053 w 7219081"/>
              <a:gd name="connsiteY917" fmla="*/ 895350 h 6817915"/>
              <a:gd name="connsiteX918" fmla="*/ 4070275 w 7219081"/>
              <a:gd name="connsiteY918" fmla="*/ 891381 h 6817915"/>
              <a:gd name="connsiteX919" fmla="*/ 4068290 w 7219081"/>
              <a:gd name="connsiteY919" fmla="*/ 886618 h 6817915"/>
              <a:gd name="connsiteX920" fmla="*/ 4065512 w 7219081"/>
              <a:gd name="connsiteY920" fmla="*/ 881062 h 6817915"/>
              <a:gd name="connsiteX921" fmla="*/ 4037334 w 7219081"/>
              <a:gd name="connsiteY921" fmla="*/ 866378 h 6817915"/>
              <a:gd name="connsiteX922" fmla="*/ 4028206 w 7219081"/>
              <a:gd name="connsiteY922" fmla="*/ 867172 h 6817915"/>
              <a:gd name="connsiteX923" fmla="*/ 4019872 w 7219081"/>
              <a:gd name="connsiteY923" fmla="*/ 869553 h 6817915"/>
              <a:gd name="connsiteX924" fmla="*/ 4015506 w 7219081"/>
              <a:gd name="connsiteY924" fmla="*/ 871140 h 6817915"/>
              <a:gd name="connsiteX925" fmla="*/ 4011934 w 7219081"/>
              <a:gd name="connsiteY925" fmla="*/ 872728 h 6817915"/>
              <a:gd name="connsiteX926" fmla="*/ 4008759 w 7219081"/>
              <a:gd name="connsiteY926" fmla="*/ 874712 h 6817915"/>
              <a:gd name="connsiteX927" fmla="*/ 4005584 w 7219081"/>
              <a:gd name="connsiteY927" fmla="*/ 876697 h 6817915"/>
              <a:gd name="connsiteX928" fmla="*/ 4002806 w 7219081"/>
              <a:gd name="connsiteY928" fmla="*/ 879078 h 6817915"/>
              <a:gd name="connsiteX929" fmla="*/ 4000425 w 7219081"/>
              <a:gd name="connsiteY929" fmla="*/ 881856 h 6817915"/>
              <a:gd name="connsiteX930" fmla="*/ 3998440 w 7219081"/>
              <a:gd name="connsiteY930" fmla="*/ 884634 h 6817915"/>
              <a:gd name="connsiteX931" fmla="*/ 3997250 w 7219081"/>
              <a:gd name="connsiteY931" fmla="*/ 888206 h 6817915"/>
              <a:gd name="connsiteX932" fmla="*/ 3995662 w 7219081"/>
              <a:gd name="connsiteY932" fmla="*/ 892175 h 6817915"/>
              <a:gd name="connsiteX933" fmla="*/ 3995265 w 7219081"/>
              <a:gd name="connsiteY933" fmla="*/ 895747 h 6817915"/>
              <a:gd name="connsiteX934" fmla="*/ 3995265 w 7219081"/>
              <a:gd name="connsiteY934" fmla="*/ 900509 h 6817915"/>
              <a:gd name="connsiteX935" fmla="*/ 3995662 w 7219081"/>
              <a:gd name="connsiteY935" fmla="*/ 905272 h 6817915"/>
              <a:gd name="connsiteX936" fmla="*/ 3997250 w 7219081"/>
              <a:gd name="connsiteY936" fmla="*/ 916384 h 6817915"/>
              <a:gd name="connsiteX937" fmla="*/ 3997250 w 7219081"/>
              <a:gd name="connsiteY937" fmla="*/ 926306 h 6817915"/>
              <a:gd name="connsiteX938" fmla="*/ 3995662 w 7219081"/>
              <a:gd name="connsiteY938" fmla="*/ 935037 h 6817915"/>
              <a:gd name="connsiteX939" fmla="*/ 3993678 w 7219081"/>
              <a:gd name="connsiteY939" fmla="*/ 942975 h 6817915"/>
              <a:gd name="connsiteX940" fmla="*/ 3990503 w 7219081"/>
              <a:gd name="connsiteY940" fmla="*/ 950515 h 6817915"/>
              <a:gd name="connsiteX941" fmla="*/ 3986137 w 7219081"/>
              <a:gd name="connsiteY941" fmla="*/ 956865 h 6817915"/>
              <a:gd name="connsiteX942" fmla="*/ 3981375 w 7219081"/>
              <a:gd name="connsiteY942" fmla="*/ 962422 h 6817915"/>
              <a:gd name="connsiteX943" fmla="*/ 3976215 w 7219081"/>
              <a:gd name="connsiteY943" fmla="*/ 967978 h 6817915"/>
              <a:gd name="connsiteX944" fmla="*/ 3969865 w 7219081"/>
              <a:gd name="connsiteY944" fmla="*/ 972740 h 6817915"/>
              <a:gd name="connsiteX945" fmla="*/ 3963118 w 7219081"/>
              <a:gd name="connsiteY945" fmla="*/ 976709 h 6817915"/>
              <a:gd name="connsiteX946" fmla="*/ 3955975 w 7219081"/>
              <a:gd name="connsiteY946" fmla="*/ 980281 h 6817915"/>
              <a:gd name="connsiteX947" fmla="*/ 3948831 w 7219081"/>
              <a:gd name="connsiteY947" fmla="*/ 984250 h 6817915"/>
              <a:gd name="connsiteX948" fmla="*/ 3934147 w 7219081"/>
              <a:gd name="connsiteY948" fmla="*/ 990997 h 6817915"/>
              <a:gd name="connsiteX949" fmla="*/ 3918668 w 7219081"/>
              <a:gd name="connsiteY949" fmla="*/ 997744 h 6817915"/>
              <a:gd name="connsiteX950" fmla="*/ 3860725 w 7219081"/>
              <a:gd name="connsiteY950" fmla="*/ 984250 h 6817915"/>
              <a:gd name="connsiteX951" fmla="*/ 3853581 w 7219081"/>
              <a:gd name="connsiteY951" fmla="*/ 985837 h 6817915"/>
              <a:gd name="connsiteX952" fmla="*/ 3846834 w 7219081"/>
              <a:gd name="connsiteY952" fmla="*/ 987822 h 6817915"/>
              <a:gd name="connsiteX953" fmla="*/ 3839690 w 7219081"/>
              <a:gd name="connsiteY953" fmla="*/ 989806 h 6817915"/>
              <a:gd name="connsiteX954" fmla="*/ 3833340 w 7219081"/>
              <a:gd name="connsiteY954" fmla="*/ 992584 h 6817915"/>
              <a:gd name="connsiteX955" fmla="*/ 3819846 w 7219081"/>
              <a:gd name="connsiteY955" fmla="*/ 998537 h 6817915"/>
              <a:gd name="connsiteX956" fmla="*/ 3806353 w 7219081"/>
              <a:gd name="connsiteY956" fmla="*/ 1004490 h 6817915"/>
              <a:gd name="connsiteX957" fmla="*/ 3792462 w 7219081"/>
              <a:gd name="connsiteY957" fmla="*/ 1010047 h 6817915"/>
              <a:gd name="connsiteX958" fmla="*/ 3784922 w 7219081"/>
              <a:gd name="connsiteY958" fmla="*/ 1012031 h 6817915"/>
              <a:gd name="connsiteX959" fmla="*/ 3777778 w 7219081"/>
              <a:gd name="connsiteY959" fmla="*/ 1014015 h 6817915"/>
              <a:gd name="connsiteX960" fmla="*/ 3769840 w 7219081"/>
              <a:gd name="connsiteY960" fmla="*/ 1015603 h 6817915"/>
              <a:gd name="connsiteX961" fmla="*/ 3761506 w 7219081"/>
              <a:gd name="connsiteY961" fmla="*/ 1016794 h 6817915"/>
              <a:gd name="connsiteX962" fmla="*/ 3753172 w 7219081"/>
              <a:gd name="connsiteY962" fmla="*/ 1016794 h 6817915"/>
              <a:gd name="connsiteX963" fmla="*/ 3744044 w 7219081"/>
              <a:gd name="connsiteY963" fmla="*/ 1016397 h 6817915"/>
              <a:gd name="connsiteX964" fmla="*/ 3748409 w 7219081"/>
              <a:gd name="connsiteY964" fmla="*/ 1022747 h 6817915"/>
              <a:gd name="connsiteX965" fmla="*/ 3753172 w 7219081"/>
              <a:gd name="connsiteY965" fmla="*/ 1027906 h 6817915"/>
              <a:gd name="connsiteX966" fmla="*/ 3757140 w 7219081"/>
              <a:gd name="connsiteY966" fmla="*/ 1031875 h 6817915"/>
              <a:gd name="connsiteX967" fmla="*/ 3761903 w 7219081"/>
              <a:gd name="connsiteY967" fmla="*/ 1035050 h 6817915"/>
              <a:gd name="connsiteX968" fmla="*/ 3766268 w 7219081"/>
              <a:gd name="connsiteY968" fmla="*/ 1037828 h 6817915"/>
              <a:gd name="connsiteX969" fmla="*/ 3771031 w 7219081"/>
              <a:gd name="connsiteY969" fmla="*/ 1039812 h 6817915"/>
              <a:gd name="connsiteX970" fmla="*/ 3775794 w 7219081"/>
              <a:gd name="connsiteY970" fmla="*/ 1041003 h 6817915"/>
              <a:gd name="connsiteX971" fmla="*/ 3780556 w 7219081"/>
              <a:gd name="connsiteY971" fmla="*/ 1041400 h 6817915"/>
              <a:gd name="connsiteX972" fmla="*/ 3784922 w 7219081"/>
              <a:gd name="connsiteY972" fmla="*/ 1042194 h 6817915"/>
              <a:gd name="connsiteX973" fmla="*/ 3789684 w 7219081"/>
              <a:gd name="connsiteY973" fmla="*/ 1042194 h 6817915"/>
              <a:gd name="connsiteX974" fmla="*/ 3799209 w 7219081"/>
              <a:gd name="connsiteY974" fmla="*/ 1042194 h 6817915"/>
              <a:gd name="connsiteX975" fmla="*/ 3808337 w 7219081"/>
              <a:gd name="connsiteY975" fmla="*/ 1041400 h 6817915"/>
              <a:gd name="connsiteX976" fmla="*/ 3812306 w 7219081"/>
              <a:gd name="connsiteY976" fmla="*/ 1042194 h 6817915"/>
              <a:gd name="connsiteX977" fmla="*/ 3816672 w 7219081"/>
              <a:gd name="connsiteY977" fmla="*/ 1042590 h 6817915"/>
              <a:gd name="connsiteX978" fmla="*/ 3815084 w 7219081"/>
              <a:gd name="connsiteY978" fmla="*/ 1057672 h 6817915"/>
              <a:gd name="connsiteX979" fmla="*/ 3813894 w 7219081"/>
              <a:gd name="connsiteY979" fmla="*/ 1065213 h 6817915"/>
              <a:gd name="connsiteX980" fmla="*/ 3813100 w 7219081"/>
              <a:gd name="connsiteY980" fmla="*/ 1072753 h 6817915"/>
              <a:gd name="connsiteX981" fmla="*/ 3810718 w 7219081"/>
              <a:gd name="connsiteY981" fmla="*/ 1079897 h 6817915"/>
              <a:gd name="connsiteX982" fmla="*/ 3808734 w 7219081"/>
              <a:gd name="connsiteY982" fmla="*/ 1086644 h 6817915"/>
              <a:gd name="connsiteX983" fmla="*/ 3806353 w 7219081"/>
              <a:gd name="connsiteY983" fmla="*/ 1092597 h 6817915"/>
              <a:gd name="connsiteX984" fmla="*/ 3803575 w 7219081"/>
              <a:gd name="connsiteY984" fmla="*/ 1098550 h 6817915"/>
              <a:gd name="connsiteX985" fmla="*/ 3800003 w 7219081"/>
              <a:gd name="connsiteY985" fmla="*/ 1103709 h 6817915"/>
              <a:gd name="connsiteX986" fmla="*/ 3795240 w 7219081"/>
              <a:gd name="connsiteY986" fmla="*/ 1107678 h 6817915"/>
              <a:gd name="connsiteX987" fmla="*/ 3790478 w 7219081"/>
              <a:gd name="connsiteY987" fmla="*/ 1111647 h 6817915"/>
              <a:gd name="connsiteX988" fmla="*/ 3784525 w 7219081"/>
              <a:gd name="connsiteY988" fmla="*/ 1114028 h 6817915"/>
              <a:gd name="connsiteX989" fmla="*/ 3778175 w 7219081"/>
              <a:gd name="connsiteY989" fmla="*/ 1115616 h 6817915"/>
              <a:gd name="connsiteX990" fmla="*/ 3770237 w 7219081"/>
              <a:gd name="connsiteY990" fmla="*/ 1115616 h 6817915"/>
              <a:gd name="connsiteX991" fmla="*/ 3762300 w 7219081"/>
              <a:gd name="connsiteY991" fmla="*/ 1115219 h 6817915"/>
              <a:gd name="connsiteX992" fmla="*/ 3753172 w 7219081"/>
              <a:gd name="connsiteY992" fmla="*/ 1113234 h 6817915"/>
              <a:gd name="connsiteX993" fmla="*/ 3742853 w 7219081"/>
              <a:gd name="connsiteY993" fmla="*/ 1110456 h 6817915"/>
              <a:gd name="connsiteX994" fmla="*/ 3732931 w 7219081"/>
              <a:gd name="connsiteY994" fmla="*/ 1108472 h 6817915"/>
              <a:gd name="connsiteX995" fmla="*/ 3723009 w 7219081"/>
              <a:gd name="connsiteY995" fmla="*/ 1106884 h 6817915"/>
              <a:gd name="connsiteX996" fmla="*/ 3713087 w 7219081"/>
              <a:gd name="connsiteY996" fmla="*/ 1105694 h 6817915"/>
              <a:gd name="connsiteX997" fmla="*/ 3703166 w 7219081"/>
              <a:gd name="connsiteY997" fmla="*/ 1105297 h 6817915"/>
              <a:gd name="connsiteX998" fmla="*/ 3692846 w 7219081"/>
              <a:gd name="connsiteY998" fmla="*/ 1105297 h 6817915"/>
              <a:gd name="connsiteX999" fmla="*/ 3683718 w 7219081"/>
              <a:gd name="connsiteY999" fmla="*/ 1105297 h 6817915"/>
              <a:gd name="connsiteX1000" fmla="*/ 3673400 w 7219081"/>
              <a:gd name="connsiteY1000" fmla="*/ 1105694 h 6817915"/>
              <a:gd name="connsiteX1001" fmla="*/ 3654746 w 7219081"/>
              <a:gd name="connsiteY1001" fmla="*/ 1107281 h 6817915"/>
              <a:gd name="connsiteX1002" fmla="*/ 3635300 w 7219081"/>
              <a:gd name="connsiteY1002" fmla="*/ 1110059 h 6817915"/>
              <a:gd name="connsiteX1003" fmla="*/ 3596009 w 7219081"/>
              <a:gd name="connsiteY1003" fmla="*/ 1115219 h 6817915"/>
              <a:gd name="connsiteX1004" fmla="*/ 3592437 w 7219081"/>
              <a:gd name="connsiteY1004" fmla="*/ 1116409 h 6817915"/>
              <a:gd name="connsiteX1005" fmla="*/ 3588866 w 7219081"/>
              <a:gd name="connsiteY1005" fmla="*/ 1117203 h 6817915"/>
              <a:gd name="connsiteX1006" fmla="*/ 3581325 w 7219081"/>
              <a:gd name="connsiteY1006" fmla="*/ 1118394 h 6817915"/>
              <a:gd name="connsiteX1007" fmla="*/ 3573387 w 7219081"/>
              <a:gd name="connsiteY1007" fmla="*/ 1118394 h 6817915"/>
              <a:gd name="connsiteX1008" fmla="*/ 3565450 w 7219081"/>
              <a:gd name="connsiteY1008" fmla="*/ 1117203 h 6817915"/>
              <a:gd name="connsiteX1009" fmla="*/ 3549178 w 7219081"/>
              <a:gd name="connsiteY1009" fmla="*/ 1115219 h 6817915"/>
              <a:gd name="connsiteX1010" fmla="*/ 3541241 w 7219081"/>
              <a:gd name="connsiteY1010" fmla="*/ 1114028 h 6817915"/>
              <a:gd name="connsiteX1011" fmla="*/ 3533700 w 7219081"/>
              <a:gd name="connsiteY1011" fmla="*/ 1113631 h 6817915"/>
              <a:gd name="connsiteX1012" fmla="*/ 3525762 w 7219081"/>
              <a:gd name="connsiteY1012" fmla="*/ 1113234 h 6817915"/>
              <a:gd name="connsiteX1013" fmla="*/ 3517825 w 7219081"/>
              <a:gd name="connsiteY1013" fmla="*/ 1113631 h 6817915"/>
              <a:gd name="connsiteX1014" fmla="*/ 3510284 w 7219081"/>
              <a:gd name="connsiteY1014" fmla="*/ 1115219 h 6817915"/>
              <a:gd name="connsiteX1015" fmla="*/ 3506712 w 7219081"/>
              <a:gd name="connsiteY1015" fmla="*/ 1116409 h 6817915"/>
              <a:gd name="connsiteX1016" fmla="*/ 3503141 w 7219081"/>
              <a:gd name="connsiteY1016" fmla="*/ 1117997 h 6817915"/>
              <a:gd name="connsiteX1017" fmla="*/ 3499966 w 7219081"/>
              <a:gd name="connsiteY1017" fmla="*/ 1119584 h 6817915"/>
              <a:gd name="connsiteX1018" fmla="*/ 3496791 w 7219081"/>
              <a:gd name="connsiteY1018" fmla="*/ 1121966 h 6817915"/>
              <a:gd name="connsiteX1019" fmla="*/ 3492822 w 7219081"/>
              <a:gd name="connsiteY1019" fmla="*/ 1124744 h 6817915"/>
              <a:gd name="connsiteX1020" fmla="*/ 3490441 w 7219081"/>
              <a:gd name="connsiteY1020" fmla="*/ 1127919 h 6817915"/>
              <a:gd name="connsiteX1021" fmla="*/ 3487266 w 7219081"/>
              <a:gd name="connsiteY1021" fmla="*/ 1131094 h 6817915"/>
              <a:gd name="connsiteX1022" fmla="*/ 3484091 w 7219081"/>
              <a:gd name="connsiteY1022" fmla="*/ 1135063 h 6817915"/>
              <a:gd name="connsiteX1023" fmla="*/ 3481312 w 7219081"/>
              <a:gd name="connsiteY1023" fmla="*/ 1139825 h 6817915"/>
              <a:gd name="connsiteX1024" fmla="*/ 3478931 w 7219081"/>
              <a:gd name="connsiteY1024" fmla="*/ 1145381 h 6817915"/>
              <a:gd name="connsiteX1025" fmla="*/ 3537669 w 7219081"/>
              <a:gd name="connsiteY1025" fmla="*/ 1189434 h 6817915"/>
              <a:gd name="connsiteX1026" fmla="*/ 3542034 w 7219081"/>
              <a:gd name="connsiteY1026" fmla="*/ 1183481 h 6817915"/>
              <a:gd name="connsiteX1027" fmla="*/ 3546003 w 7219081"/>
              <a:gd name="connsiteY1027" fmla="*/ 1178322 h 6817915"/>
              <a:gd name="connsiteX1028" fmla="*/ 3550766 w 7219081"/>
              <a:gd name="connsiteY1028" fmla="*/ 1173559 h 6817915"/>
              <a:gd name="connsiteX1029" fmla="*/ 3555131 w 7219081"/>
              <a:gd name="connsiteY1029" fmla="*/ 1169987 h 6817915"/>
              <a:gd name="connsiteX1030" fmla="*/ 3559894 w 7219081"/>
              <a:gd name="connsiteY1030" fmla="*/ 1166416 h 6817915"/>
              <a:gd name="connsiteX1031" fmla="*/ 3564656 w 7219081"/>
              <a:gd name="connsiteY1031" fmla="*/ 1163638 h 6817915"/>
              <a:gd name="connsiteX1032" fmla="*/ 3569419 w 7219081"/>
              <a:gd name="connsiteY1032" fmla="*/ 1160859 h 6817915"/>
              <a:gd name="connsiteX1033" fmla="*/ 3574181 w 7219081"/>
              <a:gd name="connsiteY1033" fmla="*/ 1158875 h 6817915"/>
              <a:gd name="connsiteX1034" fmla="*/ 3578944 w 7219081"/>
              <a:gd name="connsiteY1034" fmla="*/ 1157288 h 6817915"/>
              <a:gd name="connsiteX1035" fmla="*/ 3584103 w 7219081"/>
              <a:gd name="connsiteY1035" fmla="*/ 1156097 h 6817915"/>
              <a:gd name="connsiteX1036" fmla="*/ 3588866 w 7219081"/>
              <a:gd name="connsiteY1036" fmla="*/ 1155700 h 6817915"/>
              <a:gd name="connsiteX1037" fmla="*/ 3594025 w 7219081"/>
              <a:gd name="connsiteY1037" fmla="*/ 1155303 h 6817915"/>
              <a:gd name="connsiteX1038" fmla="*/ 3604741 w 7219081"/>
              <a:gd name="connsiteY1038" fmla="*/ 1154509 h 6817915"/>
              <a:gd name="connsiteX1039" fmla="*/ 3615059 w 7219081"/>
              <a:gd name="connsiteY1039" fmla="*/ 1155700 h 6817915"/>
              <a:gd name="connsiteX1040" fmla="*/ 3625775 w 7219081"/>
              <a:gd name="connsiteY1040" fmla="*/ 1156891 h 6817915"/>
              <a:gd name="connsiteX1041" fmla="*/ 3636094 w 7219081"/>
              <a:gd name="connsiteY1041" fmla="*/ 1158478 h 6817915"/>
              <a:gd name="connsiteX1042" fmla="*/ 3647206 w 7219081"/>
              <a:gd name="connsiteY1042" fmla="*/ 1159272 h 6817915"/>
              <a:gd name="connsiteX1043" fmla="*/ 3657922 w 7219081"/>
              <a:gd name="connsiteY1043" fmla="*/ 1160463 h 6817915"/>
              <a:gd name="connsiteX1044" fmla="*/ 3668240 w 7219081"/>
              <a:gd name="connsiteY1044" fmla="*/ 1160859 h 6817915"/>
              <a:gd name="connsiteX1045" fmla="*/ 3678956 w 7219081"/>
              <a:gd name="connsiteY1045" fmla="*/ 1160463 h 6817915"/>
              <a:gd name="connsiteX1046" fmla="*/ 3684116 w 7219081"/>
              <a:gd name="connsiteY1046" fmla="*/ 1160065 h 6817915"/>
              <a:gd name="connsiteX1047" fmla="*/ 3689275 w 7219081"/>
              <a:gd name="connsiteY1047" fmla="*/ 1158875 h 6817915"/>
              <a:gd name="connsiteX1048" fmla="*/ 3694037 w 7219081"/>
              <a:gd name="connsiteY1048" fmla="*/ 1157288 h 6817915"/>
              <a:gd name="connsiteX1049" fmla="*/ 3699196 w 7219081"/>
              <a:gd name="connsiteY1049" fmla="*/ 1155700 h 6817915"/>
              <a:gd name="connsiteX1050" fmla="*/ 3698800 w 7219081"/>
              <a:gd name="connsiteY1050" fmla="*/ 1160065 h 6817915"/>
              <a:gd name="connsiteX1051" fmla="*/ 3698403 w 7219081"/>
              <a:gd name="connsiteY1051" fmla="*/ 1163638 h 6817915"/>
              <a:gd name="connsiteX1052" fmla="*/ 3696816 w 7219081"/>
              <a:gd name="connsiteY1052" fmla="*/ 1166813 h 6817915"/>
              <a:gd name="connsiteX1053" fmla="*/ 3695228 w 7219081"/>
              <a:gd name="connsiteY1053" fmla="*/ 1169591 h 6817915"/>
              <a:gd name="connsiteX1054" fmla="*/ 3692846 w 7219081"/>
              <a:gd name="connsiteY1054" fmla="*/ 1171575 h 6817915"/>
              <a:gd name="connsiteX1055" fmla="*/ 3690862 w 7219081"/>
              <a:gd name="connsiteY1055" fmla="*/ 1173163 h 6817915"/>
              <a:gd name="connsiteX1056" fmla="*/ 3685703 w 7219081"/>
              <a:gd name="connsiteY1056" fmla="*/ 1176337 h 6817915"/>
              <a:gd name="connsiteX1057" fmla="*/ 3680940 w 7219081"/>
              <a:gd name="connsiteY1057" fmla="*/ 1178322 h 6817915"/>
              <a:gd name="connsiteX1058" fmla="*/ 3676178 w 7219081"/>
              <a:gd name="connsiteY1058" fmla="*/ 1181100 h 6817915"/>
              <a:gd name="connsiteX1059" fmla="*/ 3674194 w 7219081"/>
              <a:gd name="connsiteY1059" fmla="*/ 1182688 h 6817915"/>
              <a:gd name="connsiteX1060" fmla="*/ 3672606 w 7219081"/>
              <a:gd name="connsiteY1060" fmla="*/ 1184275 h 6817915"/>
              <a:gd name="connsiteX1061" fmla="*/ 3671018 w 7219081"/>
              <a:gd name="connsiteY1061" fmla="*/ 1186259 h 6817915"/>
              <a:gd name="connsiteX1062" fmla="*/ 3670225 w 7219081"/>
              <a:gd name="connsiteY1062" fmla="*/ 1189038 h 6817915"/>
              <a:gd name="connsiteX1063" fmla="*/ 3675781 w 7219081"/>
              <a:gd name="connsiteY1063" fmla="*/ 1188244 h 6817915"/>
              <a:gd name="connsiteX1064" fmla="*/ 3681337 w 7219081"/>
              <a:gd name="connsiteY1064" fmla="*/ 1187847 h 6817915"/>
              <a:gd name="connsiteX1065" fmla="*/ 3687290 w 7219081"/>
              <a:gd name="connsiteY1065" fmla="*/ 1187847 h 6817915"/>
              <a:gd name="connsiteX1066" fmla="*/ 3692846 w 7219081"/>
              <a:gd name="connsiteY1066" fmla="*/ 1188244 h 6817915"/>
              <a:gd name="connsiteX1067" fmla="*/ 3703562 w 7219081"/>
              <a:gd name="connsiteY1067" fmla="*/ 1190625 h 6817915"/>
              <a:gd name="connsiteX1068" fmla="*/ 3714675 w 7219081"/>
              <a:gd name="connsiteY1068" fmla="*/ 1193006 h 6817915"/>
              <a:gd name="connsiteX1069" fmla="*/ 3736106 w 7219081"/>
              <a:gd name="connsiteY1069" fmla="*/ 1198960 h 6817915"/>
              <a:gd name="connsiteX1070" fmla="*/ 3747218 w 7219081"/>
              <a:gd name="connsiteY1070" fmla="*/ 1201341 h 6817915"/>
              <a:gd name="connsiteX1071" fmla="*/ 3758331 w 7219081"/>
              <a:gd name="connsiteY1071" fmla="*/ 1203722 h 6817915"/>
              <a:gd name="connsiteX1072" fmla="*/ 3763490 w 7219081"/>
              <a:gd name="connsiteY1072" fmla="*/ 1198960 h 6817915"/>
              <a:gd name="connsiteX1073" fmla="*/ 3769444 w 7219081"/>
              <a:gd name="connsiteY1073" fmla="*/ 1194594 h 6817915"/>
              <a:gd name="connsiteX1074" fmla="*/ 3775000 w 7219081"/>
              <a:gd name="connsiteY1074" fmla="*/ 1191022 h 6817915"/>
              <a:gd name="connsiteX1075" fmla="*/ 3781350 w 7219081"/>
              <a:gd name="connsiteY1075" fmla="*/ 1187450 h 6817915"/>
              <a:gd name="connsiteX1076" fmla="*/ 3787303 w 7219081"/>
              <a:gd name="connsiteY1076" fmla="*/ 1184275 h 6817915"/>
              <a:gd name="connsiteX1077" fmla="*/ 3793653 w 7219081"/>
              <a:gd name="connsiteY1077" fmla="*/ 1181497 h 6817915"/>
              <a:gd name="connsiteX1078" fmla="*/ 3800003 w 7219081"/>
              <a:gd name="connsiteY1078" fmla="*/ 1179513 h 6817915"/>
              <a:gd name="connsiteX1079" fmla="*/ 3806353 w 7219081"/>
              <a:gd name="connsiteY1079" fmla="*/ 1177131 h 6817915"/>
              <a:gd name="connsiteX1080" fmla="*/ 3813100 w 7219081"/>
              <a:gd name="connsiteY1080" fmla="*/ 1175544 h 6817915"/>
              <a:gd name="connsiteX1081" fmla="*/ 3819450 w 7219081"/>
              <a:gd name="connsiteY1081" fmla="*/ 1174750 h 6817915"/>
              <a:gd name="connsiteX1082" fmla="*/ 3826196 w 7219081"/>
              <a:gd name="connsiteY1082" fmla="*/ 1173559 h 6817915"/>
              <a:gd name="connsiteX1083" fmla="*/ 3832944 w 7219081"/>
              <a:gd name="connsiteY1083" fmla="*/ 1173163 h 6817915"/>
              <a:gd name="connsiteX1084" fmla="*/ 3847231 w 7219081"/>
              <a:gd name="connsiteY1084" fmla="*/ 1173163 h 6817915"/>
              <a:gd name="connsiteX1085" fmla="*/ 3861915 w 7219081"/>
              <a:gd name="connsiteY1085" fmla="*/ 1173559 h 6817915"/>
              <a:gd name="connsiteX1086" fmla="*/ 3880172 w 7219081"/>
              <a:gd name="connsiteY1086" fmla="*/ 1175544 h 6817915"/>
              <a:gd name="connsiteX1087" fmla="*/ 3898825 w 7219081"/>
              <a:gd name="connsiteY1087" fmla="*/ 1177925 h 6817915"/>
              <a:gd name="connsiteX1088" fmla="*/ 3935734 w 7219081"/>
              <a:gd name="connsiteY1088" fmla="*/ 1182688 h 6817915"/>
              <a:gd name="connsiteX1089" fmla="*/ 3972644 w 7219081"/>
              <a:gd name="connsiteY1089" fmla="*/ 1187847 h 6817915"/>
              <a:gd name="connsiteX1090" fmla="*/ 3991297 w 7219081"/>
              <a:gd name="connsiteY1090" fmla="*/ 1189831 h 6817915"/>
              <a:gd name="connsiteX1091" fmla="*/ 4009950 w 7219081"/>
              <a:gd name="connsiteY1091" fmla="*/ 1192212 h 6817915"/>
              <a:gd name="connsiteX1092" fmla="*/ 4028603 w 7219081"/>
              <a:gd name="connsiteY1092" fmla="*/ 1193800 h 6817915"/>
              <a:gd name="connsiteX1093" fmla="*/ 4047256 w 7219081"/>
              <a:gd name="connsiteY1093" fmla="*/ 1194594 h 6817915"/>
              <a:gd name="connsiteX1094" fmla="*/ 4066306 w 7219081"/>
              <a:gd name="connsiteY1094" fmla="*/ 1195388 h 6817915"/>
              <a:gd name="connsiteX1095" fmla="*/ 4085753 w 7219081"/>
              <a:gd name="connsiteY1095" fmla="*/ 1195388 h 6817915"/>
              <a:gd name="connsiteX1096" fmla="*/ 4104406 w 7219081"/>
              <a:gd name="connsiteY1096" fmla="*/ 1194197 h 6817915"/>
              <a:gd name="connsiteX1097" fmla="*/ 4123853 w 7219081"/>
              <a:gd name="connsiteY1097" fmla="*/ 1192610 h 6817915"/>
              <a:gd name="connsiteX1098" fmla="*/ 4143697 w 7219081"/>
              <a:gd name="connsiteY1098" fmla="*/ 1189434 h 6817915"/>
              <a:gd name="connsiteX1099" fmla="*/ 4150444 w 7219081"/>
              <a:gd name="connsiteY1099" fmla="*/ 1188244 h 6817915"/>
              <a:gd name="connsiteX1100" fmla="*/ 4142109 w 7219081"/>
              <a:gd name="connsiteY1100" fmla="*/ 1190625 h 6817915"/>
              <a:gd name="connsiteX1101" fmla="*/ 4133378 w 7219081"/>
              <a:gd name="connsiteY1101" fmla="*/ 1194197 h 6817915"/>
              <a:gd name="connsiteX1102" fmla="*/ 4129806 w 7219081"/>
              <a:gd name="connsiteY1102" fmla="*/ 1196181 h 6817915"/>
              <a:gd name="connsiteX1103" fmla="*/ 4126631 w 7219081"/>
              <a:gd name="connsiteY1103" fmla="*/ 1198166 h 6817915"/>
              <a:gd name="connsiteX1104" fmla="*/ 4123456 w 7219081"/>
              <a:gd name="connsiteY1104" fmla="*/ 1200944 h 6817915"/>
              <a:gd name="connsiteX1105" fmla="*/ 4121472 w 7219081"/>
              <a:gd name="connsiteY1105" fmla="*/ 1203722 h 6817915"/>
              <a:gd name="connsiteX1106" fmla="*/ 4117106 w 7219081"/>
              <a:gd name="connsiteY1106" fmla="*/ 1208881 h 6817915"/>
              <a:gd name="connsiteX1107" fmla="*/ 4113931 w 7219081"/>
              <a:gd name="connsiteY1107" fmla="*/ 1214835 h 6817915"/>
              <a:gd name="connsiteX1108" fmla="*/ 4111550 w 7219081"/>
              <a:gd name="connsiteY1108" fmla="*/ 1220788 h 6817915"/>
              <a:gd name="connsiteX1109" fmla="*/ 4110359 w 7219081"/>
              <a:gd name="connsiteY1109" fmla="*/ 1227137 h 6817915"/>
              <a:gd name="connsiteX1110" fmla="*/ 4109168 w 7219081"/>
              <a:gd name="connsiteY1110" fmla="*/ 1234281 h 6817915"/>
              <a:gd name="connsiteX1111" fmla="*/ 4109168 w 7219081"/>
              <a:gd name="connsiteY1111" fmla="*/ 1241028 h 6817915"/>
              <a:gd name="connsiteX1112" fmla="*/ 4109168 w 7219081"/>
              <a:gd name="connsiteY1112" fmla="*/ 1248172 h 6817915"/>
              <a:gd name="connsiteX1113" fmla="*/ 4109962 w 7219081"/>
              <a:gd name="connsiteY1113" fmla="*/ 1263253 h 6817915"/>
              <a:gd name="connsiteX1114" fmla="*/ 4110756 w 7219081"/>
              <a:gd name="connsiteY1114" fmla="*/ 1277144 h 6817915"/>
              <a:gd name="connsiteX1115" fmla="*/ 4242518 w 7219081"/>
              <a:gd name="connsiteY1115" fmla="*/ 1291828 h 6817915"/>
              <a:gd name="connsiteX1116" fmla="*/ 4247281 w 7219081"/>
              <a:gd name="connsiteY1116" fmla="*/ 1288256 h 6817915"/>
              <a:gd name="connsiteX1117" fmla="*/ 4252044 w 7219081"/>
              <a:gd name="connsiteY1117" fmla="*/ 1285081 h 6817915"/>
              <a:gd name="connsiteX1118" fmla="*/ 4256012 w 7219081"/>
              <a:gd name="connsiteY1118" fmla="*/ 1281906 h 6817915"/>
              <a:gd name="connsiteX1119" fmla="*/ 4260775 w 7219081"/>
              <a:gd name="connsiteY1119" fmla="*/ 1279922 h 6817915"/>
              <a:gd name="connsiteX1120" fmla="*/ 4265537 w 7219081"/>
              <a:gd name="connsiteY1120" fmla="*/ 1277938 h 6817915"/>
              <a:gd name="connsiteX1121" fmla="*/ 4270300 w 7219081"/>
              <a:gd name="connsiteY1121" fmla="*/ 1276747 h 6817915"/>
              <a:gd name="connsiteX1122" fmla="*/ 4274665 w 7219081"/>
              <a:gd name="connsiteY1122" fmla="*/ 1275556 h 6817915"/>
              <a:gd name="connsiteX1123" fmla="*/ 4279428 w 7219081"/>
              <a:gd name="connsiteY1123" fmla="*/ 1275556 h 6817915"/>
              <a:gd name="connsiteX1124" fmla="*/ 4284190 w 7219081"/>
              <a:gd name="connsiteY1124" fmla="*/ 1276350 h 6817915"/>
              <a:gd name="connsiteX1125" fmla="*/ 4288159 w 7219081"/>
              <a:gd name="connsiteY1125" fmla="*/ 1276747 h 6817915"/>
              <a:gd name="connsiteX1126" fmla="*/ 4292922 w 7219081"/>
              <a:gd name="connsiteY1126" fmla="*/ 1277938 h 6817915"/>
              <a:gd name="connsiteX1127" fmla="*/ 4297684 w 7219081"/>
              <a:gd name="connsiteY1127" fmla="*/ 1279922 h 6817915"/>
              <a:gd name="connsiteX1128" fmla="*/ 4302447 w 7219081"/>
              <a:gd name="connsiteY1128" fmla="*/ 1281906 h 6817915"/>
              <a:gd name="connsiteX1129" fmla="*/ 4306812 w 7219081"/>
              <a:gd name="connsiteY1129" fmla="*/ 1285081 h 6817915"/>
              <a:gd name="connsiteX1130" fmla="*/ 4311575 w 7219081"/>
              <a:gd name="connsiteY1130" fmla="*/ 1288256 h 6817915"/>
              <a:gd name="connsiteX1131" fmla="*/ 4315940 w 7219081"/>
              <a:gd name="connsiteY1131" fmla="*/ 1291828 h 6817915"/>
              <a:gd name="connsiteX1132" fmla="*/ 4323481 w 7219081"/>
              <a:gd name="connsiteY1132" fmla="*/ 1292622 h 6817915"/>
              <a:gd name="connsiteX1133" fmla="*/ 4331022 w 7219081"/>
              <a:gd name="connsiteY1133" fmla="*/ 1294210 h 6817915"/>
              <a:gd name="connsiteX1134" fmla="*/ 4336975 w 7219081"/>
              <a:gd name="connsiteY1134" fmla="*/ 1296194 h 6817915"/>
              <a:gd name="connsiteX1135" fmla="*/ 4342928 w 7219081"/>
              <a:gd name="connsiteY1135" fmla="*/ 1299369 h 6817915"/>
              <a:gd name="connsiteX1136" fmla="*/ 4348087 w 7219081"/>
              <a:gd name="connsiteY1136" fmla="*/ 1303734 h 6817915"/>
              <a:gd name="connsiteX1137" fmla="*/ 4352453 w 7219081"/>
              <a:gd name="connsiteY1137" fmla="*/ 1308894 h 6817915"/>
              <a:gd name="connsiteX1138" fmla="*/ 4356025 w 7219081"/>
              <a:gd name="connsiteY1138" fmla="*/ 1314847 h 6817915"/>
              <a:gd name="connsiteX1139" fmla="*/ 4359200 w 7219081"/>
              <a:gd name="connsiteY1139" fmla="*/ 1321991 h 6817915"/>
              <a:gd name="connsiteX1140" fmla="*/ 4373487 w 7219081"/>
              <a:gd name="connsiteY1140" fmla="*/ 1320403 h 6817915"/>
              <a:gd name="connsiteX1141" fmla="*/ 4376662 w 7219081"/>
              <a:gd name="connsiteY1141" fmla="*/ 1317228 h 6817915"/>
              <a:gd name="connsiteX1142" fmla="*/ 4380234 w 7219081"/>
              <a:gd name="connsiteY1142" fmla="*/ 1314847 h 6817915"/>
              <a:gd name="connsiteX1143" fmla="*/ 4383409 w 7219081"/>
              <a:gd name="connsiteY1143" fmla="*/ 1312069 h 6817915"/>
              <a:gd name="connsiteX1144" fmla="*/ 4386981 w 7219081"/>
              <a:gd name="connsiteY1144" fmla="*/ 1310481 h 6817915"/>
              <a:gd name="connsiteX1145" fmla="*/ 4390950 w 7219081"/>
              <a:gd name="connsiteY1145" fmla="*/ 1308894 h 6817915"/>
              <a:gd name="connsiteX1146" fmla="*/ 4394918 w 7219081"/>
              <a:gd name="connsiteY1146" fmla="*/ 1307703 h 6817915"/>
              <a:gd name="connsiteX1147" fmla="*/ 4402856 w 7219081"/>
              <a:gd name="connsiteY1147" fmla="*/ 1306909 h 6817915"/>
              <a:gd name="connsiteX1148" fmla="*/ 4410794 w 7219081"/>
              <a:gd name="connsiteY1148" fmla="*/ 1306116 h 6817915"/>
              <a:gd name="connsiteX1149" fmla="*/ 4418731 w 7219081"/>
              <a:gd name="connsiteY1149" fmla="*/ 1306909 h 6817915"/>
              <a:gd name="connsiteX1150" fmla="*/ 4427065 w 7219081"/>
              <a:gd name="connsiteY1150" fmla="*/ 1306909 h 6817915"/>
              <a:gd name="connsiteX1151" fmla="*/ 4435003 w 7219081"/>
              <a:gd name="connsiteY1151" fmla="*/ 1306909 h 6817915"/>
              <a:gd name="connsiteX1152" fmla="*/ 4442940 w 7219081"/>
              <a:gd name="connsiteY1152" fmla="*/ 1306909 h 6817915"/>
              <a:gd name="connsiteX1153" fmla="*/ 4450878 w 7219081"/>
              <a:gd name="connsiteY1153" fmla="*/ 1306909 h 6817915"/>
              <a:gd name="connsiteX1154" fmla="*/ 4458815 w 7219081"/>
              <a:gd name="connsiteY1154" fmla="*/ 1307703 h 6817915"/>
              <a:gd name="connsiteX1155" fmla="*/ 4466753 w 7219081"/>
              <a:gd name="connsiteY1155" fmla="*/ 1309291 h 6817915"/>
              <a:gd name="connsiteX1156" fmla="*/ 4469928 w 7219081"/>
              <a:gd name="connsiteY1156" fmla="*/ 1310481 h 6817915"/>
              <a:gd name="connsiteX1157" fmla="*/ 4473103 w 7219081"/>
              <a:gd name="connsiteY1157" fmla="*/ 1312069 h 6817915"/>
              <a:gd name="connsiteX1158" fmla="*/ 4476278 w 7219081"/>
              <a:gd name="connsiteY1158" fmla="*/ 1313656 h 6817915"/>
              <a:gd name="connsiteX1159" fmla="*/ 4478262 w 7219081"/>
              <a:gd name="connsiteY1159" fmla="*/ 1316038 h 6817915"/>
              <a:gd name="connsiteX1160" fmla="*/ 4480247 w 7219081"/>
              <a:gd name="connsiteY1160" fmla="*/ 1318419 h 6817915"/>
              <a:gd name="connsiteX1161" fmla="*/ 4481834 w 7219081"/>
              <a:gd name="connsiteY1161" fmla="*/ 1321594 h 6817915"/>
              <a:gd name="connsiteX1162" fmla="*/ 4483025 w 7219081"/>
              <a:gd name="connsiteY1162" fmla="*/ 1324769 h 6817915"/>
              <a:gd name="connsiteX1163" fmla="*/ 4483422 w 7219081"/>
              <a:gd name="connsiteY1163" fmla="*/ 1328737 h 6817915"/>
              <a:gd name="connsiteX1164" fmla="*/ 4483422 w 7219081"/>
              <a:gd name="connsiteY1164" fmla="*/ 1334691 h 6817915"/>
              <a:gd name="connsiteX1165" fmla="*/ 4482231 w 7219081"/>
              <a:gd name="connsiteY1165" fmla="*/ 1339850 h 6817915"/>
              <a:gd name="connsiteX1166" fmla="*/ 4481040 w 7219081"/>
              <a:gd name="connsiteY1166" fmla="*/ 1343422 h 6817915"/>
              <a:gd name="connsiteX1167" fmla="*/ 4478659 w 7219081"/>
              <a:gd name="connsiteY1167" fmla="*/ 1346597 h 6817915"/>
              <a:gd name="connsiteX1168" fmla="*/ 4476278 w 7219081"/>
              <a:gd name="connsiteY1168" fmla="*/ 1348978 h 6817915"/>
              <a:gd name="connsiteX1169" fmla="*/ 4473103 w 7219081"/>
              <a:gd name="connsiteY1169" fmla="*/ 1349772 h 6817915"/>
              <a:gd name="connsiteX1170" fmla="*/ 4469928 w 7219081"/>
              <a:gd name="connsiteY1170" fmla="*/ 1350963 h 6817915"/>
              <a:gd name="connsiteX1171" fmla="*/ 4465562 w 7219081"/>
              <a:gd name="connsiteY1171" fmla="*/ 1350963 h 6817915"/>
              <a:gd name="connsiteX1172" fmla="*/ 4457625 w 7219081"/>
              <a:gd name="connsiteY1172" fmla="*/ 1350963 h 6817915"/>
              <a:gd name="connsiteX1173" fmla="*/ 4449290 w 7219081"/>
              <a:gd name="connsiteY1173" fmla="*/ 1349772 h 6817915"/>
              <a:gd name="connsiteX1174" fmla="*/ 4440956 w 7219081"/>
              <a:gd name="connsiteY1174" fmla="*/ 1349772 h 6817915"/>
              <a:gd name="connsiteX1175" fmla="*/ 4436987 w 7219081"/>
              <a:gd name="connsiteY1175" fmla="*/ 1349772 h 6817915"/>
              <a:gd name="connsiteX1176" fmla="*/ 4433415 w 7219081"/>
              <a:gd name="connsiteY1176" fmla="*/ 1350963 h 6817915"/>
              <a:gd name="connsiteX1177" fmla="*/ 4429844 w 7219081"/>
              <a:gd name="connsiteY1177" fmla="*/ 1354137 h 6817915"/>
              <a:gd name="connsiteX1178" fmla="*/ 4425478 w 7219081"/>
              <a:gd name="connsiteY1178" fmla="*/ 1356916 h 6817915"/>
              <a:gd name="connsiteX1179" fmla="*/ 4421906 w 7219081"/>
              <a:gd name="connsiteY1179" fmla="*/ 1358900 h 6817915"/>
              <a:gd name="connsiteX1180" fmla="*/ 4417540 w 7219081"/>
              <a:gd name="connsiteY1180" fmla="*/ 1360884 h 6817915"/>
              <a:gd name="connsiteX1181" fmla="*/ 4413572 w 7219081"/>
              <a:gd name="connsiteY1181" fmla="*/ 1362472 h 6817915"/>
              <a:gd name="connsiteX1182" fmla="*/ 4408809 w 7219081"/>
              <a:gd name="connsiteY1182" fmla="*/ 1364059 h 6817915"/>
              <a:gd name="connsiteX1183" fmla="*/ 4399681 w 7219081"/>
              <a:gd name="connsiteY1183" fmla="*/ 1365647 h 6817915"/>
              <a:gd name="connsiteX1184" fmla="*/ 4390950 w 7219081"/>
              <a:gd name="connsiteY1184" fmla="*/ 1366837 h 6817915"/>
              <a:gd name="connsiteX1185" fmla="*/ 4381425 w 7219081"/>
              <a:gd name="connsiteY1185" fmla="*/ 1366837 h 6817915"/>
              <a:gd name="connsiteX1186" fmla="*/ 4361978 w 7219081"/>
              <a:gd name="connsiteY1186" fmla="*/ 1367234 h 6817915"/>
              <a:gd name="connsiteX1187" fmla="*/ 4352056 w 7219081"/>
              <a:gd name="connsiteY1187" fmla="*/ 1367631 h 6817915"/>
              <a:gd name="connsiteX1188" fmla="*/ 4341737 w 7219081"/>
              <a:gd name="connsiteY1188" fmla="*/ 1368822 h 6817915"/>
              <a:gd name="connsiteX1189" fmla="*/ 4331815 w 7219081"/>
              <a:gd name="connsiteY1189" fmla="*/ 1370806 h 6817915"/>
              <a:gd name="connsiteX1190" fmla="*/ 4327053 w 7219081"/>
              <a:gd name="connsiteY1190" fmla="*/ 1371997 h 6817915"/>
              <a:gd name="connsiteX1191" fmla="*/ 4322290 w 7219081"/>
              <a:gd name="connsiteY1191" fmla="*/ 1373584 h 6817915"/>
              <a:gd name="connsiteX1192" fmla="*/ 4317528 w 7219081"/>
              <a:gd name="connsiteY1192" fmla="*/ 1375569 h 6817915"/>
              <a:gd name="connsiteX1193" fmla="*/ 4312765 w 7219081"/>
              <a:gd name="connsiteY1193" fmla="*/ 1378347 h 6817915"/>
              <a:gd name="connsiteX1194" fmla="*/ 4308400 w 7219081"/>
              <a:gd name="connsiteY1194" fmla="*/ 1381125 h 6817915"/>
              <a:gd name="connsiteX1195" fmla="*/ 4304034 w 7219081"/>
              <a:gd name="connsiteY1195" fmla="*/ 1384697 h 6817915"/>
              <a:gd name="connsiteX1196" fmla="*/ 4299272 w 7219081"/>
              <a:gd name="connsiteY1196" fmla="*/ 1388269 h 6817915"/>
              <a:gd name="connsiteX1197" fmla="*/ 4294906 w 7219081"/>
              <a:gd name="connsiteY1197" fmla="*/ 1392635 h 6817915"/>
              <a:gd name="connsiteX1198" fmla="*/ 4290937 w 7219081"/>
              <a:gd name="connsiteY1198" fmla="*/ 1397794 h 6817915"/>
              <a:gd name="connsiteX1199" fmla="*/ 4286572 w 7219081"/>
              <a:gd name="connsiteY1199" fmla="*/ 1402953 h 6817915"/>
              <a:gd name="connsiteX1200" fmla="*/ 4302447 w 7219081"/>
              <a:gd name="connsiteY1200" fmla="*/ 1404144 h 6817915"/>
              <a:gd name="connsiteX1201" fmla="*/ 4318322 w 7219081"/>
              <a:gd name="connsiteY1201" fmla="*/ 1405334 h 6817915"/>
              <a:gd name="connsiteX1202" fmla="*/ 4333403 w 7219081"/>
              <a:gd name="connsiteY1202" fmla="*/ 1407319 h 6817915"/>
              <a:gd name="connsiteX1203" fmla="*/ 4348881 w 7219081"/>
              <a:gd name="connsiteY1203" fmla="*/ 1410097 h 6817915"/>
              <a:gd name="connsiteX1204" fmla="*/ 4363565 w 7219081"/>
              <a:gd name="connsiteY1204" fmla="*/ 1412478 h 6817915"/>
              <a:gd name="connsiteX1205" fmla="*/ 4378250 w 7219081"/>
              <a:gd name="connsiteY1205" fmla="*/ 1415653 h 6817915"/>
              <a:gd name="connsiteX1206" fmla="*/ 4407222 w 7219081"/>
              <a:gd name="connsiteY1206" fmla="*/ 1423194 h 6817915"/>
              <a:gd name="connsiteX1207" fmla="*/ 4436194 w 7219081"/>
              <a:gd name="connsiteY1207" fmla="*/ 1431131 h 6817915"/>
              <a:gd name="connsiteX1208" fmla="*/ 4464372 w 7219081"/>
              <a:gd name="connsiteY1208" fmla="*/ 1438672 h 6817915"/>
              <a:gd name="connsiteX1209" fmla="*/ 4492947 w 7219081"/>
              <a:gd name="connsiteY1209" fmla="*/ 1446609 h 6817915"/>
              <a:gd name="connsiteX1210" fmla="*/ 4521522 w 7219081"/>
              <a:gd name="connsiteY1210" fmla="*/ 1453753 h 6817915"/>
              <a:gd name="connsiteX1211" fmla="*/ 4525490 w 7219081"/>
              <a:gd name="connsiteY1211" fmla="*/ 1450975 h 6817915"/>
              <a:gd name="connsiteX1212" fmla="*/ 4529856 w 7219081"/>
              <a:gd name="connsiteY1212" fmla="*/ 1448991 h 6817915"/>
              <a:gd name="connsiteX1213" fmla="*/ 4542953 w 7219081"/>
              <a:gd name="connsiteY1213" fmla="*/ 1440259 h 6817915"/>
              <a:gd name="connsiteX1214" fmla="*/ 4555653 w 7219081"/>
              <a:gd name="connsiteY1214" fmla="*/ 1431528 h 6817915"/>
              <a:gd name="connsiteX1215" fmla="*/ 4562400 w 7219081"/>
              <a:gd name="connsiteY1215" fmla="*/ 1427163 h 6817915"/>
              <a:gd name="connsiteX1216" fmla="*/ 4568750 w 7219081"/>
              <a:gd name="connsiteY1216" fmla="*/ 1423591 h 6817915"/>
              <a:gd name="connsiteX1217" fmla="*/ 4575497 w 7219081"/>
              <a:gd name="connsiteY1217" fmla="*/ 1420812 h 6817915"/>
              <a:gd name="connsiteX1218" fmla="*/ 4582244 w 7219081"/>
              <a:gd name="connsiteY1218" fmla="*/ 1418431 h 6817915"/>
              <a:gd name="connsiteX1219" fmla="*/ 4589387 w 7219081"/>
              <a:gd name="connsiteY1219" fmla="*/ 1416844 h 6817915"/>
              <a:gd name="connsiteX1220" fmla="*/ 4596531 w 7219081"/>
              <a:gd name="connsiteY1220" fmla="*/ 1416050 h 6817915"/>
              <a:gd name="connsiteX1221" fmla="*/ 4604072 w 7219081"/>
              <a:gd name="connsiteY1221" fmla="*/ 1417241 h 6817915"/>
              <a:gd name="connsiteX1222" fmla="*/ 4607644 w 7219081"/>
              <a:gd name="connsiteY1222" fmla="*/ 1417637 h 6817915"/>
              <a:gd name="connsiteX1223" fmla="*/ 4611215 w 7219081"/>
              <a:gd name="connsiteY1223" fmla="*/ 1418828 h 6817915"/>
              <a:gd name="connsiteX1224" fmla="*/ 4615581 w 7219081"/>
              <a:gd name="connsiteY1224" fmla="*/ 1420415 h 6817915"/>
              <a:gd name="connsiteX1225" fmla="*/ 4619153 w 7219081"/>
              <a:gd name="connsiteY1225" fmla="*/ 1422400 h 6817915"/>
              <a:gd name="connsiteX1226" fmla="*/ 4623518 w 7219081"/>
              <a:gd name="connsiteY1226" fmla="*/ 1424781 h 6817915"/>
              <a:gd name="connsiteX1227" fmla="*/ 4627487 w 7219081"/>
              <a:gd name="connsiteY1227" fmla="*/ 1427163 h 6817915"/>
              <a:gd name="connsiteX1228" fmla="*/ 4636218 w 7219081"/>
              <a:gd name="connsiteY1228" fmla="*/ 1434306 h 6817915"/>
              <a:gd name="connsiteX1229" fmla="*/ 4644950 w 7219081"/>
              <a:gd name="connsiteY1229" fmla="*/ 1443037 h 6817915"/>
              <a:gd name="connsiteX1230" fmla="*/ 4649315 w 7219081"/>
              <a:gd name="connsiteY1230" fmla="*/ 1446213 h 6817915"/>
              <a:gd name="connsiteX1231" fmla="*/ 4653284 w 7219081"/>
              <a:gd name="connsiteY1231" fmla="*/ 1448991 h 6817915"/>
              <a:gd name="connsiteX1232" fmla="*/ 4658840 w 7219081"/>
              <a:gd name="connsiteY1232" fmla="*/ 1450975 h 6817915"/>
              <a:gd name="connsiteX1233" fmla="*/ 4664397 w 7219081"/>
              <a:gd name="connsiteY1233" fmla="*/ 1452562 h 6817915"/>
              <a:gd name="connsiteX1234" fmla="*/ 4676700 w 7219081"/>
              <a:gd name="connsiteY1234" fmla="*/ 1455341 h 6817915"/>
              <a:gd name="connsiteX1235" fmla="*/ 4690194 w 7219081"/>
              <a:gd name="connsiteY1235" fmla="*/ 1457722 h 6817915"/>
              <a:gd name="connsiteX1236" fmla="*/ 4704084 w 7219081"/>
              <a:gd name="connsiteY1236" fmla="*/ 1460897 h 6817915"/>
              <a:gd name="connsiteX1237" fmla="*/ 4710831 w 7219081"/>
              <a:gd name="connsiteY1237" fmla="*/ 1462484 h 6817915"/>
              <a:gd name="connsiteX1238" fmla="*/ 4717578 w 7219081"/>
              <a:gd name="connsiteY1238" fmla="*/ 1465263 h 6817915"/>
              <a:gd name="connsiteX1239" fmla="*/ 4723928 w 7219081"/>
              <a:gd name="connsiteY1239" fmla="*/ 1468438 h 6817915"/>
              <a:gd name="connsiteX1240" fmla="*/ 4729881 w 7219081"/>
              <a:gd name="connsiteY1240" fmla="*/ 1472009 h 6817915"/>
              <a:gd name="connsiteX1241" fmla="*/ 4735040 w 7219081"/>
              <a:gd name="connsiteY1241" fmla="*/ 1476772 h 6817915"/>
              <a:gd name="connsiteX1242" fmla="*/ 4740200 w 7219081"/>
              <a:gd name="connsiteY1242" fmla="*/ 1482725 h 6817915"/>
              <a:gd name="connsiteX1243" fmla="*/ 4777506 w 7219081"/>
              <a:gd name="connsiteY1243" fmla="*/ 1481534 h 6817915"/>
              <a:gd name="connsiteX1244" fmla="*/ 4800128 w 7219081"/>
              <a:gd name="connsiteY1244" fmla="*/ 1497806 h 6817915"/>
              <a:gd name="connsiteX1245" fmla="*/ 4823544 w 7219081"/>
              <a:gd name="connsiteY1245" fmla="*/ 1512888 h 6817915"/>
              <a:gd name="connsiteX1246" fmla="*/ 4815209 w 7219081"/>
              <a:gd name="connsiteY1246" fmla="*/ 1517253 h 6817915"/>
              <a:gd name="connsiteX1247" fmla="*/ 4806081 w 7219081"/>
              <a:gd name="connsiteY1247" fmla="*/ 1520825 h 6817915"/>
              <a:gd name="connsiteX1248" fmla="*/ 4796556 w 7219081"/>
              <a:gd name="connsiteY1248" fmla="*/ 1524000 h 6817915"/>
              <a:gd name="connsiteX1249" fmla="*/ 4787825 w 7219081"/>
              <a:gd name="connsiteY1249" fmla="*/ 1526778 h 6817915"/>
              <a:gd name="connsiteX1250" fmla="*/ 4769172 w 7219081"/>
              <a:gd name="connsiteY1250" fmla="*/ 1531938 h 6817915"/>
              <a:gd name="connsiteX1251" fmla="*/ 4750122 w 7219081"/>
              <a:gd name="connsiteY1251" fmla="*/ 1536303 h 6817915"/>
              <a:gd name="connsiteX1252" fmla="*/ 4731865 w 7219081"/>
              <a:gd name="connsiteY1252" fmla="*/ 1540272 h 6817915"/>
              <a:gd name="connsiteX1253" fmla="*/ 4712815 w 7219081"/>
              <a:gd name="connsiteY1253" fmla="*/ 1544638 h 6817915"/>
              <a:gd name="connsiteX1254" fmla="*/ 4694559 w 7219081"/>
              <a:gd name="connsiteY1254" fmla="*/ 1549797 h 6817915"/>
              <a:gd name="connsiteX1255" fmla="*/ 4685431 w 7219081"/>
              <a:gd name="connsiteY1255" fmla="*/ 1552972 h 6817915"/>
              <a:gd name="connsiteX1256" fmla="*/ 4676700 w 7219081"/>
              <a:gd name="connsiteY1256" fmla="*/ 1556941 h 6817915"/>
              <a:gd name="connsiteX1257" fmla="*/ 4673922 w 7219081"/>
              <a:gd name="connsiteY1257" fmla="*/ 1556941 h 6817915"/>
              <a:gd name="connsiteX1258" fmla="*/ 4673525 w 7219081"/>
              <a:gd name="connsiteY1258" fmla="*/ 1559322 h 6817915"/>
              <a:gd name="connsiteX1259" fmla="*/ 4673128 w 7219081"/>
              <a:gd name="connsiteY1259" fmla="*/ 1561306 h 6817915"/>
              <a:gd name="connsiteX1260" fmla="*/ 4671937 w 7219081"/>
              <a:gd name="connsiteY1260" fmla="*/ 1563688 h 6817915"/>
              <a:gd name="connsiteX1261" fmla="*/ 4670747 w 7219081"/>
              <a:gd name="connsiteY1261" fmla="*/ 1565672 h 6817915"/>
              <a:gd name="connsiteX1262" fmla="*/ 4667175 w 7219081"/>
              <a:gd name="connsiteY1262" fmla="*/ 1570038 h 6817915"/>
              <a:gd name="connsiteX1263" fmla="*/ 4663603 w 7219081"/>
              <a:gd name="connsiteY1263" fmla="*/ 1573213 h 6817915"/>
              <a:gd name="connsiteX1264" fmla="*/ 4659237 w 7219081"/>
              <a:gd name="connsiteY1264" fmla="*/ 1576784 h 6817915"/>
              <a:gd name="connsiteX1265" fmla="*/ 4655665 w 7219081"/>
              <a:gd name="connsiteY1265" fmla="*/ 1580356 h 6817915"/>
              <a:gd name="connsiteX1266" fmla="*/ 4652490 w 7219081"/>
              <a:gd name="connsiteY1266" fmla="*/ 1583928 h 6817915"/>
              <a:gd name="connsiteX1267" fmla="*/ 4651300 w 7219081"/>
              <a:gd name="connsiteY1267" fmla="*/ 1586309 h 6817915"/>
              <a:gd name="connsiteX1268" fmla="*/ 4650506 w 7219081"/>
              <a:gd name="connsiteY1268" fmla="*/ 1588691 h 6817915"/>
              <a:gd name="connsiteX1269" fmla="*/ 4651300 w 7219081"/>
              <a:gd name="connsiteY1269" fmla="*/ 1587897 h 6817915"/>
              <a:gd name="connsiteX1270" fmla="*/ 4651697 w 7219081"/>
              <a:gd name="connsiteY1270" fmla="*/ 1585516 h 6817915"/>
              <a:gd name="connsiteX1271" fmla="*/ 4657650 w 7219081"/>
              <a:gd name="connsiteY1271" fmla="*/ 1581944 h 6817915"/>
              <a:gd name="connsiteX1272" fmla="*/ 4663603 w 7219081"/>
              <a:gd name="connsiteY1272" fmla="*/ 1578769 h 6817915"/>
              <a:gd name="connsiteX1273" fmla="*/ 4669159 w 7219081"/>
              <a:gd name="connsiteY1273" fmla="*/ 1577181 h 6817915"/>
              <a:gd name="connsiteX1274" fmla="*/ 4675112 w 7219081"/>
              <a:gd name="connsiteY1274" fmla="*/ 1576784 h 6817915"/>
              <a:gd name="connsiteX1275" fmla="*/ 4680668 w 7219081"/>
              <a:gd name="connsiteY1275" fmla="*/ 1577181 h 6817915"/>
              <a:gd name="connsiteX1276" fmla="*/ 4686622 w 7219081"/>
              <a:gd name="connsiteY1276" fmla="*/ 1578769 h 6817915"/>
              <a:gd name="connsiteX1277" fmla="*/ 4691781 w 7219081"/>
              <a:gd name="connsiteY1277" fmla="*/ 1581944 h 6817915"/>
              <a:gd name="connsiteX1278" fmla="*/ 4697734 w 7219081"/>
              <a:gd name="connsiteY1278" fmla="*/ 1585516 h 6817915"/>
              <a:gd name="connsiteX1279" fmla="*/ 4707259 w 7219081"/>
              <a:gd name="connsiteY1279" fmla="*/ 1579959 h 6817915"/>
              <a:gd name="connsiteX1280" fmla="*/ 4712022 w 7219081"/>
              <a:gd name="connsiteY1280" fmla="*/ 1577975 h 6817915"/>
              <a:gd name="connsiteX1281" fmla="*/ 4715990 w 7219081"/>
              <a:gd name="connsiteY1281" fmla="*/ 1575594 h 6817915"/>
              <a:gd name="connsiteX1282" fmla="*/ 4720356 w 7219081"/>
              <a:gd name="connsiteY1282" fmla="*/ 1574800 h 6817915"/>
              <a:gd name="connsiteX1283" fmla="*/ 4724325 w 7219081"/>
              <a:gd name="connsiteY1283" fmla="*/ 1573609 h 6817915"/>
              <a:gd name="connsiteX1284" fmla="*/ 4728690 w 7219081"/>
              <a:gd name="connsiteY1284" fmla="*/ 1573213 h 6817915"/>
              <a:gd name="connsiteX1285" fmla="*/ 4732262 w 7219081"/>
              <a:gd name="connsiteY1285" fmla="*/ 1573609 h 6817915"/>
              <a:gd name="connsiteX1286" fmla="*/ 4736231 w 7219081"/>
              <a:gd name="connsiteY1286" fmla="*/ 1574006 h 6817915"/>
              <a:gd name="connsiteX1287" fmla="*/ 4739803 w 7219081"/>
              <a:gd name="connsiteY1287" fmla="*/ 1575594 h 6817915"/>
              <a:gd name="connsiteX1288" fmla="*/ 4742978 w 7219081"/>
              <a:gd name="connsiteY1288" fmla="*/ 1577975 h 6817915"/>
              <a:gd name="connsiteX1289" fmla="*/ 4746153 w 7219081"/>
              <a:gd name="connsiteY1289" fmla="*/ 1581150 h 6817915"/>
              <a:gd name="connsiteX1290" fmla="*/ 4749328 w 7219081"/>
              <a:gd name="connsiteY1290" fmla="*/ 1584722 h 6817915"/>
              <a:gd name="connsiteX1291" fmla="*/ 4751709 w 7219081"/>
              <a:gd name="connsiteY1291" fmla="*/ 1589485 h 6817915"/>
              <a:gd name="connsiteX1292" fmla="*/ 4754487 w 7219081"/>
              <a:gd name="connsiteY1292" fmla="*/ 1594644 h 6817915"/>
              <a:gd name="connsiteX1293" fmla="*/ 4756472 w 7219081"/>
              <a:gd name="connsiteY1293" fmla="*/ 1600994 h 6817915"/>
              <a:gd name="connsiteX1294" fmla="*/ 4800128 w 7219081"/>
              <a:gd name="connsiteY1294" fmla="*/ 1586309 h 6817915"/>
              <a:gd name="connsiteX1295" fmla="*/ 4807272 w 7219081"/>
              <a:gd name="connsiteY1295" fmla="*/ 1582341 h 6817915"/>
              <a:gd name="connsiteX1296" fmla="*/ 4814018 w 7219081"/>
              <a:gd name="connsiteY1296" fmla="*/ 1579562 h 6817915"/>
              <a:gd name="connsiteX1297" fmla="*/ 4821162 w 7219081"/>
              <a:gd name="connsiteY1297" fmla="*/ 1576784 h 6817915"/>
              <a:gd name="connsiteX1298" fmla="*/ 4828703 w 7219081"/>
              <a:gd name="connsiteY1298" fmla="*/ 1574006 h 6817915"/>
              <a:gd name="connsiteX1299" fmla="*/ 4836244 w 7219081"/>
              <a:gd name="connsiteY1299" fmla="*/ 1572022 h 6817915"/>
              <a:gd name="connsiteX1300" fmla="*/ 4843784 w 7219081"/>
              <a:gd name="connsiteY1300" fmla="*/ 1570434 h 6817915"/>
              <a:gd name="connsiteX1301" fmla="*/ 4851722 w 7219081"/>
              <a:gd name="connsiteY1301" fmla="*/ 1568847 h 6817915"/>
              <a:gd name="connsiteX1302" fmla="*/ 4859659 w 7219081"/>
              <a:gd name="connsiteY1302" fmla="*/ 1567656 h 6817915"/>
              <a:gd name="connsiteX1303" fmla="*/ 4875931 w 7219081"/>
              <a:gd name="connsiteY1303" fmla="*/ 1566069 h 6817915"/>
              <a:gd name="connsiteX1304" fmla="*/ 4892203 w 7219081"/>
              <a:gd name="connsiteY1304" fmla="*/ 1566069 h 6817915"/>
              <a:gd name="connsiteX1305" fmla="*/ 4909268 w 7219081"/>
              <a:gd name="connsiteY1305" fmla="*/ 1567260 h 6817915"/>
              <a:gd name="connsiteX1306" fmla="*/ 4925540 w 7219081"/>
              <a:gd name="connsiteY1306" fmla="*/ 1569244 h 6817915"/>
              <a:gd name="connsiteX1307" fmla="*/ 4954909 w 7219081"/>
              <a:gd name="connsiteY1307" fmla="*/ 1581944 h 6817915"/>
              <a:gd name="connsiteX1308" fmla="*/ 4969594 w 7219081"/>
              <a:gd name="connsiteY1308" fmla="*/ 1588294 h 6817915"/>
              <a:gd name="connsiteX1309" fmla="*/ 4984675 w 7219081"/>
              <a:gd name="connsiteY1309" fmla="*/ 1593453 h 6817915"/>
              <a:gd name="connsiteX1310" fmla="*/ 4999359 w 7219081"/>
              <a:gd name="connsiteY1310" fmla="*/ 1599406 h 6817915"/>
              <a:gd name="connsiteX1311" fmla="*/ 5014044 w 7219081"/>
              <a:gd name="connsiteY1311" fmla="*/ 1604169 h 6817915"/>
              <a:gd name="connsiteX1312" fmla="*/ 5028728 w 7219081"/>
              <a:gd name="connsiteY1312" fmla="*/ 1608931 h 6817915"/>
              <a:gd name="connsiteX1313" fmla="*/ 5043809 w 7219081"/>
              <a:gd name="connsiteY1313" fmla="*/ 1612900 h 6817915"/>
              <a:gd name="connsiteX1314" fmla="*/ 5060478 w 7219081"/>
              <a:gd name="connsiteY1314" fmla="*/ 1616869 h 6817915"/>
              <a:gd name="connsiteX1315" fmla="*/ 5077147 w 7219081"/>
              <a:gd name="connsiteY1315" fmla="*/ 1620441 h 6817915"/>
              <a:gd name="connsiteX1316" fmla="*/ 5093418 w 7219081"/>
              <a:gd name="connsiteY1316" fmla="*/ 1623616 h 6817915"/>
              <a:gd name="connsiteX1317" fmla="*/ 5110087 w 7219081"/>
              <a:gd name="connsiteY1317" fmla="*/ 1626394 h 6817915"/>
              <a:gd name="connsiteX1318" fmla="*/ 5127153 w 7219081"/>
              <a:gd name="connsiteY1318" fmla="*/ 1627981 h 6817915"/>
              <a:gd name="connsiteX1319" fmla="*/ 5143822 w 7219081"/>
              <a:gd name="connsiteY1319" fmla="*/ 1629569 h 6817915"/>
              <a:gd name="connsiteX1320" fmla="*/ 5161284 w 7219081"/>
              <a:gd name="connsiteY1320" fmla="*/ 1629966 h 6817915"/>
              <a:gd name="connsiteX1321" fmla="*/ 5178350 w 7219081"/>
              <a:gd name="connsiteY1321" fmla="*/ 1629966 h 6817915"/>
              <a:gd name="connsiteX1322" fmla="*/ 5192240 w 7219081"/>
              <a:gd name="connsiteY1322" fmla="*/ 1629569 h 6817915"/>
              <a:gd name="connsiteX1323" fmla="*/ 5206131 w 7219081"/>
              <a:gd name="connsiteY1323" fmla="*/ 1628378 h 6817915"/>
              <a:gd name="connsiteX1324" fmla="*/ 5220418 w 7219081"/>
              <a:gd name="connsiteY1324" fmla="*/ 1627188 h 6817915"/>
              <a:gd name="connsiteX1325" fmla="*/ 5233912 w 7219081"/>
              <a:gd name="connsiteY1325" fmla="*/ 1625600 h 6817915"/>
              <a:gd name="connsiteX1326" fmla="*/ 5248597 w 7219081"/>
              <a:gd name="connsiteY1326" fmla="*/ 1623616 h 6817915"/>
              <a:gd name="connsiteX1327" fmla="*/ 5262884 w 7219081"/>
              <a:gd name="connsiteY1327" fmla="*/ 1620838 h 6817915"/>
              <a:gd name="connsiteX1328" fmla="*/ 5277172 w 7219081"/>
              <a:gd name="connsiteY1328" fmla="*/ 1617662 h 6817915"/>
              <a:gd name="connsiteX1329" fmla="*/ 5291856 w 7219081"/>
              <a:gd name="connsiteY1329" fmla="*/ 1613694 h 6817915"/>
              <a:gd name="connsiteX1330" fmla="*/ 5303365 w 7219081"/>
              <a:gd name="connsiteY1330" fmla="*/ 1610519 h 6817915"/>
              <a:gd name="connsiteX1331" fmla="*/ 5314875 w 7219081"/>
              <a:gd name="connsiteY1331" fmla="*/ 1606153 h 6817915"/>
              <a:gd name="connsiteX1332" fmla="*/ 5337100 w 7219081"/>
              <a:gd name="connsiteY1332" fmla="*/ 1606550 h 6817915"/>
              <a:gd name="connsiteX1333" fmla="*/ 5358531 w 7219081"/>
              <a:gd name="connsiteY1333" fmla="*/ 1608138 h 6817915"/>
              <a:gd name="connsiteX1334" fmla="*/ 5380756 w 7219081"/>
              <a:gd name="connsiteY1334" fmla="*/ 1610519 h 6817915"/>
              <a:gd name="connsiteX1335" fmla="*/ 5391868 w 7219081"/>
              <a:gd name="connsiteY1335" fmla="*/ 1612503 h 6817915"/>
              <a:gd name="connsiteX1336" fmla="*/ 5402187 w 7219081"/>
              <a:gd name="connsiteY1336" fmla="*/ 1614091 h 6817915"/>
              <a:gd name="connsiteX1337" fmla="*/ 5420840 w 7219081"/>
              <a:gd name="connsiteY1337" fmla="*/ 1617266 h 6817915"/>
              <a:gd name="connsiteX1338" fmla="*/ 5429175 w 7219081"/>
              <a:gd name="connsiteY1338" fmla="*/ 1618853 h 6817915"/>
              <a:gd name="connsiteX1339" fmla="*/ 5437509 w 7219081"/>
              <a:gd name="connsiteY1339" fmla="*/ 1621631 h 6817915"/>
              <a:gd name="connsiteX1340" fmla="*/ 5441478 w 7219081"/>
              <a:gd name="connsiteY1340" fmla="*/ 1623219 h 6817915"/>
              <a:gd name="connsiteX1341" fmla="*/ 5444653 w 7219081"/>
              <a:gd name="connsiteY1341" fmla="*/ 1625203 h 6817915"/>
              <a:gd name="connsiteX1342" fmla="*/ 5448225 w 7219081"/>
              <a:gd name="connsiteY1342" fmla="*/ 1627981 h 6817915"/>
              <a:gd name="connsiteX1343" fmla="*/ 5450606 w 7219081"/>
              <a:gd name="connsiteY1343" fmla="*/ 1630363 h 6817915"/>
              <a:gd name="connsiteX1344" fmla="*/ 5453781 w 7219081"/>
              <a:gd name="connsiteY1344" fmla="*/ 1633934 h 6817915"/>
              <a:gd name="connsiteX1345" fmla="*/ 5456162 w 7219081"/>
              <a:gd name="connsiteY1345" fmla="*/ 1637903 h 6817915"/>
              <a:gd name="connsiteX1346" fmla="*/ 5458147 w 7219081"/>
              <a:gd name="connsiteY1346" fmla="*/ 1642666 h 6817915"/>
              <a:gd name="connsiteX1347" fmla="*/ 5459734 w 7219081"/>
              <a:gd name="connsiteY1347" fmla="*/ 1647825 h 6817915"/>
              <a:gd name="connsiteX1348" fmla="*/ 5464100 w 7219081"/>
              <a:gd name="connsiteY1348" fmla="*/ 1650603 h 6817915"/>
              <a:gd name="connsiteX1349" fmla="*/ 5467672 w 7219081"/>
              <a:gd name="connsiteY1349" fmla="*/ 1652984 h 6817915"/>
              <a:gd name="connsiteX1350" fmla="*/ 5475609 w 7219081"/>
              <a:gd name="connsiteY1350" fmla="*/ 1657350 h 6817915"/>
              <a:gd name="connsiteX1351" fmla="*/ 5483944 w 7219081"/>
              <a:gd name="connsiteY1351" fmla="*/ 1660525 h 6817915"/>
              <a:gd name="connsiteX1352" fmla="*/ 5491881 w 7219081"/>
              <a:gd name="connsiteY1352" fmla="*/ 1662509 h 6817915"/>
              <a:gd name="connsiteX1353" fmla="*/ 5500215 w 7219081"/>
              <a:gd name="connsiteY1353" fmla="*/ 1663700 h 6817915"/>
              <a:gd name="connsiteX1354" fmla="*/ 5509344 w 7219081"/>
              <a:gd name="connsiteY1354" fmla="*/ 1664097 h 6817915"/>
              <a:gd name="connsiteX1355" fmla="*/ 5517678 w 7219081"/>
              <a:gd name="connsiteY1355" fmla="*/ 1664097 h 6817915"/>
              <a:gd name="connsiteX1356" fmla="*/ 5526409 w 7219081"/>
              <a:gd name="connsiteY1356" fmla="*/ 1663700 h 6817915"/>
              <a:gd name="connsiteX1357" fmla="*/ 5543872 w 7219081"/>
              <a:gd name="connsiteY1357" fmla="*/ 1662906 h 6817915"/>
              <a:gd name="connsiteX1358" fmla="*/ 5553000 w 7219081"/>
              <a:gd name="connsiteY1358" fmla="*/ 1662906 h 6817915"/>
              <a:gd name="connsiteX1359" fmla="*/ 5561334 w 7219081"/>
              <a:gd name="connsiteY1359" fmla="*/ 1662906 h 6817915"/>
              <a:gd name="connsiteX1360" fmla="*/ 5569668 w 7219081"/>
              <a:gd name="connsiteY1360" fmla="*/ 1664097 h 6817915"/>
              <a:gd name="connsiteX1361" fmla="*/ 5578003 w 7219081"/>
              <a:gd name="connsiteY1361" fmla="*/ 1665685 h 6817915"/>
              <a:gd name="connsiteX1362" fmla="*/ 5586734 w 7219081"/>
              <a:gd name="connsiteY1362" fmla="*/ 1667669 h 6817915"/>
              <a:gd name="connsiteX1363" fmla="*/ 5594275 w 7219081"/>
              <a:gd name="connsiteY1363" fmla="*/ 1671638 h 6817915"/>
              <a:gd name="connsiteX1364" fmla="*/ 5671268 w 7219081"/>
              <a:gd name="connsiteY1364" fmla="*/ 1677194 h 6817915"/>
              <a:gd name="connsiteX1365" fmla="*/ 5710162 w 7219081"/>
              <a:gd name="connsiteY1365" fmla="*/ 1679972 h 6817915"/>
              <a:gd name="connsiteX1366" fmla="*/ 5748659 w 7219081"/>
              <a:gd name="connsiteY1366" fmla="*/ 1683147 h 6817915"/>
              <a:gd name="connsiteX1367" fmla="*/ 5787156 w 7219081"/>
              <a:gd name="connsiteY1367" fmla="*/ 1686719 h 6817915"/>
              <a:gd name="connsiteX1368" fmla="*/ 5825653 w 7219081"/>
              <a:gd name="connsiteY1368" fmla="*/ 1691481 h 6817915"/>
              <a:gd name="connsiteX1369" fmla="*/ 5863356 w 7219081"/>
              <a:gd name="connsiteY1369" fmla="*/ 1696641 h 6817915"/>
              <a:gd name="connsiteX1370" fmla="*/ 5882803 w 7219081"/>
              <a:gd name="connsiteY1370" fmla="*/ 1699816 h 6817915"/>
              <a:gd name="connsiteX1371" fmla="*/ 5901853 w 7219081"/>
              <a:gd name="connsiteY1371" fmla="*/ 1703388 h 6817915"/>
              <a:gd name="connsiteX1372" fmla="*/ 6071318 w 7219081"/>
              <a:gd name="connsiteY1372" fmla="*/ 1714500 h 6817915"/>
              <a:gd name="connsiteX1373" fmla="*/ 6084812 w 7219081"/>
              <a:gd name="connsiteY1373" fmla="*/ 1715294 h 6817915"/>
              <a:gd name="connsiteX1374" fmla="*/ 6098703 w 7219081"/>
              <a:gd name="connsiteY1374" fmla="*/ 1716088 h 6817915"/>
              <a:gd name="connsiteX1375" fmla="*/ 6147518 w 7219081"/>
              <a:gd name="connsiteY1375" fmla="*/ 1729978 h 6817915"/>
              <a:gd name="connsiteX1376" fmla="*/ 6151884 w 7219081"/>
              <a:gd name="connsiteY1376" fmla="*/ 1725613 h 6817915"/>
              <a:gd name="connsiteX1377" fmla="*/ 6155853 w 7219081"/>
              <a:gd name="connsiteY1377" fmla="*/ 1722041 h 6817915"/>
              <a:gd name="connsiteX1378" fmla="*/ 6160218 w 7219081"/>
              <a:gd name="connsiteY1378" fmla="*/ 1719263 h 6817915"/>
              <a:gd name="connsiteX1379" fmla="*/ 6164981 w 7219081"/>
              <a:gd name="connsiteY1379" fmla="*/ 1717675 h 6817915"/>
              <a:gd name="connsiteX1380" fmla="*/ 6169347 w 7219081"/>
              <a:gd name="connsiteY1380" fmla="*/ 1716881 h 6817915"/>
              <a:gd name="connsiteX1381" fmla="*/ 6173712 w 7219081"/>
              <a:gd name="connsiteY1381" fmla="*/ 1715691 h 6817915"/>
              <a:gd name="connsiteX1382" fmla="*/ 6178475 w 7219081"/>
              <a:gd name="connsiteY1382" fmla="*/ 1715691 h 6817915"/>
              <a:gd name="connsiteX1383" fmla="*/ 6183237 w 7219081"/>
              <a:gd name="connsiteY1383" fmla="*/ 1716088 h 6817915"/>
              <a:gd name="connsiteX1384" fmla="*/ 6192762 w 7219081"/>
              <a:gd name="connsiteY1384" fmla="*/ 1717278 h 6817915"/>
              <a:gd name="connsiteX1385" fmla="*/ 6202287 w 7219081"/>
              <a:gd name="connsiteY1385" fmla="*/ 1718866 h 6817915"/>
              <a:gd name="connsiteX1386" fmla="*/ 6212209 w 7219081"/>
              <a:gd name="connsiteY1386" fmla="*/ 1720056 h 6817915"/>
              <a:gd name="connsiteX1387" fmla="*/ 6216575 w 7219081"/>
              <a:gd name="connsiteY1387" fmla="*/ 1720056 h 6817915"/>
              <a:gd name="connsiteX1388" fmla="*/ 6221337 w 7219081"/>
              <a:gd name="connsiteY1388" fmla="*/ 1720056 h 6817915"/>
              <a:gd name="connsiteX1389" fmla="*/ 6341590 w 7219081"/>
              <a:gd name="connsiteY1389" fmla="*/ 1717675 h 6817915"/>
              <a:gd name="connsiteX1390" fmla="*/ 6353497 w 7219081"/>
              <a:gd name="connsiteY1390" fmla="*/ 1717675 h 6817915"/>
              <a:gd name="connsiteX1391" fmla="*/ 6359053 w 7219081"/>
              <a:gd name="connsiteY1391" fmla="*/ 1718469 h 6817915"/>
              <a:gd name="connsiteX1392" fmla="*/ 6364212 w 7219081"/>
              <a:gd name="connsiteY1392" fmla="*/ 1719263 h 6817915"/>
              <a:gd name="connsiteX1393" fmla="*/ 6368975 w 7219081"/>
              <a:gd name="connsiteY1393" fmla="*/ 1720453 h 6817915"/>
              <a:gd name="connsiteX1394" fmla="*/ 6373737 w 7219081"/>
              <a:gd name="connsiteY1394" fmla="*/ 1721644 h 6817915"/>
              <a:gd name="connsiteX1395" fmla="*/ 6378500 w 7219081"/>
              <a:gd name="connsiteY1395" fmla="*/ 1723628 h 6817915"/>
              <a:gd name="connsiteX1396" fmla="*/ 6382468 w 7219081"/>
              <a:gd name="connsiteY1396" fmla="*/ 1725613 h 6817915"/>
              <a:gd name="connsiteX1397" fmla="*/ 6386437 w 7219081"/>
              <a:gd name="connsiteY1397" fmla="*/ 1728391 h 6817915"/>
              <a:gd name="connsiteX1398" fmla="*/ 6389612 w 7219081"/>
              <a:gd name="connsiteY1398" fmla="*/ 1731566 h 6817915"/>
              <a:gd name="connsiteX1399" fmla="*/ 6392787 w 7219081"/>
              <a:gd name="connsiteY1399" fmla="*/ 1735138 h 6817915"/>
              <a:gd name="connsiteX1400" fmla="*/ 6394772 w 7219081"/>
              <a:gd name="connsiteY1400" fmla="*/ 1739503 h 6817915"/>
              <a:gd name="connsiteX1401" fmla="*/ 6397153 w 7219081"/>
              <a:gd name="connsiteY1401" fmla="*/ 1744663 h 6817915"/>
              <a:gd name="connsiteX1402" fmla="*/ 6398740 w 7219081"/>
              <a:gd name="connsiteY1402" fmla="*/ 1749822 h 6817915"/>
              <a:gd name="connsiteX1403" fmla="*/ 6400328 w 7219081"/>
              <a:gd name="connsiteY1403" fmla="*/ 1756172 h 6817915"/>
              <a:gd name="connsiteX1404" fmla="*/ 6400725 w 7219081"/>
              <a:gd name="connsiteY1404" fmla="*/ 1762919 h 6817915"/>
              <a:gd name="connsiteX1405" fmla="*/ 6403503 w 7219081"/>
              <a:gd name="connsiteY1405" fmla="*/ 1766888 h 6817915"/>
              <a:gd name="connsiteX1406" fmla="*/ 6405884 w 7219081"/>
              <a:gd name="connsiteY1406" fmla="*/ 1770063 h 6817915"/>
              <a:gd name="connsiteX1407" fmla="*/ 6409853 w 7219081"/>
              <a:gd name="connsiteY1407" fmla="*/ 1772444 h 6817915"/>
              <a:gd name="connsiteX1408" fmla="*/ 6413425 w 7219081"/>
              <a:gd name="connsiteY1408" fmla="*/ 1774031 h 6817915"/>
              <a:gd name="connsiteX1409" fmla="*/ 6416997 w 7219081"/>
              <a:gd name="connsiteY1409" fmla="*/ 1775222 h 6817915"/>
              <a:gd name="connsiteX1410" fmla="*/ 6421362 w 7219081"/>
              <a:gd name="connsiteY1410" fmla="*/ 1776016 h 6817915"/>
              <a:gd name="connsiteX1411" fmla="*/ 6430094 w 7219081"/>
              <a:gd name="connsiteY1411" fmla="*/ 1776809 h 6817915"/>
              <a:gd name="connsiteX1412" fmla="*/ 6436047 w 7219081"/>
              <a:gd name="connsiteY1412" fmla="*/ 1777206 h 6817915"/>
              <a:gd name="connsiteX1413" fmla="*/ 6441603 w 7219081"/>
              <a:gd name="connsiteY1413" fmla="*/ 1777206 h 6817915"/>
              <a:gd name="connsiteX1414" fmla="*/ 6453906 w 7219081"/>
              <a:gd name="connsiteY1414" fmla="*/ 1777206 h 6817915"/>
              <a:gd name="connsiteX1415" fmla="*/ 6465812 w 7219081"/>
              <a:gd name="connsiteY1415" fmla="*/ 1776809 h 6817915"/>
              <a:gd name="connsiteX1416" fmla="*/ 6478512 w 7219081"/>
              <a:gd name="connsiteY1416" fmla="*/ 1777206 h 6817915"/>
              <a:gd name="connsiteX1417" fmla="*/ 6484862 w 7219081"/>
              <a:gd name="connsiteY1417" fmla="*/ 1777603 h 6817915"/>
              <a:gd name="connsiteX1418" fmla="*/ 6491609 w 7219081"/>
              <a:gd name="connsiteY1418" fmla="*/ 1778794 h 6817915"/>
              <a:gd name="connsiteX1419" fmla="*/ 6497959 w 7219081"/>
              <a:gd name="connsiteY1419" fmla="*/ 1780381 h 6817915"/>
              <a:gd name="connsiteX1420" fmla="*/ 6505103 w 7219081"/>
              <a:gd name="connsiteY1420" fmla="*/ 1783160 h 6817915"/>
              <a:gd name="connsiteX1421" fmla="*/ 6511850 w 7219081"/>
              <a:gd name="connsiteY1421" fmla="*/ 1785541 h 6817915"/>
              <a:gd name="connsiteX1422" fmla="*/ 6518200 w 7219081"/>
              <a:gd name="connsiteY1422" fmla="*/ 1789510 h 6817915"/>
              <a:gd name="connsiteX1423" fmla="*/ 6525344 w 7219081"/>
              <a:gd name="connsiteY1423" fmla="*/ 1794272 h 6817915"/>
              <a:gd name="connsiteX1424" fmla="*/ 6532090 w 7219081"/>
              <a:gd name="connsiteY1424" fmla="*/ 1799828 h 6817915"/>
              <a:gd name="connsiteX1425" fmla="*/ 6495578 w 7219081"/>
              <a:gd name="connsiteY1425" fmla="*/ 1804591 h 6817915"/>
              <a:gd name="connsiteX1426" fmla="*/ 6478115 w 7219081"/>
              <a:gd name="connsiteY1426" fmla="*/ 1806575 h 6817915"/>
              <a:gd name="connsiteX1427" fmla="*/ 6461844 w 7219081"/>
              <a:gd name="connsiteY1427" fmla="*/ 1807766 h 6817915"/>
              <a:gd name="connsiteX1428" fmla="*/ 6453906 w 7219081"/>
              <a:gd name="connsiteY1428" fmla="*/ 1807766 h 6817915"/>
              <a:gd name="connsiteX1429" fmla="*/ 6445968 w 7219081"/>
              <a:gd name="connsiteY1429" fmla="*/ 1807369 h 6817915"/>
              <a:gd name="connsiteX1430" fmla="*/ 6438428 w 7219081"/>
              <a:gd name="connsiteY1430" fmla="*/ 1806178 h 6817915"/>
              <a:gd name="connsiteX1431" fmla="*/ 6430887 w 7219081"/>
              <a:gd name="connsiteY1431" fmla="*/ 1804988 h 6817915"/>
              <a:gd name="connsiteX1432" fmla="*/ 6423347 w 7219081"/>
              <a:gd name="connsiteY1432" fmla="*/ 1803003 h 6817915"/>
              <a:gd name="connsiteX1433" fmla="*/ 6415806 w 7219081"/>
              <a:gd name="connsiteY1433" fmla="*/ 1800225 h 6817915"/>
              <a:gd name="connsiteX1434" fmla="*/ 6408662 w 7219081"/>
              <a:gd name="connsiteY1434" fmla="*/ 1797447 h 6817915"/>
              <a:gd name="connsiteX1435" fmla="*/ 6401122 w 7219081"/>
              <a:gd name="connsiteY1435" fmla="*/ 1793478 h 6817915"/>
              <a:gd name="connsiteX1436" fmla="*/ 6372150 w 7219081"/>
              <a:gd name="connsiteY1436" fmla="*/ 1792685 h 6817915"/>
              <a:gd name="connsiteX1437" fmla="*/ 6373737 w 7219081"/>
              <a:gd name="connsiteY1437" fmla="*/ 1795859 h 6817915"/>
              <a:gd name="connsiteX1438" fmla="*/ 6375325 w 7219081"/>
              <a:gd name="connsiteY1438" fmla="*/ 1799431 h 6817915"/>
              <a:gd name="connsiteX1439" fmla="*/ 6380087 w 7219081"/>
              <a:gd name="connsiteY1439" fmla="*/ 1804988 h 6817915"/>
              <a:gd name="connsiteX1440" fmla="*/ 6384850 w 7219081"/>
              <a:gd name="connsiteY1440" fmla="*/ 1811338 h 6817915"/>
              <a:gd name="connsiteX1441" fmla="*/ 6389215 w 7219081"/>
              <a:gd name="connsiteY1441" fmla="*/ 1817688 h 6817915"/>
              <a:gd name="connsiteX1442" fmla="*/ 6390803 w 7219081"/>
              <a:gd name="connsiteY1442" fmla="*/ 1820863 h 6817915"/>
              <a:gd name="connsiteX1443" fmla="*/ 6392390 w 7219081"/>
              <a:gd name="connsiteY1443" fmla="*/ 1824038 h 6817915"/>
              <a:gd name="connsiteX1444" fmla="*/ 6393184 w 7219081"/>
              <a:gd name="connsiteY1444" fmla="*/ 1827610 h 6817915"/>
              <a:gd name="connsiteX1445" fmla="*/ 6393978 w 7219081"/>
              <a:gd name="connsiteY1445" fmla="*/ 1831578 h 6817915"/>
              <a:gd name="connsiteX1446" fmla="*/ 6393184 w 7219081"/>
              <a:gd name="connsiteY1446" fmla="*/ 1835150 h 6817915"/>
              <a:gd name="connsiteX1447" fmla="*/ 6392390 w 7219081"/>
              <a:gd name="connsiteY1447" fmla="*/ 1839516 h 6817915"/>
              <a:gd name="connsiteX1448" fmla="*/ 6390803 w 7219081"/>
              <a:gd name="connsiteY1448" fmla="*/ 1843485 h 6817915"/>
              <a:gd name="connsiteX1449" fmla="*/ 6388025 w 7219081"/>
              <a:gd name="connsiteY1449" fmla="*/ 1847850 h 6817915"/>
              <a:gd name="connsiteX1450" fmla="*/ 6405090 w 7219081"/>
              <a:gd name="connsiteY1450" fmla="*/ 1848644 h 6817915"/>
              <a:gd name="connsiteX1451" fmla="*/ 6422156 w 7219081"/>
              <a:gd name="connsiteY1451" fmla="*/ 1849835 h 6817915"/>
              <a:gd name="connsiteX1452" fmla="*/ 6439222 w 7219081"/>
              <a:gd name="connsiteY1452" fmla="*/ 1850231 h 6817915"/>
              <a:gd name="connsiteX1453" fmla="*/ 6447556 w 7219081"/>
              <a:gd name="connsiteY1453" fmla="*/ 1851422 h 6817915"/>
              <a:gd name="connsiteX1454" fmla="*/ 6455890 w 7219081"/>
              <a:gd name="connsiteY1454" fmla="*/ 1851819 h 6817915"/>
              <a:gd name="connsiteX1455" fmla="*/ 6464225 w 7219081"/>
              <a:gd name="connsiteY1455" fmla="*/ 1853406 h 6817915"/>
              <a:gd name="connsiteX1456" fmla="*/ 6472162 w 7219081"/>
              <a:gd name="connsiteY1456" fmla="*/ 1855788 h 6817915"/>
              <a:gd name="connsiteX1457" fmla="*/ 6480100 w 7219081"/>
              <a:gd name="connsiteY1457" fmla="*/ 1857772 h 6817915"/>
              <a:gd name="connsiteX1458" fmla="*/ 6488037 w 7219081"/>
              <a:gd name="connsiteY1458" fmla="*/ 1860947 h 6817915"/>
              <a:gd name="connsiteX1459" fmla="*/ 6495975 w 7219081"/>
              <a:gd name="connsiteY1459" fmla="*/ 1864519 h 6817915"/>
              <a:gd name="connsiteX1460" fmla="*/ 6503515 w 7219081"/>
              <a:gd name="connsiteY1460" fmla="*/ 1869281 h 6817915"/>
              <a:gd name="connsiteX1461" fmla="*/ 6510262 w 7219081"/>
              <a:gd name="connsiteY1461" fmla="*/ 1875234 h 6817915"/>
              <a:gd name="connsiteX1462" fmla="*/ 6517406 w 7219081"/>
              <a:gd name="connsiteY1462" fmla="*/ 1881585 h 6817915"/>
              <a:gd name="connsiteX1463" fmla="*/ 6515818 w 7219081"/>
              <a:gd name="connsiteY1463" fmla="*/ 1905000 h 6817915"/>
              <a:gd name="connsiteX1464" fmla="*/ 6515818 w 7219081"/>
              <a:gd name="connsiteY1464" fmla="*/ 1913731 h 6817915"/>
              <a:gd name="connsiteX1465" fmla="*/ 6515422 w 7219081"/>
              <a:gd name="connsiteY1465" fmla="*/ 1920875 h 6817915"/>
              <a:gd name="connsiteX1466" fmla="*/ 6514231 w 7219081"/>
              <a:gd name="connsiteY1466" fmla="*/ 1927622 h 6817915"/>
              <a:gd name="connsiteX1467" fmla="*/ 6512644 w 7219081"/>
              <a:gd name="connsiteY1467" fmla="*/ 1933575 h 6817915"/>
              <a:gd name="connsiteX1468" fmla="*/ 6511056 w 7219081"/>
              <a:gd name="connsiteY1468" fmla="*/ 1939528 h 6817915"/>
              <a:gd name="connsiteX1469" fmla="*/ 6509072 w 7219081"/>
              <a:gd name="connsiteY1469" fmla="*/ 1943894 h 6817915"/>
              <a:gd name="connsiteX1470" fmla="*/ 6507087 w 7219081"/>
              <a:gd name="connsiteY1470" fmla="*/ 1948656 h 6817915"/>
              <a:gd name="connsiteX1471" fmla="*/ 6504309 w 7219081"/>
              <a:gd name="connsiteY1471" fmla="*/ 1952625 h 6817915"/>
              <a:gd name="connsiteX1472" fmla="*/ 6501928 w 7219081"/>
              <a:gd name="connsiteY1472" fmla="*/ 1955800 h 6817915"/>
              <a:gd name="connsiteX1473" fmla="*/ 6498753 w 7219081"/>
              <a:gd name="connsiteY1473" fmla="*/ 1958975 h 6817915"/>
              <a:gd name="connsiteX1474" fmla="*/ 6495578 w 7219081"/>
              <a:gd name="connsiteY1474" fmla="*/ 1961356 h 6817915"/>
              <a:gd name="connsiteX1475" fmla="*/ 6491609 w 7219081"/>
              <a:gd name="connsiteY1475" fmla="*/ 1962944 h 6817915"/>
              <a:gd name="connsiteX1476" fmla="*/ 6488037 w 7219081"/>
              <a:gd name="connsiteY1476" fmla="*/ 1965325 h 6817915"/>
              <a:gd name="connsiteX1477" fmla="*/ 6484465 w 7219081"/>
              <a:gd name="connsiteY1477" fmla="*/ 1966119 h 6817915"/>
              <a:gd name="connsiteX1478" fmla="*/ 6480100 w 7219081"/>
              <a:gd name="connsiteY1478" fmla="*/ 1967310 h 6817915"/>
              <a:gd name="connsiteX1479" fmla="*/ 6476131 w 7219081"/>
              <a:gd name="connsiteY1479" fmla="*/ 1968103 h 6817915"/>
              <a:gd name="connsiteX1480" fmla="*/ 6467003 w 7219081"/>
              <a:gd name="connsiteY1480" fmla="*/ 1968897 h 6817915"/>
              <a:gd name="connsiteX1481" fmla="*/ 6458272 w 7219081"/>
              <a:gd name="connsiteY1481" fmla="*/ 1969294 h 6817915"/>
              <a:gd name="connsiteX1482" fmla="*/ 6447953 w 7219081"/>
              <a:gd name="connsiteY1482" fmla="*/ 1968897 h 6817915"/>
              <a:gd name="connsiteX1483" fmla="*/ 6438428 w 7219081"/>
              <a:gd name="connsiteY1483" fmla="*/ 1968103 h 6817915"/>
              <a:gd name="connsiteX1484" fmla="*/ 6418981 w 7219081"/>
              <a:gd name="connsiteY1484" fmla="*/ 1967310 h 6817915"/>
              <a:gd name="connsiteX1485" fmla="*/ 6410250 w 7219081"/>
              <a:gd name="connsiteY1485" fmla="*/ 1967310 h 6817915"/>
              <a:gd name="connsiteX1486" fmla="*/ 6401122 w 7219081"/>
              <a:gd name="connsiteY1486" fmla="*/ 1967706 h 6817915"/>
              <a:gd name="connsiteX1487" fmla="*/ 6399534 w 7219081"/>
              <a:gd name="connsiteY1487" fmla="*/ 1972072 h 6817915"/>
              <a:gd name="connsiteX1488" fmla="*/ 6399137 w 7219081"/>
              <a:gd name="connsiteY1488" fmla="*/ 1975644 h 6817915"/>
              <a:gd name="connsiteX1489" fmla="*/ 6399137 w 7219081"/>
              <a:gd name="connsiteY1489" fmla="*/ 1980009 h 6817915"/>
              <a:gd name="connsiteX1490" fmla="*/ 6399534 w 7219081"/>
              <a:gd name="connsiteY1490" fmla="*/ 1983581 h 6817915"/>
              <a:gd name="connsiteX1491" fmla="*/ 6400725 w 7219081"/>
              <a:gd name="connsiteY1491" fmla="*/ 1986756 h 6817915"/>
              <a:gd name="connsiteX1492" fmla="*/ 6402312 w 7219081"/>
              <a:gd name="connsiteY1492" fmla="*/ 1990328 h 6817915"/>
              <a:gd name="connsiteX1493" fmla="*/ 6405884 w 7219081"/>
              <a:gd name="connsiteY1493" fmla="*/ 1997075 h 6817915"/>
              <a:gd name="connsiteX1494" fmla="*/ 6410250 w 7219081"/>
              <a:gd name="connsiteY1494" fmla="*/ 2004616 h 6817915"/>
              <a:gd name="connsiteX1495" fmla="*/ 6413425 w 7219081"/>
              <a:gd name="connsiteY1495" fmla="*/ 2012553 h 6817915"/>
              <a:gd name="connsiteX1496" fmla="*/ 6415012 w 7219081"/>
              <a:gd name="connsiteY1496" fmla="*/ 2016522 h 6817915"/>
              <a:gd name="connsiteX1497" fmla="*/ 6415409 w 7219081"/>
              <a:gd name="connsiteY1497" fmla="*/ 2020888 h 6817915"/>
              <a:gd name="connsiteX1498" fmla="*/ 6415806 w 7219081"/>
              <a:gd name="connsiteY1498" fmla="*/ 2025650 h 6817915"/>
              <a:gd name="connsiteX1499" fmla="*/ 6415806 w 7219081"/>
              <a:gd name="connsiteY1499" fmla="*/ 2030810 h 6817915"/>
              <a:gd name="connsiteX1500" fmla="*/ 6415409 w 7219081"/>
              <a:gd name="connsiteY1500" fmla="*/ 2035572 h 6817915"/>
              <a:gd name="connsiteX1501" fmla="*/ 6415806 w 7219081"/>
              <a:gd name="connsiteY1501" fmla="*/ 2038747 h 6817915"/>
              <a:gd name="connsiteX1502" fmla="*/ 6417394 w 7219081"/>
              <a:gd name="connsiteY1502" fmla="*/ 2040731 h 6817915"/>
              <a:gd name="connsiteX1503" fmla="*/ 6418981 w 7219081"/>
              <a:gd name="connsiteY1503" fmla="*/ 2041922 h 6817915"/>
              <a:gd name="connsiteX1504" fmla="*/ 6421362 w 7219081"/>
              <a:gd name="connsiteY1504" fmla="*/ 2041922 h 6817915"/>
              <a:gd name="connsiteX1505" fmla="*/ 6423744 w 7219081"/>
              <a:gd name="connsiteY1505" fmla="*/ 2041525 h 6817915"/>
              <a:gd name="connsiteX1506" fmla="*/ 6426918 w 7219081"/>
              <a:gd name="connsiteY1506" fmla="*/ 2040334 h 6817915"/>
              <a:gd name="connsiteX1507" fmla="*/ 6430887 w 7219081"/>
              <a:gd name="connsiteY1507" fmla="*/ 2038747 h 6817915"/>
              <a:gd name="connsiteX1508" fmla="*/ 6438031 w 7219081"/>
              <a:gd name="connsiteY1508" fmla="*/ 2034778 h 6817915"/>
              <a:gd name="connsiteX1509" fmla="*/ 6445572 w 7219081"/>
              <a:gd name="connsiteY1509" fmla="*/ 2030413 h 6817915"/>
              <a:gd name="connsiteX1510" fmla="*/ 6449540 w 7219081"/>
              <a:gd name="connsiteY1510" fmla="*/ 2028428 h 6817915"/>
              <a:gd name="connsiteX1511" fmla="*/ 6453509 w 7219081"/>
              <a:gd name="connsiteY1511" fmla="*/ 2027237 h 6817915"/>
              <a:gd name="connsiteX1512" fmla="*/ 6456684 w 7219081"/>
              <a:gd name="connsiteY1512" fmla="*/ 2026841 h 6817915"/>
              <a:gd name="connsiteX1513" fmla="*/ 6460256 w 7219081"/>
              <a:gd name="connsiteY1513" fmla="*/ 2026841 h 6817915"/>
              <a:gd name="connsiteX1514" fmla="*/ 6467400 w 7219081"/>
              <a:gd name="connsiteY1514" fmla="*/ 2026841 h 6817915"/>
              <a:gd name="connsiteX1515" fmla="*/ 6474544 w 7219081"/>
              <a:gd name="connsiteY1515" fmla="*/ 2028428 h 6817915"/>
              <a:gd name="connsiteX1516" fmla="*/ 6481290 w 7219081"/>
              <a:gd name="connsiteY1516" fmla="*/ 2030413 h 6817915"/>
              <a:gd name="connsiteX1517" fmla="*/ 6486847 w 7219081"/>
              <a:gd name="connsiteY1517" fmla="*/ 2033588 h 6817915"/>
              <a:gd name="connsiteX1518" fmla="*/ 6491609 w 7219081"/>
              <a:gd name="connsiteY1518" fmla="*/ 2037953 h 6817915"/>
              <a:gd name="connsiteX1519" fmla="*/ 6496372 w 7219081"/>
              <a:gd name="connsiteY1519" fmla="*/ 2043113 h 6817915"/>
              <a:gd name="connsiteX1520" fmla="*/ 6500737 w 7219081"/>
              <a:gd name="connsiteY1520" fmla="*/ 2048669 h 6817915"/>
              <a:gd name="connsiteX1521" fmla="*/ 6503912 w 7219081"/>
              <a:gd name="connsiteY1521" fmla="*/ 2055813 h 6817915"/>
              <a:gd name="connsiteX1522" fmla="*/ 6680125 w 7219081"/>
              <a:gd name="connsiteY1522" fmla="*/ 2114550 h 6817915"/>
              <a:gd name="connsiteX1523" fmla="*/ 6685284 w 7219081"/>
              <a:gd name="connsiteY1523" fmla="*/ 2117725 h 6817915"/>
              <a:gd name="connsiteX1524" fmla="*/ 6690840 w 7219081"/>
              <a:gd name="connsiteY1524" fmla="*/ 2119710 h 6817915"/>
              <a:gd name="connsiteX1525" fmla="*/ 6696397 w 7219081"/>
              <a:gd name="connsiteY1525" fmla="*/ 2121297 h 6817915"/>
              <a:gd name="connsiteX1526" fmla="*/ 6702747 w 7219081"/>
              <a:gd name="connsiteY1526" fmla="*/ 2122884 h 6817915"/>
              <a:gd name="connsiteX1527" fmla="*/ 6715050 w 7219081"/>
              <a:gd name="connsiteY1527" fmla="*/ 2124472 h 6817915"/>
              <a:gd name="connsiteX1528" fmla="*/ 6726956 w 7219081"/>
              <a:gd name="connsiteY1528" fmla="*/ 2126059 h 6817915"/>
              <a:gd name="connsiteX1529" fmla="*/ 6739259 w 7219081"/>
              <a:gd name="connsiteY1529" fmla="*/ 2127647 h 6817915"/>
              <a:gd name="connsiteX1530" fmla="*/ 6744815 w 7219081"/>
              <a:gd name="connsiteY1530" fmla="*/ 2128837 h 6817915"/>
              <a:gd name="connsiteX1531" fmla="*/ 6750768 w 7219081"/>
              <a:gd name="connsiteY1531" fmla="*/ 2130425 h 6817915"/>
              <a:gd name="connsiteX1532" fmla="*/ 6756325 w 7219081"/>
              <a:gd name="connsiteY1532" fmla="*/ 2132012 h 6817915"/>
              <a:gd name="connsiteX1533" fmla="*/ 6761881 w 7219081"/>
              <a:gd name="connsiteY1533" fmla="*/ 2134790 h 6817915"/>
              <a:gd name="connsiteX1534" fmla="*/ 6767437 w 7219081"/>
              <a:gd name="connsiteY1534" fmla="*/ 2137569 h 6817915"/>
              <a:gd name="connsiteX1535" fmla="*/ 6772200 w 7219081"/>
              <a:gd name="connsiteY1535" fmla="*/ 2141935 h 6817915"/>
              <a:gd name="connsiteX1536" fmla="*/ 6841256 w 7219081"/>
              <a:gd name="connsiteY1536" fmla="*/ 2143125 h 6817915"/>
              <a:gd name="connsiteX1537" fmla="*/ 6849590 w 7219081"/>
              <a:gd name="connsiteY1537" fmla="*/ 2141538 h 6817915"/>
              <a:gd name="connsiteX1538" fmla="*/ 6857528 w 7219081"/>
              <a:gd name="connsiteY1538" fmla="*/ 2140347 h 6817915"/>
              <a:gd name="connsiteX1539" fmla="*/ 6865465 w 7219081"/>
              <a:gd name="connsiteY1539" fmla="*/ 2140744 h 6817915"/>
              <a:gd name="connsiteX1540" fmla="*/ 6872212 w 7219081"/>
              <a:gd name="connsiteY1540" fmla="*/ 2141935 h 6817915"/>
              <a:gd name="connsiteX1541" fmla="*/ 6878959 w 7219081"/>
              <a:gd name="connsiteY1541" fmla="*/ 2143522 h 6817915"/>
              <a:gd name="connsiteX1542" fmla="*/ 6886103 w 7219081"/>
              <a:gd name="connsiteY1542" fmla="*/ 2146300 h 6817915"/>
              <a:gd name="connsiteX1543" fmla="*/ 6892453 w 7219081"/>
              <a:gd name="connsiteY1543" fmla="*/ 2149474 h 6817915"/>
              <a:gd name="connsiteX1544" fmla="*/ 6898406 w 7219081"/>
              <a:gd name="connsiteY1544" fmla="*/ 2152650 h 6817915"/>
              <a:gd name="connsiteX1545" fmla="*/ 6904756 w 7219081"/>
              <a:gd name="connsiteY1545" fmla="*/ 2156619 h 6817915"/>
              <a:gd name="connsiteX1546" fmla="*/ 6910709 w 7219081"/>
              <a:gd name="connsiteY1546" fmla="*/ 2160588 h 6817915"/>
              <a:gd name="connsiteX1547" fmla="*/ 6922218 w 7219081"/>
              <a:gd name="connsiteY1547" fmla="*/ 2169319 h 6817915"/>
              <a:gd name="connsiteX1548" fmla="*/ 6933728 w 7219081"/>
              <a:gd name="connsiteY1548" fmla="*/ 2178447 h 6817915"/>
              <a:gd name="connsiteX1549" fmla="*/ 6940078 w 7219081"/>
              <a:gd name="connsiteY1549" fmla="*/ 2182019 h 6817915"/>
              <a:gd name="connsiteX1550" fmla="*/ 6946031 w 7219081"/>
              <a:gd name="connsiteY1550" fmla="*/ 2185590 h 6817915"/>
              <a:gd name="connsiteX1551" fmla="*/ 6946428 w 7219081"/>
              <a:gd name="connsiteY1551" fmla="*/ 2185590 h 6817915"/>
              <a:gd name="connsiteX1552" fmla="*/ 6950794 w 7219081"/>
              <a:gd name="connsiteY1552" fmla="*/ 2185590 h 6817915"/>
              <a:gd name="connsiteX1553" fmla="*/ 6954762 w 7219081"/>
              <a:gd name="connsiteY1553" fmla="*/ 2185987 h 6817915"/>
              <a:gd name="connsiteX1554" fmla="*/ 6959128 w 7219081"/>
              <a:gd name="connsiteY1554" fmla="*/ 2187575 h 6817915"/>
              <a:gd name="connsiteX1555" fmla="*/ 6962303 w 7219081"/>
              <a:gd name="connsiteY1555" fmla="*/ 2189956 h 6817915"/>
              <a:gd name="connsiteX1556" fmla="*/ 6965478 w 7219081"/>
              <a:gd name="connsiteY1556" fmla="*/ 2192337 h 6817915"/>
              <a:gd name="connsiteX1557" fmla="*/ 6968653 w 7219081"/>
              <a:gd name="connsiteY1557" fmla="*/ 2195115 h 6817915"/>
              <a:gd name="connsiteX1558" fmla="*/ 6974209 w 7219081"/>
              <a:gd name="connsiteY1558" fmla="*/ 2201465 h 6817915"/>
              <a:gd name="connsiteX1559" fmla="*/ 7031756 w 7219081"/>
              <a:gd name="connsiteY1559" fmla="*/ 2218135 h 6817915"/>
              <a:gd name="connsiteX1560" fmla="*/ 7046440 w 7219081"/>
              <a:gd name="connsiteY1560" fmla="*/ 2217738 h 6817915"/>
              <a:gd name="connsiteX1561" fmla="*/ 7105575 w 7219081"/>
              <a:gd name="connsiteY1561" fmla="*/ 2232025 h 6817915"/>
              <a:gd name="connsiteX1562" fmla="*/ 7112322 w 7219081"/>
              <a:gd name="connsiteY1562" fmla="*/ 2232422 h 6817915"/>
              <a:gd name="connsiteX1563" fmla="*/ 7119068 w 7219081"/>
              <a:gd name="connsiteY1563" fmla="*/ 2232422 h 6817915"/>
              <a:gd name="connsiteX1564" fmla="*/ 7125815 w 7219081"/>
              <a:gd name="connsiteY1564" fmla="*/ 2232422 h 6817915"/>
              <a:gd name="connsiteX1565" fmla="*/ 7132959 w 7219081"/>
              <a:gd name="connsiteY1565" fmla="*/ 2233612 h 6817915"/>
              <a:gd name="connsiteX1566" fmla="*/ 7135737 w 7219081"/>
              <a:gd name="connsiteY1566" fmla="*/ 2234406 h 6817915"/>
              <a:gd name="connsiteX1567" fmla="*/ 7138912 w 7219081"/>
              <a:gd name="connsiteY1567" fmla="*/ 2235994 h 6817915"/>
              <a:gd name="connsiteX1568" fmla="*/ 7142087 w 7219081"/>
              <a:gd name="connsiteY1568" fmla="*/ 2237582 h 6817915"/>
              <a:gd name="connsiteX1569" fmla="*/ 7144865 w 7219081"/>
              <a:gd name="connsiteY1569" fmla="*/ 2240359 h 6817915"/>
              <a:gd name="connsiteX1570" fmla="*/ 7148040 w 7219081"/>
              <a:gd name="connsiteY1570" fmla="*/ 2243535 h 6817915"/>
              <a:gd name="connsiteX1571" fmla="*/ 7150025 w 7219081"/>
              <a:gd name="connsiteY1571" fmla="*/ 2247106 h 6817915"/>
              <a:gd name="connsiteX1572" fmla="*/ 7152803 w 7219081"/>
              <a:gd name="connsiteY1572" fmla="*/ 2251471 h 6817915"/>
              <a:gd name="connsiteX1573" fmla="*/ 7154787 w 7219081"/>
              <a:gd name="connsiteY1573" fmla="*/ 2256630 h 6817915"/>
              <a:gd name="connsiteX1574" fmla="*/ 7130181 w 7219081"/>
              <a:gd name="connsiteY1574" fmla="*/ 2260202 h 6817915"/>
              <a:gd name="connsiteX1575" fmla="*/ 7117878 w 7219081"/>
              <a:gd name="connsiteY1575" fmla="*/ 2261790 h 6817915"/>
              <a:gd name="connsiteX1576" fmla="*/ 7106368 w 7219081"/>
              <a:gd name="connsiteY1576" fmla="*/ 2262584 h 6817915"/>
              <a:gd name="connsiteX1577" fmla="*/ 7100018 w 7219081"/>
              <a:gd name="connsiteY1577" fmla="*/ 2262584 h 6817915"/>
              <a:gd name="connsiteX1578" fmla="*/ 7094462 w 7219081"/>
              <a:gd name="connsiteY1578" fmla="*/ 2261790 h 6817915"/>
              <a:gd name="connsiteX1579" fmla="*/ 7088509 w 7219081"/>
              <a:gd name="connsiteY1579" fmla="*/ 2260996 h 6817915"/>
              <a:gd name="connsiteX1580" fmla="*/ 7083350 w 7219081"/>
              <a:gd name="connsiteY1580" fmla="*/ 2259409 h 6817915"/>
              <a:gd name="connsiteX1581" fmla="*/ 7077397 w 7219081"/>
              <a:gd name="connsiteY1581" fmla="*/ 2257822 h 6817915"/>
              <a:gd name="connsiteX1582" fmla="*/ 7071840 w 7219081"/>
              <a:gd name="connsiteY1582" fmla="*/ 2255043 h 6817915"/>
              <a:gd name="connsiteX1583" fmla="*/ 7065887 w 7219081"/>
              <a:gd name="connsiteY1583" fmla="*/ 2251869 h 6817915"/>
              <a:gd name="connsiteX1584" fmla="*/ 7060728 w 7219081"/>
              <a:gd name="connsiteY1584" fmla="*/ 2248296 h 6817915"/>
              <a:gd name="connsiteX1585" fmla="*/ 7053187 w 7219081"/>
              <a:gd name="connsiteY1585" fmla="*/ 2247106 h 6817915"/>
              <a:gd name="connsiteX1586" fmla="*/ 7046440 w 7219081"/>
              <a:gd name="connsiteY1586" fmla="*/ 2245518 h 6817915"/>
              <a:gd name="connsiteX1587" fmla="*/ 6961906 w 7219081"/>
              <a:gd name="connsiteY1587" fmla="*/ 2245122 h 6817915"/>
              <a:gd name="connsiteX1588" fmla="*/ 6950000 w 7219081"/>
              <a:gd name="connsiteY1588" fmla="*/ 2246710 h 6817915"/>
              <a:gd name="connsiteX1589" fmla="*/ 6938094 w 7219081"/>
              <a:gd name="connsiteY1589" fmla="*/ 2247900 h 6817915"/>
              <a:gd name="connsiteX1590" fmla="*/ 6926584 w 7219081"/>
              <a:gd name="connsiteY1590" fmla="*/ 2248296 h 6817915"/>
              <a:gd name="connsiteX1591" fmla="*/ 6915075 w 7219081"/>
              <a:gd name="connsiteY1591" fmla="*/ 2249884 h 6817915"/>
              <a:gd name="connsiteX1592" fmla="*/ 6909122 w 7219081"/>
              <a:gd name="connsiteY1592" fmla="*/ 2251471 h 6817915"/>
              <a:gd name="connsiteX1593" fmla="*/ 6903168 w 7219081"/>
              <a:gd name="connsiteY1593" fmla="*/ 2252662 h 6817915"/>
              <a:gd name="connsiteX1594" fmla="*/ 6897612 w 7219081"/>
              <a:gd name="connsiteY1594" fmla="*/ 2254647 h 6817915"/>
              <a:gd name="connsiteX1595" fmla="*/ 6891659 w 7219081"/>
              <a:gd name="connsiteY1595" fmla="*/ 2256630 h 6817915"/>
              <a:gd name="connsiteX1596" fmla="*/ 6886103 w 7219081"/>
              <a:gd name="connsiteY1596" fmla="*/ 2259807 h 6817915"/>
              <a:gd name="connsiteX1597" fmla="*/ 6880150 w 7219081"/>
              <a:gd name="connsiteY1597" fmla="*/ 2262981 h 6817915"/>
              <a:gd name="connsiteX1598" fmla="*/ 6874197 w 7219081"/>
              <a:gd name="connsiteY1598" fmla="*/ 2267348 h 6817915"/>
              <a:gd name="connsiteX1599" fmla="*/ 6868640 w 7219081"/>
              <a:gd name="connsiteY1599" fmla="*/ 2272109 h 6817915"/>
              <a:gd name="connsiteX1600" fmla="*/ 6865465 w 7219081"/>
              <a:gd name="connsiteY1600" fmla="*/ 2274490 h 6817915"/>
              <a:gd name="connsiteX1601" fmla="*/ 6861894 w 7219081"/>
              <a:gd name="connsiteY1601" fmla="*/ 2276872 h 6817915"/>
              <a:gd name="connsiteX1602" fmla="*/ 6857925 w 7219081"/>
              <a:gd name="connsiteY1602" fmla="*/ 2278856 h 6817915"/>
              <a:gd name="connsiteX1603" fmla="*/ 6854353 w 7219081"/>
              <a:gd name="connsiteY1603" fmla="*/ 2280444 h 6817915"/>
              <a:gd name="connsiteX1604" fmla="*/ 6849987 w 7219081"/>
              <a:gd name="connsiteY1604" fmla="*/ 2281634 h 6817915"/>
              <a:gd name="connsiteX1605" fmla="*/ 6846018 w 7219081"/>
              <a:gd name="connsiteY1605" fmla="*/ 2282428 h 6817915"/>
              <a:gd name="connsiteX1606" fmla="*/ 6837684 w 7219081"/>
              <a:gd name="connsiteY1606" fmla="*/ 2283619 h 6817915"/>
              <a:gd name="connsiteX1607" fmla="*/ 6828556 w 7219081"/>
              <a:gd name="connsiteY1607" fmla="*/ 2283619 h 6817915"/>
              <a:gd name="connsiteX1608" fmla="*/ 6819825 w 7219081"/>
              <a:gd name="connsiteY1608" fmla="*/ 2282428 h 6817915"/>
              <a:gd name="connsiteX1609" fmla="*/ 6810697 w 7219081"/>
              <a:gd name="connsiteY1609" fmla="*/ 2280840 h 6817915"/>
              <a:gd name="connsiteX1610" fmla="*/ 6801568 w 7219081"/>
              <a:gd name="connsiteY1610" fmla="*/ 2278856 h 6817915"/>
              <a:gd name="connsiteX1611" fmla="*/ 6793234 w 7219081"/>
              <a:gd name="connsiteY1611" fmla="*/ 2276079 h 6817915"/>
              <a:gd name="connsiteX1612" fmla="*/ 6784900 w 7219081"/>
              <a:gd name="connsiteY1612" fmla="*/ 2272902 h 6817915"/>
              <a:gd name="connsiteX1613" fmla="*/ 6777359 w 7219081"/>
              <a:gd name="connsiteY1613" fmla="*/ 2269728 h 6817915"/>
              <a:gd name="connsiteX1614" fmla="*/ 6770612 w 7219081"/>
              <a:gd name="connsiteY1614" fmla="*/ 2266553 h 6817915"/>
              <a:gd name="connsiteX1615" fmla="*/ 6759500 w 7219081"/>
              <a:gd name="connsiteY1615" fmla="*/ 2260202 h 6817915"/>
              <a:gd name="connsiteX1616" fmla="*/ 6755531 w 7219081"/>
              <a:gd name="connsiteY1616" fmla="*/ 2257822 h 6817915"/>
              <a:gd name="connsiteX1617" fmla="*/ 6752753 w 7219081"/>
              <a:gd name="connsiteY1617" fmla="*/ 2255837 h 6817915"/>
              <a:gd name="connsiteX1618" fmla="*/ 6747990 w 7219081"/>
              <a:gd name="connsiteY1618" fmla="*/ 2251471 h 6817915"/>
              <a:gd name="connsiteX1619" fmla="*/ 6742831 w 7219081"/>
              <a:gd name="connsiteY1619" fmla="*/ 2247106 h 6817915"/>
              <a:gd name="connsiteX1620" fmla="*/ 6738068 w 7219081"/>
              <a:gd name="connsiteY1620" fmla="*/ 2243930 h 6817915"/>
              <a:gd name="connsiteX1621" fmla="*/ 6732909 w 7219081"/>
              <a:gd name="connsiteY1621" fmla="*/ 2240757 h 6817915"/>
              <a:gd name="connsiteX1622" fmla="*/ 6728147 w 7219081"/>
              <a:gd name="connsiteY1622" fmla="*/ 2238375 h 6817915"/>
              <a:gd name="connsiteX1623" fmla="*/ 6723384 w 7219081"/>
              <a:gd name="connsiteY1623" fmla="*/ 2235994 h 6817915"/>
              <a:gd name="connsiteX1624" fmla="*/ 6718622 w 7219081"/>
              <a:gd name="connsiteY1624" fmla="*/ 2234406 h 6817915"/>
              <a:gd name="connsiteX1625" fmla="*/ 6713859 w 7219081"/>
              <a:gd name="connsiteY1625" fmla="*/ 2233612 h 6817915"/>
              <a:gd name="connsiteX1626" fmla="*/ 6709097 w 7219081"/>
              <a:gd name="connsiteY1626" fmla="*/ 2232422 h 6817915"/>
              <a:gd name="connsiteX1627" fmla="*/ 6704334 w 7219081"/>
              <a:gd name="connsiteY1627" fmla="*/ 2232025 h 6817915"/>
              <a:gd name="connsiteX1628" fmla="*/ 6694809 w 7219081"/>
              <a:gd name="connsiteY1628" fmla="*/ 2232025 h 6817915"/>
              <a:gd name="connsiteX1629" fmla="*/ 6686078 w 7219081"/>
              <a:gd name="connsiteY1629" fmla="*/ 2232422 h 6817915"/>
              <a:gd name="connsiteX1630" fmla="*/ 6676950 w 7219081"/>
              <a:gd name="connsiteY1630" fmla="*/ 2234406 h 6817915"/>
              <a:gd name="connsiteX1631" fmla="*/ 6667425 w 7219081"/>
              <a:gd name="connsiteY1631" fmla="*/ 2236788 h 6817915"/>
              <a:gd name="connsiteX1632" fmla="*/ 6658694 w 7219081"/>
              <a:gd name="connsiteY1632" fmla="*/ 2239963 h 6817915"/>
              <a:gd name="connsiteX1633" fmla="*/ 6640834 w 7219081"/>
              <a:gd name="connsiteY1633" fmla="*/ 2246710 h 6817915"/>
              <a:gd name="connsiteX1634" fmla="*/ 6622975 w 7219081"/>
              <a:gd name="connsiteY1634" fmla="*/ 2253060 h 6817915"/>
              <a:gd name="connsiteX1635" fmla="*/ 6613847 w 7219081"/>
              <a:gd name="connsiteY1635" fmla="*/ 2255837 h 6817915"/>
              <a:gd name="connsiteX1636" fmla="*/ 6604322 w 7219081"/>
              <a:gd name="connsiteY1636" fmla="*/ 2257822 h 6817915"/>
              <a:gd name="connsiteX1637" fmla="*/ 6651153 w 7219081"/>
              <a:gd name="connsiteY1637" fmla="*/ 2274094 h 6817915"/>
              <a:gd name="connsiteX1638" fmla="*/ 6698778 w 7219081"/>
              <a:gd name="connsiteY1638" fmla="*/ 2290366 h 6817915"/>
              <a:gd name="connsiteX1639" fmla="*/ 6700762 w 7219081"/>
              <a:gd name="connsiteY1639" fmla="*/ 2290762 h 6817915"/>
              <a:gd name="connsiteX1640" fmla="*/ 6702747 w 7219081"/>
              <a:gd name="connsiteY1640" fmla="*/ 2291556 h 6817915"/>
              <a:gd name="connsiteX1641" fmla="*/ 6707906 w 7219081"/>
              <a:gd name="connsiteY1641" fmla="*/ 2290762 h 6817915"/>
              <a:gd name="connsiteX1642" fmla="*/ 6713859 w 7219081"/>
              <a:gd name="connsiteY1642" fmla="*/ 2290762 h 6817915"/>
              <a:gd name="connsiteX1643" fmla="*/ 6718622 w 7219081"/>
              <a:gd name="connsiteY1643" fmla="*/ 2290762 h 6817915"/>
              <a:gd name="connsiteX1644" fmla="*/ 6720606 w 7219081"/>
              <a:gd name="connsiteY1644" fmla="*/ 2291556 h 6817915"/>
              <a:gd name="connsiteX1645" fmla="*/ 6722987 w 7219081"/>
              <a:gd name="connsiteY1645" fmla="*/ 2291952 h 6817915"/>
              <a:gd name="connsiteX1646" fmla="*/ 6724575 w 7219081"/>
              <a:gd name="connsiteY1646" fmla="*/ 2293540 h 6817915"/>
              <a:gd name="connsiteX1647" fmla="*/ 6725368 w 7219081"/>
              <a:gd name="connsiteY1647" fmla="*/ 2295128 h 6817915"/>
              <a:gd name="connsiteX1648" fmla="*/ 6725765 w 7219081"/>
              <a:gd name="connsiteY1648" fmla="*/ 2297112 h 6817915"/>
              <a:gd name="connsiteX1649" fmla="*/ 6725765 w 7219081"/>
              <a:gd name="connsiteY1649" fmla="*/ 2300287 h 6817915"/>
              <a:gd name="connsiteX1650" fmla="*/ 6725368 w 7219081"/>
              <a:gd name="connsiteY1650" fmla="*/ 2304257 h 6817915"/>
              <a:gd name="connsiteX1651" fmla="*/ 6723781 w 7219081"/>
              <a:gd name="connsiteY1651" fmla="*/ 2308623 h 6817915"/>
              <a:gd name="connsiteX1652" fmla="*/ 6722194 w 7219081"/>
              <a:gd name="connsiteY1652" fmla="*/ 2313385 h 6817915"/>
              <a:gd name="connsiteX1653" fmla="*/ 6719812 w 7219081"/>
              <a:gd name="connsiteY1653" fmla="*/ 2317352 h 6817915"/>
              <a:gd name="connsiteX1654" fmla="*/ 6716637 w 7219081"/>
              <a:gd name="connsiteY1654" fmla="*/ 2319734 h 6817915"/>
              <a:gd name="connsiteX1655" fmla="*/ 6714256 w 7219081"/>
              <a:gd name="connsiteY1655" fmla="*/ 2320925 h 6817915"/>
              <a:gd name="connsiteX1656" fmla="*/ 6712272 w 7219081"/>
              <a:gd name="connsiteY1656" fmla="*/ 2322116 h 6817915"/>
              <a:gd name="connsiteX1657" fmla="*/ 6710287 w 7219081"/>
              <a:gd name="connsiteY1657" fmla="*/ 2322512 h 6817915"/>
              <a:gd name="connsiteX1658" fmla="*/ 6707906 w 7219081"/>
              <a:gd name="connsiteY1658" fmla="*/ 2322512 h 6817915"/>
              <a:gd name="connsiteX1659" fmla="*/ 6702747 w 7219081"/>
              <a:gd name="connsiteY1659" fmla="*/ 2322116 h 6817915"/>
              <a:gd name="connsiteX1660" fmla="*/ 6696397 w 7219081"/>
              <a:gd name="connsiteY1660" fmla="*/ 2320529 h 6817915"/>
              <a:gd name="connsiteX1661" fmla="*/ 6690047 w 7219081"/>
              <a:gd name="connsiteY1661" fmla="*/ 2316559 h 6817915"/>
              <a:gd name="connsiteX1662" fmla="*/ 6684490 w 7219081"/>
              <a:gd name="connsiteY1662" fmla="*/ 2314178 h 6817915"/>
              <a:gd name="connsiteX1663" fmla="*/ 6679728 w 7219081"/>
              <a:gd name="connsiteY1663" fmla="*/ 2311797 h 6817915"/>
              <a:gd name="connsiteX1664" fmla="*/ 6675362 w 7219081"/>
              <a:gd name="connsiteY1664" fmla="*/ 2311399 h 6817915"/>
              <a:gd name="connsiteX1665" fmla="*/ 6671790 w 7219081"/>
              <a:gd name="connsiteY1665" fmla="*/ 2311003 h 6817915"/>
              <a:gd name="connsiteX1666" fmla="*/ 6668218 w 7219081"/>
              <a:gd name="connsiteY1666" fmla="*/ 2311797 h 6817915"/>
              <a:gd name="connsiteX1667" fmla="*/ 6665440 w 7219081"/>
              <a:gd name="connsiteY1667" fmla="*/ 2312987 h 6817915"/>
              <a:gd name="connsiteX1668" fmla="*/ 6662662 w 7219081"/>
              <a:gd name="connsiteY1668" fmla="*/ 2314972 h 6817915"/>
              <a:gd name="connsiteX1669" fmla="*/ 6660678 w 7219081"/>
              <a:gd name="connsiteY1669" fmla="*/ 2317352 h 6817915"/>
              <a:gd name="connsiteX1670" fmla="*/ 6658694 w 7219081"/>
              <a:gd name="connsiteY1670" fmla="*/ 2320529 h 6817915"/>
              <a:gd name="connsiteX1671" fmla="*/ 6657106 w 7219081"/>
              <a:gd name="connsiteY1671" fmla="*/ 2323703 h 6817915"/>
              <a:gd name="connsiteX1672" fmla="*/ 6654328 w 7219081"/>
              <a:gd name="connsiteY1672" fmla="*/ 2331244 h 6817915"/>
              <a:gd name="connsiteX1673" fmla="*/ 6652344 w 7219081"/>
              <a:gd name="connsiteY1673" fmla="*/ 2339975 h 6817915"/>
              <a:gd name="connsiteX1674" fmla="*/ 6650756 w 7219081"/>
              <a:gd name="connsiteY1674" fmla="*/ 2348309 h 6817915"/>
              <a:gd name="connsiteX1675" fmla="*/ 6647581 w 7219081"/>
              <a:gd name="connsiteY1675" fmla="*/ 2351088 h 6817915"/>
              <a:gd name="connsiteX1676" fmla="*/ 6648772 w 7219081"/>
              <a:gd name="connsiteY1676" fmla="*/ 2351484 h 6817915"/>
              <a:gd name="connsiteX1677" fmla="*/ 6650756 w 7219081"/>
              <a:gd name="connsiteY1677" fmla="*/ 2348309 h 6817915"/>
              <a:gd name="connsiteX1678" fmla="*/ 6709097 w 7219081"/>
              <a:gd name="connsiteY1678" fmla="*/ 2349500 h 6817915"/>
              <a:gd name="connsiteX1679" fmla="*/ 6736481 w 7219081"/>
              <a:gd name="connsiteY1679" fmla="*/ 2357041 h 6817915"/>
              <a:gd name="connsiteX1680" fmla="*/ 6763865 w 7219081"/>
              <a:gd name="connsiteY1680" fmla="*/ 2364581 h 6817915"/>
              <a:gd name="connsiteX1681" fmla="*/ 6791647 w 7219081"/>
              <a:gd name="connsiteY1681" fmla="*/ 2370534 h 6817915"/>
              <a:gd name="connsiteX1682" fmla="*/ 6820222 w 7219081"/>
              <a:gd name="connsiteY1682" fmla="*/ 2376090 h 6817915"/>
              <a:gd name="connsiteX1683" fmla="*/ 6848400 w 7219081"/>
              <a:gd name="connsiteY1683" fmla="*/ 2380853 h 6817915"/>
              <a:gd name="connsiteX1684" fmla="*/ 6878165 w 7219081"/>
              <a:gd name="connsiteY1684" fmla="*/ 2384425 h 6817915"/>
              <a:gd name="connsiteX1685" fmla="*/ 6907931 w 7219081"/>
              <a:gd name="connsiteY1685" fmla="*/ 2388393 h 6817915"/>
              <a:gd name="connsiteX1686" fmla="*/ 6938490 w 7219081"/>
              <a:gd name="connsiteY1686" fmla="*/ 2391569 h 6817915"/>
              <a:gd name="connsiteX1687" fmla="*/ 6930553 w 7219081"/>
              <a:gd name="connsiteY1687" fmla="*/ 2396728 h 6817915"/>
              <a:gd name="connsiteX1688" fmla="*/ 6922615 w 7219081"/>
              <a:gd name="connsiteY1688" fmla="*/ 2401490 h 6817915"/>
              <a:gd name="connsiteX1689" fmla="*/ 6915472 w 7219081"/>
              <a:gd name="connsiteY1689" fmla="*/ 2405062 h 6817915"/>
              <a:gd name="connsiteX1690" fmla="*/ 6907534 w 7219081"/>
              <a:gd name="connsiteY1690" fmla="*/ 2408237 h 6817915"/>
              <a:gd name="connsiteX1691" fmla="*/ 6899994 w 7219081"/>
              <a:gd name="connsiteY1691" fmla="*/ 2411015 h 6817915"/>
              <a:gd name="connsiteX1692" fmla="*/ 6892850 w 7219081"/>
              <a:gd name="connsiteY1692" fmla="*/ 2412999 h 6817915"/>
              <a:gd name="connsiteX1693" fmla="*/ 6884912 w 7219081"/>
              <a:gd name="connsiteY1693" fmla="*/ 2414588 h 6817915"/>
              <a:gd name="connsiteX1694" fmla="*/ 6877372 w 7219081"/>
              <a:gd name="connsiteY1694" fmla="*/ 2415778 h 6817915"/>
              <a:gd name="connsiteX1695" fmla="*/ 6870228 w 7219081"/>
              <a:gd name="connsiteY1695" fmla="*/ 2416175 h 6817915"/>
              <a:gd name="connsiteX1696" fmla="*/ 6863481 w 7219081"/>
              <a:gd name="connsiteY1696" fmla="*/ 2416175 h 6817915"/>
              <a:gd name="connsiteX1697" fmla="*/ 6855940 w 7219081"/>
              <a:gd name="connsiteY1697" fmla="*/ 2416175 h 6817915"/>
              <a:gd name="connsiteX1698" fmla="*/ 6848400 w 7219081"/>
              <a:gd name="connsiteY1698" fmla="*/ 2414985 h 6817915"/>
              <a:gd name="connsiteX1699" fmla="*/ 6834509 w 7219081"/>
              <a:gd name="connsiteY1699" fmla="*/ 2413397 h 6817915"/>
              <a:gd name="connsiteX1700" fmla="*/ 6820222 w 7219081"/>
              <a:gd name="connsiteY1700" fmla="*/ 2410222 h 6817915"/>
              <a:gd name="connsiteX1701" fmla="*/ 6805934 w 7219081"/>
              <a:gd name="connsiteY1701" fmla="*/ 2407046 h 6817915"/>
              <a:gd name="connsiteX1702" fmla="*/ 6792440 w 7219081"/>
              <a:gd name="connsiteY1702" fmla="*/ 2403475 h 6817915"/>
              <a:gd name="connsiteX1703" fmla="*/ 6778550 w 7219081"/>
              <a:gd name="connsiteY1703" fmla="*/ 2399903 h 6817915"/>
              <a:gd name="connsiteX1704" fmla="*/ 6764262 w 7219081"/>
              <a:gd name="connsiteY1704" fmla="*/ 2396728 h 6817915"/>
              <a:gd name="connsiteX1705" fmla="*/ 6750768 w 7219081"/>
              <a:gd name="connsiteY1705" fmla="*/ 2393950 h 6817915"/>
              <a:gd name="connsiteX1706" fmla="*/ 6736878 w 7219081"/>
              <a:gd name="connsiteY1706" fmla="*/ 2392362 h 6817915"/>
              <a:gd name="connsiteX1707" fmla="*/ 6730131 w 7219081"/>
              <a:gd name="connsiteY1707" fmla="*/ 2391966 h 6817915"/>
              <a:gd name="connsiteX1708" fmla="*/ 6723384 w 7219081"/>
              <a:gd name="connsiteY1708" fmla="*/ 2391966 h 6817915"/>
              <a:gd name="connsiteX1709" fmla="*/ 6716637 w 7219081"/>
              <a:gd name="connsiteY1709" fmla="*/ 2392362 h 6817915"/>
              <a:gd name="connsiteX1710" fmla="*/ 6709097 w 7219081"/>
              <a:gd name="connsiteY1710" fmla="*/ 2393553 h 6817915"/>
              <a:gd name="connsiteX1711" fmla="*/ 6710287 w 7219081"/>
              <a:gd name="connsiteY1711" fmla="*/ 2398712 h 6817915"/>
              <a:gd name="connsiteX1712" fmla="*/ 6711081 w 7219081"/>
              <a:gd name="connsiteY1712" fmla="*/ 2403475 h 6817915"/>
              <a:gd name="connsiteX1713" fmla="*/ 6712272 w 7219081"/>
              <a:gd name="connsiteY1713" fmla="*/ 2407841 h 6817915"/>
              <a:gd name="connsiteX1714" fmla="*/ 6713859 w 7219081"/>
              <a:gd name="connsiteY1714" fmla="*/ 2410222 h 6817915"/>
              <a:gd name="connsiteX1715" fmla="*/ 6715844 w 7219081"/>
              <a:gd name="connsiteY1715" fmla="*/ 2412999 h 6817915"/>
              <a:gd name="connsiteX1716" fmla="*/ 6718225 w 7219081"/>
              <a:gd name="connsiteY1716" fmla="*/ 2414588 h 6817915"/>
              <a:gd name="connsiteX1717" fmla="*/ 6720606 w 7219081"/>
              <a:gd name="connsiteY1717" fmla="*/ 2415778 h 6817915"/>
              <a:gd name="connsiteX1718" fmla="*/ 6723384 w 7219081"/>
              <a:gd name="connsiteY1718" fmla="*/ 2416175 h 6817915"/>
              <a:gd name="connsiteX1719" fmla="*/ 6726559 w 7219081"/>
              <a:gd name="connsiteY1719" fmla="*/ 2416175 h 6817915"/>
              <a:gd name="connsiteX1720" fmla="*/ 6729734 w 7219081"/>
              <a:gd name="connsiteY1720" fmla="*/ 2416175 h 6817915"/>
              <a:gd name="connsiteX1721" fmla="*/ 6736084 w 7219081"/>
              <a:gd name="connsiteY1721" fmla="*/ 2414985 h 6817915"/>
              <a:gd name="connsiteX1722" fmla="*/ 6750768 w 7219081"/>
              <a:gd name="connsiteY1722" fmla="*/ 2411413 h 6817915"/>
              <a:gd name="connsiteX1723" fmla="*/ 6759103 w 7219081"/>
              <a:gd name="connsiteY1723" fmla="*/ 2410222 h 6817915"/>
              <a:gd name="connsiteX1724" fmla="*/ 6762675 w 7219081"/>
              <a:gd name="connsiteY1724" fmla="*/ 2409825 h 6817915"/>
              <a:gd name="connsiteX1725" fmla="*/ 6765850 w 7219081"/>
              <a:gd name="connsiteY1725" fmla="*/ 2410222 h 6817915"/>
              <a:gd name="connsiteX1726" fmla="*/ 6768628 w 7219081"/>
              <a:gd name="connsiteY1726" fmla="*/ 2410222 h 6817915"/>
              <a:gd name="connsiteX1727" fmla="*/ 6771406 w 7219081"/>
              <a:gd name="connsiteY1727" fmla="*/ 2411413 h 6817915"/>
              <a:gd name="connsiteX1728" fmla="*/ 6773390 w 7219081"/>
              <a:gd name="connsiteY1728" fmla="*/ 2412603 h 6817915"/>
              <a:gd name="connsiteX1729" fmla="*/ 6775375 w 7219081"/>
              <a:gd name="connsiteY1729" fmla="*/ 2414190 h 6817915"/>
              <a:gd name="connsiteX1730" fmla="*/ 6777359 w 7219081"/>
              <a:gd name="connsiteY1730" fmla="*/ 2416175 h 6817915"/>
              <a:gd name="connsiteX1731" fmla="*/ 6778550 w 7219081"/>
              <a:gd name="connsiteY1731" fmla="*/ 2418952 h 6817915"/>
              <a:gd name="connsiteX1732" fmla="*/ 6780137 w 7219081"/>
              <a:gd name="connsiteY1732" fmla="*/ 2422128 h 6817915"/>
              <a:gd name="connsiteX1733" fmla="*/ 6781328 w 7219081"/>
              <a:gd name="connsiteY1733" fmla="*/ 2425700 h 6817915"/>
              <a:gd name="connsiteX1734" fmla="*/ 6782915 w 7219081"/>
              <a:gd name="connsiteY1734" fmla="*/ 2434035 h 6817915"/>
              <a:gd name="connsiteX1735" fmla="*/ 6783709 w 7219081"/>
              <a:gd name="connsiteY1735" fmla="*/ 2445147 h 6817915"/>
              <a:gd name="connsiteX1736" fmla="*/ 6784503 w 7219081"/>
              <a:gd name="connsiteY1736" fmla="*/ 2455465 h 6817915"/>
              <a:gd name="connsiteX1737" fmla="*/ 6784503 w 7219081"/>
              <a:gd name="connsiteY1737" fmla="*/ 2463403 h 6817915"/>
              <a:gd name="connsiteX1738" fmla="*/ 6783709 w 7219081"/>
              <a:gd name="connsiteY1738" fmla="*/ 2466578 h 6817915"/>
              <a:gd name="connsiteX1739" fmla="*/ 6782915 w 7219081"/>
              <a:gd name="connsiteY1739" fmla="*/ 2469357 h 6817915"/>
              <a:gd name="connsiteX1740" fmla="*/ 6781725 w 7219081"/>
              <a:gd name="connsiteY1740" fmla="*/ 2471341 h 6817915"/>
              <a:gd name="connsiteX1741" fmla="*/ 6780534 w 7219081"/>
              <a:gd name="connsiteY1741" fmla="*/ 2472928 h 6817915"/>
              <a:gd name="connsiteX1742" fmla="*/ 6778947 w 7219081"/>
              <a:gd name="connsiteY1742" fmla="*/ 2474515 h 6817915"/>
              <a:gd name="connsiteX1743" fmla="*/ 6776962 w 7219081"/>
              <a:gd name="connsiteY1743" fmla="*/ 2476104 h 6817915"/>
              <a:gd name="connsiteX1744" fmla="*/ 6772200 w 7219081"/>
              <a:gd name="connsiteY1744" fmla="*/ 2478087 h 6817915"/>
              <a:gd name="connsiteX1745" fmla="*/ 6757515 w 7219081"/>
              <a:gd name="connsiteY1745" fmla="*/ 2482850 h 6817915"/>
              <a:gd name="connsiteX1746" fmla="*/ 6749181 w 7219081"/>
              <a:gd name="connsiteY1746" fmla="*/ 2485231 h 6817915"/>
              <a:gd name="connsiteX1747" fmla="*/ 6740053 w 7219081"/>
              <a:gd name="connsiteY1747" fmla="*/ 2486818 h 6817915"/>
              <a:gd name="connsiteX1748" fmla="*/ 6730528 w 7219081"/>
              <a:gd name="connsiteY1748" fmla="*/ 2487216 h 6817915"/>
              <a:gd name="connsiteX1749" fmla="*/ 6721797 w 7219081"/>
              <a:gd name="connsiteY1749" fmla="*/ 2488406 h 6817915"/>
              <a:gd name="connsiteX1750" fmla="*/ 6703144 w 7219081"/>
              <a:gd name="connsiteY1750" fmla="*/ 2488803 h 6817915"/>
              <a:gd name="connsiteX1751" fmla="*/ 6694015 w 7219081"/>
              <a:gd name="connsiteY1751" fmla="*/ 2488803 h 6817915"/>
              <a:gd name="connsiteX1752" fmla="*/ 6684887 w 7219081"/>
              <a:gd name="connsiteY1752" fmla="*/ 2489200 h 6817915"/>
              <a:gd name="connsiteX1753" fmla="*/ 6676156 w 7219081"/>
              <a:gd name="connsiteY1753" fmla="*/ 2490788 h 6817915"/>
              <a:gd name="connsiteX1754" fmla="*/ 6667028 w 7219081"/>
              <a:gd name="connsiteY1754" fmla="*/ 2492375 h 6817915"/>
              <a:gd name="connsiteX1755" fmla="*/ 6658694 w 7219081"/>
              <a:gd name="connsiteY1755" fmla="*/ 2494757 h 6817915"/>
              <a:gd name="connsiteX1756" fmla="*/ 6650359 w 7219081"/>
              <a:gd name="connsiteY1756" fmla="*/ 2498328 h 6817915"/>
              <a:gd name="connsiteX1757" fmla="*/ 6645994 w 7219081"/>
              <a:gd name="connsiteY1757" fmla="*/ 2500313 h 6817915"/>
              <a:gd name="connsiteX1758" fmla="*/ 6642422 w 7219081"/>
              <a:gd name="connsiteY1758" fmla="*/ 2503090 h 6817915"/>
              <a:gd name="connsiteX1759" fmla="*/ 6638453 w 7219081"/>
              <a:gd name="connsiteY1759" fmla="*/ 2505473 h 6817915"/>
              <a:gd name="connsiteX1760" fmla="*/ 6634881 w 7219081"/>
              <a:gd name="connsiteY1760" fmla="*/ 2508647 h 6817915"/>
              <a:gd name="connsiteX1761" fmla="*/ 6631309 w 7219081"/>
              <a:gd name="connsiteY1761" fmla="*/ 2511823 h 6817915"/>
              <a:gd name="connsiteX1762" fmla="*/ 6627737 w 7219081"/>
              <a:gd name="connsiteY1762" fmla="*/ 2516187 h 6817915"/>
              <a:gd name="connsiteX1763" fmla="*/ 6624562 w 7219081"/>
              <a:gd name="connsiteY1763" fmla="*/ 2520553 h 6817915"/>
              <a:gd name="connsiteX1764" fmla="*/ 6621387 w 7219081"/>
              <a:gd name="connsiteY1764" fmla="*/ 2524919 h 6817915"/>
              <a:gd name="connsiteX1765" fmla="*/ 6650359 w 7219081"/>
              <a:gd name="connsiteY1765" fmla="*/ 2525712 h 6817915"/>
              <a:gd name="connsiteX1766" fmla="*/ 6669806 w 7219081"/>
              <a:gd name="connsiteY1766" fmla="*/ 2532063 h 6817915"/>
              <a:gd name="connsiteX1767" fmla="*/ 6689253 w 7219081"/>
              <a:gd name="connsiteY1767" fmla="*/ 2537223 h 6817915"/>
              <a:gd name="connsiteX1768" fmla="*/ 6708700 w 7219081"/>
              <a:gd name="connsiteY1768" fmla="*/ 2541984 h 6817915"/>
              <a:gd name="connsiteX1769" fmla="*/ 6728544 w 7219081"/>
              <a:gd name="connsiteY1769" fmla="*/ 2546350 h 6817915"/>
              <a:gd name="connsiteX1770" fmla="*/ 6748784 w 7219081"/>
              <a:gd name="connsiteY1770" fmla="*/ 2549922 h 6817915"/>
              <a:gd name="connsiteX1771" fmla="*/ 6768628 w 7219081"/>
              <a:gd name="connsiteY1771" fmla="*/ 2553098 h 6817915"/>
              <a:gd name="connsiteX1772" fmla="*/ 6808712 w 7219081"/>
              <a:gd name="connsiteY1772" fmla="*/ 2558256 h 6817915"/>
              <a:gd name="connsiteX1773" fmla="*/ 6848400 w 7219081"/>
              <a:gd name="connsiteY1773" fmla="*/ 2563415 h 6817915"/>
              <a:gd name="connsiteX1774" fmla="*/ 6888484 w 7219081"/>
              <a:gd name="connsiteY1774" fmla="*/ 2569369 h 6817915"/>
              <a:gd name="connsiteX1775" fmla="*/ 6908725 w 7219081"/>
              <a:gd name="connsiteY1775" fmla="*/ 2572544 h 6817915"/>
              <a:gd name="connsiteX1776" fmla="*/ 6928568 w 7219081"/>
              <a:gd name="connsiteY1776" fmla="*/ 2576116 h 6817915"/>
              <a:gd name="connsiteX1777" fmla="*/ 6948015 w 7219081"/>
              <a:gd name="connsiteY1777" fmla="*/ 2580482 h 6817915"/>
              <a:gd name="connsiteX1778" fmla="*/ 6967859 w 7219081"/>
              <a:gd name="connsiteY1778" fmla="*/ 2585243 h 6817915"/>
              <a:gd name="connsiteX1779" fmla="*/ 6976987 w 7219081"/>
              <a:gd name="connsiteY1779" fmla="*/ 2587625 h 6817915"/>
              <a:gd name="connsiteX1780" fmla="*/ 6981353 w 7219081"/>
              <a:gd name="connsiteY1780" fmla="*/ 2590006 h 6817915"/>
              <a:gd name="connsiteX1781" fmla="*/ 6984925 w 7219081"/>
              <a:gd name="connsiteY1781" fmla="*/ 2591991 h 6817915"/>
              <a:gd name="connsiteX1782" fmla="*/ 6988497 w 7219081"/>
              <a:gd name="connsiteY1782" fmla="*/ 2594769 h 6817915"/>
              <a:gd name="connsiteX1783" fmla="*/ 6990481 w 7219081"/>
              <a:gd name="connsiteY1783" fmla="*/ 2597547 h 6817915"/>
              <a:gd name="connsiteX1784" fmla="*/ 6991672 w 7219081"/>
              <a:gd name="connsiteY1784" fmla="*/ 2599928 h 6817915"/>
              <a:gd name="connsiteX1785" fmla="*/ 6992068 w 7219081"/>
              <a:gd name="connsiteY1785" fmla="*/ 2601913 h 6817915"/>
              <a:gd name="connsiteX1786" fmla="*/ 6992862 w 7219081"/>
              <a:gd name="connsiteY1786" fmla="*/ 2603897 h 6817915"/>
              <a:gd name="connsiteX1787" fmla="*/ 6992862 w 7219081"/>
              <a:gd name="connsiteY1787" fmla="*/ 2606675 h 6817915"/>
              <a:gd name="connsiteX1788" fmla="*/ 6991672 w 7219081"/>
              <a:gd name="connsiteY1788" fmla="*/ 2611835 h 6817915"/>
              <a:gd name="connsiteX1789" fmla="*/ 6989687 w 7219081"/>
              <a:gd name="connsiteY1789" fmla="*/ 2616200 h 6817915"/>
              <a:gd name="connsiteX1790" fmla="*/ 6986909 w 7219081"/>
              <a:gd name="connsiteY1790" fmla="*/ 2619375 h 6817915"/>
              <a:gd name="connsiteX1791" fmla="*/ 6983734 w 7219081"/>
              <a:gd name="connsiteY1791" fmla="*/ 2621359 h 6817915"/>
              <a:gd name="connsiteX1792" fmla="*/ 6979765 w 7219081"/>
              <a:gd name="connsiteY1792" fmla="*/ 2622947 h 6817915"/>
              <a:gd name="connsiteX1793" fmla="*/ 6975400 w 7219081"/>
              <a:gd name="connsiteY1793" fmla="*/ 2623344 h 6817915"/>
              <a:gd name="connsiteX1794" fmla="*/ 6970240 w 7219081"/>
              <a:gd name="connsiteY1794" fmla="*/ 2623344 h 6817915"/>
              <a:gd name="connsiteX1795" fmla="*/ 6965478 w 7219081"/>
              <a:gd name="connsiteY1795" fmla="*/ 2622947 h 6817915"/>
              <a:gd name="connsiteX1796" fmla="*/ 6636072 w 7219081"/>
              <a:gd name="connsiteY1796" fmla="*/ 2555082 h 6817915"/>
              <a:gd name="connsiteX1797" fmla="*/ 6547965 w 7219081"/>
              <a:gd name="connsiteY1797" fmla="*/ 2558256 h 6817915"/>
              <a:gd name="connsiteX1798" fmla="*/ 6546378 w 7219081"/>
              <a:gd name="connsiteY1798" fmla="*/ 2554685 h 6817915"/>
              <a:gd name="connsiteX1799" fmla="*/ 6544790 w 7219081"/>
              <a:gd name="connsiteY1799" fmla="*/ 2550716 h 6817915"/>
              <a:gd name="connsiteX1800" fmla="*/ 6543997 w 7219081"/>
              <a:gd name="connsiteY1800" fmla="*/ 2551509 h 6817915"/>
              <a:gd name="connsiteX1801" fmla="*/ 6545981 w 7219081"/>
              <a:gd name="connsiteY1801" fmla="*/ 2554685 h 6817915"/>
              <a:gd name="connsiteX1802" fmla="*/ 6547965 w 7219081"/>
              <a:gd name="connsiteY1802" fmla="*/ 2558256 h 6817915"/>
              <a:gd name="connsiteX1803" fmla="*/ 6552728 w 7219081"/>
              <a:gd name="connsiteY1803" fmla="*/ 2564607 h 6817915"/>
              <a:gd name="connsiteX1804" fmla="*/ 6557490 w 7219081"/>
              <a:gd name="connsiteY1804" fmla="*/ 2569766 h 6817915"/>
              <a:gd name="connsiteX1805" fmla="*/ 6562253 w 7219081"/>
              <a:gd name="connsiteY1805" fmla="*/ 2574132 h 6817915"/>
              <a:gd name="connsiteX1806" fmla="*/ 6567412 w 7219081"/>
              <a:gd name="connsiteY1806" fmla="*/ 2577703 h 6817915"/>
              <a:gd name="connsiteX1807" fmla="*/ 6572968 w 7219081"/>
              <a:gd name="connsiteY1807" fmla="*/ 2580482 h 6817915"/>
              <a:gd name="connsiteX1808" fmla="*/ 6578525 w 7219081"/>
              <a:gd name="connsiteY1808" fmla="*/ 2582466 h 6817915"/>
              <a:gd name="connsiteX1809" fmla="*/ 6584478 w 7219081"/>
              <a:gd name="connsiteY1809" fmla="*/ 2583656 h 6817915"/>
              <a:gd name="connsiteX1810" fmla="*/ 6590828 w 7219081"/>
              <a:gd name="connsiteY1810" fmla="*/ 2584450 h 6817915"/>
              <a:gd name="connsiteX1811" fmla="*/ 6596384 w 7219081"/>
              <a:gd name="connsiteY1811" fmla="*/ 2585243 h 6817915"/>
              <a:gd name="connsiteX1812" fmla="*/ 6602734 w 7219081"/>
              <a:gd name="connsiteY1812" fmla="*/ 2585243 h 6817915"/>
              <a:gd name="connsiteX1813" fmla="*/ 6615434 w 7219081"/>
              <a:gd name="connsiteY1813" fmla="*/ 2584450 h 6817915"/>
              <a:gd name="connsiteX1814" fmla="*/ 6628134 w 7219081"/>
              <a:gd name="connsiteY1814" fmla="*/ 2584053 h 6817915"/>
              <a:gd name="connsiteX1815" fmla="*/ 6640040 w 7219081"/>
              <a:gd name="connsiteY1815" fmla="*/ 2584053 h 6817915"/>
              <a:gd name="connsiteX1816" fmla="*/ 6666631 w 7219081"/>
              <a:gd name="connsiteY1816" fmla="*/ 2584450 h 6817915"/>
              <a:gd name="connsiteX1817" fmla="*/ 6692825 w 7219081"/>
              <a:gd name="connsiteY1817" fmla="*/ 2584450 h 6817915"/>
              <a:gd name="connsiteX1818" fmla="*/ 6744815 w 7219081"/>
              <a:gd name="connsiteY1818" fmla="*/ 2584053 h 6817915"/>
              <a:gd name="connsiteX1819" fmla="*/ 6744815 w 7219081"/>
              <a:gd name="connsiteY1819" fmla="*/ 2602310 h 6817915"/>
              <a:gd name="connsiteX1820" fmla="*/ 6518597 w 7219081"/>
              <a:gd name="connsiteY1820" fmla="*/ 2613422 h 6817915"/>
              <a:gd name="connsiteX1821" fmla="*/ 6521375 w 7219081"/>
              <a:gd name="connsiteY1821" fmla="*/ 2620169 h 6817915"/>
              <a:gd name="connsiteX1822" fmla="*/ 6524550 w 7219081"/>
              <a:gd name="connsiteY1822" fmla="*/ 2627312 h 6817915"/>
              <a:gd name="connsiteX1823" fmla="*/ 6528122 w 7219081"/>
              <a:gd name="connsiteY1823" fmla="*/ 2632869 h 6817915"/>
              <a:gd name="connsiteX1824" fmla="*/ 6531694 w 7219081"/>
              <a:gd name="connsiteY1824" fmla="*/ 2638822 h 6817915"/>
              <a:gd name="connsiteX1825" fmla="*/ 6536059 w 7219081"/>
              <a:gd name="connsiteY1825" fmla="*/ 2643585 h 6817915"/>
              <a:gd name="connsiteX1826" fmla="*/ 6540028 w 7219081"/>
              <a:gd name="connsiteY1826" fmla="*/ 2648347 h 6817915"/>
              <a:gd name="connsiteX1827" fmla="*/ 6544790 w 7219081"/>
              <a:gd name="connsiteY1827" fmla="*/ 2652315 h 6817915"/>
              <a:gd name="connsiteX1828" fmla="*/ 6549553 w 7219081"/>
              <a:gd name="connsiteY1828" fmla="*/ 2656681 h 6817915"/>
              <a:gd name="connsiteX1829" fmla="*/ 6555109 w 7219081"/>
              <a:gd name="connsiteY1829" fmla="*/ 2659856 h 6817915"/>
              <a:gd name="connsiteX1830" fmla="*/ 6560665 w 7219081"/>
              <a:gd name="connsiteY1830" fmla="*/ 2663031 h 6817915"/>
              <a:gd name="connsiteX1831" fmla="*/ 6566618 w 7219081"/>
              <a:gd name="connsiteY1831" fmla="*/ 2665810 h 6817915"/>
              <a:gd name="connsiteX1832" fmla="*/ 6572968 w 7219081"/>
              <a:gd name="connsiteY1832" fmla="*/ 2667793 h 6817915"/>
              <a:gd name="connsiteX1833" fmla="*/ 6579318 w 7219081"/>
              <a:gd name="connsiteY1833" fmla="*/ 2669381 h 6817915"/>
              <a:gd name="connsiteX1834" fmla="*/ 6586462 w 7219081"/>
              <a:gd name="connsiteY1834" fmla="*/ 2670969 h 6817915"/>
              <a:gd name="connsiteX1835" fmla="*/ 6593209 w 7219081"/>
              <a:gd name="connsiteY1835" fmla="*/ 2671763 h 6817915"/>
              <a:gd name="connsiteX1836" fmla="*/ 6601147 w 7219081"/>
              <a:gd name="connsiteY1836" fmla="*/ 2672556 h 6817915"/>
              <a:gd name="connsiteX1837" fmla="*/ 6663456 w 7219081"/>
              <a:gd name="connsiteY1837" fmla="*/ 2676525 h 6817915"/>
              <a:gd name="connsiteX1838" fmla="*/ 6694412 w 7219081"/>
              <a:gd name="connsiteY1838" fmla="*/ 2677715 h 6817915"/>
              <a:gd name="connsiteX1839" fmla="*/ 6725368 w 7219081"/>
              <a:gd name="connsiteY1839" fmla="*/ 2679303 h 6817915"/>
              <a:gd name="connsiteX1840" fmla="*/ 6756325 w 7219081"/>
              <a:gd name="connsiteY1840" fmla="*/ 2679700 h 6817915"/>
              <a:gd name="connsiteX1841" fmla="*/ 6787678 w 7219081"/>
              <a:gd name="connsiteY1841" fmla="*/ 2679700 h 6817915"/>
              <a:gd name="connsiteX1842" fmla="*/ 6819031 w 7219081"/>
              <a:gd name="connsiteY1842" fmla="*/ 2679303 h 6817915"/>
              <a:gd name="connsiteX1843" fmla="*/ 6849987 w 7219081"/>
              <a:gd name="connsiteY1843" fmla="*/ 2677715 h 6817915"/>
              <a:gd name="connsiteX1844" fmla="*/ 6860306 w 7219081"/>
              <a:gd name="connsiteY1844" fmla="*/ 2677319 h 6817915"/>
              <a:gd name="connsiteX1845" fmla="*/ 6869434 w 7219081"/>
              <a:gd name="connsiteY1845" fmla="*/ 2678112 h 6817915"/>
              <a:gd name="connsiteX1846" fmla="*/ 6878562 w 7219081"/>
              <a:gd name="connsiteY1846" fmla="*/ 2680493 h 6817915"/>
              <a:gd name="connsiteX1847" fmla="*/ 6886897 w 7219081"/>
              <a:gd name="connsiteY1847" fmla="*/ 2682875 h 6817915"/>
              <a:gd name="connsiteX1848" fmla="*/ 6894437 w 7219081"/>
              <a:gd name="connsiteY1848" fmla="*/ 2686050 h 6817915"/>
              <a:gd name="connsiteX1849" fmla="*/ 6901184 w 7219081"/>
              <a:gd name="connsiteY1849" fmla="*/ 2690812 h 6817915"/>
              <a:gd name="connsiteX1850" fmla="*/ 6907137 w 7219081"/>
              <a:gd name="connsiteY1850" fmla="*/ 2695575 h 6817915"/>
              <a:gd name="connsiteX1851" fmla="*/ 6911900 w 7219081"/>
              <a:gd name="connsiteY1851" fmla="*/ 2701528 h 6817915"/>
              <a:gd name="connsiteX1852" fmla="*/ 6915868 w 7219081"/>
              <a:gd name="connsiteY1852" fmla="*/ 2707085 h 6817915"/>
              <a:gd name="connsiteX1853" fmla="*/ 6919044 w 7219081"/>
              <a:gd name="connsiteY1853" fmla="*/ 2714228 h 6817915"/>
              <a:gd name="connsiteX1854" fmla="*/ 6921028 w 7219081"/>
              <a:gd name="connsiteY1854" fmla="*/ 2720975 h 6817915"/>
              <a:gd name="connsiteX1855" fmla="*/ 6922218 w 7219081"/>
              <a:gd name="connsiteY1855" fmla="*/ 2728119 h 6817915"/>
              <a:gd name="connsiteX1856" fmla="*/ 6922218 w 7219081"/>
              <a:gd name="connsiteY1856" fmla="*/ 2736056 h 6817915"/>
              <a:gd name="connsiteX1857" fmla="*/ 6920631 w 7219081"/>
              <a:gd name="connsiteY1857" fmla="*/ 2743994 h 6817915"/>
              <a:gd name="connsiteX1858" fmla="*/ 6918647 w 7219081"/>
              <a:gd name="connsiteY1858" fmla="*/ 2752328 h 6817915"/>
              <a:gd name="connsiteX1859" fmla="*/ 6915075 w 7219081"/>
              <a:gd name="connsiteY1859" fmla="*/ 2760265 h 6817915"/>
              <a:gd name="connsiteX1860" fmla="*/ 6919044 w 7219081"/>
              <a:gd name="connsiteY1860" fmla="*/ 2763440 h 6817915"/>
              <a:gd name="connsiteX1861" fmla="*/ 6923409 w 7219081"/>
              <a:gd name="connsiteY1861" fmla="*/ 2765425 h 6817915"/>
              <a:gd name="connsiteX1862" fmla="*/ 6927378 w 7219081"/>
              <a:gd name="connsiteY1862" fmla="*/ 2767806 h 6817915"/>
              <a:gd name="connsiteX1863" fmla="*/ 6932140 w 7219081"/>
              <a:gd name="connsiteY1863" fmla="*/ 2769790 h 6817915"/>
              <a:gd name="connsiteX1864" fmla="*/ 6941268 w 7219081"/>
              <a:gd name="connsiteY1864" fmla="*/ 2772569 h 6817915"/>
              <a:gd name="connsiteX1865" fmla="*/ 6950000 w 7219081"/>
              <a:gd name="connsiteY1865" fmla="*/ 2774156 h 6817915"/>
              <a:gd name="connsiteX1866" fmla="*/ 6959525 w 7219081"/>
              <a:gd name="connsiteY1866" fmla="*/ 2774950 h 6817915"/>
              <a:gd name="connsiteX1867" fmla="*/ 6969050 w 7219081"/>
              <a:gd name="connsiteY1867" fmla="*/ 2774950 h 6817915"/>
              <a:gd name="connsiteX1868" fmla="*/ 6988497 w 7219081"/>
              <a:gd name="connsiteY1868" fmla="*/ 2774553 h 6817915"/>
              <a:gd name="connsiteX1869" fmla="*/ 7007547 w 7219081"/>
              <a:gd name="connsiteY1869" fmla="*/ 2774156 h 6817915"/>
              <a:gd name="connsiteX1870" fmla="*/ 7017072 w 7219081"/>
              <a:gd name="connsiteY1870" fmla="*/ 2774553 h 6817915"/>
              <a:gd name="connsiteX1871" fmla="*/ 7026597 w 7219081"/>
              <a:gd name="connsiteY1871" fmla="*/ 2774950 h 6817915"/>
              <a:gd name="connsiteX1872" fmla="*/ 7035328 w 7219081"/>
              <a:gd name="connsiteY1872" fmla="*/ 2777331 h 6817915"/>
              <a:gd name="connsiteX1873" fmla="*/ 7044456 w 7219081"/>
              <a:gd name="connsiteY1873" fmla="*/ 2779712 h 6817915"/>
              <a:gd name="connsiteX1874" fmla="*/ 7049218 w 7219081"/>
              <a:gd name="connsiteY1874" fmla="*/ 2782094 h 6817915"/>
              <a:gd name="connsiteX1875" fmla="*/ 7053187 w 7219081"/>
              <a:gd name="connsiteY1875" fmla="*/ 2784078 h 6817915"/>
              <a:gd name="connsiteX1876" fmla="*/ 7057553 w 7219081"/>
              <a:gd name="connsiteY1876" fmla="*/ 2786856 h 6817915"/>
              <a:gd name="connsiteX1877" fmla="*/ 7061918 w 7219081"/>
              <a:gd name="connsiteY1877" fmla="*/ 2789635 h 6817915"/>
              <a:gd name="connsiteX1878" fmla="*/ 7078190 w 7219081"/>
              <a:gd name="connsiteY1878" fmla="*/ 2791222 h 6817915"/>
              <a:gd name="connsiteX1879" fmla="*/ 7093668 w 7219081"/>
              <a:gd name="connsiteY1879" fmla="*/ 2794397 h 6817915"/>
              <a:gd name="connsiteX1880" fmla="*/ 7125815 w 7219081"/>
              <a:gd name="connsiteY1880" fmla="*/ 2800747 h 6817915"/>
              <a:gd name="connsiteX1881" fmla="*/ 7141690 w 7219081"/>
              <a:gd name="connsiteY1881" fmla="*/ 2803525 h 6817915"/>
              <a:gd name="connsiteX1882" fmla="*/ 7157962 w 7219081"/>
              <a:gd name="connsiteY1882" fmla="*/ 2805510 h 6817915"/>
              <a:gd name="connsiteX1883" fmla="*/ 7166297 w 7219081"/>
              <a:gd name="connsiteY1883" fmla="*/ 2806303 h 6817915"/>
              <a:gd name="connsiteX1884" fmla="*/ 7174234 w 7219081"/>
              <a:gd name="connsiteY1884" fmla="*/ 2806303 h 6817915"/>
              <a:gd name="connsiteX1885" fmla="*/ 7182965 w 7219081"/>
              <a:gd name="connsiteY1885" fmla="*/ 2806303 h 6817915"/>
              <a:gd name="connsiteX1886" fmla="*/ 7191300 w 7219081"/>
              <a:gd name="connsiteY1886" fmla="*/ 2805510 h 6817915"/>
              <a:gd name="connsiteX1887" fmla="*/ 7196459 w 7219081"/>
              <a:gd name="connsiteY1887" fmla="*/ 2805113 h 6817915"/>
              <a:gd name="connsiteX1888" fmla="*/ 7202412 w 7219081"/>
              <a:gd name="connsiteY1888" fmla="*/ 2805510 h 6817915"/>
              <a:gd name="connsiteX1889" fmla="*/ 7207175 w 7219081"/>
              <a:gd name="connsiteY1889" fmla="*/ 2807097 h 6817915"/>
              <a:gd name="connsiteX1890" fmla="*/ 7211144 w 7219081"/>
              <a:gd name="connsiteY1890" fmla="*/ 2809875 h 6817915"/>
              <a:gd name="connsiteX1891" fmla="*/ 7213128 w 7219081"/>
              <a:gd name="connsiteY1891" fmla="*/ 2811066 h 6817915"/>
              <a:gd name="connsiteX1892" fmla="*/ 7214715 w 7219081"/>
              <a:gd name="connsiteY1892" fmla="*/ 2813050 h 6817915"/>
              <a:gd name="connsiteX1893" fmla="*/ 7216303 w 7219081"/>
              <a:gd name="connsiteY1893" fmla="*/ 2815034 h 6817915"/>
              <a:gd name="connsiteX1894" fmla="*/ 7217494 w 7219081"/>
              <a:gd name="connsiteY1894" fmla="*/ 2817018 h 6817915"/>
              <a:gd name="connsiteX1895" fmla="*/ 7217890 w 7219081"/>
              <a:gd name="connsiteY1895" fmla="*/ 2819797 h 6817915"/>
              <a:gd name="connsiteX1896" fmla="*/ 7218684 w 7219081"/>
              <a:gd name="connsiteY1896" fmla="*/ 2822972 h 6817915"/>
              <a:gd name="connsiteX1897" fmla="*/ 7219081 w 7219081"/>
              <a:gd name="connsiteY1897" fmla="*/ 2826147 h 6817915"/>
              <a:gd name="connsiteX1898" fmla="*/ 7218684 w 7219081"/>
              <a:gd name="connsiteY1898" fmla="*/ 2829719 h 6817915"/>
              <a:gd name="connsiteX1899" fmla="*/ 7217890 w 7219081"/>
              <a:gd name="connsiteY1899" fmla="*/ 2832497 h 6817915"/>
              <a:gd name="connsiteX1900" fmla="*/ 7217494 w 7219081"/>
              <a:gd name="connsiteY1900" fmla="*/ 2835275 h 6817915"/>
              <a:gd name="connsiteX1901" fmla="*/ 7216303 w 7219081"/>
              <a:gd name="connsiteY1901" fmla="*/ 2837259 h 6817915"/>
              <a:gd name="connsiteX1902" fmla="*/ 7215509 w 7219081"/>
              <a:gd name="connsiteY1902" fmla="*/ 2838847 h 6817915"/>
              <a:gd name="connsiteX1903" fmla="*/ 7212731 w 7219081"/>
              <a:gd name="connsiteY1903" fmla="*/ 2842022 h 6817915"/>
              <a:gd name="connsiteX1904" fmla="*/ 7209159 w 7219081"/>
              <a:gd name="connsiteY1904" fmla="*/ 2844006 h 6817915"/>
              <a:gd name="connsiteX1905" fmla="*/ 7204794 w 7219081"/>
              <a:gd name="connsiteY1905" fmla="*/ 2845594 h 6817915"/>
              <a:gd name="connsiteX1906" fmla="*/ 7200825 w 7219081"/>
              <a:gd name="connsiteY1906" fmla="*/ 2846785 h 6817915"/>
              <a:gd name="connsiteX1907" fmla="*/ 7191697 w 7219081"/>
              <a:gd name="connsiteY1907" fmla="*/ 2847578 h 6817915"/>
              <a:gd name="connsiteX1908" fmla="*/ 7184156 w 7219081"/>
              <a:gd name="connsiteY1908" fmla="*/ 2848769 h 6817915"/>
              <a:gd name="connsiteX1909" fmla="*/ 7180584 w 7219081"/>
              <a:gd name="connsiteY1909" fmla="*/ 2848769 h 6817915"/>
              <a:gd name="connsiteX1910" fmla="*/ 7177012 w 7219081"/>
              <a:gd name="connsiteY1910" fmla="*/ 2848372 h 6817915"/>
              <a:gd name="connsiteX1911" fmla="*/ 7150818 w 7219081"/>
              <a:gd name="connsiteY1911" fmla="*/ 2842816 h 6817915"/>
              <a:gd name="connsiteX1912" fmla="*/ 7137325 w 7219081"/>
              <a:gd name="connsiteY1912" fmla="*/ 2840434 h 6817915"/>
              <a:gd name="connsiteX1913" fmla="*/ 7124228 w 7219081"/>
              <a:gd name="connsiteY1913" fmla="*/ 2838053 h 6817915"/>
              <a:gd name="connsiteX1914" fmla="*/ 7111131 w 7219081"/>
              <a:gd name="connsiteY1914" fmla="*/ 2836863 h 6817915"/>
              <a:gd name="connsiteX1915" fmla="*/ 7098034 w 7219081"/>
              <a:gd name="connsiteY1915" fmla="*/ 2835275 h 6817915"/>
              <a:gd name="connsiteX1916" fmla="*/ 7084937 w 7219081"/>
              <a:gd name="connsiteY1916" fmla="*/ 2834481 h 6817915"/>
              <a:gd name="connsiteX1917" fmla="*/ 7071840 w 7219081"/>
              <a:gd name="connsiteY1917" fmla="*/ 2834481 h 6817915"/>
              <a:gd name="connsiteX1918" fmla="*/ 7059140 w 7219081"/>
              <a:gd name="connsiteY1918" fmla="*/ 2835275 h 6817915"/>
              <a:gd name="connsiteX1919" fmla="*/ 7046044 w 7219081"/>
              <a:gd name="connsiteY1919" fmla="*/ 2836863 h 6817915"/>
              <a:gd name="connsiteX1920" fmla="*/ 7032947 w 7219081"/>
              <a:gd name="connsiteY1920" fmla="*/ 2839244 h 6817915"/>
              <a:gd name="connsiteX1921" fmla="*/ 7020247 w 7219081"/>
              <a:gd name="connsiteY1921" fmla="*/ 2842419 h 6817915"/>
              <a:gd name="connsiteX1922" fmla="*/ 7007150 w 7219081"/>
              <a:gd name="connsiteY1922" fmla="*/ 2846785 h 6817915"/>
              <a:gd name="connsiteX1923" fmla="*/ 6994450 w 7219081"/>
              <a:gd name="connsiteY1923" fmla="*/ 2852340 h 6817915"/>
              <a:gd name="connsiteX1924" fmla="*/ 6981750 w 7219081"/>
              <a:gd name="connsiteY1924" fmla="*/ 2859484 h 6817915"/>
              <a:gd name="connsiteX1925" fmla="*/ 6968653 w 7219081"/>
              <a:gd name="connsiteY1925" fmla="*/ 2867025 h 6817915"/>
              <a:gd name="connsiteX1926" fmla="*/ 6967859 w 7219081"/>
              <a:gd name="connsiteY1926" fmla="*/ 2857897 h 6817915"/>
              <a:gd name="connsiteX1927" fmla="*/ 6967859 w 7219081"/>
              <a:gd name="connsiteY1927" fmla="*/ 2849959 h 6817915"/>
              <a:gd name="connsiteX1928" fmla="*/ 6969050 w 7219081"/>
              <a:gd name="connsiteY1928" fmla="*/ 2842816 h 6817915"/>
              <a:gd name="connsiteX1929" fmla="*/ 6971034 w 7219081"/>
              <a:gd name="connsiteY1929" fmla="*/ 2837656 h 6817915"/>
              <a:gd name="connsiteX1930" fmla="*/ 6974209 w 7219081"/>
              <a:gd name="connsiteY1930" fmla="*/ 2832894 h 6817915"/>
              <a:gd name="connsiteX1931" fmla="*/ 6977384 w 7219081"/>
              <a:gd name="connsiteY1931" fmla="*/ 2829322 h 6817915"/>
              <a:gd name="connsiteX1932" fmla="*/ 6981750 w 7219081"/>
              <a:gd name="connsiteY1932" fmla="*/ 2826544 h 6817915"/>
              <a:gd name="connsiteX1933" fmla="*/ 6986115 w 7219081"/>
              <a:gd name="connsiteY1933" fmla="*/ 2824162 h 6817915"/>
              <a:gd name="connsiteX1934" fmla="*/ 6995244 w 7219081"/>
              <a:gd name="connsiteY1934" fmla="*/ 2820194 h 6817915"/>
              <a:gd name="connsiteX1935" fmla="*/ 7004372 w 7219081"/>
              <a:gd name="connsiteY1935" fmla="*/ 2816225 h 6817915"/>
              <a:gd name="connsiteX1936" fmla="*/ 7008737 w 7219081"/>
              <a:gd name="connsiteY1936" fmla="*/ 2813843 h 6817915"/>
              <a:gd name="connsiteX1937" fmla="*/ 7012309 w 7219081"/>
              <a:gd name="connsiteY1937" fmla="*/ 2811463 h 6817915"/>
              <a:gd name="connsiteX1938" fmla="*/ 7015484 w 7219081"/>
              <a:gd name="connsiteY1938" fmla="*/ 2808287 h 6817915"/>
              <a:gd name="connsiteX1939" fmla="*/ 7017468 w 7219081"/>
              <a:gd name="connsiteY1939" fmla="*/ 2804715 h 6817915"/>
              <a:gd name="connsiteX1940" fmla="*/ 6988497 w 7219081"/>
              <a:gd name="connsiteY1940" fmla="*/ 2804715 h 6817915"/>
              <a:gd name="connsiteX1941" fmla="*/ 6983734 w 7219081"/>
              <a:gd name="connsiteY1941" fmla="*/ 2803922 h 6817915"/>
              <a:gd name="connsiteX1942" fmla="*/ 6978972 w 7219081"/>
              <a:gd name="connsiteY1942" fmla="*/ 2803922 h 6817915"/>
              <a:gd name="connsiteX1943" fmla="*/ 6969050 w 7219081"/>
              <a:gd name="connsiteY1943" fmla="*/ 2803922 h 6817915"/>
              <a:gd name="connsiteX1944" fmla="*/ 6959525 w 7219081"/>
              <a:gd name="connsiteY1944" fmla="*/ 2804715 h 6817915"/>
              <a:gd name="connsiteX1945" fmla="*/ 6950000 w 7219081"/>
              <a:gd name="connsiteY1945" fmla="*/ 2805113 h 6817915"/>
              <a:gd name="connsiteX1946" fmla="*/ 6945237 w 7219081"/>
              <a:gd name="connsiteY1946" fmla="*/ 2804715 h 6817915"/>
              <a:gd name="connsiteX1947" fmla="*/ 6940872 w 7219081"/>
              <a:gd name="connsiteY1947" fmla="*/ 2803922 h 6817915"/>
              <a:gd name="connsiteX1948" fmla="*/ 6936109 w 7219081"/>
              <a:gd name="connsiteY1948" fmla="*/ 2803525 h 6817915"/>
              <a:gd name="connsiteX1949" fmla="*/ 6931744 w 7219081"/>
              <a:gd name="connsiteY1949" fmla="*/ 2801937 h 6817915"/>
              <a:gd name="connsiteX1950" fmla="*/ 6926981 w 7219081"/>
              <a:gd name="connsiteY1950" fmla="*/ 2799953 h 6817915"/>
              <a:gd name="connsiteX1951" fmla="*/ 6922615 w 7219081"/>
              <a:gd name="connsiteY1951" fmla="*/ 2797175 h 6817915"/>
              <a:gd name="connsiteX1952" fmla="*/ 6918647 w 7219081"/>
              <a:gd name="connsiteY1952" fmla="*/ 2794000 h 6817915"/>
              <a:gd name="connsiteX1953" fmla="*/ 6915075 w 7219081"/>
              <a:gd name="connsiteY1953" fmla="*/ 2789635 h 6817915"/>
              <a:gd name="connsiteX1954" fmla="*/ 6907137 w 7219081"/>
              <a:gd name="connsiteY1954" fmla="*/ 2790428 h 6817915"/>
              <a:gd name="connsiteX1955" fmla="*/ 6899200 w 7219081"/>
              <a:gd name="connsiteY1955" fmla="*/ 2789635 h 6817915"/>
              <a:gd name="connsiteX1956" fmla="*/ 6891659 w 7219081"/>
              <a:gd name="connsiteY1956" fmla="*/ 2788840 h 6817915"/>
              <a:gd name="connsiteX1957" fmla="*/ 6884515 w 7219081"/>
              <a:gd name="connsiteY1957" fmla="*/ 2787253 h 6817915"/>
              <a:gd name="connsiteX1958" fmla="*/ 6876975 w 7219081"/>
              <a:gd name="connsiteY1958" fmla="*/ 2784475 h 6817915"/>
              <a:gd name="connsiteX1959" fmla="*/ 6870228 w 7219081"/>
              <a:gd name="connsiteY1959" fmla="*/ 2782094 h 6817915"/>
              <a:gd name="connsiteX1960" fmla="*/ 6862687 w 7219081"/>
              <a:gd name="connsiteY1960" fmla="*/ 2778919 h 6817915"/>
              <a:gd name="connsiteX1961" fmla="*/ 6855940 w 7219081"/>
              <a:gd name="connsiteY1961" fmla="*/ 2774950 h 6817915"/>
              <a:gd name="connsiteX1962" fmla="*/ 6851178 w 7219081"/>
              <a:gd name="connsiteY1962" fmla="*/ 2771775 h 6817915"/>
              <a:gd name="connsiteX1963" fmla="*/ 6846018 w 7219081"/>
              <a:gd name="connsiteY1963" fmla="*/ 2770187 h 6817915"/>
              <a:gd name="connsiteX1964" fmla="*/ 6840065 w 7219081"/>
              <a:gd name="connsiteY1964" fmla="*/ 2769393 h 6817915"/>
              <a:gd name="connsiteX1965" fmla="*/ 6834906 w 7219081"/>
              <a:gd name="connsiteY1965" fmla="*/ 2768600 h 6817915"/>
              <a:gd name="connsiteX1966" fmla="*/ 6828953 w 7219081"/>
              <a:gd name="connsiteY1966" fmla="*/ 2769393 h 6817915"/>
              <a:gd name="connsiteX1967" fmla="*/ 6823397 w 7219081"/>
              <a:gd name="connsiteY1967" fmla="*/ 2769790 h 6817915"/>
              <a:gd name="connsiteX1968" fmla="*/ 6811887 w 7219081"/>
              <a:gd name="connsiteY1968" fmla="*/ 2771378 h 6817915"/>
              <a:gd name="connsiteX1969" fmla="*/ 6805934 w 7219081"/>
              <a:gd name="connsiteY1969" fmla="*/ 2772569 h 6817915"/>
              <a:gd name="connsiteX1970" fmla="*/ 6799981 w 7219081"/>
              <a:gd name="connsiteY1970" fmla="*/ 2772965 h 6817915"/>
              <a:gd name="connsiteX1971" fmla="*/ 6794425 w 7219081"/>
              <a:gd name="connsiteY1971" fmla="*/ 2772965 h 6817915"/>
              <a:gd name="connsiteX1972" fmla="*/ 6789265 w 7219081"/>
              <a:gd name="connsiteY1972" fmla="*/ 2772569 h 6817915"/>
              <a:gd name="connsiteX1973" fmla="*/ 6783709 w 7219081"/>
              <a:gd name="connsiteY1973" fmla="*/ 2770981 h 6817915"/>
              <a:gd name="connsiteX1974" fmla="*/ 6778550 w 7219081"/>
              <a:gd name="connsiteY1974" fmla="*/ 2768203 h 6817915"/>
              <a:gd name="connsiteX1975" fmla="*/ 6773390 w 7219081"/>
              <a:gd name="connsiteY1975" fmla="*/ 2764631 h 6817915"/>
              <a:gd name="connsiteX1976" fmla="*/ 6768628 w 7219081"/>
              <a:gd name="connsiteY1976" fmla="*/ 2759472 h 6817915"/>
              <a:gd name="connsiteX1977" fmla="*/ 6768628 w 7219081"/>
              <a:gd name="connsiteY1977" fmla="*/ 2759869 h 6817915"/>
              <a:gd name="connsiteX1978" fmla="*/ 6748784 w 7219081"/>
              <a:gd name="connsiteY1978" fmla="*/ 2763044 h 6817915"/>
              <a:gd name="connsiteX1979" fmla="*/ 6728147 w 7219081"/>
              <a:gd name="connsiteY1979" fmla="*/ 2765425 h 6817915"/>
              <a:gd name="connsiteX1980" fmla="*/ 6707906 w 7219081"/>
              <a:gd name="connsiteY1980" fmla="*/ 2767012 h 6817915"/>
              <a:gd name="connsiteX1981" fmla="*/ 6687665 w 7219081"/>
              <a:gd name="connsiteY1981" fmla="*/ 2767806 h 6817915"/>
              <a:gd name="connsiteX1982" fmla="*/ 6667425 w 7219081"/>
              <a:gd name="connsiteY1982" fmla="*/ 2767012 h 6817915"/>
              <a:gd name="connsiteX1983" fmla="*/ 6647184 w 7219081"/>
              <a:gd name="connsiteY1983" fmla="*/ 2766219 h 6817915"/>
              <a:gd name="connsiteX1984" fmla="*/ 6626944 w 7219081"/>
              <a:gd name="connsiteY1984" fmla="*/ 2763440 h 6817915"/>
              <a:gd name="connsiteX1985" fmla="*/ 6606306 w 7219081"/>
              <a:gd name="connsiteY1985" fmla="*/ 2760265 h 6817915"/>
              <a:gd name="connsiteX1986" fmla="*/ 6594003 w 7219081"/>
              <a:gd name="connsiteY1986" fmla="*/ 2756694 h 6817915"/>
              <a:gd name="connsiteX1987" fmla="*/ 6582890 w 7219081"/>
              <a:gd name="connsiteY1987" fmla="*/ 2754710 h 6817915"/>
              <a:gd name="connsiteX1988" fmla="*/ 6572968 w 7219081"/>
              <a:gd name="connsiteY1988" fmla="*/ 2753519 h 6817915"/>
              <a:gd name="connsiteX1989" fmla="*/ 6568206 w 7219081"/>
              <a:gd name="connsiteY1989" fmla="*/ 2753915 h 6817915"/>
              <a:gd name="connsiteX1990" fmla="*/ 6564237 w 7219081"/>
              <a:gd name="connsiteY1990" fmla="*/ 2753915 h 6817915"/>
              <a:gd name="connsiteX1991" fmla="*/ 6560268 w 7219081"/>
              <a:gd name="connsiteY1991" fmla="*/ 2754710 h 6817915"/>
              <a:gd name="connsiteX1992" fmla="*/ 6556300 w 7219081"/>
              <a:gd name="connsiteY1992" fmla="*/ 2755503 h 6817915"/>
              <a:gd name="connsiteX1993" fmla="*/ 6553522 w 7219081"/>
              <a:gd name="connsiteY1993" fmla="*/ 2757090 h 6817915"/>
              <a:gd name="connsiteX1994" fmla="*/ 6550347 w 7219081"/>
              <a:gd name="connsiteY1994" fmla="*/ 2758281 h 6817915"/>
              <a:gd name="connsiteX1995" fmla="*/ 6547568 w 7219081"/>
              <a:gd name="connsiteY1995" fmla="*/ 2760265 h 6817915"/>
              <a:gd name="connsiteX1996" fmla="*/ 6544790 w 7219081"/>
              <a:gd name="connsiteY1996" fmla="*/ 2762647 h 6817915"/>
              <a:gd name="connsiteX1997" fmla="*/ 6542806 w 7219081"/>
              <a:gd name="connsiteY1997" fmla="*/ 2764631 h 6817915"/>
              <a:gd name="connsiteX1998" fmla="*/ 6540822 w 7219081"/>
              <a:gd name="connsiteY1998" fmla="*/ 2767012 h 6817915"/>
              <a:gd name="connsiteX1999" fmla="*/ 6537647 w 7219081"/>
              <a:gd name="connsiteY1999" fmla="*/ 2772965 h 6817915"/>
              <a:gd name="connsiteX2000" fmla="*/ 6534868 w 7219081"/>
              <a:gd name="connsiteY2000" fmla="*/ 2779316 h 6817915"/>
              <a:gd name="connsiteX2001" fmla="*/ 6533281 w 7219081"/>
              <a:gd name="connsiteY2001" fmla="*/ 2786856 h 6817915"/>
              <a:gd name="connsiteX2002" fmla="*/ 6532090 w 7219081"/>
              <a:gd name="connsiteY2002" fmla="*/ 2794397 h 6817915"/>
              <a:gd name="connsiteX2003" fmla="*/ 6531694 w 7219081"/>
              <a:gd name="connsiteY2003" fmla="*/ 2803525 h 6817915"/>
              <a:gd name="connsiteX2004" fmla="*/ 6531694 w 7219081"/>
              <a:gd name="connsiteY2004" fmla="*/ 2813050 h 6817915"/>
              <a:gd name="connsiteX2005" fmla="*/ 6532090 w 7219081"/>
              <a:gd name="connsiteY2005" fmla="*/ 2822575 h 6817915"/>
              <a:gd name="connsiteX2006" fmla="*/ 6533281 w 7219081"/>
              <a:gd name="connsiteY2006" fmla="*/ 2832497 h 6817915"/>
              <a:gd name="connsiteX2007" fmla="*/ 6636072 w 7219081"/>
              <a:gd name="connsiteY2007" fmla="*/ 2848372 h 6817915"/>
              <a:gd name="connsiteX2008" fmla="*/ 6650756 w 7219081"/>
              <a:gd name="connsiteY2008" fmla="*/ 2848372 h 6817915"/>
              <a:gd name="connsiteX2009" fmla="*/ 6656312 w 7219081"/>
              <a:gd name="connsiteY2009" fmla="*/ 2838053 h 6817915"/>
              <a:gd name="connsiteX2010" fmla="*/ 6659487 w 7219081"/>
              <a:gd name="connsiteY2010" fmla="*/ 2833687 h 6817915"/>
              <a:gd name="connsiteX2011" fmla="*/ 6663456 w 7219081"/>
              <a:gd name="connsiteY2011" fmla="*/ 2829322 h 6817915"/>
              <a:gd name="connsiteX2012" fmla="*/ 6667425 w 7219081"/>
              <a:gd name="connsiteY2012" fmla="*/ 2826147 h 6817915"/>
              <a:gd name="connsiteX2013" fmla="*/ 6669806 w 7219081"/>
              <a:gd name="connsiteY2013" fmla="*/ 2824559 h 6817915"/>
              <a:gd name="connsiteX2014" fmla="*/ 6671790 w 7219081"/>
              <a:gd name="connsiteY2014" fmla="*/ 2824162 h 6817915"/>
              <a:gd name="connsiteX2015" fmla="*/ 6674568 w 7219081"/>
              <a:gd name="connsiteY2015" fmla="*/ 2823369 h 6817915"/>
              <a:gd name="connsiteX2016" fmla="*/ 6676553 w 7219081"/>
              <a:gd name="connsiteY2016" fmla="*/ 2824162 h 6817915"/>
              <a:gd name="connsiteX2017" fmla="*/ 6679728 w 7219081"/>
              <a:gd name="connsiteY2017" fmla="*/ 2824559 h 6817915"/>
              <a:gd name="connsiteX2018" fmla="*/ 6682109 w 7219081"/>
              <a:gd name="connsiteY2018" fmla="*/ 2825750 h 6817915"/>
              <a:gd name="connsiteX2019" fmla="*/ 6685284 w 7219081"/>
              <a:gd name="connsiteY2019" fmla="*/ 2827338 h 6817915"/>
              <a:gd name="connsiteX2020" fmla="*/ 6687665 w 7219081"/>
              <a:gd name="connsiteY2020" fmla="*/ 2829322 h 6817915"/>
              <a:gd name="connsiteX2021" fmla="*/ 6689253 w 7219081"/>
              <a:gd name="connsiteY2021" fmla="*/ 2831306 h 6817915"/>
              <a:gd name="connsiteX2022" fmla="*/ 6690047 w 7219081"/>
              <a:gd name="connsiteY2022" fmla="*/ 2833687 h 6817915"/>
              <a:gd name="connsiteX2023" fmla="*/ 6690840 w 7219081"/>
              <a:gd name="connsiteY2023" fmla="*/ 2835672 h 6817915"/>
              <a:gd name="connsiteX2024" fmla="*/ 6690840 w 7219081"/>
              <a:gd name="connsiteY2024" fmla="*/ 2838053 h 6817915"/>
              <a:gd name="connsiteX2025" fmla="*/ 6690047 w 7219081"/>
              <a:gd name="connsiteY2025" fmla="*/ 2840434 h 6817915"/>
              <a:gd name="connsiteX2026" fmla="*/ 6689253 w 7219081"/>
              <a:gd name="connsiteY2026" fmla="*/ 2842816 h 6817915"/>
              <a:gd name="connsiteX2027" fmla="*/ 6686872 w 7219081"/>
              <a:gd name="connsiteY2027" fmla="*/ 2847578 h 6817915"/>
              <a:gd name="connsiteX2028" fmla="*/ 6684490 w 7219081"/>
              <a:gd name="connsiteY2028" fmla="*/ 2853134 h 6817915"/>
              <a:gd name="connsiteX2029" fmla="*/ 6681712 w 7219081"/>
              <a:gd name="connsiteY2029" fmla="*/ 2858294 h 6817915"/>
              <a:gd name="connsiteX2030" fmla="*/ 6680125 w 7219081"/>
              <a:gd name="connsiteY2030" fmla="*/ 2863056 h 6817915"/>
              <a:gd name="connsiteX2031" fmla="*/ 6686872 w 7219081"/>
              <a:gd name="connsiteY2031" fmla="*/ 2866628 h 6817915"/>
              <a:gd name="connsiteX2032" fmla="*/ 6692825 w 7219081"/>
              <a:gd name="connsiteY2032" fmla="*/ 2870200 h 6817915"/>
              <a:gd name="connsiteX2033" fmla="*/ 6697984 w 7219081"/>
              <a:gd name="connsiteY2033" fmla="*/ 2874963 h 6817915"/>
              <a:gd name="connsiteX2034" fmla="*/ 6701556 w 7219081"/>
              <a:gd name="connsiteY2034" fmla="*/ 2880519 h 6817915"/>
              <a:gd name="connsiteX2035" fmla="*/ 6705525 w 7219081"/>
              <a:gd name="connsiteY2035" fmla="*/ 2886075 h 6817915"/>
              <a:gd name="connsiteX2036" fmla="*/ 6707509 w 7219081"/>
              <a:gd name="connsiteY2036" fmla="*/ 2892425 h 6817915"/>
              <a:gd name="connsiteX2037" fmla="*/ 6709097 w 7219081"/>
              <a:gd name="connsiteY2037" fmla="*/ 2899172 h 6817915"/>
              <a:gd name="connsiteX2038" fmla="*/ 6709494 w 7219081"/>
              <a:gd name="connsiteY2038" fmla="*/ 2907110 h 6817915"/>
              <a:gd name="connsiteX2039" fmla="*/ 6716637 w 7219081"/>
              <a:gd name="connsiteY2039" fmla="*/ 2910285 h 6817915"/>
              <a:gd name="connsiteX2040" fmla="*/ 6723781 w 7219081"/>
              <a:gd name="connsiteY2040" fmla="*/ 2912269 h 6817915"/>
              <a:gd name="connsiteX2041" fmla="*/ 6731322 w 7219081"/>
              <a:gd name="connsiteY2041" fmla="*/ 2914650 h 6817915"/>
              <a:gd name="connsiteX2042" fmla="*/ 6738465 w 7219081"/>
              <a:gd name="connsiteY2042" fmla="*/ 2916238 h 6817915"/>
              <a:gd name="connsiteX2043" fmla="*/ 6753944 w 7219081"/>
              <a:gd name="connsiteY2043" fmla="*/ 2917825 h 6817915"/>
              <a:gd name="connsiteX2044" fmla="*/ 6769025 w 7219081"/>
              <a:gd name="connsiteY2044" fmla="*/ 2919412 h 6817915"/>
              <a:gd name="connsiteX2045" fmla="*/ 6783709 w 7219081"/>
              <a:gd name="connsiteY2045" fmla="*/ 2921000 h 6817915"/>
              <a:gd name="connsiteX2046" fmla="*/ 6791647 w 7219081"/>
              <a:gd name="connsiteY2046" fmla="*/ 2921794 h 6817915"/>
              <a:gd name="connsiteX2047" fmla="*/ 6799187 w 7219081"/>
              <a:gd name="connsiteY2047" fmla="*/ 2924175 h 6817915"/>
              <a:gd name="connsiteX2048" fmla="*/ 6805934 w 7219081"/>
              <a:gd name="connsiteY2048" fmla="*/ 2926160 h 6817915"/>
              <a:gd name="connsiteX2049" fmla="*/ 6813475 w 7219081"/>
              <a:gd name="connsiteY2049" fmla="*/ 2928938 h 6817915"/>
              <a:gd name="connsiteX2050" fmla="*/ 6820222 w 7219081"/>
              <a:gd name="connsiteY2050" fmla="*/ 2932509 h 6817915"/>
              <a:gd name="connsiteX2051" fmla="*/ 6826968 w 7219081"/>
              <a:gd name="connsiteY2051" fmla="*/ 2936478 h 6817915"/>
              <a:gd name="connsiteX2052" fmla="*/ 6839668 w 7219081"/>
              <a:gd name="connsiteY2052" fmla="*/ 2937272 h 6817915"/>
              <a:gd name="connsiteX2053" fmla="*/ 6846018 w 7219081"/>
              <a:gd name="connsiteY2053" fmla="*/ 2937669 h 6817915"/>
              <a:gd name="connsiteX2054" fmla="*/ 6852368 w 7219081"/>
              <a:gd name="connsiteY2054" fmla="*/ 2938859 h 6817915"/>
              <a:gd name="connsiteX2055" fmla="*/ 6855544 w 7219081"/>
              <a:gd name="connsiteY2055" fmla="*/ 2939653 h 6817915"/>
              <a:gd name="connsiteX2056" fmla="*/ 6859115 w 7219081"/>
              <a:gd name="connsiteY2056" fmla="*/ 2941241 h 6817915"/>
              <a:gd name="connsiteX2057" fmla="*/ 6862290 w 7219081"/>
              <a:gd name="connsiteY2057" fmla="*/ 2942828 h 6817915"/>
              <a:gd name="connsiteX2058" fmla="*/ 6865465 w 7219081"/>
              <a:gd name="connsiteY2058" fmla="*/ 2945210 h 6817915"/>
              <a:gd name="connsiteX2059" fmla="*/ 6868640 w 7219081"/>
              <a:gd name="connsiteY2059" fmla="*/ 2947590 h 6817915"/>
              <a:gd name="connsiteX2060" fmla="*/ 6871815 w 7219081"/>
              <a:gd name="connsiteY2060" fmla="*/ 2950765 h 6817915"/>
              <a:gd name="connsiteX2061" fmla="*/ 6874990 w 7219081"/>
              <a:gd name="connsiteY2061" fmla="*/ 2954734 h 6817915"/>
              <a:gd name="connsiteX2062" fmla="*/ 6878165 w 7219081"/>
              <a:gd name="connsiteY2062" fmla="*/ 2958703 h 6817915"/>
              <a:gd name="connsiteX2063" fmla="*/ 6844828 w 7219081"/>
              <a:gd name="connsiteY2063" fmla="*/ 2963466 h 6817915"/>
              <a:gd name="connsiteX2064" fmla="*/ 6812284 w 7219081"/>
              <a:gd name="connsiteY2064" fmla="*/ 2967831 h 6817915"/>
              <a:gd name="connsiteX2065" fmla="*/ 6796012 w 7219081"/>
              <a:gd name="connsiteY2065" fmla="*/ 2968625 h 6817915"/>
              <a:gd name="connsiteX2066" fmla="*/ 6779740 w 7219081"/>
              <a:gd name="connsiteY2066" fmla="*/ 2970213 h 6817915"/>
              <a:gd name="connsiteX2067" fmla="*/ 6763865 w 7219081"/>
              <a:gd name="connsiteY2067" fmla="*/ 2971006 h 6817915"/>
              <a:gd name="connsiteX2068" fmla="*/ 6747594 w 7219081"/>
              <a:gd name="connsiteY2068" fmla="*/ 2971403 h 6817915"/>
              <a:gd name="connsiteX2069" fmla="*/ 6731718 w 7219081"/>
              <a:gd name="connsiteY2069" fmla="*/ 2971403 h 6817915"/>
              <a:gd name="connsiteX2070" fmla="*/ 6715844 w 7219081"/>
              <a:gd name="connsiteY2070" fmla="*/ 2971006 h 6817915"/>
              <a:gd name="connsiteX2071" fmla="*/ 6699572 w 7219081"/>
              <a:gd name="connsiteY2071" fmla="*/ 2969419 h 6817915"/>
              <a:gd name="connsiteX2072" fmla="*/ 6683697 w 7219081"/>
              <a:gd name="connsiteY2072" fmla="*/ 2967831 h 6817915"/>
              <a:gd name="connsiteX2073" fmla="*/ 6668218 w 7219081"/>
              <a:gd name="connsiteY2073" fmla="*/ 2964656 h 6817915"/>
              <a:gd name="connsiteX2074" fmla="*/ 6652344 w 7219081"/>
              <a:gd name="connsiteY2074" fmla="*/ 2961482 h 6817915"/>
              <a:gd name="connsiteX2075" fmla="*/ 6636468 w 7219081"/>
              <a:gd name="connsiteY2075" fmla="*/ 2957116 h 6817915"/>
              <a:gd name="connsiteX2076" fmla="*/ 6621387 w 7219081"/>
              <a:gd name="connsiteY2076" fmla="*/ 2951956 h 6817915"/>
              <a:gd name="connsiteX2077" fmla="*/ 6621784 w 7219081"/>
              <a:gd name="connsiteY2077" fmla="*/ 2950369 h 6817915"/>
              <a:gd name="connsiteX2078" fmla="*/ 6621784 w 7219081"/>
              <a:gd name="connsiteY2078" fmla="*/ 2949972 h 6817915"/>
              <a:gd name="connsiteX2079" fmla="*/ 6621387 w 7219081"/>
              <a:gd name="connsiteY2079" fmla="*/ 2951956 h 6817915"/>
              <a:gd name="connsiteX2080" fmla="*/ 6607894 w 7219081"/>
              <a:gd name="connsiteY2080" fmla="*/ 2958703 h 6817915"/>
              <a:gd name="connsiteX2081" fmla="*/ 6594797 w 7219081"/>
              <a:gd name="connsiteY2081" fmla="*/ 2964656 h 6817915"/>
              <a:gd name="connsiteX2082" fmla="*/ 6588050 w 7219081"/>
              <a:gd name="connsiteY2082" fmla="*/ 2966640 h 6817915"/>
              <a:gd name="connsiteX2083" fmla="*/ 6581700 w 7219081"/>
              <a:gd name="connsiteY2083" fmla="*/ 2968625 h 6817915"/>
              <a:gd name="connsiteX2084" fmla="*/ 6574953 w 7219081"/>
              <a:gd name="connsiteY2084" fmla="*/ 2971006 h 6817915"/>
              <a:gd name="connsiteX2085" fmla="*/ 6568206 w 7219081"/>
              <a:gd name="connsiteY2085" fmla="*/ 2971800 h 6817915"/>
              <a:gd name="connsiteX2086" fmla="*/ 6561062 w 7219081"/>
              <a:gd name="connsiteY2086" fmla="*/ 2972990 h 6817915"/>
              <a:gd name="connsiteX2087" fmla="*/ 6554315 w 7219081"/>
              <a:gd name="connsiteY2087" fmla="*/ 2974181 h 6817915"/>
              <a:gd name="connsiteX2088" fmla="*/ 6547568 w 7219081"/>
              <a:gd name="connsiteY2088" fmla="*/ 2974181 h 6817915"/>
              <a:gd name="connsiteX2089" fmla="*/ 6540028 w 7219081"/>
              <a:gd name="connsiteY2089" fmla="*/ 2974181 h 6817915"/>
              <a:gd name="connsiteX2090" fmla="*/ 6532884 w 7219081"/>
              <a:gd name="connsiteY2090" fmla="*/ 2973388 h 6817915"/>
              <a:gd name="connsiteX2091" fmla="*/ 6524947 w 7219081"/>
              <a:gd name="connsiteY2091" fmla="*/ 2972990 h 6817915"/>
              <a:gd name="connsiteX2092" fmla="*/ 6517009 w 7219081"/>
              <a:gd name="connsiteY2092" fmla="*/ 2971403 h 6817915"/>
              <a:gd name="connsiteX2093" fmla="*/ 6508675 w 7219081"/>
              <a:gd name="connsiteY2093" fmla="*/ 2969815 h 6817915"/>
              <a:gd name="connsiteX2094" fmla="*/ 6497959 w 7219081"/>
              <a:gd name="connsiteY2094" fmla="*/ 2967037 h 6817915"/>
              <a:gd name="connsiteX2095" fmla="*/ 6487640 w 7219081"/>
              <a:gd name="connsiteY2095" fmla="*/ 2965450 h 6817915"/>
              <a:gd name="connsiteX2096" fmla="*/ 6476528 w 7219081"/>
              <a:gd name="connsiteY2096" fmla="*/ 2963862 h 6817915"/>
              <a:gd name="connsiteX2097" fmla="*/ 6465415 w 7219081"/>
              <a:gd name="connsiteY2097" fmla="*/ 2963466 h 6817915"/>
              <a:gd name="connsiteX2098" fmla="*/ 6455097 w 7219081"/>
              <a:gd name="connsiteY2098" fmla="*/ 2963466 h 6817915"/>
              <a:gd name="connsiteX2099" fmla="*/ 6443984 w 7219081"/>
              <a:gd name="connsiteY2099" fmla="*/ 2963862 h 6817915"/>
              <a:gd name="connsiteX2100" fmla="*/ 6433268 w 7219081"/>
              <a:gd name="connsiteY2100" fmla="*/ 2965053 h 6817915"/>
              <a:gd name="connsiteX2101" fmla="*/ 6422950 w 7219081"/>
              <a:gd name="connsiteY2101" fmla="*/ 2966640 h 6817915"/>
              <a:gd name="connsiteX2102" fmla="*/ 6411837 w 7219081"/>
              <a:gd name="connsiteY2102" fmla="*/ 2969419 h 6817915"/>
              <a:gd name="connsiteX2103" fmla="*/ 6401915 w 7219081"/>
              <a:gd name="connsiteY2103" fmla="*/ 2971800 h 6817915"/>
              <a:gd name="connsiteX2104" fmla="*/ 6391200 w 7219081"/>
              <a:gd name="connsiteY2104" fmla="*/ 2976166 h 6817915"/>
              <a:gd name="connsiteX2105" fmla="*/ 6381278 w 7219081"/>
              <a:gd name="connsiteY2105" fmla="*/ 2980532 h 6817915"/>
              <a:gd name="connsiteX2106" fmla="*/ 6371356 w 7219081"/>
              <a:gd name="connsiteY2106" fmla="*/ 2985690 h 6817915"/>
              <a:gd name="connsiteX2107" fmla="*/ 6361434 w 7219081"/>
              <a:gd name="connsiteY2107" fmla="*/ 2991247 h 6817915"/>
              <a:gd name="connsiteX2108" fmla="*/ 6351909 w 7219081"/>
              <a:gd name="connsiteY2108" fmla="*/ 2998391 h 6817915"/>
              <a:gd name="connsiteX2109" fmla="*/ 6342384 w 7219081"/>
              <a:gd name="connsiteY2109" fmla="*/ 3005535 h 6817915"/>
              <a:gd name="connsiteX2110" fmla="*/ 6384850 w 7219081"/>
              <a:gd name="connsiteY2110" fmla="*/ 3010694 h 6817915"/>
              <a:gd name="connsiteX2111" fmla="*/ 6389612 w 7219081"/>
              <a:gd name="connsiteY2111" fmla="*/ 3010694 h 6817915"/>
              <a:gd name="connsiteX2112" fmla="*/ 6394375 w 7219081"/>
              <a:gd name="connsiteY2112" fmla="*/ 3010694 h 6817915"/>
              <a:gd name="connsiteX2113" fmla="*/ 6404297 w 7219081"/>
              <a:gd name="connsiteY2113" fmla="*/ 3010297 h 6817915"/>
              <a:gd name="connsiteX2114" fmla="*/ 6414218 w 7219081"/>
              <a:gd name="connsiteY2114" fmla="*/ 3009900 h 6817915"/>
              <a:gd name="connsiteX2115" fmla="*/ 6423744 w 7219081"/>
              <a:gd name="connsiteY2115" fmla="*/ 3009106 h 6817915"/>
              <a:gd name="connsiteX2116" fmla="*/ 6428506 w 7219081"/>
              <a:gd name="connsiteY2116" fmla="*/ 3009106 h 6817915"/>
              <a:gd name="connsiteX2117" fmla="*/ 6433268 w 7219081"/>
              <a:gd name="connsiteY2117" fmla="*/ 3009900 h 6817915"/>
              <a:gd name="connsiteX2118" fmla="*/ 6438031 w 7219081"/>
              <a:gd name="connsiteY2118" fmla="*/ 3010694 h 6817915"/>
              <a:gd name="connsiteX2119" fmla="*/ 6442794 w 7219081"/>
              <a:gd name="connsiteY2119" fmla="*/ 3012281 h 6817915"/>
              <a:gd name="connsiteX2120" fmla="*/ 6447159 w 7219081"/>
              <a:gd name="connsiteY2120" fmla="*/ 3015059 h 6817915"/>
              <a:gd name="connsiteX2121" fmla="*/ 6451128 w 7219081"/>
              <a:gd name="connsiteY2121" fmla="*/ 3017837 h 6817915"/>
              <a:gd name="connsiteX2122" fmla="*/ 6455494 w 7219081"/>
              <a:gd name="connsiteY2122" fmla="*/ 3021409 h 6817915"/>
              <a:gd name="connsiteX2123" fmla="*/ 6459065 w 7219081"/>
              <a:gd name="connsiteY2123" fmla="*/ 3026172 h 6817915"/>
              <a:gd name="connsiteX2124" fmla="*/ 6471368 w 7219081"/>
              <a:gd name="connsiteY2124" fmla="*/ 3032522 h 6817915"/>
              <a:gd name="connsiteX2125" fmla="*/ 6483672 w 7219081"/>
              <a:gd name="connsiteY2125" fmla="*/ 3038078 h 6817915"/>
              <a:gd name="connsiteX2126" fmla="*/ 6495975 w 7219081"/>
              <a:gd name="connsiteY2126" fmla="*/ 3042840 h 6817915"/>
              <a:gd name="connsiteX2127" fmla="*/ 6509072 w 7219081"/>
              <a:gd name="connsiteY2127" fmla="*/ 3047206 h 6817915"/>
              <a:gd name="connsiteX2128" fmla="*/ 6521772 w 7219081"/>
              <a:gd name="connsiteY2128" fmla="*/ 3050381 h 6817915"/>
              <a:gd name="connsiteX2129" fmla="*/ 6535265 w 7219081"/>
              <a:gd name="connsiteY2129" fmla="*/ 3052366 h 6817915"/>
              <a:gd name="connsiteX2130" fmla="*/ 6548759 w 7219081"/>
              <a:gd name="connsiteY2130" fmla="*/ 3053556 h 6817915"/>
              <a:gd name="connsiteX2131" fmla="*/ 6562253 w 7219081"/>
              <a:gd name="connsiteY2131" fmla="*/ 3053556 h 6817915"/>
              <a:gd name="connsiteX2132" fmla="*/ 6578128 w 7219081"/>
              <a:gd name="connsiteY2132" fmla="*/ 3054747 h 6817915"/>
              <a:gd name="connsiteX2133" fmla="*/ 6593209 w 7219081"/>
              <a:gd name="connsiteY2133" fmla="*/ 3055540 h 6817915"/>
              <a:gd name="connsiteX2134" fmla="*/ 6608687 w 7219081"/>
              <a:gd name="connsiteY2134" fmla="*/ 3057525 h 6817915"/>
              <a:gd name="connsiteX2135" fmla="*/ 6623768 w 7219081"/>
              <a:gd name="connsiteY2135" fmla="*/ 3060303 h 6817915"/>
              <a:gd name="connsiteX2136" fmla="*/ 6638453 w 7219081"/>
              <a:gd name="connsiteY2136" fmla="*/ 3063081 h 6817915"/>
              <a:gd name="connsiteX2137" fmla="*/ 6653931 w 7219081"/>
              <a:gd name="connsiteY2137" fmla="*/ 3066256 h 6817915"/>
              <a:gd name="connsiteX2138" fmla="*/ 6683300 w 7219081"/>
              <a:gd name="connsiteY2138" fmla="*/ 3074193 h 6817915"/>
              <a:gd name="connsiteX2139" fmla="*/ 6712668 w 7219081"/>
              <a:gd name="connsiteY2139" fmla="*/ 3082528 h 6817915"/>
              <a:gd name="connsiteX2140" fmla="*/ 6742434 w 7219081"/>
              <a:gd name="connsiteY2140" fmla="*/ 3091259 h 6817915"/>
              <a:gd name="connsiteX2141" fmla="*/ 6771406 w 7219081"/>
              <a:gd name="connsiteY2141" fmla="*/ 3100387 h 6817915"/>
              <a:gd name="connsiteX2142" fmla="*/ 6800775 w 7219081"/>
              <a:gd name="connsiteY2142" fmla="*/ 3108722 h 6817915"/>
              <a:gd name="connsiteX2143" fmla="*/ 6807522 w 7219081"/>
              <a:gd name="connsiteY2143" fmla="*/ 3110706 h 6817915"/>
              <a:gd name="connsiteX2144" fmla="*/ 6813872 w 7219081"/>
              <a:gd name="connsiteY2144" fmla="*/ 3113484 h 6817915"/>
              <a:gd name="connsiteX2145" fmla="*/ 6819825 w 7219081"/>
              <a:gd name="connsiteY2145" fmla="*/ 3116263 h 6817915"/>
              <a:gd name="connsiteX2146" fmla="*/ 6825778 w 7219081"/>
              <a:gd name="connsiteY2146" fmla="*/ 3119834 h 6817915"/>
              <a:gd name="connsiteX2147" fmla="*/ 6831334 w 7219081"/>
              <a:gd name="connsiteY2147" fmla="*/ 3123406 h 6817915"/>
              <a:gd name="connsiteX2148" fmla="*/ 6836494 w 7219081"/>
              <a:gd name="connsiteY2148" fmla="*/ 3126978 h 6817915"/>
              <a:gd name="connsiteX2149" fmla="*/ 6841653 w 7219081"/>
              <a:gd name="connsiteY2149" fmla="*/ 3131740 h 6817915"/>
              <a:gd name="connsiteX2150" fmla="*/ 6846415 w 7219081"/>
              <a:gd name="connsiteY2150" fmla="*/ 3136503 h 6817915"/>
              <a:gd name="connsiteX2151" fmla="*/ 6850781 w 7219081"/>
              <a:gd name="connsiteY2151" fmla="*/ 3141265 h 6817915"/>
              <a:gd name="connsiteX2152" fmla="*/ 6854750 w 7219081"/>
              <a:gd name="connsiteY2152" fmla="*/ 3147219 h 6817915"/>
              <a:gd name="connsiteX2153" fmla="*/ 6858718 w 7219081"/>
              <a:gd name="connsiteY2153" fmla="*/ 3152378 h 6817915"/>
              <a:gd name="connsiteX2154" fmla="*/ 6862290 w 7219081"/>
              <a:gd name="connsiteY2154" fmla="*/ 3158728 h 6817915"/>
              <a:gd name="connsiteX2155" fmla="*/ 6865465 w 7219081"/>
              <a:gd name="connsiteY2155" fmla="*/ 3165078 h 6817915"/>
              <a:gd name="connsiteX2156" fmla="*/ 6868244 w 7219081"/>
              <a:gd name="connsiteY2156" fmla="*/ 3171428 h 6817915"/>
              <a:gd name="connsiteX2157" fmla="*/ 6870625 w 7219081"/>
              <a:gd name="connsiteY2157" fmla="*/ 3178572 h 6817915"/>
              <a:gd name="connsiteX2158" fmla="*/ 6872609 w 7219081"/>
              <a:gd name="connsiteY2158" fmla="*/ 3185715 h 6817915"/>
              <a:gd name="connsiteX2159" fmla="*/ 6886103 w 7219081"/>
              <a:gd name="connsiteY2159" fmla="*/ 3186112 h 6817915"/>
              <a:gd name="connsiteX2160" fmla="*/ 6980162 w 7219081"/>
              <a:gd name="connsiteY2160" fmla="*/ 3186112 h 6817915"/>
              <a:gd name="connsiteX2161" fmla="*/ 6973812 w 7219081"/>
              <a:gd name="connsiteY2161" fmla="*/ 3190874 h 6817915"/>
              <a:gd name="connsiteX2162" fmla="*/ 6967462 w 7219081"/>
              <a:gd name="connsiteY2162" fmla="*/ 3195637 h 6817915"/>
              <a:gd name="connsiteX2163" fmla="*/ 6961906 w 7219081"/>
              <a:gd name="connsiteY2163" fmla="*/ 3199209 h 6817915"/>
              <a:gd name="connsiteX2164" fmla="*/ 6955953 w 7219081"/>
              <a:gd name="connsiteY2164" fmla="*/ 3202781 h 6817915"/>
              <a:gd name="connsiteX2165" fmla="*/ 6949603 w 7219081"/>
              <a:gd name="connsiteY2165" fmla="*/ 3205559 h 6817915"/>
              <a:gd name="connsiteX2166" fmla="*/ 6943650 w 7219081"/>
              <a:gd name="connsiteY2166" fmla="*/ 3208337 h 6817915"/>
              <a:gd name="connsiteX2167" fmla="*/ 6938094 w 7219081"/>
              <a:gd name="connsiteY2167" fmla="*/ 3210322 h 6817915"/>
              <a:gd name="connsiteX2168" fmla="*/ 6932140 w 7219081"/>
              <a:gd name="connsiteY2168" fmla="*/ 3211909 h 6817915"/>
              <a:gd name="connsiteX2169" fmla="*/ 6925790 w 7219081"/>
              <a:gd name="connsiteY2169" fmla="*/ 3213100 h 6817915"/>
              <a:gd name="connsiteX2170" fmla="*/ 6920234 w 7219081"/>
              <a:gd name="connsiteY2170" fmla="*/ 3213894 h 6817915"/>
              <a:gd name="connsiteX2171" fmla="*/ 6908725 w 7219081"/>
              <a:gd name="connsiteY2171" fmla="*/ 3215085 h 6817915"/>
              <a:gd name="connsiteX2172" fmla="*/ 6896422 w 7219081"/>
              <a:gd name="connsiteY2172" fmla="*/ 3215481 h 6817915"/>
              <a:gd name="connsiteX2173" fmla="*/ 6884912 w 7219081"/>
              <a:gd name="connsiteY2173" fmla="*/ 3215085 h 6817915"/>
              <a:gd name="connsiteX2174" fmla="*/ 6878562 w 7219081"/>
              <a:gd name="connsiteY2174" fmla="*/ 3215481 h 6817915"/>
              <a:gd name="connsiteX2175" fmla="*/ 6872212 w 7219081"/>
              <a:gd name="connsiteY2175" fmla="*/ 3216275 h 6817915"/>
              <a:gd name="connsiteX2176" fmla="*/ 6872212 w 7219081"/>
              <a:gd name="connsiteY2176" fmla="*/ 3223022 h 6817915"/>
              <a:gd name="connsiteX2177" fmla="*/ 6873403 w 7219081"/>
              <a:gd name="connsiteY2177" fmla="*/ 3228578 h 6817915"/>
              <a:gd name="connsiteX2178" fmla="*/ 6875387 w 7219081"/>
              <a:gd name="connsiteY2178" fmla="*/ 3233340 h 6817915"/>
              <a:gd name="connsiteX2179" fmla="*/ 6878562 w 7219081"/>
              <a:gd name="connsiteY2179" fmla="*/ 3237706 h 6817915"/>
              <a:gd name="connsiteX2180" fmla="*/ 6882134 w 7219081"/>
              <a:gd name="connsiteY2180" fmla="*/ 3240881 h 6817915"/>
              <a:gd name="connsiteX2181" fmla="*/ 6886897 w 7219081"/>
              <a:gd name="connsiteY2181" fmla="*/ 3242865 h 6817915"/>
              <a:gd name="connsiteX2182" fmla="*/ 6892850 w 7219081"/>
              <a:gd name="connsiteY2182" fmla="*/ 3244453 h 6817915"/>
              <a:gd name="connsiteX2183" fmla="*/ 6899200 w 7219081"/>
              <a:gd name="connsiteY2183" fmla="*/ 3245643 h 6817915"/>
              <a:gd name="connsiteX2184" fmla="*/ 6907931 w 7219081"/>
              <a:gd name="connsiteY2184" fmla="*/ 3245643 h 6817915"/>
              <a:gd name="connsiteX2185" fmla="*/ 6916662 w 7219081"/>
              <a:gd name="connsiteY2185" fmla="*/ 3246041 h 6817915"/>
              <a:gd name="connsiteX2186" fmla="*/ 6924997 w 7219081"/>
              <a:gd name="connsiteY2186" fmla="*/ 3247231 h 6817915"/>
              <a:gd name="connsiteX2187" fmla="*/ 6933331 w 7219081"/>
              <a:gd name="connsiteY2187" fmla="*/ 3249215 h 6817915"/>
              <a:gd name="connsiteX2188" fmla="*/ 6941665 w 7219081"/>
              <a:gd name="connsiteY2188" fmla="*/ 3251199 h 6817915"/>
              <a:gd name="connsiteX2189" fmla="*/ 6949603 w 7219081"/>
              <a:gd name="connsiteY2189" fmla="*/ 3253978 h 6817915"/>
              <a:gd name="connsiteX2190" fmla="*/ 6965478 w 7219081"/>
              <a:gd name="connsiteY2190" fmla="*/ 3260327 h 6817915"/>
              <a:gd name="connsiteX2191" fmla="*/ 6981353 w 7219081"/>
              <a:gd name="connsiteY2191" fmla="*/ 3267075 h 6817915"/>
              <a:gd name="connsiteX2192" fmla="*/ 6997625 w 7219081"/>
              <a:gd name="connsiteY2192" fmla="*/ 3274615 h 6817915"/>
              <a:gd name="connsiteX2193" fmla="*/ 7013500 w 7219081"/>
              <a:gd name="connsiteY2193" fmla="*/ 3281759 h 6817915"/>
              <a:gd name="connsiteX2194" fmla="*/ 7030168 w 7219081"/>
              <a:gd name="connsiteY2194" fmla="*/ 3288903 h 6817915"/>
              <a:gd name="connsiteX2195" fmla="*/ 6841256 w 7219081"/>
              <a:gd name="connsiteY2195" fmla="*/ 3288903 h 6817915"/>
              <a:gd name="connsiteX2196" fmla="*/ 6828556 w 7219081"/>
              <a:gd name="connsiteY2196" fmla="*/ 3290490 h 6817915"/>
              <a:gd name="connsiteX2197" fmla="*/ 6826968 w 7219081"/>
              <a:gd name="connsiteY2197" fmla="*/ 3297237 h 6817915"/>
              <a:gd name="connsiteX2198" fmla="*/ 6825778 w 7219081"/>
              <a:gd name="connsiteY2198" fmla="*/ 3303984 h 6817915"/>
              <a:gd name="connsiteX2199" fmla="*/ 6825778 w 7219081"/>
              <a:gd name="connsiteY2199" fmla="*/ 3310334 h 6817915"/>
              <a:gd name="connsiteX2200" fmla="*/ 6826572 w 7219081"/>
              <a:gd name="connsiteY2200" fmla="*/ 3316287 h 6817915"/>
              <a:gd name="connsiteX2201" fmla="*/ 6826968 w 7219081"/>
              <a:gd name="connsiteY2201" fmla="*/ 3321447 h 6817915"/>
              <a:gd name="connsiteX2202" fmla="*/ 6828556 w 7219081"/>
              <a:gd name="connsiteY2202" fmla="*/ 3326606 h 6817915"/>
              <a:gd name="connsiteX2203" fmla="*/ 6830540 w 7219081"/>
              <a:gd name="connsiteY2203" fmla="*/ 3331369 h 6817915"/>
              <a:gd name="connsiteX2204" fmla="*/ 6833318 w 7219081"/>
              <a:gd name="connsiteY2204" fmla="*/ 3336131 h 6817915"/>
              <a:gd name="connsiteX2205" fmla="*/ 6836494 w 7219081"/>
              <a:gd name="connsiteY2205" fmla="*/ 3340497 h 6817915"/>
              <a:gd name="connsiteX2206" fmla="*/ 6839668 w 7219081"/>
              <a:gd name="connsiteY2206" fmla="*/ 3344466 h 6817915"/>
              <a:gd name="connsiteX2207" fmla="*/ 6844034 w 7219081"/>
              <a:gd name="connsiteY2207" fmla="*/ 3348037 h 6817915"/>
              <a:gd name="connsiteX2208" fmla="*/ 6848400 w 7219081"/>
              <a:gd name="connsiteY2208" fmla="*/ 3351212 h 6817915"/>
              <a:gd name="connsiteX2209" fmla="*/ 6853162 w 7219081"/>
              <a:gd name="connsiteY2209" fmla="*/ 3354387 h 6817915"/>
              <a:gd name="connsiteX2210" fmla="*/ 6858718 w 7219081"/>
              <a:gd name="connsiteY2210" fmla="*/ 3357562 h 6817915"/>
              <a:gd name="connsiteX2211" fmla="*/ 6864275 w 7219081"/>
              <a:gd name="connsiteY2211" fmla="*/ 3360340 h 6817915"/>
              <a:gd name="connsiteX2212" fmla="*/ 6870625 w 7219081"/>
              <a:gd name="connsiteY2212" fmla="*/ 3362325 h 6817915"/>
              <a:gd name="connsiteX2213" fmla="*/ 6878165 w 7219081"/>
              <a:gd name="connsiteY2213" fmla="*/ 3370262 h 6817915"/>
              <a:gd name="connsiteX2214" fmla="*/ 6885309 w 7219081"/>
              <a:gd name="connsiteY2214" fmla="*/ 3377009 h 6817915"/>
              <a:gd name="connsiteX2215" fmla="*/ 6893247 w 7219081"/>
              <a:gd name="connsiteY2215" fmla="*/ 3384153 h 6817915"/>
              <a:gd name="connsiteX2216" fmla="*/ 6901581 w 7219081"/>
              <a:gd name="connsiteY2216" fmla="*/ 3390503 h 6817915"/>
              <a:gd name="connsiteX2217" fmla="*/ 6909518 w 7219081"/>
              <a:gd name="connsiteY2217" fmla="*/ 3396060 h 6817915"/>
              <a:gd name="connsiteX2218" fmla="*/ 6918647 w 7219081"/>
              <a:gd name="connsiteY2218" fmla="*/ 3402013 h 6817915"/>
              <a:gd name="connsiteX2219" fmla="*/ 6935315 w 7219081"/>
              <a:gd name="connsiteY2219" fmla="*/ 3413124 h 6817915"/>
              <a:gd name="connsiteX2220" fmla="*/ 6953175 w 7219081"/>
              <a:gd name="connsiteY2220" fmla="*/ 3423443 h 6817915"/>
              <a:gd name="connsiteX2221" fmla="*/ 6971034 w 7219081"/>
              <a:gd name="connsiteY2221" fmla="*/ 3433365 h 6817915"/>
              <a:gd name="connsiteX2222" fmla="*/ 6989290 w 7219081"/>
              <a:gd name="connsiteY2222" fmla="*/ 3443287 h 6817915"/>
              <a:gd name="connsiteX2223" fmla="*/ 7007150 w 7219081"/>
              <a:gd name="connsiteY2223" fmla="*/ 3454002 h 6817915"/>
              <a:gd name="connsiteX2224" fmla="*/ 7009531 w 7219081"/>
              <a:gd name="connsiteY2224" fmla="*/ 3455590 h 6817915"/>
              <a:gd name="connsiteX2225" fmla="*/ 7012706 w 7219081"/>
              <a:gd name="connsiteY2225" fmla="*/ 3456780 h 6817915"/>
              <a:gd name="connsiteX2226" fmla="*/ 7020247 w 7219081"/>
              <a:gd name="connsiteY2226" fmla="*/ 3458765 h 6817915"/>
              <a:gd name="connsiteX2227" fmla="*/ 7027390 w 7219081"/>
              <a:gd name="connsiteY2227" fmla="*/ 3461543 h 6817915"/>
              <a:gd name="connsiteX2228" fmla="*/ 7031359 w 7219081"/>
              <a:gd name="connsiteY2228" fmla="*/ 3462337 h 6817915"/>
              <a:gd name="connsiteX2229" fmla="*/ 7034534 w 7219081"/>
              <a:gd name="connsiteY2229" fmla="*/ 3463924 h 6817915"/>
              <a:gd name="connsiteX2230" fmla="*/ 7037709 w 7219081"/>
              <a:gd name="connsiteY2230" fmla="*/ 3465909 h 6817915"/>
              <a:gd name="connsiteX2231" fmla="*/ 7039694 w 7219081"/>
              <a:gd name="connsiteY2231" fmla="*/ 3468290 h 6817915"/>
              <a:gd name="connsiteX2232" fmla="*/ 7041281 w 7219081"/>
              <a:gd name="connsiteY2232" fmla="*/ 3470671 h 6817915"/>
              <a:gd name="connsiteX2233" fmla="*/ 7041678 w 7219081"/>
              <a:gd name="connsiteY2233" fmla="*/ 3474640 h 6817915"/>
              <a:gd name="connsiteX2234" fmla="*/ 7041281 w 7219081"/>
              <a:gd name="connsiteY2234" fmla="*/ 3478212 h 6817915"/>
              <a:gd name="connsiteX2235" fmla="*/ 7039694 w 7219081"/>
              <a:gd name="connsiteY2235" fmla="*/ 3482974 h 6817915"/>
              <a:gd name="connsiteX2236" fmla="*/ 7036518 w 7219081"/>
              <a:gd name="connsiteY2236" fmla="*/ 3488134 h 6817915"/>
              <a:gd name="connsiteX2237" fmla="*/ 7032153 w 7219081"/>
              <a:gd name="connsiteY2237" fmla="*/ 3494484 h 6817915"/>
              <a:gd name="connsiteX2238" fmla="*/ 7028184 w 7219081"/>
              <a:gd name="connsiteY2238" fmla="*/ 3499246 h 6817915"/>
              <a:gd name="connsiteX2239" fmla="*/ 7024215 w 7219081"/>
              <a:gd name="connsiteY2239" fmla="*/ 3502818 h 6817915"/>
              <a:gd name="connsiteX2240" fmla="*/ 7020247 w 7219081"/>
              <a:gd name="connsiteY2240" fmla="*/ 3505199 h 6817915"/>
              <a:gd name="connsiteX2241" fmla="*/ 7015881 w 7219081"/>
              <a:gd name="connsiteY2241" fmla="*/ 3506787 h 6817915"/>
              <a:gd name="connsiteX2242" fmla="*/ 7011912 w 7219081"/>
              <a:gd name="connsiteY2242" fmla="*/ 3507184 h 6817915"/>
              <a:gd name="connsiteX2243" fmla="*/ 7007547 w 7219081"/>
              <a:gd name="connsiteY2243" fmla="*/ 3507184 h 6817915"/>
              <a:gd name="connsiteX2244" fmla="*/ 7003181 w 7219081"/>
              <a:gd name="connsiteY2244" fmla="*/ 3506787 h 6817915"/>
              <a:gd name="connsiteX2245" fmla="*/ 6999212 w 7219081"/>
              <a:gd name="connsiteY2245" fmla="*/ 3505596 h 6817915"/>
              <a:gd name="connsiteX2246" fmla="*/ 6991275 w 7219081"/>
              <a:gd name="connsiteY2246" fmla="*/ 3502818 h 6817915"/>
              <a:gd name="connsiteX2247" fmla="*/ 6982940 w 7219081"/>
              <a:gd name="connsiteY2247" fmla="*/ 3499643 h 6817915"/>
              <a:gd name="connsiteX2248" fmla="*/ 6974209 w 7219081"/>
              <a:gd name="connsiteY2248" fmla="*/ 3497262 h 6817915"/>
              <a:gd name="connsiteX2249" fmla="*/ 6970240 w 7219081"/>
              <a:gd name="connsiteY2249" fmla="*/ 3496071 h 6817915"/>
              <a:gd name="connsiteX2250" fmla="*/ 6965875 w 7219081"/>
              <a:gd name="connsiteY2250" fmla="*/ 3496071 h 6817915"/>
              <a:gd name="connsiteX2251" fmla="*/ 6954762 w 7219081"/>
              <a:gd name="connsiteY2251" fmla="*/ 3496071 h 6817915"/>
              <a:gd name="connsiteX2252" fmla="*/ 6943253 w 7219081"/>
              <a:gd name="connsiteY2252" fmla="*/ 3496468 h 6817915"/>
              <a:gd name="connsiteX2253" fmla="*/ 6938094 w 7219081"/>
              <a:gd name="connsiteY2253" fmla="*/ 3497659 h 6817915"/>
              <a:gd name="connsiteX2254" fmla="*/ 6932934 w 7219081"/>
              <a:gd name="connsiteY2254" fmla="*/ 3498849 h 6817915"/>
              <a:gd name="connsiteX2255" fmla="*/ 6928568 w 7219081"/>
              <a:gd name="connsiteY2255" fmla="*/ 3500834 h 6817915"/>
              <a:gd name="connsiteX2256" fmla="*/ 6925394 w 7219081"/>
              <a:gd name="connsiteY2256" fmla="*/ 3503612 h 6817915"/>
              <a:gd name="connsiteX2257" fmla="*/ 6923409 w 7219081"/>
              <a:gd name="connsiteY2257" fmla="*/ 3505596 h 6817915"/>
              <a:gd name="connsiteX2258" fmla="*/ 6921822 w 7219081"/>
              <a:gd name="connsiteY2258" fmla="*/ 3508374 h 6817915"/>
              <a:gd name="connsiteX2259" fmla="*/ 6920631 w 7219081"/>
              <a:gd name="connsiteY2259" fmla="*/ 3510359 h 6817915"/>
              <a:gd name="connsiteX2260" fmla="*/ 6920631 w 7219081"/>
              <a:gd name="connsiteY2260" fmla="*/ 3513137 h 6817915"/>
              <a:gd name="connsiteX2261" fmla="*/ 6920631 w 7219081"/>
              <a:gd name="connsiteY2261" fmla="*/ 3515121 h 6817915"/>
              <a:gd name="connsiteX2262" fmla="*/ 6921822 w 7219081"/>
              <a:gd name="connsiteY2262" fmla="*/ 3517502 h 6817915"/>
              <a:gd name="connsiteX2263" fmla="*/ 6923806 w 7219081"/>
              <a:gd name="connsiteY2263" fmla="*/ 3521868 h 6817915"/>
              <a:gd name="connsiteX2264" fmla="*/ 6926981 w 7219081"/>
              <a:gd name="connsiteY2264" fmla="*/ 3526630 h 6817915"/>
              <a:gd name="connsiteX2265" fmla="*/ 6930553 w 7219081"/>
              <a:gd name="connsiteY2265" fmla="*/ 3530996 h 6817915"/>
              <a:gd name="connsiteX2266" fmla="*/ 6934522 w 7219081"/>
              <a:gd name="connsiteY2266" fmla="*/ 3534965 h 6817915"/>
              <a:gd name="connsiteX2267" fmla="*/ 6937697 w 7219081"/>
              <a:gd name="connsiteY2267" fmla="*/ 3539727 h 6817915"/>
              <a:gd name="connsiteX2268" fmla="*/ 6945237 w 7219081"/>
              <a:gd name="connsiteY2268" fmla="*/ 3553618 h 6817915"/>
              <a:gd name="connsiteX2269" fmla="*/ 6952778 w 7219081"/>
              <a:gd name="connsiteY2269" fmla="*/ 3568302 h 6817915"/>
              <a:gd name="connsiteX2270" fmla="*/ 6960318 w 7219081"/>
              <a:gd name="connsiteY2270" fmla="*/ 3582590 h 6817915"/>
              <a:gd name="connsiteX2271" fmla="*/ 6967859 w 7219081"/>
              <a:gd name="connsiteY2271" fmla="*/ 3596480 h 6817915"/>
              <a:gd name="connsiteX2272" fmla="*/ 6970240 w 7219081"/>
              <a:gd name="connsiteY2272" fmla="*/ 3600449 h 6817915"/>
              <a:gd name="connsiteX2273" fmla="*/ 6973415 w 7219081"/>
              <a:gd name="connsiteY2273" fmla="*/ 3604021 h 6817915"/>
              <a:gd name="connsiteX2274" fmla="*/ 6979765 w 7219081"/>
              <a:gd name="connsiteY2274" fmla="*/ 3610768 h 6817915"/>
              <a:gd name="connsiteX2275" fmla="*/ 6986512 w 7219081"/>
              <a:gd name="connsiteY2275" fmla="*/ 3617515 h 6817915"/>
              <a:gd name="connsiteX2276" fmla="*/ 6992862 w 7219081"/>
              <a:gd name="connsiteY2276" fmla="*/ 3624659 h 6817915"/>
              <a:gd name="connsiteX2277" fmla="*/ 6996037 w 7219081"/>
              <a:gd name="connsiteY2277" fmla="*/ 3628230 h 6817915"/>
              <a:gd name="connsiteX2278" fmla="*/ 6998022 w 7219081"/>
              <a:gd name="connsiteY2278" fmla="*/ 3631802 h 6817915"/>
              <a:gd name="connsiteX2279" fmla="*/ 7000006 w 7219081"/>
              <a:gd name="connsiteY2279" fmla="*/ 3635374 h 6817915"/>
              <a:gd name="connsiteX2280" fmla="*/ 7001197 w 7219081"/>
              <a:gd name="connsiteY2280" fmla="*/ 3639343 h 6817915"/>
              <a:gd name="connsiteX2281" fmla="*/ 7001594 w 7219081"/>
              <a:gd name="connsiteY2281" fmla="*/ 3643312 h 6817915"/>
              <a:gd name="connsiteX2282" fmla="*/ 7001197 w 7219081"/>
              <a:gd name="connsiteY2282" fmla="*/ 3647677 h 6817915"/>
              <a:gd name="connsiteX2283" fmla="*/ 6999609 w 7219081"/>
              <a:gd name="connsiteY2283" fmla="*/ 3652043 h 6817915"/>
              <a:gd name="connsiteX2284" fmla="*/ 6996831 w 7219081"/>
              <a:gd name="connsiteY2284" fmla="*/ 3656805 h 6817915"/>
              <a:gd name="connsiteX2285" fmla="*/ 6993656 w 7219081"/>
              <a:gd name="connsiteY2285" fmla="*/ 3660774 h 6817915"/>
              <a:gd name="connsiteX2286" fmla="*/ 6990481 w 7219081"/>
              <a:gd name="connsiteY2286" fmla="*/ 3663552 h 6817915"/>
              <a:gd name="connsiteX2287" fmla="*/ 6986909 w 7219081"/>
              <a:gd name="connsiteY2287" fmla="*/ 3665140 h 6817915"/>
              <a:gd name="connsiteX2288" fmla="*/ 6983337 w 7219081"/>
              <a:gd name="connsiteY2288" fmla="*/ 3665537 h 6817915"/>
              <a:gd name="connsiteX2289" fmla="*/ 6978972 w 7219081"/>
              <a:gd name="connsiteY2289" fmla="*/ 3665537 h 6817915"/>
              <a:gd name="connsiteX2290" fmla="*/ 6975003 w 7219081"/>
              <a:gd name="connsiteY2290" fmla="*/ 3665140 h 6817915"/>
              <a:gd name="connsiteX2291" fmla="*/ 6970637 w 7219081"/>
              <a:gd name="connsiteY2291" fmla="*/ 3663949 h 6817915"/>
              <a:gd name="connsiteX2292" fmla="*/ 6966272 w 7219081"/>
              <a:gd name="connsiteY2292" fmla="*/ 3662362 h 6817915"/>
              <a:gd name="connsiteX2293" fmla="*/ 6957144 w 7219081"/>
              <a:gd name="connsiteY2293" fmla="*/ 3659187 h 6817915"/>
              <a:gd name="connsiteX2294" fmla="*/ 6948015 w 7219081"/>
              <a:gd name="connsiteY2294" fmla="*/ 3656012 h 6817915"/>
              <a:gd name="connsiteX2295" fmla="*/ 6943253 w 7219081"/>
              <a:gd name="connsiteY2295" fmla="*/ 3655615 h 6817915"/>
              <a:gd name="connsiteX2296" fmla="*/ 6938490 w 7219081"/>
              <a:gd name="connsiteY2296" fmla="*/ 3655218 h 6817915"/>
              <a:gd name="connsiteX2297" fmla="*/ 6934522 w 7219081"/>
              <a:gd name="connsiteY2297" fmla="*/ 3655615 h 6817915"/>
              <a:gd name="connsiteX2298" fmla="*/ 6929759 w 7219081"/>
              <a:gd name="connsiteY2298" fmla="*/ 3656805 h 6817915"/>
              <a:gd name="connsiteX2299" fmla="*/ 6929759 w 7219081"/>
              <a:gd name="connsiteY2299" fmla="*/ 3656012 h 6817915"/>
              <a:gd name="connsiteX2300" fmla="*/ 6928965 w 7219081"/>
              <a:gd name="connsiteY2300" fmla="*/ 3656012 h 6817915"/>
              <a:gd name="connsiteX2301" fmla="*/ 6929759 w 7219081"/>
              <a:gd name="connsiteY2301" fmla="*/ 3656805 h 6817915"/>
              <a:gd name="connsiteX2302" fmla="*/ 6928568 w 7219081"/>
              <a:gd name="connsiteY2302" fmla="*/ 3662362 h 6817915"/>
              <a:gd name="connsiteX2303" fmla="*/ 6928568 w 7219081"/>
              <a:gd name="connsiteY2303" fmla="*/ 3668315 h 6817915"/>
              <a:gd name="connsiteX2304" fmla="*/ 6928965 w 7219081"/>
              <a:gd name="connsiteY2304" fmla="*/ 3673871 h 6817915"/>
              <a:gd name="connsiteX2305" fmla="*/ 6930156 w 7219081"/>
              <a:gd name="connsiteY2305" fmla="*/ 3679427 h 6817915"/>
              <a:gd name="connsiteX2306" fmla="*/ 6931744 w 7219081"/>
              <a:gd name="connsiteY2306" fmla="*/ 3684587 h 6817915"/>
              <a:gd name="connsiteX2307" fmla="*/ 6934522 w 7219081"/>
              <a:gd name="connsiteY2307" fmla="*/ 3689349 h 6817915"/>
              <a:gd name="connsiteX2308" fmla="*/ 6937697 w 7219081"/>
              <a:gd name="connsiteY2308" fmla="*/ 3694509 h 6817915"/>
              <a:gd name="connsiteX2309" fmla="*/ 6940872 w 7219081"/>
              <a:gd name="connsiteY2309" fmla="*/ 3699271 h 6817915"/>
              <a:gd name="connsiteX2310" fmla="*/ 6944840 w 7219081"/>
              <a:gd name="connsiteY2310" fmla="*/ 3704430 h 6817915"/>
              <a:gd name="connsiteX2311" fmla="*/ 6949603 w 7219081"/>
              <a:gd name="connsiteY2311" fmla="*/ 3709193 h 6817915"/>
              <a:gd name="connsiteX2312" fmla="*/ 6960318 w 7219081"/>
              <a:gd name="connsiteY2312" fmla="*/ 3720305 h 6817915"/>
              <a:gd name="connsiteX2313" fmla="*/ 6972225 w 7219081"/>
              <a:gd name="connsiteY2313" fmla="*/ 3731815 h 6817915"/>
              <a:gd name="connsiteX2314" fmla="*/ 6986115 w 7219081"/>
              <a:gd name="connsiteY2314" fmla="*/ 3744912 h 6817915"/>
              <a:gd name="connsiteX2315" fmla="*/ 6964287 w 7219081"/>
              <a:gd name="connsiteY2315" fmla="*/ 3739355 h 6817915"/>
              <a:gd name="connsiteX2316" fmla="*/ 6943253 w 7219081"/>
              <a:gd name="connsiteY2316" fmla="*/ 3734990 h 6817915"/>
              <a:gd name="connsiteX2317" fmla="*/ 6922615 w 7219081"/>
              <a:gd name="connsiteY2317" fmla="*/ 3731815 h 6817915"/>
              <a:gd name="connsiteX2318" fmla="*/ 6903168 w 7219081"/>
              <a:gd name="connsiteY2318" fmla="*/ 3729830 h 6817915"/>
              <a:gd name="connsiteX2319" fmla="*/ 6883722 w 7219081"/>
              <a:gd name="connsiteY2319" fmla="*/ 3728640 h 6817915"/>
              <a:gd name="connsiteX2320" fmla="*/ 6864275 w 7219081"/>
              <a:gd name="connsiteY2320" fmla="*/ 3728243 h 6817915"/>
              <a:gd name="connsiteX2321" fmla="*/ 6846018 w 7219081"/>
              <a:gd name="connsiteY2321" fmla="*/ 3728640 h 6817915"/>
              <a:gd name="connsiteX2322" fmla="*/ 6827365 w 7219081"/>
              <a:gd name="connsiteY2322" fmla="*/ 3730227 h 6817915"/>
              <a:gd name="connsiteX2323" fmla="*/ 6809109 w 7219081"/>
              <a:gd name="connsiteY2323" fmla="*/ 3732212 h 6817915"/>
              <a:gd name="connsiteX2324" fmla="*/ 6791250 w 7219081"/>
              <a:gd name="connsiteY2324" fmla="*/ 3734593 h 6817915"/>
              <a:gd name="connsiteX2325" fmla="*/ 6773787 w 7219081"/>
              <a:gd name="connsiteY2325" fmla="*/ 3737768 h 6817915"/>
              <a:gd name="connsiteX2326" fmla="*/ 6755928 w 7219081"/>
              <a:gd name="connsiteY2326" fmla="*/ 3740943 h 6817915"/>
              <a:gd name="connsiteX2327" fmla="*/ 6721797 w 7219081"/>
              <a:gd name="connsiteY2327" fmla="*/ 3748880 h 6817915"/>
              <a:gd name="connsiteX2328" fmla="*/ 6686872 w 7219081"/>
              <a:gd name="connsiteY2328" fmla="*/ 3757612 h 6817915"/>
              <a:gd name="connsiteX2329" fmla="*/ 6682903 w 7219081"/>
              <a:gd name="connsiteY2329" fmla="*/ 3758009 h 6817915"/>
              <a:gd name="connsiteX2330" fmla="*/ 6678140 w 7219081"/>
              <a:gd name="connsiteY2330" fmla="*/ 3759199 h 6817915"/>
              <a:gd name="connsiteX2331" fmla="*/ 6669012 w 7219081"/>
              <a:gd name="connsiteY2331" fmla="*/ 3759199 h 6817915"/>
              <a:gd name="connsiteX2332" fmla="*/ 6660281 w 7219081"/>
              <a:gd name="connsiteY2332" fmla="*/ 3758802 h 6817915"/>
              <a:gd name="connsiteX2333" fmla="*/ 6651153 w 7219081"/>
              <a:gd name="connsiteY2333" fmla="*/ 3756421 h 6817915"/>
              <a:gd name="connsiteX2334" fmla="*/ 6642818 w 7219081"/>
              <a:gd name="connsiteY2334" fmla="*/ 3754040 h 6817915"/>
              <a:gd name="connsiteX2335" fmla="*/ 6634484 w 7219081"/>
              <a:gd name="connsiteY2335" fmla="*/ 3750865 h 6817915"/>
              <a:gd name="connsiteX2336" fmla="*/ 6626150 w 7219081"/>
              <a:gd name="connsiteY2336" fmla="*/ 3747293 h 6817915"/>
              <a:gd name="connsiteX2337" fmla="*/ 6617418 w 7219081"/>
              <a:gd name="connsiteY2337" fmla="*/ 3742530 h 6817915"/>
              <a:gd name="connsiteX2338" fmla="*/ 6611068 w 7219081"/>
              <a:gd name="connsiteY2338" fmla="*/ 3739355 h 6817915"/>
              <a:gd name="connsiteX2339" fmla="*/ 6605512 w 7219081"/>
              <a:gd name="connsiteY2339" fmla="*/ 3736974 h 6817915"/>
              <a:gd name="connsiteX2340" fmla="*/ 6600353 w 7219081"/>
              <a:gd name="connsiteY2340" fmla="*/ 3735387 h 6817915"/>
              <a:gd name="connsiteX2341" fmla="*/ 6595590 w 7219081"/>
              <a:gd name="connsiteY2341" fmla="*/ 3734990 h 6817915"/>
              <a:gd name="connsiteX2342" fmla="*/ 6591622 w 7219081"/>
              <a:gd name="connsiteY2342" fmla="*/ 3734990 h 6817915"/>
              <a:gd name="connsiteX2343" fmla="*/ 6588447 w 7219081"/>
              <a:gd name="connsiteY2343" fmla="*/ 3736180 h 6817915"/>
              <a:gd name="connsiteX2344" fmla="*/ 6586065 w 7219081"/>
              <a:gd name="connsiteY2344" fmla="*/ 3737768 h 6817915"/>
              <a:gd name="connsiteX2345" fmla="*/ 6583287 w 7219081"/>
              <a:gd name="connsiteY2345" fmla="*/ 3739752 h 6817915"/>
              <a:gd name="connsiteX2346" fmla="*/ 6581700 w 7219081"/>
              <a:gd name="connsiteY2346" fmla="*/ 3742927 h 6817915"/>
              <a:gd name="connsiteX2347" fmla="*/ 6580112 w 7219081"/>
              <a:gd name="connsiteY2347" fmla="*/ 3746102 h 6817915"/>
              <a:gd name="connsiteX2348" fmla="*/ 6579318 w 7219081"/>
              <a:gd name="connsiteY2348" fmla="*/ 3749674 h 6817915"/>
              <a:gd name="connsiteX2349" fmla="*/ 6578128 w 7219081"/>
              <a:gd name="connsiteY2349" fmla="*/ 3754040 h 6817915"/>
              <a:gd name="connsiteX2350" fmla="*/ 6576937 w 7219081"/>
              <a:gd name="connsiteY2350" fmla="*/ 3763565 h 6817915"/>
              <a:gd name="connsiteX2351" fmla="*/ 6576937 w 7219081"/>
              <a:gd name="connsiteY2351" fmla="*/ 3773487 h 6817915"/>
              <a:gd name="connsiteX2352" fmla="*/ 6578525 w 7219081"/>
              <a:gd name="connsiteY2352" fmla="*/ 3779043 h 6817915"/>
              <a:gd name="connsiteX2353" fmla="*/ 6580112 w 7219081"/>
              <a:gd name="connsiteY2353" fmla="*/ 3784996 h 6817915"/>
              <a:gd name="connsiteX2354" fmla="*/ 6580509 w 7219081"/>
              <a:gd name="connsiteY2354" fmla="*/ 3790155 h 6817915"/>
              <a:gd name="connsiteX2355" fmla="*/ 6580509 w 7219081"/>
              <a:gd name="connsiteY2355" fmla="*/ 3795712 h 6817915"/>
              <a:gd name="connsiteX2356" fmla="*/ 6580112 w 7219081"/>
              <a:gd name="connsiteY2356" fmla="*/ 3797696 h 6817915"/>
              <a:gd name="connsiteX2357" fmla="*/ 6579318 w 7219081"/>
              <a:gd name="connsiteY2357" fmla="*/ 3799284 h 6817915"/>
              <a:gd name="connsiteX2358" fmla="*/ 6577731 w 7219081"/>
              <a:gd name="connsiteY2358" fmla="*/ 3800871 h 6817915"/>
              <a:gd name="connsiteX2359" fmla="*/ 6576144 w 7219081"/>
              <a:gd name="connsiteY2359" fmla="*/ 3802062 h 6817915"/>
              <a:gd name="connsiteX2360" fmla="*/ 6573365 w 7219081"/>
              <a:gd name="connsiteY2360" fmla="*/ 3802855 h 6817915"/>
              <a:gd name="connsiteX2361" fmla="*/ 6570587 w 7219081"/>
              <a:gd name="connsiteY2361" fmla="*/ 3802855 h 6817915"/>
              <a:gd name="connsiteX2362" fmla="*/ 6567015 w 7219081"/>
              <a:gd name="connsiteY2362" fmla="*/ 3802855 h 6817915"/>
              <a:gd name="connsiteX2363" fmla="*/ 6562650 w 7219081"/>
              <a:gd name="connsiteY2363" fmla="*/ 3802062 h 6817915"/>
              <a:gd name="connsiteX2364" fmla="*/ 6552728 w 7219081"/>
              <a:gd name="connsiteY2364" fmla="*/ 3799284 h 6817915"/>
              <a:gd name="connsiteX2365" fmla="*/ 6542806 w 7219081"/>
              <a:gd name="connsiteY2365" fmla="*/ 3797696 h 6817915"/>
              <a:gd name="connsiteX2366" fmla="*/ 6532090 w 7219081"/>
              <a:gd name="connsiteY2366" fmla="*/ 3796109 h 6817915"/>
              <a:gd name="connsiteX2367" fmla="*/ 6522168 w 7219081"/>
              <a:gd name="connsiteY2367" fmla="*/ 3794918 h 6817915"/>
              <a:gd name="connsiteX2368" fmla="*/ 6501928 w 7219081"/>
              <a:gd name="connsiteY2368" fmla="*/ 3793330 h 6817915"/>
              <a:gd name="connsiteX2369" fmla="*/ 6480894 w 7219081"/>
              <a:gd name="connsiteY2369" fmla="*/ 3791743 h 6817915"/>
              <a:gd name="connsiteX2370" fmla="*/ 6460256 w 7219081"/>
              <a:gd name="connsiteY2370" fmla="*/ 3790155 h 6817915"/>
              <a:gd name="connsiteX2371" fmla="*/ 6450334 w 7219081"/>
              <a:gd name="connsiteY2371" fmla="*/ 3788568 h 6817915"/>
              <a:gd name="connsiteX2372" fmla="*/ 6440015 w 7219081"/>
              <a:gd name="connsiteY2372" fmla="*/ 3786980 h 6817915"/>
              <a:gd name="connsiteX2373" fmla="*/ 6430094 w 7219081"/>
              <a:gd name="connsiteY2373" fmla="*/ 3784996 h 6817915"/>
              <a:gd name="connsiteX2374" fmla="*/ 6420172 w 7219081"/>
              <a:gd name="connsiteY2374" fmla="*/ 3781821 h 6817915"/>
              <a:gd name="connsiteX2375" fmla="*/ 6410250 w 7219081"/>
              <a:gd name="connsiteY2375" fmla="*/ 3778249 h 6817915"/>
              <a:gd name="connsiteX2376" fmla="*/ 6400725 w 7219081"/>
              <a:gd name="connsiteY2376" fmla="*/ 3773884 h 6817915"/>
              <a:gd name="connsiteX2377" fmla="*/ 6196334 w 7219081"/>
              <a:gd name="connsiteY2377" fmla="*/ 3774677 h 6817915"/>
              <a:gd name="connsiteX2378" fmla="*/ 6193556 w 7219081"/>
              <a:gd name="connsiteY2378" fmla="*/ 3777852 h 6817915"/>
              <a:gd name="connsiteX2379" fmla="*/ 6190381 w 7219081"/>
              <a:gd name="connsiteY2379" fmla="*/ 3780234 h 6817915"/>
              <a:gd name="connsiteX2380" fmla="*/ 6187206 w 7219081"/>
              <a:gd name="connsiteY2380" fmla="*/ 3782218 h 6817915"/>
              <a:gd name="connsiteX2381" fmla="*/ 6184428 w 7219081"/>
              <a:gd name="connsiteY2381" fmla="*/ 3783409 h 6817915"/>
              <a:gd name="connsiteX2382" fmla="*/ 6181650 w 7219081"/>
              <a:gd name="connsiteY2382" fmla="*/ 3784599 h 6817915"/>
              <a:gd name="connsiteX2383" fmla="*/ 6179268 w 7219081"/>
              <a:gd name="connsiteY2383" fmla="*/ 3784599 h 6817915"/>
              <a:gd name="connsiteX2384" fmla="*/ 6176887 w 7219081"/>
              <a:gd name="connsiteY2384" fmla="*/ 3783805 h 6817915"/>
              <a:gd name="connsiteX2385" fmla="*/ 6174903 w 7219081"/>
              <a:gd name="connsiteY2385" fmla="*/ 3783012 h 6817915"/>
              <a:gd name="connsiteX2386" fmla="*/ 6173315 w 7219081"/>
              <a:gd name="connsiteY2386" fmla="*/ 3781424 h 6817915"/>
              <a:gd name="connsiteX2387" fmla="*/ 6171728 w 7219081"/>
              <a:gd name="connsiteY2387" fmla="*/ 3779837 h 6817915"/>
              <a:gd name="connsiteX2388" fmla="*/ 6168553 w 7219081"/>
              <a:gd name="connsiteY2388" fmla="*/ 3775074 h 6817915"/>
              <a:gd name="connsiteX2389" fmla="*/ 6166172 w 7219081"/>
              <a:gd name="connsiteY2389" fmla="*/ 3769121 h 6817915"/>
              <a:gd name="connsiteX2390" fmla="*/ 6163394 w 7219081"/>
              <a:gd name="connsiteY2390" fmla="*/ 3762771 h 6817915"/>
              <a:gd name="connsiteX2391" fmla="*/ 6078065 w 7219081"/>
              <a:gd name="connsiteY2391" fmla="*/ 3776265 h 6817915"/>
              <a:gd name="connsiteX2392" fmla="*/ 6079256 w 7219081"/>
              <a:gd name="connsiteY2392" fmla="*/ 3780630 h 6817915"/>
              <a:gd name="connsiteX2393" fmla="*/ 6080050 w 7219081"/>
              <a:gd name="connsiteY2393" fmla="*/ 3785393 h 6817915"/>
              <a:gd name="connsiteX2394" fmla="*/ 6081240 w 7219081"/>
              <a:gd name="connsiteY2394" fmla="*/ 3789362 h 6817915"/>
              <a:gd name="connsiteX2395" fmla="*/ 6083225 w 7219081"/>
              <a:gd name="connsiteY2395" fmla="*/ 3792934 h 6817915"/>
              <a:gd name="connsiteX2396" fmla="*/ 6086003 w 7219081"/>
              <a:gd name="connsiteY2396" fmla="*/ 3796109 h 6817915"/>
              <a:gd name="connsiteX2397" fmla="*/ 6088781 w 7219081"/>
              <a:gd name="connsiteY2397" fmla="*/ 3798887 h 6817915"/>
              <a:gd name="connsiteX2398" fmla="*/ 6091162 w 7219081"/>
              <a:gd name="connsiteY2398" fmla="*/ 3801268 h 6817915"/>
              <a:gd name="connsiteX2399" fmla="*/ 6094337 w 7219081"/>
              <a:gd name="connsiteY2399" fmla="*/ 3803252 h 6817915"/>
              <a:gd name="connsiteX2400" fmla="*/ 6101084 w 7219081"/>
              <a:gd name="connsiteY2400" fmla="*/ 3807618 h 6817915"/>
              <a:gd name="connsiteX2401" fmla="*/ 6108625 w 7219081"/>
              <a:gd name="connsiteY2401" fmla="*/ 3810793 h 6817915"/>
              <a:gd name="connsiteX2402" fmla="*/ 6116165 w 7219081"/>
              <a:gd name="connsiteY2402" fmla="*/ 3814365 h 6817915"/>
              <a:gd name="connsiteX2403" fmla="*/ 6122912 w 7219081"/>
              <a:gd name="connsiteY2403" fmla="*/ 3818334 h 6817915"/>
              <a:gd name="connsiteX2404" fmla="*/ 6136009 w 7219081"/>
              <a:gd name="connsiteY2404" fmla="*/ 3818334 h 6817915"/>
              <a:gd name="connsiteX2405" fmla="*/ 6141168 w 7219081"/>
              <a:gd name="connsiteY2405" fmla="*/ 3816746 h 6817915"/>
              <a:gd name="connsiteX2406" fmla="*/ 6145931 w 7219081"/>
              <a:gd name="connsiteY2406" fmla="*/ 3815952 h 6817915"/>
              <a:gd name="connsiteX2407" fmla="*/ 6150694 w 7219081"/>
              <a:gd name="connsiteY2407" fmla="*/ 3815555 h 6817915"/>
              <a:gd name="connsiteX2408" fmla="*/ 6155059 w 7219081"/>
              <a:gd name="connsiteY2408" fmla="*/ 3815555 h 6817915"/>
              <a:gd name="connsiteX2409" fmla="*/ 6159028 w 7219081"/>
              <a:gd name="connsiteY2409" fmla="*/ 3815952 h 6817915"/>
              <a:gd name="connsiteX2410" fmla="*/ 6162997 w 7219081"/>
              <a:gd name="connsiteY2410" fmla="*/ 3817143 h 6817915"/>
              <a:gd name="connsiteX2411" fmla="*/ 6166965 w 7219081"/>
              <a:gd name="connsiteY2411" fmla="*/ 3818730 h 6817915"/>
              <a:gd name="connsiteX2412" fmla="*/ 6170140 w 7219081"/>
              <a:gd name="connsiteY2412" fmla="*/ 3820318 h 6817915"/>
              <a:gd name="connsiteX2413" fmla="*/ 6176887 w 7219081"/>
              <a:gd name="connsiteY2413" fmla="*/ 3823890 h 6817915"/>
              <a:gd name="connsiteX2414" fmla="*/ 6183237 w 7219081"/>
              <a:gd name="connsiteY2414" fmla="*/ 3829049 h 6817915"/>
              <a:gd name="connsiteX2415" fmla="*/ 6189190 w 7219081"/>
              <a:gd name="connsiteY2415" fmla="*/ 3835002 h 6817915"/>
              <a:gd name="connsiteX2416" fmla="*/ 6194747 w 7219081"/>
              <a:gd name="connsiteY2416" fmla="*/ 3840955 h 6817915"/>
              <a:gd name="connsiteX2417" fmla="*/ 6200700 w 7219081"/>
              <a:gd name="connsiteY2417" fmla="*/ 3847305 h 6817915"/>
              <a:gd name="connsiteX2418" fmla="*/ 6207050 w 7219081"/>
              <a:gd name="connsiteY2418" fmla="*/ 3853259 h 6817915"/>
              <a:gd name="connsiteX2419" fmla="*/ 6213400 w 7219081"/>
              <a:gd name="connsiteY2419" fmla="*/ 3859212 h 6817915"/>
              <a:gd name="connsiteX2420" fmla="*/ 6220147 w 7219081"/>
              <a:gd name="connsiteY2420" fmla="*/ 3865165 h 6817915"/>
              <a:gd name="connsiteX2421" fmla="*/ 6223718 w 7219081"/>
              <a:gd name="connsiteY2421" fmla="*/ 3867149 h 6817915"/>
              <a:gd name="connsiteX2422" fmla="*/ 6228084 w 7219081"/>
              <a:gd name="connsiteY2422" fmla="*/ 3869134 h 6817915"/>
              <a:gd name="connsiteX2423" fmla="*/ 6232450 w 7219081"/>
              <a:gd name="connsiteY2423" fmla="*/ 3871515 h 6817915"/>
              <a:gd name="connsiteX2424" fmla="*/ 6237212 w 7219081"/>
              <a:gd name="connsiteY2424" fmla="*/ 3873102 h 6817915"/>
              <a:gd name="connsiteX2425" fmla="*/ 6241975 w 7219081"/>
              <a:gd name="connsiteY2425" fmla="*/ 3873896 h 6817915"/>
              <a:gd name="connsiteX2426" fmla="*/ 6246340 w 7219081"/>
              <a:gd name="connsiteY2426" fmla="*/ 3875087 h 6817915"/>
              <a:gd name="connsiteX2427" fmla="*/ 6251897 w 7219081"/>
              <a:gd name="connsiteY2427" fmla="*/ 3875484 h 6817915"/>
              <a:gd name="connsiteX2428" fmla="*/ 6257453 w 7219081"/>
              <a:gd name="connsiteY2428" fmla="*/ 3875484 h 6817915"/>
              <a:gd name="connsiteX2429" fmla="*/ 6195937 w 7219081"/>
              <a:gd name="connsiteY2429" fmla="*/ 3904059 h 6817915"/>
              <a:gd name="connsiteX2430" fmla="*/ 6223322 w 7219081"/>
              <a:gd name="connsiteY2430" fmla="*/ 3906440 h 6817915"/>
              <a:gd name="connsiteX2431" fmla="*/ 6231259 w 7219081"/>
              <a:gd name="connsiteY2431" fmla="*/ 3910409 h 6817915"/>
              <a:gd name="connsiteX2432" fmla="*/ 6239197 w 7219081"/>
              <a:gd name="connsiteY2432" fmla="*/ 3914377 h 6817915"/>
              <a:gd name="connsiteX2433" fmla="*/ 6245944 w 7219081"/>
              <a:gd name="connsiteY2433" fmla="*/ 3918743 h 6817915"/>
              <a:gd name="connsiteX2434" fmla="*/ 6251897 w 7219081"/>
              <a:gd name="connsiteY2434" fmla="*/ 3923109 h 6817915"/>
              <a:gd name="connsiteX2435" fmla="*/ 6256659 w 7219081"/>
              <a:gd name="connsiteY2435" fmla="*/ 3927077 h 6817915"/>
              <a:gd name="connsiteX2436" fmla="*/ 6260628 w 7219081"/>
              <a:gd name="connsiteY2436" fmla="*/ 3931840 h 6817915"/>
              <a:gd name="connsiteX2437" fmla="*/ 6263803 w 7219081"/>
              <a:gd name="connsiteY2437" fmla="*/ 3936602 h 6817915"/>
              <a:gd name="connsiteX2438" fmla="*/ 6266184 w 7219081"/>
              <a:gd name="connsiteY2438" fmla="*/ 3941365 h 6817915"/>
              <a:gd name="connsiteX2439" fmla="*/ 6266978 w 7219081"/>
              <a:gd name="connsiteY2439" fmla="*/ 3946524 h 6817915"/>
              <a:gd name="connsiteX2440" fmla="*/ 6266978 w 7219081"/>
              <a:gd name="connsiteY2440" fmla="*/ 3951684 h 6817915"/>
              <a:gd name="connsiteX2441" fmla="*/ 6265390 w 7219081"/>
              <a:gd name="connsiteY2441" fmla="*/ 3957240 h 6817915"/>
              <a:gd name="connsiteX2442" fmla="*/ 6263009 w 7219081"/>
              <a:gd name="connsiteY2442" fmla="*/ 3962796 h 6817915"/>
              <a:gd name="connsiteX2443" fmla="*/ 6258644 w 7219081"/>
              <a:gd name="connsiteY2443" fmla="*/ 3969146 h 6817915"/>
              <a:gd name="connsiteX2444" fmla="*/ 6253484 w 7219081"/>
              <a:gd name="connsiteY2444" fmla="*/ 3975496 h 6817915"/>
              <a:gd name="connsiteX2445" fmla="*/ 6245944 w 7219081"/>
              <a:gd name="connsiteY2445" fmla="*/ 3981846 h 6817915"/>
              <a:gd name="connsiteX2446" fmla="*/ 6237609 w 7219081"/>
              <a:gd name="connsiteY2446" fmla="*/ 3988593 h 6817915"/>
              <a:gd name="connsiteX2447" fmla="*/ 6231259 w 7219081"/>
              <a:gd name="connsiteY2447" fmla="*/ 3993355 h 6817915"/>
              <a:gd name="connsiteX2448" fmla="*/ 6225306 w 7219081"/>
              <a:gd name="connsiteY2448" fmla="*/ 3999309 h 6817915"/>
              <a:gd name="connsiteX2449" fmla="*/ 6222925 w 7219081"/>
              <a:gd name="connsiteY2449" fmla="*/ 4001690 h 6817915"/>
              <a:gd name="connsiteX2450" fmla="*/ 6220544 w 7219081"/>
              <a:gd name="connsiteY2450" fmla="*/ 4004865 h 6817915"/>
              <a:gd name="connsiteX2451" fmla="*/ 6218956 w 7219081"/>
              <a:gd name="connsiteY2451" fmla="*/ 4007643 h 6817915"/>
              <a:gd name="connsiteX2452" fmla="*/ 6218956 w 7219081"/>
              <a:gd name="connsiteY2452" fmla="*/ 4010421 h 6817915"/>
              <a:gd name="connsiteX2453" fmla="*/ 6218956 w 7219081"/>
              <a:gd name="connsiteY2453" fmla="*/ 4018755 h 6817915"/>
              <a:gd name="connsiteX2454" fmla="*/ 6218956 w 7219081"/>
              <a:gd name="connsiteY2454" fmla="*/ 4025899 h 6817915"/>
              <a:gd name="connsiteX2455" fmla="*/ 6218559 w 7219081"/>
              <a:gd name="connsiteY2455" fmla="*/ 4033043 h 6817915"/>
              <a:gd name="connsiteX2456" fmla="*/ 6217765 w 7219081"/>
              <a:gd name="connsiteY2456" fmla="*/ 4039393 h 6817915"/>
              <a:gd name="connsiteX2457" fmla="*/ 6216575 w 7219081"/>
              <a:gd name="connsiteY2457" fmla="*/ 4044949 h 6817915"/>
              <a:gd name="connsiteX2458" fmla="*/ 6214987 w 7219081"/>
              <a:gd name="connsiteY2458" fmla="*/ 4049712 h 6817915"/>
              <a:gd name="connsiteX2459" fmla="*/ 6213003 w 7219081"/>
              <a:gd name="connsiteY2459" fmla="*/ 4054474 h 6817915"/>
              <a:gd name="connsiteX2460" fmla="*/ 6210225 w 7219081"/>
              <a:gd name="connsiteY2460" fmla="*/ 4058046 h 6817915"/>
              <a:gd name="connsiteX2461" fmla="*/ 6207447 w 7219081"/>
              <a:gd name="connsiteY2461" fmla="*/ 4061221 h 6817915"/>
              <a:gd name="connsiteX2462" fmla="*/ 6205065 w 7219081"/>
              <a:gd name="connsiteY2462" fmla="*/ 4064396 h 6817915"/>
              <a:gd name="connsiteX2463" fmla="*/ 6201890 w 7219081"/>
              <a:gd name="connsiteY2463" fmla="*/ 4067174 h 6817915"/>
              <a:gd name="connsiteX2464" fmla="*/ 6198715 w 7219081"/>
              <a:gd name="connsiteY2464" fmla="*/ 4069159 h 6817915"/>
              <a:gd name="connsiteX2465" fmla="*/ 6194747 w 7219081"/>
              <a:gd name="connsiteY2465" fmla="*/ 4070746 h 6817915"/>
              <a:gd name="connsiteX2466" fmla="*/ 6191175 w 7219081"/>
              <a:gd name="connsiteY2466" fmla="*/ 4072334 h 6817915"/>
              <a:gd name="connsiteX2467" fmla="*/ 6182840 w 7219081"/>
              <a:gd name="connsiteY2467" fmla="*/ 4073921 h 6817915"/>
              <a:gd name="connsiteX2468" fmla="*/ 6174506 w 7219081"/>
              <a:gd name="connsiteY2468" fmla="*/ 4075112 h 6817915"/>
              <a:gd name="connsiteX2469" fmla="*/ 6164981 w 7219081"/>
              <a:gd name="connsiteY2469" fmla="*/ 4075509 h 6817915"/>
              <a:gd name="connsiteX2470" fmla="*/ 6146328 w 7219081"/>
              <a:gd name="connsiteY2470" fmla="*/ 4074318 h 6817915"/>
              <a:gd name="connsiteX2471" fmla="*/ 6137200 w 7219081"/>
              <a:gd name="connsiteY2471" fmla="*/ 4074318 h 6817915"/>
              <a:gd name="connsiteX2472" fmla="*/ 6127675 w 7219081"/>
              <a:gd name="connsiteY2472" fmla="*/ 4073921 h 6817915"/>
              <a:gd name="connsiteX2473" fmla="*/ 6119340 w 7219081"/>
              <a:gd name="connsiteY2473" fmla="*/ 4074318 h 6817915"/>
              <a:gd name="connsiteX2474" fmla="*/ 6110609 w 7219081"/>
              <a:gd name="connsiteY2474" fmla="*/ 4075905 h 6817915"/>
              <a:gd name="connsiteX2475" fmla="*/ 6102275 w 7219081"/>
              <a:gd name="connsiteY2475" fmla="*/ 4077096 h 6817915"/>
              <a:gd name="connsiteX2476" fmla="*/ 6093544 w 7219081"/>
              <a:gd name="connsiteY2476" fmla="*/ 4078287 h 6817915"/>
              <a:gd name="connsiteX2477" fmla="*/ 6084812 w 7219081"/>
              <a:gd name="connsiteY2477" fmla="*/ 4078684 h 6817915"/>
              <a:gd name="connsiteX2478" fmla="*/ 6076478 w 7219081"/>
              <a:gd name="connsiteY2478" fmla="*/ 4078684 h 6817915"/>
              <a:gd name="connsiteX2479" fmla="*/ 6059015 w 7219081"/>
              <a:gd name="connsiteY2479" fmla="*/ 4078684 h 6817915"/>
              <a:gd name="connsiteX2480" fmla="*/ 6041950 w 7219081"/>
              <a:gd name="connsiteY2480" fmla="*/ 4078684 h 6817915"/>
              <a:gd name="connsiteX2481" fmla="*/ 6032822 w 7219081"/>
              <a:gd name="connsiteY2481" fmla="*/ 4078684 h 6817915"/>
              <a:gd name="connsiteX2482" fmla="*/ 6024487 w 7219081"/>
              <a:gd name="connsiteY2482" fmla="*/ 4079080 h 6817915"/>
              <a:gd name="connsiteX2483" fmla="*/ 6016153 w 7219081"/>
              <a:gd name="connsiteY2483" fmla="*/ 4080271 h 6817915"/>
              <a:gd name="connsiteX2484" fmla="*/ 6007422 w 7219081"/>
              <a:gd name="connsiteY2484" fmla="*/ 4081859 h 6817915"/>
              <a:gd name="connsiteX2485" fmla="*/ 5999087 w 7219081"/>
              <a:gd name="connsiteY2485" fmla="*/ 4084637 h 6817915"/>
              <a:gd name="connsiteX2486" fmla="*/ 5990753 w 7219081"/>
              <a:gd name="connsiteY2486" fmla="*/ 4087812 h 6817915"/>
              <a:gd name="connsiteX2487" fmla="*/ 5982815 w 7219081"/>
              <a:gd name="connsiteY2487" fmla="*/ 4091384 h 6817915"/>
              <a:gd name="connsiteX2488" fmla="*/ 5974878 w 7219081"/>
              <a:gd name="connsiteY2488" fmla="*/ 4096543 h 6817915"/>
              <a:gd name="connsiteX2489" fmla="*/ 5967734 w 7219081"/>
              <a:gd name="connsiteY2489" fmla="*/ 4093765 h 6817915"/>
              <a:gd name="connsiteX2490" fmla="*/ 5959797 w 7219081"/>
              <a:gd name="connsiteY2490" fmla="*/ 4091780 h 6817915"/>
              <a:gd name="connsiteX2491" fmla="*/ 5952256 w 7219081"/>
              <a:gd name="connsiteY2491" fmla="*/ 4089796 h 6817915"/>
              <a:gd name="connsiteX2492" fmla="*/ 5945112 w 7219081"/>
              <a:gd name="connsiteY2492" fmla="*/ 4088605 h 6817915"/>
              <a:gd name="connsiteX2493" fmla="*/ 5929634 w 7219081"/>
              <a:gd name="connsiteY2493" fmla="*/ 4086621 h 6817915"/>
              <a:gd name="connsiteX2494" fmla="*/ 5914553 w 7219081"/>
              <a:gd name="connsiteY2494" fmla="*/ 4085430 h 6817915"/>
              <a:gd name="connsiteX2495" fmla="*/ 5898678 w 7219081"/>
              <a:gd name="connsiteY2495" fmla="*/ 4085430 h 6817915"/>
              <a:gd name="connsiteX2496" fmla="*/ 5883200 w 7219081"/>
              <a:gd name="connsiteY2496" fmla="*/ 4085034 h 6817915"/>
              <a:gd name="connsiteX2497" fmla="*/ 5867722 w 7219081"/>
              <a:gd name="connsiteY2497" fmla="*/ 4085034 h 6817915"/>
              <a:gd name="connsiteX2498" fmla="*/ 5851847 w 7219081"/>
              <a:gd name="connsiteY2498" fmla="*/ 4084637 h 6817915"/>
              <a:gd name="connsiteX2499" fmla="*/ 5853434 w 7219081"/>
              <a:gd name="connsiteY2499" fmla="*/ 4090193 h 6817915"/>
              <a:gd name="connsiteX2500" fmla="*/ 5855418 w 7219081"/>
              <a:gd name="connsiteY2500" fmla="*/ 4094955 h 6817915"/>
              <a:gd name="connsiteX2501" fmla="*/ 5858197 w 7219081"/>
              <a:gd name="connsiteY2501" fmla="*/ 4098527 h 6817915"/>
              <a:gd name="connsiteX2502" fmla="*/ 5861372 w 7219081"/>
              <a:gd name="connsiteY2502" fmla="*/ 4101702 h 6817915"/>
              <a:gd name="connsiteX2503" fmla="*/ 5864547 w 7219081"/>
              <a:gd name="connsiteY2503" fmla="*/ 4104480 h 6817915"/>
              <a:gd name="connsiteX2504" fmla="*/ 5868118 w 7219081"/>
              <a:gd name="connsiteY2504" fmla="*/ 4106465 h 6817915"/>
              <a:gd name="connsiteX2505" fmla="*/ 5871690 w 7219081"/>
              <a:gd name="connsiteY2505" fmla="*/ 4108052 h 6817915"/>
              <a:gd name="connsiteX2506" fmla="*/ 5876056 w 7219081"/>
              <a:gd name="connsiteY2506" fmla="*/ 4109640 h 6817915"/>
              <a:gd name="connsiteX2507" fmla="*/ 5883200 w 7219081"/>
              <a:gd name="connsiteY2507" fmla="*/ 4112418 h 6817915"/>
              <a:gd name="connsiteX2508" fmla="*/ 5887565 w 7219081"/>
              <a:gd name="connsiteY2508" fmla="*/ 4113609 h 6817915"/>
              <a:gd name="connsiteX2509" fmla="*/ 5890740 w 7219081"/>
              <a:gd name="connsiteY2509" fmla="*/ 4115196 h 6817915"/>
              <a:gd name="connsiteX2510" fmla="*/ 5894312 w 7219081"/>
              <a:gd name="connsiteY2510" fmla="*/ 4117180 h 6817915"/>
              <a:gd name="connsiteX2511" fmla="*/ 5897090 w 7219081"/>
              <a:gd name="connsiteY2511" fmla="*/ 4119562 h 6817915"/>
              <a:gd name="connsiteX2512" fmla="*/ 5899868 w 7219081"/>
              <a:gd name="connsiteY2512" fmla="*/ 4122340 h 6817915"/>
              <a:gd name="connsiteX2513" fmla="*/ 5901853 w 7219081"/>
              <a:gd name="connsiteY2513" fmla="*/ 4125912 h 6817915"/>
              <a:gd name="connsiteX2514" fmla="*/ 5928840 w 7219081"/>
              <a:gd name="connsiteY2514" fmla="*/ 4141787 h 6817915"/>
              <a:gd name="connsiteX2515" fmla="*/ 5934794 w 7219081"/>
              <a:gd name="connsiteY2515" fmla="*/ 4140993 h 6817915"/>
              <a:gd name="connsiteX2516" fmla="*/ 5941937 w 7219081"/>
              <a:gd name="connsiteY2516" fmla="*/ 4139405 h 6817915"/>
              <a:gd name="connsiteX2517" fmla="*/ 5955034 w 7219081"/>
              <a:gd name="connsiteY2517" fmla="*/ 4135437 h 6817915"/>
              <a:gd name="connsiteX2518" fmla="*/ 5968131 w 7219081"/>
              <a:gd name="connsiteY2518" fmla="*/ 4130674 h 6817915"/>
              <a:gd name="connsiteX2519" fmla="*/ 5974481 w 7219081"/>
              <a:gd name="connsiteY2519" fmla="*/ 4128690 h 6817915"/>
              <a:gd name="connsiteX2520" fmla="*/ 5981228 w 7219081"/>
              <a:gd name="connsiteY2520" fmla="*/ 4127102 h 6817915"/>
              <a:gd name="connsiteX2521" fmla="*/ 5987578 w 7219081"/>
              <a:gd name="connsiteY2521" fmla="*/ 4125515 h 6817915"/>
              <a:gd name="connsiteX2522" fmla="*/ 5994325 w 7219081"/>
              <a:gd name="connsiteY2522" fmla="*/ 4125118 h 6817915"/>
              <a:gd name="connsiteX2523" fmla="*/ 6000675 w 7219081"/>
              <a:gd name="connsiteY2523" fmla="*/ 4125118 h 6817915"/>
              <a:gd name="connsiteX2524" fmla="*/ 6007422 w 7219081"/>
              <a:gd name="connsiteY2524" fmla="*/ 4125515 h 6817915"/>
              <a:gd name="connsiteX2525" fmla="*/ 6013772 w 7219081"/>
              <a:gd name="connsiteY2525" fmla="*/ 4127499 h 6817915"/>
              <a:gd name="connsiteX2526" fmla="*/ 6020915 w 7219081"/>
              <a:gd name="connsiteY2526" fmla="*/ 4130277 h 6817915"/>
              <a:gd name="connsiteX2527" fmla="*/ 6026868 w 7219081"/>
              <a:gd name="connsiteY2527" fmla="*/ 4135040 h 6817915"/>
              <a:gd name="connsiteX2528" fmla="*/ 6034012 w 7219081"/>
              <a:gd name="connsiteY2528" fmla="*/ 4140993 h 6817915"/>
              <a:gd name="connsiteX2529" fmla="*/ 6034806 w 7219081"/>
              <a:gd name="connsiteY2529" fmla="*/ 4148137 h 6817915"/>
              <a:gd name="connsiteX2530" fmla="*/ 6036394 w 7219081"/>
              <a:gd name="connsiteY2530" fmla="*/ 4156074 h 6817915"/>
              <a:gd name="connsiteX2531" fmla="*/ 6037584 w 7219081"/>
              <a:gd name="connsiteY2531" fmla="*/ 4164012 h 6817915"/>
              <a:gd name="connsiteX2532" fmla="*/ 6037981 w 7219081"/>
              <a:gd name="connsiteY2532" fmla="*/ 4171155 h 6817915"/>
              <a:gd name="connsiteX2533" fmla="*/ 6037584 w 7219081"/>
              <a:gd name="connsiteY2533" fmla="*/ 4175124 h 6817915"/>
              <a:gd name="connsiteX2534" fmla="*/ 6037187 w 7219081"/>
              <a:gd name="connsiteY2534" fmla="*/ 4178299 h 6817915"/>
              <a:gd name="connsiteX2535" fmla="*/ 6035997 w 7219081"/>
              <a:gd name="connsiteY2535" fmla="*/ 4181871 h 6817915"/>
              <a:gd name="connsiteX2536" fmla="*/ 6034012 w 7219081"/>
              <a:gd name="connsiteY2536" fmla="*/ 4185046 h 6817915"/>
              <a:gd name="connsiteX2537" fmla="*/ 6031631 w 7219081"/>
              <a:gd name="connsiteY2537" fmla="*/ 4188221 h 6817915"/>
              <a:gd name="connsiteX2538" fmla="*/ 6028456 w 7219081"/>
              <a:gd name="connsiteY2538" fmla="*/ 4190602 h 6817915"/>
              <a:gd name="connsiteX2539" fmla="*/ 6024884 w 7219081"/>
              <a:gd name="connsiteY2539" fmla="*/ 4193777 h 6817915"/>
              <a:gd name="connsiteX2540" fmla="*/ 6020122 w 7219081"/>
              <a:gd name="connsiteY2540" fmla="*/ 4196159 h 6817915"/>
              <a:gd name="connsiteX2541" fmla="*/ 6029250 w 7219081"/>
              <a:gd name="connsiteY2541" fmla="*/ 4198540 h 6817915"/>
              <a:gd name="connsiteX2542" fmla="*/ 6038775 w 7219081"/>
              <a:gd name="connsiteY2542" fmla="*/ 4200127 h 6817915"/>
              <a:gd name="connsiteX2543" fmla="*/ 6048300 w 7219081"/>
              <a:gd name="connsiteY2543" fmla="*/ 4201318 h 6817915"/>
              <a:gd name="connsiteX2544" fmla="*/ 6057031 w 7219081"/>
              <a:gd name="connsiteY2544" fmla="*/ 4201318 h 6817915"/>
              <a:gd name="connsiteX2545" fmla="*/ 6066556 w 7219081"/>
              <a:gd name="connsiteY2545" fmla="*/ 4201318 h 6817915"/>
              <a:gd name="connsiteX2546" fmla="*/ 6076081 w 7219081"/>
              <a:gd name="connsiteY2546" fmla="*/ 4200921 h 6817915"/>
              <a:gd name="connsiteX2547" fmla="*/ 6095528 w 7219081"/>
              <a:gd name="connsiteY2547" fmla="*/ 4199334 h 6817915"/>
              <a:gd name="connsiteX2548" fmla="*/ 6105053 w 7219081"/>
              <a:gd name="connsiteY2548" fmla="*/ 4198540 h 6817915"/>
              <a:gd name="connsiteX2549" fmla="*/ 6114578 w 7219081"/>
              <a:gd name="connsiteY2549" fmla="*/ 4198540 h 6817915"/>
              <a:gd name="connsiteX2550" fmla="*/ 6123309 w 7219081"/>
              <a:gd name="connsiteY2550" fmla="*/ 4198540 h 6817915"/>
              <a:gd name="connsiteX2551" fmla="*/ 6132834 w 7219081"/>
              <a:gd name="connsiteY2551" fmla="*/ 4199334 h 6817915"/>
              <a:gd name="connsiteX2552" fmla="*/ 6142359 w 7219081"/>
              <a:gd name="connsiteY2552" fmla="*/ 4200921 h 6817915"/>
              <a:gd name="connsiteX2553" fmla="*/ 6151090 w 7219081"/>
              <a:gd name="connsiteY2553" fmla="*/ 4203302 h 6817915"/>
              <a:gd name="connsiteX2554" fmla="*/ 6160615 w 7219081"/>
              <a:gd name="connsiteY2554" fmla="*/ 4206477 h 6817915"/>
              <a:gd name="connsiteX2555" fmla="*/ 6169744 w 7219081"/>
              <a:gd name="connsiteY2555" fmla="*/ 4211240 h 6817915"/>
              <a:gd name="connsiteX2556" fmla="*/ 6253484 w 7219081"/>
              <a:gd name="connsiteY2556" fmla="*/ 4229893 h 6817915"/>
              <a:gd name="connsiteX2557" fmla="*/ 6260231 w 7219081"/>
              <a:gd name="connsiteY2557" fmla="*/ 4229099 h 6817915"/>
              <a:gd name="connsiteX2558" fmla="*/ 6263803 w 7219081"/>
              <a:gd name="connsiteY2558" fmla="*/ 4229893 h 6817915"/>
              <a:gd name="connsiteX2559" fmla="*/ 6266978 w 7219081"/>
              <a:gd name="connsiteY2559" fmla="*/ 4230290 h 6817915"/>
              <a:gd name="connsiteX2560" fmla="*/ 6270153 w 7219081"/>
              <a:gd name="connsiteY2560" fmla="*/ 4231480 h 6817915"/>
              <a:gd name="connsiteX2561" fmla="*/ 6272137 w 7219081"/>
              <a:gd name="connsiteY2561" fmla="*/ 4233068 h 6817915"/>
              <a:gd name="connsiteX2562" fmla="*/ 6274518 w 7219081"/>
              <a:gd name="connsiteY2562" fmla="*/ 4236243 h 6817915"/>
              <a:gd name="connsiteX2563" fmla="*/ 6276106 w 7219081"/>
              <a:gd name="connsiteY2563" fmla="*/ 4239815 h 6817915"/>
              <a:gd name="connsiteX2564" fmla="*/ 6276106 w 7219081"/>
              <a:gd name="connsiteY2564" fmla="*/ 4243387 h 6817915"/>
              <a:gd name="connsiteX2565" fmla="*/ 6275312 w 7219081"/>
              <a:gd name="connsiteY2565" fmla="*/ 4246959 h 6817915"/>
              <a:gd name="connsiteX2566" fmla="*/ 6274518 w 7219081"/>
              <a:gd name="connsiteY2566" fmla="*/ 4249737 h 6817915"/>
              <a:gd name="connsiteX2567" fmla="*/ 6272137 w 7219081"/>
              <a:gd name="connsiteY2567" fmla="*/ 4252515 h 6817915"/>
              <a:gd name="connsiteX2568" fmla="*/ 6270153 w 7219081"/>
              <a:gd name="connsiteY2568" fmla="*/ 4254896 h 6817915"/>
              <a:gd name="connsiteX2569" fmla="*/ 6266978 w 7219081"/>
              <a:gd name="connsiteY2569" fmla="*/ 4256484 h 6817915"/>
              <a:gd name="connsiteX2570" fmla="*/ 6263803 w 7219081"/>
              <a:gd name="connsiteY2570" fmla="*/ 4257674 h 6817915"/>
              <a:gd name="connsiteX2571" fmla="*/ 6260231 w 7219081"/>
              <a:gd name="connsiteY2571" fmla="*/ 4258071 h 6817915"/>
              <a:gd name="connsiteX2572" fmla="*/ 6247928 w 7219081"/>
              <a:gd name="connsiteY2572" fmla="*/ 4258865 h 6817915"/>
              <a:gd name="connsiteX2573" fmla="*/ 6236022 w 7219081"/>
              <a:gd name="connsiteY2573" fmla="*/ 4258071 h 6817915"/>
              <a:gd name="connsiteX2574" fmla="*/ 6211812 w 7219081"/>
              <a:gd name="connsiteY2574" fmla="*/ 4257277 h 6817915"/>
              <a:gd name="connsiteX2575" fmla="*/ 6209034 w 7219081"/>
              <a:gd name="connsiteY2575" fmla="*/ 4257277 h 6817915"/>
              <a:gd name="connsiteX2576" fmla="*/ 6206653 w 7219081"/>
              <a:gd name="connsiteY2576" fmla="*/ 4257674 h 6817915"/>
              <a:gd name="connsiteX2577" fmla="*/ 6204272 w 7219081"/>
              <a:gd name="connsiteY2577" fmla="*/ 4259659 h 6817915"/>
              <a:gd name="connsiteX2578" fmla="*/ 6202684 w 7219081"/>
              <a:gd name="connsiteY2578" fmla="*/ 4262040 h 6817915"/>
              <a:gd name="connsiteX2579" fmla="*/ 6199112 w 7219081"/>
              <a:gd name="connsiteY2579" fmla="*/ 4267993 h 6817915"/>
              <a:gd name="connsiteX2580" fmla="*/ 6195937 w 7219081"/>
              <a:gd name="connsiteY2580" fmla="*/ 4273946 h 6817915"/>
              <a:gd name="connsiteX2581" fmla="*/ 6193953 w 7219081"/>
              <a:gd name="connsiteY2581" fmla="*/ 4277121 h 6817915"/>
              <a:gd name="connsiteX2582" fmla="*/ 6191968 w 7219081"/>
              <a:gd name="connsiteY2582" fmla="*/ 4279105 h 6817915"/>
              <a:gd name="connsiteX2583" fmla="*/ 6189587 w 7219081"/>
              <a:gd name="connsiteY2583" fmla="*/ 4280296 h 6817915"/>
              <a:gd name="connsiteX2584" fmla="*/ 6187206 w 7219081"/>
              <a:gd name="connsiteY2584" fmla="*/ 4280693 h 6817915"/>
              <a:gd name="connsiteX2585" fmla="*/ 6184031 w 7219081"/>
              <a:gd name="connsiteY2585" fmla="*/ 4280296 h 6817915"/>
              <a:gd name="connsiteX2586" fmla="*/ 6180062 w 7219081"/>
              <a:gd name="connsiteY2586" fmla="*/ 4278312 h 6817915"/>
              <a:gd name="connsiteX2587" fmla="*/ 6176094 w 7219081"/>
              <a:gd name="connsiteY2587" fmla="*/ 4274343 h 6817915"/>
              <a:gd name="connsiteX2588" fmla="*/ 6171331 w 7219081"/>
              <a:gd name="connsiteY2588" fmla="*/ 4269184 h 6817915"/>
              <a:gd name="connsiteX2589" fmla="*/ 6168156 w 7219081"/>
              <a:gd name="connsiteY2589" fmla="*/ 4265612 h 6817915"/>
              <a:gd name="connsiteX2590" fmla="*/ 6164584 w 7219081"/>
              <a:gd name="connsiteY2590" fmla="*/ 4262437 h 6817915"/>
              <a:gd name="connsiteX2591" fmla="*/ 6160218 w 7219081"/>
              <a:gd name="connsiteY2591" fmla="*/ 4259659 h 6817915"/>
              <a:gd name="connsiteX2592" fmla="*/ 6156647 w 7219081"/>
              <a:gd name="connsiteY2592" fmla="*/ 4257674 h 6817915"/>
              <a:gd name="connsiteX2593" fmla="*/ 6152281 w 7219081"/>
              <a:gd name="connsiteY2593" fmla="*/ 4256484 h 6817915"/>
              <a:gd name="connsiteX2594" fmla="*/ 6148709 w 7219081"/>
              <a:gd name="connsiteY2594" fmla="*/ 4256087 h 6817915"/>
              <a:gd name="connsiteX2595" fmla="*/ 6144344 w 7219081"/>
              <a:gd name="connsiteY2595" fmla="*/ 4255690 h 6817915"/>
              <a:gd name="connsiteX2596" fmla="*/ 6140375 w 7219081"/>
              <a:gd name="connsiteY2596" fmla="*/ 4256087 h 6817915"/>
              <a:gd name="connsiteX2597" fmla="*/ 6136009 w 7219081"/>
              <a:gd name="connsiteY2597" fmla="*/ 4256484 h 6817915"/>
              <a:gd name="connsiteX2598" fmla="*/ 6131644 w 7219081"/>
              <a:gd name="connsiteY2598" fmla="*/ 4257674 h 6817915"/>
              <a:gd name="connsiteX2599" fmla="*/ 6122912 w 7219081"/>
              <a:gd name="connsiteY2599" fmla="*/ 4260849 h 6817915"/>
              <a:gd name="connsiteX2600" fmla="*/ 6114578 w 7219081"/>
              <a:gd name="connsiteY2600" fmla="*/ 4264421 h 6817915"/>
              <a:gd name="connsiteX2601" fmla="*/ 6105847 w 7219081"/>
              <a:gd name="connsiteY2601" fmla="*/ 4267993 h 6817915"/>
              <a:gd name="connsiteX2602" fmla="*/ 6093544 w 7219081"/>
              <a:gd name="connsiteY2602" fmla="*/ 4275137 h 6817915"/>
              <a:gd name="connsiteX2603" fmla="*/ 6083225 w 7219081"/>
              <a:gd name="connsiteY2603" fmla="*/ 4279105 h 6817915"/>
              <a:gd name="connsiteX2604" fmla="*/ 6079256 w 7219081"/>
              <a:gd name="connsiteY2604" fmla="*/ 4280296 h 6817915"/>
              <a:gd name="connsiteX2605" fmla="*/ 6074890 w 7219081"/>
              <a:gd name="connsiteY2605" fmla="*/ 4281487 h 6817915"/>
              <a:gd name="connsiteX2606" fmla="*/ 6071318 w 7219081"/>
              <a:gd name="connsiteY2606" fmla="*/ 4281487 h 6817915"/>
              <a:gd name="connsiteX2607" fmla="*/ 6068144 w 7219081"/>
              <a:gd name="connsiteY2607" fmla="*/ 4280693 h 6817915"/>
              <a:gd name="connsiteX2608" fmla="*/ 6064572 w 7219081"/>
              <a:gd name="connsiteY2608" fmla="*/ 4279899 h 6817915"/>
              <a:gd name="connsiteX2609" fmla="*/ 6061397 w 7219081"/>
              <a:gd name="connsiteY2609" fmla="*/ 4277518 h 6817915"/>
              <a:gd name="connsiteX2610" fmla="*/ 6057428 w 7219081"/>
              <a:gd name="connsiteY2610" fmla="*/ 4275137 h 6817915"/>
              <a:gd name="connsiteX2611" fmla="*/ 6053856 w 7219081"/>
              <a:gd name="connsiteY2611" fmla="*/ 4271168 h 6817915"/>
              <a:gd name="connsiteX2612" fmla="*/ 6044331 w 7219081"/>
              <a:gd name="connsiteY2612" fmla="*/ 4262437 h 6817915"/>
              <a:gd name="connsiteX2613" fmla="*/ 6032822 w 7219081"/>
              <a:gd name="connsiteY2613" fmla="*/ 4249737 h 6817915"/>
              <a:gd name="connsiteX2614" fmla="*/ 6030044 w 7219081"/>
              <a:gd name="connsiteY2614" fmla="*/ 4247752 h 6817915"/>
              <a:gd name="connsiteX2615" fmla="*/ 6026868 w 7219081"/>
              <a:gd name="connsiteY2615" fmla="*/ 4246165 h 6817915"/>
              <a:gd name="connsiteX2616" fmla="*/ 6022900 w 7219081"/>
              <a:gd name="connsiteY2616" fmla="*/ 4244974 h 6817915"/>
              <a:gd name="connsiteX2617" fmla="*/ 6018534 w 7219081"/>
              <a:gd name="connsiteY2617" fmla="*/ 4244577 h 6817915"/>
              <a:gd name="connsiteX2618" fmla="*/ 6009803 w 7219081"/>
              <a:gd name="connsiteY2618" fmla="*/ 4243784 h 6817915"/>
              <a:gd name="connsiteX2619" fmla="*/ 6000675 w 7219081"/>
              <a:gd name="connsiteY2619" fmla="*/ 4243387 h 6817915"/>
              <a:gd name="connsiteX2620" fmla="*/ 5922490 w 7219081"/>
              <a:gd name="connsiteY2620" fmla="*/ 4236243 h 6817915"/>
              <a:gd name="connsiteX2621" fmla="*/ 5843909 w 7219081"/>
              <a:gd name="connsiteY2621" fmla="*/ 4229099 h 6817915"/>
              <a:gd name="connsiteX2622" fmla="*/ 5843512 w 7219081"/>
              <a:gd name="connsiteY2622" fmla="*/ 4229893 h 6817915"/>
              <a:gd name="connsiteX2623" fmla="*/ 5843512 w 7219081"/>
              <a:gd name="connsiteY2623" fmla="*/ 4258865 h 6817915"/>
              <a:gd name="connsiteX2624" fmla="*/ 5856609 w 7219081"/>
              <a:gd name="connsiteY2624" fmla="*/ 4258865 h 6817915"/>
              <a:gd name="connsiteX2625" fmla="*/ 5861768 w 7219081"/>
              <a:gd name="connsiteY2625" fmla="*/ 4258071 h 6817915"/>
              <a:gd name="connsiteX2626" fmla="*/ 5866928 w 7219081"/>
              <a:gd name="connsiteY2626" fmla="*/ 4258865 h 6817915"/>
              <a:gd name="connsiteX2627" fmla="*/ 5871690 w 7219081"/>
              <a:gd name="connsiteY2627" fmla="*/ 4259262 h 6817915"/>
              <a:gd name="connsiteX2628" fmla="*/ 5876453 w 7219081"/>
              <a:gd name="connsiteY2628" fmla="*/ 4260452 h 6817915"/>
              <a:gd name="connsiteX2629" fmla="*/ 5885978 w 7219081"/>
              <a:gd name="connsiteY2629" fmla="*/ 4262834 h 6817915"/>
              <a:gd name="connsiteX2630" fmla="*/ 5895106 w 7219081"/>
              <a:gd name="connsiteY2630" fmla="*/ 4266009 h 6817915"/>
              <a:gd name="connsiteX2631" fmla="*/ 5904631 w 7219081"/>
              <a:gd name="connsiteY2631" fmla="*/ 4270374 h 6817915"/>
              <a:gd name="connsiteX2632" fmla="*/ 5913362 w 7219081"/>
              <a:gd name="connsiteY2632" fmla="*/ 4275137 h 6817915"/>
              <a:gd name="connsiteX2633" fmla="*/ 5931222 w 7219081"/>
              <a:gd name="connsiteY2633" fmla="*/ 4284662 h 6817915"/>
              <a:gd name="connsiteX2634" fmla="*/ 5940747 w 7219081"/>
              <a:gd name="connsiteY2634" fmla="*/ 4289027 h 6817915"/>
              <a:gd name="connsiteX2635" fmla="*/ 5949875 w 7219081"/>
              <a:gd name="connsiteY2635" fmla="*/ 4292996 h 6817915"/>
              <a:gd name="connsiteX2636" fmla="*/ 5959003 w 7219081"/>
              <a:gd name="connsiteY2636" fmla="*/ 4296171 h 6817915"/>
              <a:gd name="connsiteX2637" fmla="*/ 5969322 w 7219081"/>
              <a:gd name="connsiteY2637" fmla="*/ 4298155 h 6817915"/>
              <a:gd name="connsiteX2638" fmla="*/ 5974481 w 7219081"/>
              <a:gd name="connsiteY2638" fmla="*/ 4298552 h 6817915"/>
              <a:gd name="connsiteX2639" fmla="*/ 5979244 w 7219081"/>
              <a:gd name="connsiteY2639" fmla="*/ 4298552 h 6817915"/>
              <a:gd name="connsiteX2640" fmla="*/ 5984403 w 7219081"/>
              <a:gd name="connsiteY2640" fmla="*/ 4298155 h 6817915"/>
              <a:gd name="connsiteX2641" fmla="*/ 5990356 w 7219081"/>
              <a:gd name="connsiteY2641" fmla="*/ 4297759 h 6817915"/>
              <a:gd name="connsiteX2642" fmla="*/ 5995515 w 7219081"/>
              <a:gd name="connsiteY2642" fmla="*/ 4296568 h 6817915"/>
              <a:gd name="connsiteX2643" fmla="*/ 6001072 w 7219081"/>
              <a:gd name="connsiteY2643" fmla="*/ 4294980 h 6817915"/>
              <a:gd name="connsiteX2644" fmla="*/ 6006628 w 7219081"/>
              <a:gd name="connsiteY2644" fmla="*/ 4292996 h 6817915"/>
              <a:gd name="connsiteX2645" fmla="*/ 6012978 w 7219081"/>
              <a:gd name="connsiteY2645" fmla="*/ 4290218 h 6817915"/>
              <a:gd name="connsiteX2646" fmla="*/ 6018137 w 7219081"/>
              <a:gd name="connsiteY2646" fmla="*/ 4288234 h 6817915"/>
              <a:gd name="connsiteX2647" fmla="*/ 6023297 w 7219081"/>
              <a:gd name="connsiteY2647" fmla="*/ 4287440 h 6817915"/>
              <a:gd name="connsiteX2648" fmla="*/ 6028059 w 7219081"/>
              <a:gd name="connsiteY2648" fmla="*/ 4288234 h 6817915"/>
              <a:gd name="connsiteX2649" fmla="*/ 6033218 w 7219081"/>
              <a:gd name="connsiteY2649" fmla="*/ 4289821 h 6817915"/>
              <a:gd name="connsiteX2650" fmla="*/ 6037981 w 7219081"/>
              <a:gd name="connsiteY2650" fmla="*/ 4291805 h 6817915"/>
              <a:gd name="connsiteX2651" fmla="*/ 6042744 w 7219081"/>
              <a:gd name="connsiteY2651" fmla="*/ 4294584 h 6817915"/>
              <a:gd name="connsiteX2652" fmla="*/ 6052665 w 7219081"/>
              <a:gd name="connsiteY2652" fmla="*/ 4301330 h 6817915"/>
              <a:gd name="connsiteX2653" fmla="*/ 6062984 w 7219081"/>
              <a:gd name="connsiteY2653" fmla="*/ 4308871 h 6817915"/>
              <a:gd name="connsiteX2654" fmla="*/ 6068144 w 7219081"/>
              <a:gd name="connsiteY2654" fmla="*/ 4311649 h 6817915"/>
              <a:gd name="connsiteX2655" fmla="*/ 6073700 w 7219081"/>
              <a:gd name="connsiteY2655" fmla="*/ 4314824 h 6817915"/>
              <a:gd name="connsiteX2656" fmla="*/ 6079653 w 7219081"/>
              <a:gd name="connsiteY2656" fmla="*/ 4317205 h 6817915"/>
              <a:gd name="connsiteX2657" fmla="*/ 6085606 w 7219081"/>
              <a:gd name="connsiteY2657" fmla="*/ 4318793 h 6817915"/>
              <a:gd name="connsiteX2658" fmla="*/ 6091956 w 7219081"/>
              <a:gd name="connsiteY2658" fmla="*/ 4319190 h 6817915"/>
              <a:gd name="connsiteX2659" fmla="*/ 6098703 w 7219081"/>
              <a:gd name="connsiteY2659" fmla="*/ 4318793 h 6817915"/>
              <a:gd name="connsiteX2660" fmla="*/ 6103862 w 7219081"/>
              <a:gd name="connsiteY2660" fmla="*/ 4318793 h 6817915"/>
              <a:gd name="connsiteX2661" fmla="*/ 6105450 w 7219081"/>
              <a:gd name="connsiteY2661" fmla="*/ 4318793 h 6817915"/>
              <a:gd name="connsiteX2662" fmla="*/ 6105847 w 7219081"/>
              <a:gd name="connsiteY2662" fmla="*/ 4319190 h 6817915"/>
              <a:gd name="connsiteX2663" fmla="*/ 6106640 w 7219081"/>
              <a:gd name="connsiteY2663" fmla="*/ 4319587 h 6817915"/>
              <a:gd name="connsiteX2664" fmla="*/ 6106640 w 7219081"/>
              <a:gd name="connsiteY2664" fmla="*/ 4320777 h 6817915"/>
              <a:gd name="connsiteX2665" fmla="*/ 6105053 w 7219081"/>
              <a:gd name="connsiteY2665" fmla="*/ 4322762 h 6817915"/>
              <a:gd name="connsiteX2666" fmla="*/ 6100290 w 7219081"/>
              <a:gd name="connsiteY2666" fmla="*/ 4328318 h 6817915"/>
              <a:gd name="connsiteX2667" fmla="*/ 6097909 w 7219081"/>
              <a:gd name="connsiteY2667" fmla="*/ 4330699 h 6817915"/>
              <a:gd name="connsiteX2668" fmla="*/ 6097115 w 7219081"/>
              <a:gd name="connsiteY2668" fmla="*/ 4333080 h 6817915"/>
              <a:gd name="connsiteX2669" fmla="*/ 6092750 w 7219081"/>
              <a:gd name="connsiteY2669" fmla="*/ 4346574 h 6817915"/>
              <a:gd name="connsiteX2670" fmla="*/ 6087987 w 7219081"/>
              <a:gd name="connsiteY2670" fmla="*/ 4358877 h 6817915"/>
              <a:gd name="connsiteX2671" fmla="*/ 6083225 w 7219081"/>
              <a:gd name="connsiteY2671" fmla="*/ 4369196 h 6817915"/>
              <a:gd name="connsiteX2672" fmla="*/ 6077668 w 7219081"/>
              <a:gd name="connsiteY2672" fmla="*/ 4379118 h 6817915"/>
              <a:gd name="connsiteX2673" fmla="*/ 6071715 w 7219081"/>
              <a:gd name="connsiteY2673" fmla="*/ 4388246 h 6817915"/>
              <a:gd name="connsiteX2674" fmla="*/ 6064968 w 7219081"/>
              <a:gd name="connsiteY2674" fmla="*/ 4395390 h 6817915"/>
              <a:gd name="connsiteX2675" fmla="*/ 6058222 w 7219081"/>
              <a:gd name="connsiteY2675" fmla="*/ 4402534 h 6817915"/>
              <a:gd name="connsiteX2676" fmla="*/ 6050284 w 7219081"/>
              <a:gd name="connsiteY2676" fmla="*/ 4407693 h 6817915"/>
              <a:gd name="connsiteX2677" fmla="*/ 6041950 w 7219081"/>
              <a:gd name="connsiteY2677" fmla="*/ 4412455 h 6817915"/>
              <a:gd name="connsiteX2678" fmla="*/ 6033218 w 7219081"/>
              <a:gd name="connsiteY2678" fmla="*/ 4415630 h 6817915"/>
              <a:gd name="connsiteX2679" fmla="*/ 6024090 w 7219081"/>
              <a:gd name="connsiteY2679" fmla="*/ 4417615 h 6817915"/>
              <a:gd name="connsiteX2680" fmla="*/ 6014565 w 7219081"/>
              <a:gd name="connsiteY2680" fmla="*/ 4418012 h 6817915"/>
              <a:gd name="connsiteX2681" fmla="*/ 6003850 w 7219081"/>
              <a:gd name="connsiteY2681" fmla="*/ 4418012 h 6817915"/>
              <a:gd name="connsiteX2682" fmla="*/ 5993531 w 7219081"/>
              <a:gd name="connsiteY2682" fmla="*/ 4417218 h 6817915"/>
              <a:gd name="connsiteX2683" fmla="*/ 5981625 w 7219081"/>
              <a:gd name="connsiteY2683" fmla="*/ 4414440 h 6817915"/>
              <a:gd name="connsiteX2684" fmla="*/ 5970115 w 7219081"/>
              <a:gd name="connsiteY2684" fmla="*/ 4410868 h 6817915"/>
              <a:gd name="connsiteX2685" fmla="*/ 5966544 w 7219081"/>
              <a:gd name="connsiteY2685" fmla="*/ 4409677 h 6817915"/>
              <a:gd name="connsiteX2686" fmla="*/ 5962178 w 7219081"/>
              <a:gd name="connsiteY2686" fmla="*/ 4409280 h 6817915"/>
              <a:gd name="connsiteX2687" fmla="*/ 5959003 w 7219081"/>
              <a:gd name="connsiteY2687" fmla="*/ 4409280 h 6817915"/>
              <a:gd name="connsiteX2688" fmla="*/ 5955431 w 7219081"/>
              <a:gd name="connsiteY2688" fmla="*/ 4409677 h 6817915"/>
              <a:gd name="connsiteX2689" fmla="*/ 5952256 w 7219081"/>
              <a:gd name="connsiteY2689" fmla="*/ 4410074 h 6817915"/>
              <a:gd name="connsiteX2690" fmla="*/ 5949081 w 7219081"/>
              <a:gd name="connsiteY2690" fmla="*/ 4411662 h 6817915"/>
              <a:gd name="connsiteX2691" fmla="*/ 5946700 w 7219081"/>
              <a:gd name="connsiteY2691" fmla="*/ 4414043 h 6817915"/>
              <a:gd name="connsiteX2692" fmla="*/ 5943922 w 7219081"/>
              <a:gd name="connsiteY2692" fmla="*/ 4417218 h 6817915"/>
              <a:gd name="connsiteX2693" fmla="*/ 5942731 w 7219081"/>
              <a:gd name="connsiteY2693" fmla="*/ 4419599 h 6817915"/>
              <a:gd name="connsiteX2694" fmla="*/ 5941937 w 7219081"/>
              <a:gd name="connsiteY2694" fmla="*/ 4421980 h 6817915"/>
              <a:gd name="connsiteX2695" fmla="*/ 5941937 w 7219081"/>
              <a:gd name="connsiteY2695" fmla="*/ 4423965 h 6817915"/>
              <a:gd name="connsiteX2696" fmla="*/ 5941937 w 7219081"/>
              <a:gd name="connsiteY2696" fmla="*/ 4425552 h 6817915"/>
              <a:gd name="connsiteX2697" fmla="*/ 5942731 w 7219081"/>
              <a:gd name="connsiteY2697" fmla="*/ 4427140 h 6817915"/>
              <a:gd name="connsiteX2698" fmla="*/ 5943922 w 7219081"/>
              <a:gd name="connsiteY2698" fmla="*/ 4428330 h 6817915"/>
              <a:gd name="connsiteX2699" fmla="*/ 5946700 w 7219081"/>
              <a:gd name="connsiteY2699" fmla="*/ 4430315 h 6817915"/>
              <a:gd name="connsiteX2700" fmla="*/ 5949875 w 7219081"/>
              <a:gd name="connsiteY2700" fmla="*/ 4431902 h 6817915"/>
              <a:gd name="connsiteX2701" fmla="*/ 5953050 w 7219081"/>
              <a:gd name="connsiteY2701" fmla="*/ 4432696 h 6817915"/>
              <a:gd name="connsiteX2702" fmla="*/ 5955034 w 7219081"/>
              <a:gd name="connsiteY2702" fmla="*/ 4433887 h 6817915"/>
              <a:gd name="connsiteX2703" fmla="*/ 5955431 w 7219081"/>
              <a:gd name="connsiteY2703" fmla="*/ 4434284 h 6817915"/>
              <a:gd name="connsiteX2704" fmla="*/ 5955828 w 7219081"/>
              <a:gd name="connsiteY2704" fmla="*/ 4435077 h 6817915"/>
              <a:gd name="connsiteX2705" fmla="*/ 5955828 w 7219081"/>
              <a:gd name="connsiteY2705" fmla="*/ 4446587 h 6817915"/>
              <a:gd name="connsiteX2706" fmla="*/ 5957018 w 7219081"/>
              <a:gd name="connsiteY2706" fmla="*/ 4456905 h 6817915"/>
              <a:gd name="connsiteX2707" fmla="*/ 5959797 w 7219081"/>
              <a:gd name="connsiteY2707" fmla="*/ 4467224 h 6817915"/>
              <a:gd name="connsiteX2708" fmla="*/ 5962972 w 7219081"/>
              <a:gd name="connsiteY2708" fmla="*/ 4475559 h 6817915"/>
              <a:gd name="connsiteX2709" fmla="*/ 5966940 w 7219081"/>
              <a:gd name="connsiteY2709" fmla="*/ 4483496 h 6817915"/>
              <a:gd name="connsiteX2710" fmla="*/ 5971703 w 7219081"/>
              <a:gd name="connsiteY2710" fmla="*/ 4490640 h 6817915"/>
              <a:gd name="connsiteX2711" fmla="*/ 5977656 w 7219081"/>
              <a:gd name="connsiteY2711" fmla="*/ 4496990 h 6817915"/>
              <a:gd name="connsiteX2712" fmla="*/ 5984006 w 7219081"/>
              <a:gd name="connsiteY2712" fmla="*/ 4502943 h 6817915"/>
              <a:gd name="connsiteX2713" fmla="*/ 5991150 w 7219081"/>
              <a:gd name="connsiteY2713" fmla="*/ 4508102 h 6817915"/>
              <a:gd name="connsiteX2714" fmla="*/ 5998690 w 7219081"/>
              <a:gd name="connsiteY2714" fmla="*/ 4513262 h 6817915"/>
              <a:gd name="connsiteX2715" fmla="*/ 6006628 w 7219081"/>
              <a:gd name="connsiteY2715" fmla="*/ 4517627 h 6817915"/>
              <a:gd name="connsiteX2716" fmla="*/ 6014565 w 7219081"/>
              <a:gd name="connsiteY2716" fmla="*/ 4522390 h 6817915"/>
              <a:gd name="connsiteX2717" fmla="*/ 6031234 w 7219081"/>
              <a:gd name="connsiteY2717" fmla="*/ 4530327 h 6817915"/>
              <a:gd name="connsiteX2718" fmla="*/ 6048300 w 7219081"/>
              <a:gd name="connsiteY2718" fmla="*/ 4538265 h 6817915"/>
              <a:gd name="connsiteX2719" fmla="*/ 6052268 w 7219081"/>
              <a:gd name="connsiteY2719" fmla="*/ 4541837 h 6817915"/>
              <a:gd name="connsiteX2720" fmla="*/ 6056634 w 7219081"/>
              <a:gd name="connsiteY2720" fmla="*/ 4545012 h 6817915"/>
              <a:gd name="connsiteX2721" fmla="*/ 6060603 w 7219081"/>
              <a:gd name="connsiteY2721" fmla="*/ 4547790 h 6817915"/>
              <a:gd name="connsiteX2722" fmla="*/ 6064968 w 7219081"/>
              <a:gd name="connsiteY2722" fmla="*/ 4549377 h 6817915"/>
              <a:gd name="connsiteX2723" fmla="*/ 6069731 w 7219081"/>
              <a:gd name="connsiteY2723" fmla="*/ 4550171 h 6817915"/>
              <a:gd name="connsiteX2724" fmla="*/ 6074494 w 7219081"/>
              <a:gd name="connsiteY2724" fmla="*/ 4551362 h 6817915"/>
              <a:gd name="connsiteX2725" fmla="*/ 6084415 w 7219081"/>
              <a:gd name="connsiteY2725" fmla="*/ 4551759 h 6817915"/>
              <a:gd name="connsiteX2726" fmla="*/ 6095131 w 7219081"/>
              <a:gd name="connsiteY2726" fmla="*/ 4551759 h 6817915"/>
              <a:gd name="connsiteX2727" fmla="*/ 6105450 w 7219081"/>
              <a:gd name="connsiteY2727" fmla="*/ 4552155 h 6817915"/>
              <a:gd name="connsiteX2728" fmla="*/ 6110609 w 7219081"/>
              <a:gd name="connsiteY2728" fmla="*/ 4552155 h 6817915"/>
              <a:gd name="connsiteX2729" fmla="*/ 6116165 w 7219081"/>
              <a:gd name="connsiteY2729" fmla="*/ 4553346 h 6817915"/>
              <a:gd name="connsiteX2730" fmla="*/ 6121325 w 7219081"/>
              <a:gd name="connsiteY2730" fmla="*/ 4554537 h 6817915"/>
              <a:gd name="connsiteX2731" fmla="*/ 6126484 w 7219081"/>
              <a:gd name="connsiteY2731" fmla="*/ 4556124 h 6817915"/>
              <a:gd name="connsiteX2732" fmla="*/ 6121722 w 7219081"/>
              <a:gd name="connsiteY2732" fmla="*/ 4559299 h 6817915"/>
              <a:gd name="connsiteX2733" fmla="*/ 6116959 w 7219081"/>
              <a:gd name="connsiteY2733" fmla="*/ 4561680 h 6817915"/>
              <a:gd name="connsiteX2734" fmla="*/ 6112197 w 7219081"/>
              <a:gd name="connsiteY2734" fmla="*/ 4564062 h 6817915"/>
              <a:gd name="connsiteX2735" fmla="*/ 6107434 w 7219081"/>
              <a:gd name="connsiteY2735" fmla="*/ 4564855 h 6817915"/>
              <a:gd name="connsiteX2736" fmla="*/ 6102275 w 7219081"/>
              <a:gd name="connsiteY2736" fmla="*/ 4565649 h 6817915"/>
              <a:gd name="connsiteX2737" fmla="*/ 6097512 w 7219081"/>
              <a:gd name="connsiteY2737" fmla="*/ 4566046 h 6817915"/>
              <a:gd name="connsiteX2738" fmla="*/ 6087590 w 7219081"/>
              <a:gd name="connsiteY2738" fmla="*/ 4566046 h 6817915"/>
              <a:gd name="connsiteX2739" fmla="*/ 6077668 w 7219081"/>
              <a:gd name="connsiteY2739" fmla="*/ 4566046 h 6817915"/>
              <a:gd name="connsiteX2740" fmla="*/ 6073303 w 7219081"/>
              <a:gd name="connsiteY2740" fmla="*/ 4566443 h 6817915"/>
              <a:gd name="connsiteX2741" fmla="*/ 6068540 w 7219081"/>
              <a:gd name="connsiteY2741" fmla="*/ 4567634 h 6817915"/>
              <a:gd name="connsiteX2742" fmla="*/ 6064572 w 7219081"/>
              <a:gd name="connsiteY2742" fmla="*/ 4569221 h 6817915"/>
              <a:gd name="connsiteX2743" fmla="*/ 6060603 w 7219081"/>
              <a:gd name="connsiteY2743" fmla="*/ 4571205 h 6817915"/>
              <a:gd name="connsiteX2744" fmla="*/ 6057031 w 7219081"/>
              <a:gd name="connsiteY2744" fmla="*/ 4574380 h 6817915"/>
              <a:gd name="connsiteX2745" fmla="*/ 6053856 w 7219081"/>
              <a:gd name="connsiteY2745" fmla="*/ 4578746 h 6817915"/>
              <a:gd name="connsiteX2746" fmla="*/ 6051078 w 7219081"/>
              <a:gd name="connsiteY2746" fmla="*/ 4583905 h 6817915"/>
              <a:gd name="connsiteX2747" fmla="*/ 6049490 w 7219081"/>
              <a:gd name="connsiteY2747" fmla="*/ 4588668 h 6817915"/>
              <a:gd name="connsiteX2748" fmla="*/ 6049094 w 7219081"/>
              <a:gd name="connsiteY2748" fmla="*/ 4593034 h 6817915"/>
              <a:gd name="connsiteX2749" fmla="*/ 6049490 w 7219081"/>
              <a:gd name="connsiteY2749" fmla="*/ 4597002 h 6817915"/>
              <a:gd name="connsiteX2750" fmla="*/ 6051078 w 7219081"/>
              <a:gd name="connsiteY2750" fmla="*/ 4600574 h 6817915"/>
              <a:gd name="connsiteX2751" fmla="*/ 6053459 w 7219081"/>
              <a:gd name="connsiteY2751" fmla="*/ 4603749 h 6817915"/>
              <a:gd name="connsiteX2752" fmla="*/ 6055840 w 7219081"/>
              <a:gd name="connsiteY2752" fmla="*/ 4607718 h 6817915"/>
              <a:gd name="connsiteX2753" fmla="*/ 6059015 w 7219081"/>
              <a:gd name="connsiteY2753" fmla="*/ 4610099 h 6817915"/>
              <a:gd name="connsiteX2754" fmla="*/ 6066159 w 7219081"/>
              <a:gd name="connsiteY2754" fmla="*/ 4616449 h 6817915"/>
              <a:gd name="connsiteX2755" fmla="*/ 6072509 w 7219081"/>
              <a:gd name="connsiteY2755" fmla="*/ 4622799 h 6817915"/>
              <a:gd name="connsiteX2756" fmla="*/ 6075287 w 7219081"/>
              <a:gd name="connsiteY2756" fmla="*/ 4625974 h 6817915"/>
              <a:gd name="connsiteX2757" fmla="*/ 6077668 w 7219081"/>
              <a:gd name="connsiteY2757" fmla="*/ 4629546 h 6817915"/>
              <a:gd name="connsiteX2758" fmla="*/ 6079653 w 7219081"/>
              <a:gd name="connsiteY2758" fmla="*/ 4633515 h 6817915"/>
              <a:gd name="connsiteX2759" fmla="*/ 6080844 w 7219081"/>
              <a:gd name="connsiteY2759" fmla="*/ 4637484 h 6817915"/>
              <a:gd name="connsiteX2760" fmla="*/ 6069334 w 7219081"/>
              <a:gd name="connsiteY2760" fmla="*/ 4643437 h 6817915"/>
              <a:gd name="connsiteX2761" fmla="*/ 6057031 w 7219081"/>
              <a:gd name="connsiteY2761" fmla="*/ 4648199 h 6817915"/>
              <a:gd name="connsiteX2762" fmla="*/ 6033218 w 7219081"/>
              <a:gd name="connsiteY2762" fmla="*/ 4657724 h 6817915"/>
              <a:gd name="connsiteX2763" fmla="*/ 6022503 w 7219081"/>
              <a:gd name="connsiteY2763" fmla="*/ 4662884 h 6817915"/>
              <a:gd name="connsiteX2764" fmla="*/ 6011390 w 7219081"/>
              <a:gd name="connsiteY2764" fmla="*/ 4668837 h 6817915"/>
              <a:gd name="connsiteX2765" fmla="*/ 6005834 w 7219081"/>
              <a:gd name="connsiteY2765" fmla="*/ 4672409 h 6817915"/>
              <a:gd name="connsiteX2766" fmla="*/ 6000675 w 7219081"/>
              <a:gd name="connsiteY2766" fmla="*/ 4675980 h 6817915"/>
              <a:gd name="connsiteX2767" fmla="*/ 5995912 w 7219081"/>
              <a:gd name="connsiteY2767" fmla="*/ 4680346 h 6817915"/>
              <a:gd name="connsiteX2768" fmla="*/ 5991150 w 7219081"/>
              <a:gd name="connsiteY2768" fmla="*/ 4685109 h 6817915"/>
              <a:gd name="connsiteX2769" fmla="*/ 5976465 w 7219081"/>
              <a:gd name="connsiteY2769" fmla="*/ 4701380 h 6817915"/>
              <a:gd name="connsiteX2770" fmla="*/ 5983212 w 7219081"/>
              <a:gd name="connsiteY2770" fmla="*/ 4709318 h 6817915"/>
              <a:gd name="connsiteX2771" fmla="*/ 5989562 w 7219081"/>
              <a:gd name="connsiteY2771" fmla="*/ 4717652 h 6817915"/>
              <a:gd name="connsiteX2772" fmla="*/ 5995118 w 7219081"/>
              <a:gd name="connsiteY2772" fmla="*/ 4725987 h 6817915"/>
              <a:gd name="connsiteX2773" fmla="*/ 5999881 w 7219081"/>
              <a:gd name="connsiteY2773" fmla="*/ 4735512 h 6817915"/>
              <a:gd name="connsiteX2774" fmla="*/ 6008612 w 7219081"/>
              <a:gd name="connsiteY2774" fmla="*/ 4754562 h 6817915"/>
              <a:gd name="connsiteX2775" fmla="*/ 6017740 w 7219081"/>
              <a:gd name="connsiteY2775" fmla="*/ 4773215 h 6817915"/>
              <a:gd name="connsiteX2776" fmla="*/ 6022503 w 7219081"/>
              <a:gd name="connsiteY2776" fmla="*/ 4782740 h 6817915"/>
              <a:gd name="connsiteX2777" fmla="*/ 6027662 w 7219081"/>
              <a:gd name="connsiteY2777" fmla="*/ 4791868 h 6817915"/>
              <a:gd name="connsiteX2778" fmla="*/ 6033218 w 7219081"/>
              <a:gd name="connsiteY2778" fmla="*/ 4800599 h 6817915"/>
              <a:gd name="connsiteX2779" fmla="*/ 6040362 w 7219081"/>
              <a:gd name="connsiteY2779" fmla="*/ 4809330 h 6817915"/>
              <a:gd name="connsiteX2780" fmla="*/ 6047506 w 7219081"/>
              <a:gd name="connsiteY2780" fmla="*/ 4817268 h 6817915"/>
              <a:gd name="connsiteX2781" fmla="*/ 6051872 w 7219081"/>
              <a:gd name="connsiteY2781" fmla="*/ 4821237 h 6817915"/>
              <a:gd name="connsiteX2782" fmla="*/ 6056634 w 7219081"/>
              <a:gd name="connsiteY2782" fmla="*/ 4824809 h 6817915"/>
              <a:gd name="connsiteX2783" fmla="*/ 6061397 w 7219081"/>
              <a:gd name="connsiteY2783" fmla="*/ 4827984 h 6817915"/>
              <a:gd name="connsiteX2784" fmla="*/ 6066159 w 7219081"/>
              <a:gd name="connsiteY2784" fmla="*/ 4831159 h 6817915"/>
              <a:gd name="connsiteX2785" fmla="*/ 6071715 w 7219081"/>
              <a:gd name="connsiteY2785" fmla="*/ 4834334 h 6817915"/>
              <a:gd name="connsiteX2786" fmla="*/ 6077668 w 7219081"/>
              <a:gd name="connsiteY2786" fmla="*/ 4837112 h 6817915"/>
              <a:gd name="connsiteX2787" fmla="*/ 6061397 w 7219081"/>
              <a:gd name="connsiteY2787" fmla="*/ 4841874 h 6817915"/>
              <a:gd name="connsiteX2788" fmla="*/ 6045522 w 7219081"/>
              <a:gd name="connsiteY2788" fmla="*/ 4846637 h 6817915"/>
              <a:gd name="connsiteX2789" fmla="*/ 6030837 w 7219081"/>
              <a:gd name="connsiteY2789" fmla="*/ 4850605 h 6817915"/>
              <a:gd name="connsiteX2790" fmla="*/ 6016550 w 7219081"/>
              <a:gd name="connsiteY2790" fmla="*/ 4854574 h 6817915"/>
              <a:gd name="connsiteX2791" fmla="*/ 6002659 w 7219081"/>
              <a:gd name="connsiteY2791" fmla="*/ 4857749 h 6817915"/>
              <a:gd name="connsiteX2792" fmla="*/ 5989165 w 7219081"/>
              <a:gd name="connsiteY2792" fmla="*/ 4860130 h 6817915"/>
              <a:gd name="connsiteX2793" fmla="*/ 5982418 w 7219081"/>
              <a:gd name="connsiteY2793" fmla="*/ 4860924 h 6817915"/>
              <a:gd name="connsiteX2794" fmla="*/ 5975672 w 7219081"/>
              <a:gd name="connsiteY2794" fmla="*/ 4861321 h 6817915"/>
              <a:gd name="connsiteX2795" fmla="*/ 5968528 w 7219081"/>
              <a:gd name="connsiteY2795" fmla="*/ 4861321 h 6817915"/>
              <a:gd name="connsiteX2796" fmla="*/ 5961781 w 7219081"/>
              <a:gd name="connsiteY2796" fmla="*/ 4860924 h 6817915"/>
              <a:gd name="connsiteX2797" fmla="*/ 5959003 w 7219081"/>
              <a:gd name="connsiteY2797" fmla="*/ 4864099 h 6817915"/>
              <a:gd name="connsiteX2798" fmla="*/ 5956622 w 7219081"/>
              <a:gd name="connsiteY2798" fmla="*/ 4866877 h 6817915"/>
              <a:gd name="connsiteX2799" fmla="*/ 5953844 w 7219081"/>
              <a:gd name="connsiteY2799" fmla="*/ 4869259 h 6817915"/>
              <a:gd name="connsiteX2800" fmla="*/ 5950668 w 7219081"/>
              <a:gd name="connsiteY2800" fmla="*/ 4871640 h 6817915"/>
              <a:gd name="connsiteX2801" fmla="*/ 5944318 w 7219081"/>
              <a:gd name="connsiteY2801" fmla="*/ 4874815 h 6817915"/>
              <a:gd name="connsiteX2802" fmla="*/ 5937572 w 7219081"/>
              <a:gd name="connsiteY2802" fmla="*/ 4877593 h 6817915"/>
              <a:gd name="connsiteX2803" fmla="*/ 5930825 w 7219081"/>
              <a:gd name="connsiteY2803" fmla="*/ 4879577 h 6817915"/>
              <a:gd name="connsiteX2804" fmla="*/ 5924078 w 7219081"/>
              <a:gd name="connsiteY2804" fmla="*/ 4881165 h 6817915"/>
              <a:gd name="connsiteX2805" fmla="*/ 5916537 w 7219081"/>
              <a:gd name="connsiteY2805" fmla="*/ 4882752 h 6817915"/>
              <a:gd name="connsiteX2806" fmla="*/ 5909790 w 7219081"/>
              <a:gd name="connsiteY2806" fmla="*/ 4885530 h 6817915"/>
              <a:gd name="connsiteX2807" fmla="*/ 5901456 w 7219081"/>
              <a:gd name="connsiteY2807" fmla="*/ 4888705 h 6817915"/>
              <a:gd name="connsiteX2808" fmla="*/ 5893915 w 7219081"/>
              <a:gd name="connsiteY2808" fmla="*/ 4892674 h 6817915"/>
              <a:gd name="connsiteX2809" fmla="*/ 5890740 w 7219081"/>
              <a:gd name="connsiteY2809" fmla="*/ 4895055 h 6817915"/>
              <a:gd name="connsiteX2810" fmla="*/ 5887565 w 7219081"/>
              <a:gd name="connsiteY2810" fmla="*/ 4897437 h 6817915"/>
              <a:gd name="connsiteX2811" fmla="*/ 5885581 w 7219081"/>
              <a:gd name="connsiteY2811" fmla="*/ 4899818 h 6817915"/>
              <a:gd name="connsiteX2812" fmla="*/ 5883200 w 7219081"/>
              <a:gd name="connsiteY2812" fmla="*/ 4902199 h 6817915"/>
              <a:gd name="connsiteX2813" fmla="*/ 5881612 w 7219081"/>
              <a:gd name="connsiteY2813" fmla="*/ 4905374 h 6817915"/>
              <a:gd name="connsiteX2814" fmla="*/ 5880818 w 7219081"/>
              <a:gd name="connsiteY2814" fmla="*/ 4908549 h 6817915"/>
              <a:gd name="connsiteX2815" fmla="*/ 5880422 w 7219081"/>
              <a:gd name="connsiteY2815" fmla="*/ 4912518 h 6817915"/>
              <a:gd name="connsiteX2816" fmla="*/ 5880422 w 7219081"/>
              <a:gd name="connsiteY2816" fmla="*/ 4916090 h 6817915"/>
              <a:gd name="connsiteX2817" fmla="*/ 5880818 w 7219081"/>
              <a:gd name="connsiteY2817" fmla="*/ 4919662 h 6817915"/>
              <a:gd name="connsiteX2818" fmla="*/ 5882406 w 7219081"/>
              <a:gd name="connsiteY2818" fmla="*/ 4924027 h 6817915"/>
              <a:gd name="connsiteX2819" fmla="*/ 5884390 w 7219081"/>
              <a:gd name="connsiteY2819" fmla="*/ 4928790 h 6817915"/>
              <a:gd name="connsiteX2820" fmla="*/ 5886375 w 7219081"/>
              <a:gd name="connsiteY2820" fmla="*/ 4933552 h 6817915"/>
              <a:gd name="connsiteX2821" fmla="*/ 5894312 w 7219081"/>
              <a:gd name="connsiteY2821" fmla="*/ 4937124 h 6817915"/>
              <a:gd name="connsiteX2822" fmla="*/ 5902250 w 7219081"/>
              <a:gd name="connsiteY2822" fmla="*/ 4940299 h 6817915"/>
              <a:gd name="connsiteX2823" fmla="*/ 5918522 w 7219081"/>
              <a:gd name="connsiteY2823" fmla="*/ 4945062 h 6817915"/>
              <a:gd name="connsiteX2824" fmla="*/ 5935587 w 7219081"/>
              <a:gd name="connsiteY2824" fmla="*/ 4949824 h 6817915"/>
              <a:gd name="connsiteX2825" fmla="*/ 5952256 w 7219081"/>
              <a:gd name="connsiteY2825" fmla="*/ 4954587 h 6817915"/>
              <a:gd name="connsiteX2826" fmla="*/ 5960590 w 7219081"/>
              <a:gd name="connsiteY2826" fmla="*/ 4956968 h 6817915"/>
              <a:gd name="connsiteX2827" fmla="*/ 5969322 w 7219081"/>
              <a:gd name="connsiteY2827" fmla="*/ 4960143 h 6817915"/>
              <a:gd name="connsiteX2828" fmla="*/ 5976862 w 7219081"/>
              <a:gd name="connsiteY2828" fmla="*/ 4963715 h 6817915"/>
              <a:gd name="connsiteX2829" fmla="*/ 5984800 w 7219081"/>
              <a:gd name="connsiteY2829" fmla="*/ 4968080 h 6817915"/>
              <a:gd name="connsiteX2830" fmla="*/ 5992737 w 7219081"/>
              <a:gd name="connsiteY2830" fmla="*/ 4972843 h 6817915"/>
              <a:gd name="connsiteX2831" fmla="*/ 6000675 w 7219081"/>
              <a:gd name="connsiteY2831" fmla="*/ 4978002 h 6817915"/>
              <a:gd name="connsiteX2832" fmla="*/ 6008215 w 7219081"/>
              <a:gd name="connsiteY2832" fmla="*/ 4984352 h 6817915"/>
              <a:gd name="connsiteX2833" fmla="*/ 6014962 w 7219081"/>
              <a:gd name="connsiteY2833" fmla="*/ 4991893 h 6817915"/>
              <a:gd name="connsiteX2834" fmla="*/ 6008215 w 7219081"/>
              <a:gd name="connsiteY2834" fmla="*/ 4995862 h 6817915"/>
              <a:gd name="connsiteX2835" fmla="*/ 6001072 w 7219081"/>
              <a:gd name="connsiteY2835" fmla="*/ 4999830 h 6817915"/>
              <a:gd name="connsiteX2836" fmla="*/ 5994325 w 7219081"/>
              <a:gd name="connsiteY2836" fmla="*/ 5002212 h 6817915"/>
              <a:gd name="connsiteX2837" fmla="*/ 5987181 w 7219081"/>
              <a:gd name="connsiteY2837" fmla="*/ 5004593 h 6817915"/>
              <a:gd name="connsiteX2838" fmla="*/ 5980037 w 7219081"/>
              <a:gd name="connsiteY2838" fmla="*/ 5006577 h 6817915"/>
              <a:gd name="connsiteX2839" fmla="*/ 5972894 w 7219081"/>
              <a:gd name="connsiteY2839" fmla="*/ 5007768 h 6817915"/>
              <a:gd name="connsiteX2840" fmla="*/ 5958209 w 7219081"/>
              <a:gd name="connsiteY2840" fmla="*/ 5009752 h 6817915"/>
              <a:gd name="connsiteX2841" fmla="*/ 5943525 w 7219081"/>
              <a:gd name="connsiteY2841" fmla="*/ 5011340 h 6817915"/>
              <a:gd name="connsiteX2842" fmla="*/ 5928840 w 7219081"/>
              <a:gd name="connsiteY2842" fmla="*/ 5013324 h 6817915"/>
              <a:gd name="connsiteX2843" fmla="*/ 5921697 w 7219081"/>
              <a:gd name="connsiteY2843" fmla="*/ 5014515 h 6817915"/>
              <a:gd name="connsiteX2844" fmla="*/ 5914950 w 7219081"/>
              <a:gd name="connsiteY2844" fmla="*/ 5016499 h 6817915"/>
              <a:gd name="connsiteX2845" fmla="*/ 5907409 w 7219081"/>
              <a:gd name="connsiteY2845" fmla="*/ 5018484 h 6817915"/>
              <a:gd name="connsiteX2846" fmla="*/ 5901456 w 7219081"/>
              <a:gd name="connsiteY2846" fmla="*/ 5021262 h 6817915"/>
              <a:gd name="connsiteX2847" fmla="*/ 5900662 w 7219081"/>
              <a:gd name="connsiteY2847" fmla="*/ 5019674 h 6817915"/>
              <a:gd name="connsiteX2848" fmla="*/ 5893518 w 7219081"/>
              <a:gd name="connsiteY2848" fmla="*/ 5031184 h 6817915"/>
              <a:gd name="connsiteX2849" fmla="*/ 5885978 w 7219081"/>
              <a:gd name="connsiteY2849" fmla="*/ 5041899 h 6817915"/>
              <a:gd name="connsiteX2850" fmla="*/ 5877644 w 7219081"/>
              <a:gd name="connsiteY2850" fmla="*/ 5050630 h 6817915"/>
              <a:gd name="connsiteX2851" fmla="*/ 5869309 w 7219081"/>
              <a:gd name="connsiteY2851" fmla="*/ 5058568 h 6817915"/>
              <a:gd name="connsiteX2852" fmla="*/ 5860181 w 7219081"/>
              <a:gd name="connsiteY2852" fmla="*/ 5064918 h 6817915"/>
              <a:gd name="connsiteX2853" fmla="*/ 5851450 w 7219081"/>
              <a:gd name="connsiteY2853" fmla="*/ 5070077 h 6817915"/>
              <a:gd name="connsiteX2854" fmla="*/ 5841925 w 7219081"/>
              <a:gd name="connsiteY2854" fmla="*/ 5074443 h 6817915"/>
              <a:gd name="connsiteX2855" fmla="*/ 5832003 w 7219081"/>
              <a:gd name="connsiteY2855" fmla="*/ 5077221 h 6817915"/>
              <a:gd name="connsiteX2856" fmla="*/ 5821287 w 7219081"/>
              <a:gd name="connsiteY2856" fmla="*/ 5079205 h 6817915"/>
              <a:gd name="connsiteX2857" fmla="*/ 5810572 w 7219081"/>
              <a:gd name="connsiteY2857" fmla="*/ 5080396 h 6817915"/>
              <a:gd name="connsiteX2858" fmla="*/ 5800253 w 7219081"/>
              <a:gd name="connsiteY2858" fmla="*/ 5080793 h 6817915"/>
              <a:gd name="connsiteX2859" fmla="*/ 5789140 w 7219081"/>
              <a:gd name="connsiteY2859" fmla="*/ 5079602 h 6817915"/>
              <a:gd name="connsiteX2860" fmla="*/ 5777631 w 7219081"/>
              <a:gd name="connsiteY2860" fmla="*/ 5078809 h 6817915"/>
              <a:gd name="connsiteX2861" fmla="*/ 5766122 w 7219081"/>
              <a:gd name="connsiteY2861" fmla="*/ 5076030 h 6817915"/>
              <a:gd name="connsiteX2862" fmla="*/ 5753818 w 7219081"/>
              <a:gd name="connsiteY2862" fmla="*/ 5073252 h 6817915"/>
              <a:gd name="connsiteX2863" fmla="*/ 5741912 w 7219081"/>
              <a:gd name="connsiteY2863" fmla="*/ 5069680 h 6817915"/>
              <a:gd name="connsiteX2864" fmla="*/ 5730800 w 7219081"/>
              <a:gd name="connsiteY2864" fmla="*/ 5066505 h 6817915"/>
              <a:gd name="connsiteX2865" fmla="*/ 5719687 w 7219081"/>
              <a:gd name="connsiteY2865" fmla="*/ 5063727 h 6817915"/>
              <a:gd name="connsiteX2866" fmla="*/ 5697065 w 7219081"/>
              <a:gd name="connsiteY2866" fmla="*/ 5058568 h 6817915"/>
              <a:gd name="connsiteX2867" fmla="*/ 5674047 w 7219081"/>
              <a:gd name="connsiteY2867" fmla="*/ 5054599 h 6817915"/>
              <a:gd name="connsiteX2868" fmla="*/ 5651425 w 7219081"/>
              <a:gd name="connsiteY2868" fmla="*/ 5049837 h 6817915"/>
              <a:gd name="connsiteX2869" fmla="*/ 5549031 w 7219081"/>
              <a:gd name="connsiteY2869" fmla="*/ 5050630 h 6817915"/>
              <a:gd name="connsiteX2870" fmla="*/ 5521250 w 7219081"/>
              <a:gd name="connsiteY2870" fmla="*/ 5153421 h 6817915"/>
              <a:gd name="connsiteX2871" fmla="*/ 5524425 w 7219081"/>
              <a:gd name="connsiteY2871" fmla="*/ 5155802 h 6817915"/>
              <a:gd name="connsiteX2872" fmla="*/ 5527600 w 7219081"/>
              <a:gd name="connsiteY2872" fmla="*/ 5158184 h 6817915"/>
              <a:gd name="connsiteX2873" fmla="*/ 5533950 w 7219081"/>
              <a:gd name="connsiteY2873" fmla="*/ 5161755 h 6817915"/>
              <a:gd name="connsiteX2874" fmla="*/ 5540697 w 7219081"/>
              <a:gd name="connsiteY2874" fmla="*/ 5164534 h 6817915"/>
              <a:gd name="connsiteX2875" fmla="*/ 5548237 w 7219081"/>
              <a:gd name="connsiteY2875" fmla="*/ 5166518 h 6817915"/>
              <a:gd name="connsiteX2876" fmla="*/ 5556175 w 7219081"/>
              <a:gd name="connsiteY2876" fmla="*/ 5168105 h 6817915"/>
              <a:gd name="connsiteX2877" fmla="*/ 5564112 w 7219081"/>
              <a:gd name="connsiteY2877" fmla="*/ 5169693 h 6817915"/>
              <a:gd name="connsiteX2878" fmla="*/ 5579194 w 7219081"/>
              <a:gd name="connsiteY2878" fmla="*/ 5172471 h 6817915"/>
              <a:gd name="connsiteX2879" fmla="*/ 5587131 w 7219081"/>
              <a:gd name="connsiteY2879" fmla="*/ 5174059 h 6817915"/>
              <a:gd name="connsiteX2880" fmla="*/ 5594275 w 7219081"/>
              <a:gd name="connsiteY2880" fmla="*/ 5176043 h 6817915"/>
              <a:gd name="connsiteX2881" fmla="*/ 5601418 w 7219081"/>
              <a:gd name="connsiteY2881" fmla="*/ 5178821 h 6817915"/>
              <a:gd name="connsiteX2882" fmla="*/ 5607768 w 7219081"/>
              <a:gd name="connsiteY2882" fmla="*/ 5182393 h 6817915"/>
              <a:gd name="connsiteX2883" fmla="*/ 5610944 w 7219081"/>
              <a:gd name="connsiteY2883" fmla="*/ 5184774 h 6817915"/>
              <a:gd name="connsiteX2884" fmla="*/ 5614118 w 7219081"/>
              <a:gd name="connsiteY2884" fmla="*/ 5187552 h 6817915"/>
              <a:gd name="connsiteX2885" fmla="*/ 5616500 w 7219081"/>
              <a:gd name="connsiteY2885" fmla="*/ 5190330 h 6817915"/>
              <a:gd name="connsiteX2886" fmla="*/ 5619278 w 7219081"/>
              <a:gd name="connsiteY2886" fmla="*/ 5193505 h 6817915"/>
              <a:gd name="connsiteX2887" fmla="*/ 5621262 w 7219081"/>
              <a:gd name="connsiteY2887" fmla="*/ 5197077 h 6817915"/>
              <a:gd name="connsiteX2888" fmla="*/ 5623247 w 7219081"/>
              <a:gd name="connsiteY2888" fmla="*/ 5201443 h 6817915"/>
              <a:gd name="connsiteX2889" fmla="*/ 5624834 w 7219081"/>
              <a:gd name="connsiteY2889" fmla="*/ 5205412 h 6817915"/>
              <a:gd name="connsiteX2890" fmla="*/ 5626422 w 7219081"/>
              <a:gd name="connsiteY2890" fmla="*/ 5210174 h 6817915"/>
              <a:gd name="connsiteX2891" fmla="*/ 5632375 w 7219081"/>
              <a:gd name="connsiteY2891" fmla="*/ 5210571 h 6817915"/>
              <a:gd name="connsiteX2892" fmla="*/ 5638328 w 7219081"/>
              <a:gd name="connsiteY2892" fmla="*/ 5211365 h 6817915"/>
              <a:gd name="connsiteX2893" fmla="*/ 5643884 w 7219081"/>
              <a:gd name="connsiteY2893" fmla="*/ 5211365 h 6817915"/>
              <a:gd name="connsiteX2894" fmla="*/ 5649837 w 7219081"/>
              <a:gd name="connsiteY2894" fmla="*/ 5211762 h 6817915"/>
              <a:gd name="connsiteX2895" fmla="*/ 5654997 w 7219081"/>
              <a:gd name="connsiteY2895" fmla="*/ 5213349 h 6817915"/>
              <a:gd name="connsiteX2896" fmla="*/ 5657775 w 7219081"/>
              <a:gd name="connsiteY2896" fmla="*/ 5214540 h 6817915"/>
              <a:gd name="connsiteX2897" fmla="*/ 5659759 w 7219081"/>
              <a:gd name="connsiteY2897" fmla="*/ 5216127 h 6817915"/>
              <a:gd name="connsiteX2898" fmla="*/ 5661744 w 7219081"/>
              <a:gd name="connsiteY2898" fmla="*/ 5218112 h 6817915"/>
              <a:gd name="connsiteX2899" fmla="*/ 5663728 w 7219081"/>
              <a:gd name="connsiteY2899" fmla="*/ 5220096 h 6817915"/>
              <a:gd name="connsiteX2900" fmla="*/ 5665315 w 7219081"/>
              <a:gd name="connsiteY2900" fmla="*/ 5223271 h 6817915"/>
              <a:gd name="connsiteX2901" fmla="*/ 5666903 w 7219081"/>
              <a:gd name="connsiteY2901" fmla="*/ 5226446 h 6817915"/>
              <a:gd name="connsiteX2902" fmla="*/ 5674444 w 7219081"/>
              <a:gd name="connsiteY2902" fmla="*/ 5229621 h 6817915"/>
              <a:gd name="connsiteX2903" fmla="*/ 5677222 w 7219081"/>
              <a:gd name="connsiteY2903" fmla="*/ 5231209 h 6817915"/>
              <a:gd name="connsiteX2904" fmla="*/ 5678809 w 7219081"/>
              <a:gd name="connsiteY2904" fmla="*/ 5232399 h 6817915"/>
              <a:gd name="connsiteX2905" fmla="*/ 5679206 w 7219081"/>
              <a:gd name="connsiteY2905" fmla="*/ 5233193 h 6817915"/>
              <a:gd name="connsiteX2906" fmla="*/ 5680397 w 7219081"/>
              <a:gd name="connsiteY2906" fmla="*/ 5237162 h 6817915"/>
              <a:gd name="connsiteX2907" fmla="*/ 5682381 w 7219081"/>
              <a:gd name="connsiteY2907" fmla="*/ 5239543 h 6817915"/>
              <a:gd name="connsiteX2908" fmla="*/ 5684365 w 7219081"/>
              <a:gd name="connsiteY2908" fmla="*/ 5242718 h 6817915"/>
              <a:gd name="connsiteX2909" fmla="*/ 5686747 w 7219081"/>
              <a:gd name="connsiteY2909" fmla="*/ 5245496 h 6817915"/>
              <a:gd name="connsiteX2910" fmla="*/ 5691906 w 7219081"/>
              <a:gd name="connsiteY2910" fmla="*/ 5250259 h 6817915"/>
              <a:gd name="connsiteX2911" fmla="*/ 5697462 w 7219081"/>
              <a:gd name="connsiteY2911" fmla="*/ 5253830 h 6817915"/>
              <a:gd name="connsiteX2912" fmla="*/ 5704606 w 7219081"/>
              <a:gd name="connsiteY2912" fmla="*/ 5257402 h 6817915"/>
              <a:gd name="connsiteX2913" fmla="*/ 5711353 w 7219081"/>
              <a:gd name="connsiteY2913" fmla="*/ 5261371 h 6817915"/>
              <a:gd name="connsiteX2914" fmla="*/ 5724847 w 7219081"/>
              <a:gd name="connsiteY2914" fmla="*/ 5268515 h 6817915"/>
              <a:gd name="connsiteX2915" fmla="*/ 5731197 w 7219081"/>
              <a:gd name="connsiteY2915" fmla="*/ 5272484 h 6817915"/>
              <a:gd name="connsiteX2916" fmla="*/ 5736356 w 7219081"/>
              <a:gd name="connsiteY2916" fmla="*/ 5276452 h 6817915"/>
              <a:gd name="connsiteX2917" fmla="*/ 5741118 w 7219081"/>
              <a:gd name="connsiteY2917" fmla="*/ 5281612 h 6817915"/>
              <a:gd name="connsiteX2918" fmla="*/ 5743500 w 7219081"/>
              <a:gd name="connsiteY2918" fmla="*/ 5284390 h 6817915"/>
              <a:gd name="connsiteX2919" fmla="*/ 5745087 w 7219081"/>
              <a:gd name="connsiteY2919" fmla="*/ 5287565 h 6817915"/>
              <a:gd name="connsiteX2920" fmla="*/ 5746675 w 7219081"/>
              <a:gd name="connsiteY2920" fmla="*/ 5290740 h 6817915"/>
              <a:gd name="connsiteX2921" fmla="*/ 5747468 w 7219081"/>
              <a:gd name="connsiteY2921" fmla="*/ 5293915 h 6817915"/>
              <a:gd name="connsiteX2922" fmla="*/ 5748262 w 7219081"/>
              <a:gd name="connsiteY2922" fmla="*/ 5297487 h 6817915"/>
              <a:gd name="connsiteX2923" fmla="*/ 5748262 w 7219081"/>
              <a:gd name="connsiteY2923" fmla="*/ 5301852 h 6817915"/>
              <a:gd name="connsiteX2924" fmla="*/ 5748262 w 7219081"/>
              <a:gd name="connsiteY2924" fmla="*/ 5306615 h 6817915"/>
              <a:gd name="connsiteX2925" fmla="*/ 5747072 w 7219081"/>
              <a:gd name="connsiteY2925" fmla="*/ 5311377 h 6817915"/>
              <a:gd name="connsiteX2926" fmla="*/ 5745881 w 7219081"/>
              <a:gd name="connsiteY2926" fmla="*/ 5316140 h 6817915"/>
              <a:gd name="connsiteX2927" fmla="*/ 5744294 w 7219081"/>
              <a:gd name="connsiteY2927" fmla="*/ 5321696 h 6817915"/>
              <a:gd name="connsiteX2928" fmla="*/ 5740325 w 7219081"/>
              <a:gd name="connsiteY2928" fmla="*/ 5331618 h 6817915"/>
              <a:gd name="connsiteX2929" fmla="*/ 5735562 w 7219081"/>
              <a:gd name="connsiteY2929" fmla="*/ 5340746 h 6817915"/>
              <a:gd name="connsiteX2930" fmla="*/ 5730403 w 7219081"/>
              <a:gd name="connsiteY2930" fmla="*/ 5349080 h 6817915"/>
              <a:gd name="connsiteX2931" fmla="*/ 5724053 w 7219081"/>
              <a:gd name="connsiteY2931" fmla="*/ 5357018 h 6817915"/>
              <a:gd name="connsiteX2932" fmla="*/ 5717703 w 7219081"/>
              <a:gd name="connsiteY2932" fmla="*/ 5363765 h 6817915"/>
              <a:gd name="connsiteX2933" fmla="*/ 5710956 w 7219081"/>
              <a:gd name="connsiteY2933" fmla="*/ 5370115 h 6817915"/>
              <a:gd name="connsiteX2934" fmla="*/ 5703415 w 7219081"/>
              <a:gd name="connsiteY2934" fmla="*/ 5375274 h 6817915"/>
              <a:gd name="connsiteX2935" fmla="*/ 5695875 w 7219081"/>
              <a:gd name="connsiteY2935" fmla="*/ 5380830 h 6817915"/>
              <a:gd name="connsiteX2936" fmla="*/ 5687540 w 7219081"/>
              <a:gd name="connsiteY2936" fmla="*/ 5384799 h 6817915"/>
              <a:gd name="connsiteX2937" fmla="*/ 5679206 w 7219081"/>
              <a:gd name="connsiteY2937" fmla="*/ 5388768 h 6817915"/>
              <a:gd name="connsiteX2938" fmla="*/ 5670078 w 7219081"/>
              <a:gd name="connsiteY2938" fmla="*/ 5392340 h 6817915"/>
              <a:gd name="connsiteX2939" fmla="*/ 5661347 w 7219081"/>
              <a:gd name="connsiteY2939" fmla="*/ 5395515 h 6817915"/>
              <a:gd name="connsiteX2940" fmla="*/ 5651822 w 7219081"/>
              <a:gd name="connsiteY2940" fmla="*/ 5397499 h 6817915"/>
              <a:gd name="connsiteX2941" fmla="*/ 5642297 w 7219081"/>
              <a:gd name="connsiteY2941" fmla="*/ 5400277 h 6817915"/>
              <a:gd name="connsiteX2942" fmla="*/ 5622850 w 7219081"/>
              <a:gd name="connsiteY2942" fmla="*/ 5403452 h 6817915"/>
              <a:gd name="connsiteX2943" fmla="*/ 5584353 w 7219081"/>
              <a:gd name="connsiteY2943" fmla="*/ 5409009 h 6817915"/>
              <a:gd name="connsiteX2944" fmla="*/ 5545856 w 7219081"/>
              <a:gd name="connsiteY2944" fmla="*/ 5414565 h 6817915"/>
              <a:gd name="connsiteX2945" fmla="*/ 5469259 w 7219081"/>
              <a:gd name="connsiteY2945" fmla="*/ 5424884 h 6817915"/>
              <a:gd name="connsiteX2946" fmla="*/ 5430762 w 7219081"/>
              <a:gd name="connsiteY2946" fmla="*/ 5430837 h 6817915"/>
              <a:gd name="connsiteX2947" fmla="*/ 5393059 w 7219081"/>
              <a:gd name="connsiteY2947" fmla="*/ 5437187 h 6817915"/>
              <a:gd name="connsiteX2948" fmla="*/ 5354959 w 7219081"/>
              <a:gd name="connsiteY2948" fmla="*/ 5444330 h 6817915"/>
              <a:gd name="connsiteX2949" fmla="*/ 5335909 w 7219081"/>
              <a:gd name="connsiteY2949" fmla="*/ 5447902 h 6817915"/>
              <a:gd name="connsiteX2950" fmla="*/ 5317256 w 7219081"/>
              <a:gd name="connsiteY2950" fmla="*/ 5452268 h 6817915"/>
              <a:gd name="connsiteX2951" fmla="*/ 5281140 w 7219081"/>
              <a:gd name="connsiteY2951" fmla="*/ 5460602 h 6817915"/>
              <a:gd name="connsiteX2952" fmla="*/ 5245025 w 7219081"/>
              <a:gd name="connsiteY2952" fmla="*/ 5468143 h 6817915"/>
              <a:gd name="connsiteX2953" fmla="*/ 5208512 w 7219081"/>
              <a:gd name="connsiteY2953" fmla="*/ 5474493 h 6817915"/>
              <a:gd name="connsiteX2954" fmla="*/ 5172397 w 7219081"/>
              <a:gd name="connsiteY2954" fmla="*/ 5479652 h 6817915"/>
              <a:gd name="connsiteX2955" fmla="*/ 5135884 w 7219081"/>
              <a:gd name="connsiteY2955" fmla="*/ 5484018 h 6817915"/>
              <a:gd name="connsiteX2956" fmla="*/ 5099768 w 7219081"/>
              <a:gd name="connsiteY2956" fmla="*/ 5487193 h 6817915"/>
              <a:gd name="connsiteX2957" fmla="*/ 5081512 w 7219081"/>
              <a:gd name="connsiteY2957" fmla="*/ 5487987 h 6817915"/>
              <a:gd name="connsiteX2958" fmla="*/ 5062859 w 7219081"/>
              <a:gd name="connsiteY2958" fmla="*/ 5488780 h 6817915"/>
              <a:gd name="connsiteX2959" fmla="*/ 5044603 w 7219081"/>
              <a:gd name="connsiteY2959" fmla="*/ 5489177 h 6817915"/>
              <a:gd name="connsiteX2960" fmla="*/ 5025950 w 7219081"/>
              <a:gd name="connsiteY2960" fmla="*/ 5489177 h 6817915"/>
              <a:gd name="connsiteX2961" fmla="*/ 5011265 w 7219081"/>
              <a:gd name="connsiteY2961" fmla="*/ 5488780 h 6817915"/>
              <a:gd name="connsiteX2962" fmla="*/ 5003328 w 7219081"/>
              <a:gd name="connsiteY2962" fmla="*/ 5488780 h 6817915"/>
              <a:gd name="connsiteX2963" fmla="*/ 4996184 w 7219081"/>
              <a:gd name="connsiteY2963" fmla="*/ 5489574 h 6817915"/>
              <a:gd name="connsiteX2964" fmla="*/ 4992215 w 7219081"/>
              <a:gd name="connsiteY2964" fmla="*/ 5490368 h 6817915"/>
              <a:gd name="connsiteX2965" fmla="*/ 4989040 w 7219081"/>
              <a:gd name="connsiteY2965" fmla="*/ 5491162 h 6817915"/>
              <a:gd name="connsiteX2966" fmla="*/ 4986262 w 7219081"/>
              <a:gd name="connsiteY2966" fmla="*/ 5492749 h 6817915"/>
              <a:gd name="connsiteX2967" fmla="*/ 4983484 w 7219081"/>
              <a:gd name="connsiteY2967" fmla="*/ 5494734 h 6817915"/>
              <a:gd name="connsiteX2968" fmla="*/ 4981500 w 7219081"/>
              <a:gd name="connsiteY2968" fmla="*/ 5497115 h 6817915"/>
              <a:gd name="connsiteX2969" fmla="*/ 4979118 w 7219081"/>
              <a:gd name="connsiteY2969" fmla="*/ 5500290 h 6817915"/>
              <a:gd name="connsiteX2970" fmla="*/ 4977531 w 7219081"/>
              <a:gd name="connsiteY2970" fmla="*/ 5503862 h 6817915"/>
              <a:gd name="connsiteX2971" fmla="*/ 4976737 w 7219081"/>
              <a:gd name="connsiteY2971" fmla="*/ 5508227 h 6817915"/>
              <a:gd name="connsiteX2972" fmla="*/ 4976737 w 7219081"/>
              <a:gd name="connsiteY2972" fmla="*/ 5513387 h 6817915"/>
              <a:gd name="connsiteX2973" fmla="*/ 4976737 w 7219081"/>
              <a:gd name="connsiteY2973" fmla="*/ 5518149 h 6817915"/>
              <a:gd name="connsiteX2974" fmla="*/ 4977531 w 7219081"/>
              <a:gd name="connsiteY2974" fmla="*/ 5522118 h 6817915"/>
              <a:gd name="connsiteX2975" fmla="*/ 4979912 w 7219081"/>
              <a:gd name="connsiteY2975" fmla="*/ 5525293 h 6817915"/>
              <a:gd name="connsiteX2976" fmla="*/ 4981897 w 7219081"/>
              <a:gd name="connsiteY2976" fmla="*/ 5528071 h 6817915"/>
              <a:gd name="connsiteX2977" fmla="*/ 4985072 w 7219081"/>
              <a:gd name="connsiteY2977" fmla="*/ 5530055 h 6817915"/>
              <a:gd name="connsiteX2978" fmla="*/ 4988247 w 7219081"/>
              <a:gd name="connsiteY2978" fmla="*/ 5531643 h 6817915"/>
              <a:gd name="connsiteX2979" fmla="*/ 4991818 w 7219081"/>
              <a:gd name="connsiteY2979" fmla="*/ 5533230 h 6817915"/>
              <a:gd name="connsiteX2980" fmla="*/ 4999756 w 7219081"/>
              <a:gd name="connsiteY2980" fmla="*/ 5534818 h 6817915"/>
              <a:gd name="connsiteX2981" fmla="*/ 5008090 w 7219081"/>
              <a:gd name="connsiteY2981" fmla="*/ 5536405 h 6817915"/>
              <a:gd name="connsiteX2982" fmla="*/ 5016028 w 7219081"/>
              <a:gd name="connsiteY2982" fmla="*/ 5537596 h 6817915"/>
              <a:gd name="connsiteX2983" fmla="*/ 5020394 w 7219081"/>
              <a:gd name="connsiteY2983" fmla="*/ 5538787 h 6817915"/>
              <a:gd name="connsiteX2984" fmla="*/ 5023568 w 7219081"/>
              <a:gd name="connsiteY2984" fmla="*/ 5540374 h 6817915"/>
              <a:gd name="connsiteX2985" fmla="*/ 5038650 w 7219081"/>
              <a:gd name="connsiteY2985" fmla="*/ 5545930 h 6817915"/>
              <a:gd name="connsiteX2986" fmla="*/ 5054128 w 7219081"/>
              <a:gd name="connsiteY2986" fmla="*/ 5551884 h 6817915"/>
              <a:gd name="connsiteX2987" fmla="*/ 5083894 w 7219081"/>
              <a:gd name="connsiteY2987" fmla="*/ 5562996 h 6817915"/>
              <a:gd name="connsiteX2988" fmla="*/ 5092228 w 7219081"/>
              <a:gd name="connsiteY2988" fmla="*/ 5562996 h 6817915"/>
              <a:gd name="connsiteX2989" fmla="*/ 5100165 w 7219081"/>
              <a:gd name="connsiteY2989" fmla="*/ 5563393 h 6817915"/>
              <a:gd name="connsiteX2990" fmla="*/ 5108103 w 7219081"/>
              <a:gd name="connsiteY2990" fmla="*/ 5564980 h 6817915"/>
              <a:gd name="connsiteX2991" fmla="*/ 5116040 w 7219081"/>
              <a:gd name="connsiteY2991" fmla="*/ 5566568 h 6817915"/>
              <a:gd name="connsiteX2992" fmla="*/ 5123581 w 7219081"/>
              <a:gd name="connsiteY2992" fmla="*/ 5568552 h 6817915"/>
              <a:gd name="connsiteX2993" fmla="*/ 5130725 w 7219081"/>
              <a:gd name="connsiteY2993" fmla="*/ 5570537 h 6817915"/>
              <a:gd name="connsiteX2994" fmla="*/ 5138265 w 7219081"/>
              <a:gd name="connsiteY2994" fmla="*/ 5573712 h 6817915"/>
              <a:gd name="connsiteX2995" fmla="*/ 5145409 w 7219081"/>
              <a:gd name="connsiteY2995" fmla="*/ 5576887 h 6817915"/>
              <a:gd name="connsiteX2996" fmla="*/ 5159697 w 7219081"/>
              <a:gd name="connsiteY2996" fmla="*/ 5584030 h 6817915"/>
              <a:gd name="connsiteX2997" fmla="*/ 5173587 w 7219081"/>
              <a:gd name="connsiteY2997" fmla="*/ 5591571 h 6817915"/>
              <a:gd name="connsiteX2998" fmla="*/ 5200178 w 7219081"/>
              <a:gd name="connsiteY2998" fmla="*/ 5607446 h 6817915"/>
              <a:gd name="connsiteX2999" fmla="*/ 5225578 w 7219081"/>
              <a:gd name="connsiteY2999" fmla="*/ 5610621 h 6817915"/>
              <a:gd name="connsiteX3000" fmla="*/ 5235897 w 7219081"/>
              <a:gd name="connsiteY3000" fmla="*/ 5610621 h 6817915"/>
              <a:gd name="connsiteX3001" fmla="*/ 5246612 w 7219081"/>
              <a:gd name="connsiteY3001" fmla="*/ 5611415 h 6817915"/>
              <a:gd name="connsiteX3002" fmla="*/ 5256931 w 7219081"/>
              <a:gd name="connsiteY3002" fmla="*/ 5611812 h 6817915"/>
              <a:gd name="connsiteX3003" fmla="*/ 5267250 w 7219081"/>
              <a:gd name="connsiteY3003" fmla="*/ 5613399 h 6817915"/>
              <a:gd name="connsiteX3004" fmla="*/ 5277172 w 7219081"/>
              <a:gd name="connsiteY3004" fmla="*/ 5614987 h 6817915"/>
              <a:gd name="connsiteX3005" fmla="*/ 5286697 w 7219081"/>
              <a:gd name="connsiteY3005" fmla="*/ 5617368 h 6817915"/>
              <a:gd name="connsiteX3006" fmla="*/ 5296222 w 7219081"/>
              <a:gd name="connsiteY3006" fmla="*/ 5620146 h 6817915"/>
              <a:gd name="connsiteX3007" fmla="*/ 5305350 w 7219081"/>
              <a:gd name="connsiteY3007" fmla="*/ 5623321 h 6817915"/>
              <a:gd name="connsiteX3008" fmla="*/ 5314875 w 7219081"/>
              <a:gd name="connsiteY3008" fmla="*/ 5626893 h 6817915"/>
              <a:gd name="connsiteX3009" fmla="*/ 5324003 w 7219081"/>
              <a:gd name="connsiteY3009" fmla="*/ 5631259 h 6817915"/>
              <a:gd name="connsiteX3010" fmla="*/ 5332734 w 7219081"/>
              <a:gd name="connsiteY3010" fmla="*/ 5636021 h 6817915"/>
              <a:gd name="connsiteX3011" fmla="*/ 5341465 w 7219081"/>
              <a:gd name="connsiteY3011" fmla="*/ 5641180 h 6817915"/>
              <a:gd name="connsiteX3012" fmla="*/ 5349800 w 7219081"/>
              <a:gd name="connsiteY3012" fmla="*/ 5647134 h 6817915"/>
              <a:gd name="connsiteX3013" fmla="*/ 5358134 w 7219081"/>
              <a:gd name="connsiteY3013" fmla="*/ 5653484 h 6817915"/>
              <a:gd name="connsiteX3014" fmla="*/ 5366072 w 7219081"/>
              <a:gd name="connsiteY3014" fmla="*/ 5659834 h 6817915"/>
              <a:gd name="connsiteX3015" fmla="*/ 5374009 w 7219081"/>
              <a:gd name="connsiteY3015" fmla="*/ 5666977 h 6817915"/>
              <a:gd name="connsiteX3016" fmla="*/ 5380359 w 7219081"/>
              <a:gd name="connsiteY3016" fmla="*/ 5670152 h 6817915"/>
              <a:gd name="connsiteX3017" fmla="*/ 5385915 w 7219081"/>
              <a:gd name="connsiteY3017" fmla="*/ 5673724 h 6817915"/>
              <a:gd name="connsiteX3018" fmla="*/ 5390678 w 7219081"/>
              <a:gd name="connsiteY3018" fmla="*/ 5678090 h 6817915"/>
              <a:gd name="connsiteX3019" fmla="*/ 5392265 w 7219081"/>
              <a:gd name="connsiteY3019" fmla="*/ 5680074 h 6817915"/>
              <a:gd name="connsiteX3020" fmla="*/ 5393456 w 7219081"/>
              <a:gd name="connsiteY3020" fmla="*/ 5681662 h 6817915"/>
              <a:gd name="connsiteX3021" fmla="*/ 5393853 w 7219081"/>
              <a:gd name="connsiteY3021" fmla="*/ 5684043 h 6817915"/>
              <a:gd name="connsiteX3022" fmla="*/ 5393853 w 7219081"/>
              <a:gd name="connsiteY3022" fmla="*/ 5686027 h 6817915"/>
              <a:gd name="connsiteX3023" fmla="*/ 5393059 w 7219081"/>
              <a:gd name="connsiteY3023" fmla="*/ 5687615 h 6817915"/>
              <a:gd name="connsiteX3024" fmla="*/ 5391868 w 7219081"/>
              <a:gd name="connsiteY3024" fmla="*/ 5689599 h 6817915"/>
              <a:gd name="connsiteX3025" fmla="*/ 5389090 w 7219081"/>
              <a:gd name="connsiteY3025" fmla="*/ 5691187 h 6817915"/>
              <a:gd name="connsiteX3026" fmla="*/ 5385915 w 7219081"/>
              <a:gd name="connsiteY3026" fmla="*/ 5693171 h 6817915"/>
              <a:gd name="connsiteX3027" fmla="*/ 5381947 w 7219081"/>
              <a:gd name="connsiteY3027" fmla="*/ 5694759 h 6817915"/>
              <a:gd name="connsiteX3028" fmla="*/ 5376390 w 7219081"/>
              <a:gd name="connsiteY3028" fmla="*/ 5696346 h 6817915"/>
              <a:gd name="connsiteX3029" fmla="*/ 5367659 w 7219081"/>
              <a:gd name="connsiteY3029" fmla="*/ 5697934 h 6817915"/>
              <a:gd name="connsiteX3030" fmla="*/ 5358134 w 7219081"/>
              <a:gd name="connsiteY3030" fmla="*/ 5699124 h 6817915"/>
              <a:gd name="connsiteX3031" fmla="*/ 5348609 w 7219081"/>
              <a:gd name="connsiteY3031" fmla="*/ 5699124 h 6817915"/>
              <a:gd name="connsiteX3032" fmla="*/ 5338687 w 7219081"/>
              <a:gd name="connsiteY3032" fmla="*/ 5699124 h 6817915"/>
              <a:gd name="connsiteX3033" fmla="*/ 5318844 w 7219081"/>
              <a:gd name="connsiteY3033" fmla="*/ 5697537 h 6817915"/>
              <a:gd name="connsiteX3034" fmla="*/ 5308525 w 7219081"/>
              <a:gd name="connsiteY3034" fmla="*/ 5697140 h 6817915"/>
              <a:gd name="connsiteX3035" fmla="*/ 5299397 w 7219081"/>
              <a:gd name="connsiteY3035" fmla="*/ 5696346 h 6817915"/>
              <a:gd name="connsiteX3036" fmla="*/ 5183906 w 7219081"/>
              <a:gd name="connsiteY3036" fmla="*/ 5713809 h 6817915"/>
              <a:gd name="connsiteX3037" fmla="*/ 5183906 w 7219081"/>
              <a:gd name="connsiteY3037" fmla="*/ 5718968 h 6817915"/>
              <a:gd name="connsiteX3038" fmla="*/ 5184303 w 7219081"/>
              <a:gd name="connsiteY3038" fmla="*/ 5724524 h 6817915"/>
              <a:gd name="connsiteX3039" fmla="*/ 5185494 w 7219081"/>
              <a:gd name="connsiteY3039" fmla="*/ 5728493 h 6817915"/>
              <a:gd name="connsiteX3040" fmla="*/ 5187081 w 7219081"/>
              <a:gd name="connsiteY3040" fmla="*/ 5732462 h 6817915"/>
              <a:gd name="connsiteX3041" fmla="*/ 5189065 w 7219081"/>
              <a:gd name="connsiteY3041" fmla="*/ 5735240 h 6817915"/>
              <a:gd name="connsiteX3042" fmla="*/ 5191844 w 7219081"/>
              <a:gd name="connsiteY3042" fmla="*/ 5738018 h 6817915"/>
              <a:gd name="connsiteX3043" fmla="*/ 5194622 w 7219081"/>
              <a:gd name="connsiteY3043" fmla="*/ 5740002 h 6817915"/>
              <a:gd name="connsiteX3044" fmla="*/ 5197797 w 7219081"/>
              <a:gd name="connsiteY3044" fmla="*/ 5742384 h 6817915"/>
              <a:gd name="connsiteX3045" fmla="*/ 5204544 w 7219081"/>
              <a:gd name="connsiteY3045" fmla="*/ 5745955 h 6817915"/>
              <a:gd name="connsiteX3046" fmla="*/ 5212481 w 7219081"/>
              <a:gd name="connsiteY3046" fmla="*/ 5748734 h 6817915"/>
              <a:gd name="connsiteX3047" fmla="*/ 5219625 w 7219081"/>
              <a:gd name="connsiteY3047" fmla="*/ 5751909 h 6817915"/>
              <a:gd name="connsiteX3048" fmla="*/ 5226768 w 7219081"/>
              <a:gd name="connsiteY3048" fmla="*/ 5755084 h 6817915"/>
              <a:gd name="connsiteX3049" fmla="*/ 5285109 w 7219081"/>
              <a:gd name="connsiteY3049" fmla="*/ 5757465 h 6817915"/>
              <a:gd name="connsiteX3050" fmla="*/ 5295428 w 7219081"/>
              <a:gd name="connsiteY3050" fmla="*/ 5755877 h 6817915"/>
              <a:gd name="connsiteX3051" fmla="*/ 5306540 w 7219081"/>
              <a:gd name="connsiteY3051" fmla="*/ 5755084 h 6817915"/>
              <a:gd name="connsiteX3052" fmla="*/ 5317256 w 7219081"/>
              <a:gd name="connsiteY3052" fmla="*/ 5755084 h 6817915"/>
              <a:gd name="connsiteX3053" fmla="*/ 5327575 w 7219081"/>
              <a:gd name="connsiteY3053" fmla="*/ 5755877 h 6817915"/>
              <a:gd name="connsiteX3054" fmla="*/ 5337497 w 7219081"/>
              <a:gd name="connsiteY3054" fmla="*/ 5757465 h 6817915"/>
              <a:gd name="connsiteX3055" fmla="*/ 5348212 w 7219081"/>
              <a:gd name="connsiteY3055" fmla="*/ 5759449 h 6817915"/>
              <a:gd name="connsiteX3056" fmla="*/ 5358134 w 7219081"/>
              <a:gd name="connsiteY3056" fmla="*/ 5761830 h 6817915"/>
              <a:gd name="connsiteX3057" fmla="*/ 5368056 w 7219081"/>
              <a:gd name="connsiteY3057" fmla="*/ 5764212 h 6817915"/>
              <a:gd name="connsiteX3058" fmla="*/ 5388297 w 7219081"/>
              <a:gd name="connsiteY3058" fmla="*/ 5770562 h 6817915"/>
              <a:gd name="connsiteX3059" fmla="*/ 5408537 w 7219081"/>
              <a:gd name="connsiteY3059" fmla="*/ 5776515 h 6817915"/>
              <a:gd name="connsiteX3060" fmla="*/ 5418856 w 7219081"/>
              <a:gd name="connsiteY3060" fmla="*/ 5779293 h 6817915"/>
              <a:gd name="connsiteX3061" fmla="*/ 5428778 w 7219081"/>
              <a:gd name="connsiteY3061" fmla="*/ 5781277 h 6817915"/>
              <a:gd name="connsiteX3062" fmla="*/ 5438700 w 7219081"/>
              <a:gd name="connsiteY3062" fmla="*/ 5783262 h 6817915"/>
              <a:gd name="connsiteX3063" fmla="*/ 5449018 w 7219081"/>
              <a:gd name="connsiteY3063" fmla="*/ 5784452 h 6817915"/>
              <a:gd name="connsiteX3064" fmla="*/ 5454972 w 7219081"/>
              <a:gd name="connsiteY3064" fmla="*/ 5781277 h 6817915"/>
              <a:gd name="connsiteX3065" fmla="*/ 5461322 w 7219081"/>
              <a:gd name="connsiteY3065" fmla="*/ 5778499 h 6817915"/>
              <a:gd name="connsiteX3066" fmla="*/ 5467275 w 7219081"/>
              <a:gd name="connsiteY3066" fmla="*/ 5776118 h 6817915"/>
              <a:gd name="connsiteX3067" fmla="*/ 5473228 w 7219081"/>
              <a:gd name="connsiteY3067" fmla="*/ 5773737 h 6817915"/>
              <a:gd name="connsiteX3068" fmla="*/ 5479181 w 7219081"/>
              <a:gd name="connsiteY3068" fmla="*/ 5772149 h 6817915"/>
              <a:gd name="connsiteX3069" fmla="*/ 5485134 w 7219081"/>
              <a:gd name="connsiteY3069" fmla="*/ 5770562 h 6817915"/>
              <a:gd name="connsiteX3070" fmla="*/ 5491484 w 7219081"/>
              <a:gd name="connsiteY3070" fmla="*/ 5769768 h 6817915"/>
              <a:gd name="connsiteX3071" fmla="*/ 5497437 w 7219081"/>
              <a:gd name="connsiteY3071" fmla="*/ 5768974 h 6817915"/>
              <a:gd name="connsiteX3072" fmla="*/ 5503390 w 7219081"/>
              <a:gd name="connsiteY3072" fmla="*/ 5768974 h 6817915"/>
              <a:gd name="connsiteX3073" fmla="*/ 5509740 w 7219081"/>
              <a:gd name="connsiteY3073" fmla="*/ 5768974 h 6817915"/>
              <a:gd name="connsiteX3074" fmla="*/ 5515694 w 7219081"/>
              <a:gd name="connsiteY3074" fmla="*/ 5770165 h 6817915"/>
              <a:gd name="connsiteX3075" fmla="*/ 5521647 w 7219081"/>
              <a:gd name="connsiteY3075" fmla="*/ 5771355 h 6817915"/>
              <a:gd name="connsiteX3076" fmla="*/ 5527997 w 7219081"/>
              <a:gd name="connsiteY3076" fmla="*/ 5772943 h 6817915"/>
              <a:gd name="connsiteX3077" fmla="*/ 5533950 w 7219081"/>
              <a:gd name="connsiteY3077" fmla="*/ 5774530 h 6817915"/>
              <a:gd name="connsiteX3078" fmla="*/ 5540300 w 7219081"/>
              <a:gd name="connsiteY3078" fmla="*/ 5776912 h 6817915"/>
              <a:gd name="connsiteX3079" fmla="*/ 5546650 w 7219081"/>
              <a:gd name="connsiteY3079" fmla="*/ 5779690 h 6817915"/>
              <a:gd name="connsiteX3080" fmla="*/ 5548237 w 7219081"/>
              <a:gd name="connsiteY3080" fmla="*/ 5781277 h 6817915"/>
              <a:gd name="connsiteX3081" fmla="*/ 5549031 w 7219081"/>
              <a:gd name="connsiteY3081" fmla="*/ 5782865 h 6817915"/>
              <a:gd name="connsiteX3082" fmla="*/ 5550618 w 7219081"/>
              <a:gd name="connsiteY3082" fmla="*/ 5785246 h 6817915"/>
              <a:gd name="connsiteX3083" fmla="*/ 5551412 w 7219081"/>
              <a:gd name="connsiteY3083" fmla="*/ 5788421 h 6817915"/>
              <a:gd name="connsiteX3084" fmla="*/ 5552206 w 7219081"/>
              <a:gd name="connsiteY3084" fmla="*/ 5791199 h 6817915"/>
              <a:gd name="connsiteX3085" fmla="*/ 5553000 w 7219081"/>
              <a:gd name="connsiteY3085" fmla="*/ 5793977 h 6817915"/>
              <a:gd name="connsiteX3086" fmla="*/ 5552206 w 7219081"/>
              <a:gd name="connsiteY3086" fmla="*/ 5795962 h 6817915"/>
              <a:gd name="connsiteX3087" fmla="*/ 5551809 w 7219081"/>
              <a:gd name="connsiteY3087" fmla="*/ 5797549 h 6817915"/>
              <a:gd name="connsiteX3088" fmla="*/ 5547047 w 7219081"/>
              <a:gd name="connsiteY3088" fmla="*/ 5802709 h 6817915"/>
              <a:gd name="connsiteX3089" fmla="*/ 5542284 w 7219081"/>
              <a:gd name="connsiteY3089" fmla="*/ 5807074 h 6817915"/>
              <a:gd name="connsiteX3090" fmla="*/ 5537125 w 7219081"/>
              <a:gd name="connsiteY3090" fmla="*/ 5810249 h 6817915"/>
              <a:gd name="connsiteX3091" fmla="*/ 5531965 w 7219081"/>
              <a:gd name="connsiteY3091" fmla="*/ 5812630 h 6817915"/>
              <a:gd name="connsiteX3092" fmla="*/ 5526409 w 7219081"/>
              <a:gd name="connsiteY3092" fmla="*/ 5815012 h 6817915"/>
              <a:gd name="connsiteX3093" fmla="*/ 5521250 w 7219081"/>
              <a:gd name="connsiteY3093" fmla="*/ 5815805 h 6817915"/>
              <a:gd name="connsiteX3094" fmla="*/ 5515694 w 7219081"/>
              <a:gd name="connsiteY3094" fmla="*/ 5816996 h 6817915"/>
              <a:gd name="connsiteX3095" fmla="*/ 5509740 w 7219081"/>
              <a:gd name="connsiteY3095" fmla="*/ 5816996 h 6817915"/>
              <a:gd name="connsiteX3096" fmla="*/ 5498231 w 7219081"/>
              <a:gd name="connsiteY3096" fmla="*/ 5816599 h 6817915"/>
              <a:gd name="connsiteX3097" fmla="*/ 5486722 w 7219081"/>
              <a:gd name="connsiteY3097" fmla="*/ 5815409 h 6817915"/>
              <a:gd name="connsiteX3098" fmla="*/ 5474815 w 7219081"/>
              <a:gd name="connsiteY3098" fmla="*/ 5813821 h 6817915"/>
              <a:gd name="connsiteX3099" fmla="*/ 5463306 w 7219081"/>
              <a:gd name="connsiteY3099" fmla="*/ 5813424 h 6817915"/>
              <a:gd name="connsiteX3100" fmla="*/ 5456956 w 7219081"/>
              <a:gd name="connsiteY3100" fmla="*/ 5813424 h 6817915"/>
              <a:gd name="connsiteX3101" fmla="*/ 5450209 w 7219081"/>
              <a:gd name="connsiteY3101" fmla="*/ 5813821 h 6817915"/>
              <a:gd name="connsiteX3102" fmla="*/ 5437112 w 7219081"/>
              <a:gd name="connsiteY3102" fmla="*/ 5815012 h 6817915"/>
              <a:gd name="connsiteX3103" fmla="*/ 5423222 w 7219081"/>
              <a:gd name="connsiteY3103" fmla="*/ 5816599 h 6817915"/>
              <a:gd name="connsiteX3104" fmla="*/ 5409728 w 7219081"/>
              <a:gd name="connsiteY3104" fmla="*/ 5816996 h 6817915"/>
              <a:gd name="connsiteX3105" fmla="*/ 5403378 w 7219081"/>
              <a:gd name="connsiteY3105" fmla="*/ 5816996 h 6817915"/>
              <a:gd name="connsiteX3106" fmla="*/ 5396631 w 7219081"/>
              <a:gd name="connsiteY3106" fmla="*/ 5816599 h 6817915"/>
              <a:gd name="connsiteX3107" fmla="*/ 5389884 w 7219081"/>
              <a:gd name="connsiteY3107" fmla="*/ 5815409 h 6817915"/>
              <a:gd name="connsiteX3108" fmla="*/ 5383534 w 7219081"/>
              <a:gd name="connsiteY3108" fmla="*/ 5813821 h 6817915"/>
              <a:gd name="connsiteX3109" fmla="*/ 5377184 w 7219081"/>
              <a:gd name="connsiteY3109" fmla="*/ 5811043 h 6817915"/>
              <a:gd name="connsiteX3110" fmla="*/ 5370834 w 7219081"/>
              <a:gd name="connsiteY3110" fmla="*/ 5807868 h 6817915"/>
              <a:gd name="connsiteX3111" fmla="*/ 5364881 w 7219081"/>
              <a:gd name="connsiteY3111" fmla="*/ 5804296 h 6817915"/>
              <a:gd name="connsiteX3112" fmla="*/ 5358531 w 7219081"/>
              <a:gd name="connsiteY3112" fmla="*/ 5799137 h 6817915"/>
              <a:gd name="connsiteX3113" fmla="*/ 5341862 w 7219081"/>
              <a:gd name="connsiteY3113" fmla="*/ 5803899 h 6817915"/>
              <a:gd name="connsiteX3114" fmla="*/ 5324400 w 7219081"/>
              <a:gd name="connsiteY3114" fmla="*/ 5807868 h 6817915"/>
              <a:gd name="connsiteX3115" fmla="*/ 5316065 w 7219081"/>
              <a:gd name="connsiteY3115" fmla="*/ 5809455 h 6817915"/>
              <a:gd name="connsiteX3116" fmla="*/ 5306937 w 7219081"/>
              <a:gd name="connsiteY3116" fmla="*/ 5811043 h 6817915"/>
              <a:gd name="connsiteX3117" fmla="*/ 5298603 w 7219081"/>
              <a:gd name="connsiteY3117" fmla="*/ 5812234 h 6817915"/>
              <a:gd name="connsiteX3118" fmla="*/ 5290268 w 7219081"/>
              <a:gd name="connsiteY3118" fmla="*/ 5812630 h 6817915"/>
              <a:gd name="connsiteX3119" fmla="*/ 5281934 w 7219081"/>
              <a:gd name="connsiteY3119" fmla="*/ 5812630 h 6817915"/>
              <a:gd name="connsiteX3120" fmla="*/ 5273997 w 7219081"/>
              <a:gd name="connsiteY3120" fmla="*/ 5811837 h 6817915"/>
              <a:gd name="connsiteX3121" fmla="*/ 5265662 w 7219081"/>
              <a:gd name="connsiteY3121" fmla="*/ 5810249 h 6817915"/>
              <a:gd name="connsiteX3122" fmla="*/ 5257725 w 7219081"/>
              <a:gd name="connsiteY3122" fmla="*/ 5807471 h 6817915"/>
              <a:gd name="connsiteX3123" fmla="*/ 5249390 w 7219081"/>
              <a:gd name="connsiteY3123" fmla="*/ 5803899 h 6817915"/>
              <a:gd name="connsiteX3124" fmla="*/ 5241850 w 7219081"/>
              <a:gd name="connsiteY3124" fmla="*/ 5799137 h 6817915"/>
              <a:gd name="connsiteX3125" fmla="*/ 5233912 w 7219081"/>
              <a:gd name="connsiteY3125" fmla="*/ 5792787 h 6817915"/>
              <a:gd name="connsiteX3126" fmla="*/ 5225975 w 7219081"/>
              <a:gd name="connsiteY3126" fmla="*/ 5784849 h 6817915"/>
              <a:gd name="connsiteX3127" fmla="*/ 5211687 w 7219081"/>
              <a:gd name="connsiteY3127" fmla="*/ 5784452 h 6817915"/>
              <a:gd name="connsiteX3128" fmla="*/ 5212481 w 7219081"/>
              <a:gd name="connsiteY3128" fmla="*/ 5792787 h 6817915"/>
              <a:gd name="connsiteX3129" fmla="*/ 5214068 w 7219081"/>
              <a:gd name="connsiteY3129" fmla="*/ 5801915 h 6817915"/>
              <a:gd name="connsiteX3130" fmla="*/ 5214862 w 7219081"/>
              <a:gd name="connsiteY3130" fmla="*/ 5810249 h 6817915"/>
              <a:gd name="connsiteX3131" fmla="*/ 5214862 w 7219081"/>
              <a:gd name="connsiteY3131" fmla="*/ 5814218 h 6817915"/>
              <a:gd name="connsiteX3132" fmla="*/ 5214862 w 7219081"/>
              <a:gd name="connsiteY3132" fmla="*/ 5818187 h 6817915"/>
              <a:gd name="connsiteX3133" fmla="*/ 5214068 w 7219081"/>
              <a:gd name="connsiteY3133" fmla="*/ 5821759 h 6817915"/>
              <a:gd name="connsiteX3134" fmla="*/ 5212878 w 7219081"/>
              <a:gd name="connsiteY3134" fmla="*/ 5824537 h 6817915"/>
              <a:gd name="connsiteX3135" fmla="*/ 5210894 w 7219081"/>
              <a:gd name="connsiteY3135" fmla="*/ 5826521 h 6817915"/>
              <a:gd name="connsiteX3136" fmla="*/ 5207718 w 7219081"/>
              <a:gd name="connsiteY3136" fmla="*/ 5828109 h 6817915"/>
              <a:gd name="connsiteX3137" fmla="*/ 5203353 w 7219081"/>
              <a:gd name="connsiteY3137" fmla="*/ 5828505 h 6817915"/>
              <a:gd name="connsiteX3138" fmla="*/ 5198194 w 7219081"/>
              <a:gd name="connsiteY3138" fmla="*/ 5828505 h 6817915"/>
              <a:gd name="connsiteX3139" fmla="*/ 5191447 w 7219081"/>
              <a:gd name="connsiteY3139" fmla="*/ 5826918 h 6817915"/>
              <a:gd name="connsiteX3140" fmla="*/ 5183509 w 7219081"/>
              <a:gd name="connsiteY3140" fmla="*/ 5824934 h 6817915"/>
              <a:gd name="connsiteX3141" fmla="*/ 5179144 w 7219081"/>
              <a:gd name="connsiteY3141" fmla="*/ 5822949 h 6817915"/>
              <a:gd name="connsiteX3142" fmla="*/ 5175175 w 7219081"/>
              <a:gd name="connsiteY3142" fmla="*/ 5820171 h 6817915"/>
              <a:gd name="connsiteX3143" fmla="*/ 5171206 w 7219081"/>
              <a:gd name="connsiteY3143" fmla="*/ 5816996 h 6817915"/>
              <a:gd name="connsiteX3144" fmla="*/ 5167634 w 7219081"/>
              <a:gd name="connsiteY3144" fmla="*/ 5813821 h 6817915"/>
              <a:gd name="connsiteX3145" fmla="*/ 5160094 w 7219081"/>
              <a:gd name="connsiteY3145" fmla="*/ 5806677 h 6817915"/>
              <a:gd name="connsiteX3146" fmla="*/ 5156522 w 7219081"/>
              <a:gd name="connsiteY3146" fmla="*/ 5803502 h 6817915"/>
              <a:gd name="connsiteX3147" fmla="*/ 5152950 w 7219081"/>
              <a:gd name="connsiteY3147" fmla="*/ 5799534 h 6817915"/>
              <a:gd name="connsiteX3148" fmla="*/ 5149378 w 7219081"/>
              <a:gd name="connsiteY3148" fmla="*/ 5797152 h 6817915"/>
              <a:gd name="connsiteX3149" fmla="*/ 5144615 w 7219081"/>
              <a:gd name="connsiteY3149" fmla="*/ 5794771 h 6817915"/>
              <a:gd name="connsiteX3150" fmla="*/ 5139853 w 7219081"/>
              <a:gd name="connsiteY3150" fmla="*/ 5793184 h 6817915"/>
              <a:gd name="connsiteX3151" fmla="*/ 5135090 w 7219081"/>
              <a:gd name="connsiteY3151" fmla="*/ 5792787 h 6817915"/>
              <a:gd name="connsiteX3152" fmla="*/ 5129137 w 7219081"/>
              <a:gd name="connsiteY3152" fmla="*/ 5793184 h 6817915"/>
              <a:gd name="connsiteX3153" fmla="*/ 5122390 w 7219081"/>
              <a:gd name="connsiteY3153" fmla="*/ 5795565 h 6817915"/>
              <a:gd name="connsiteX3154" fmla="*/ 5115644 w 7219081"/>
              <a:gd name="connsiteY3154" fmla="*/ 5798740 h 6817915"/>
              <a:gd name="connsiteX3155" fmla="*/ 5107706 w 7219081"/>
              <a:gd name="connsiteY3155" fmla="*/ 5803502 h 6817915"/>
              <a:gd name="connsiteX3156" fmla="*/ 5104134 w 7219081"/>
              <a:gd name="connsiteY3156" fmla="*/ 5805487 h 6817915"/>
              <a:gd name="connsiteX3157" fmla="*/ 5101356 w 7219081"/>
              <a:gd name="connsiteY3157" fmla="*/ 5807868 h 6817915"/>
              <a:gd name="connsiteX3158" fmla="*/ 5098578 w 7219081"/>
              <a:gd name="connsiteY3158" fmla="*/ 5810646 h 6817915"/>
              <a:gd name="connsiteX3159" fmla="*/ 5096594 w 7219081"/>
              <a:gd name="connsiteY3159" fmla="*/ 5812630 h 6817915"/>
              <a:gd name="connsiteX3160" fmla="*/ 5095403 w 7219081"/>
              <a:gd name="connsiteY3160" fmla="*/ 5815409 h 6817915"/>
              <a:gd name="connsiteX3161" fmla="*/ 5094609 w 7219081"/>
              <a:gd name="connsiteY3161" fmla="*/ 5818187 h 6817915"/>
              <a:gd name="connsiteX3162" fmla="*/ 5093418 w 7219081"/>
              <a:gd name="connsiteY3162" fmla="*/ 5820171 h 6817915"/>
              <a:gd name="connsiteX3163" fmla="*/ 5093418 w 7219081"/>
              <a:gd name="connsiteY3163" fmla="*/ 5822949 h 6817915"/>
              <a:gd name="connsiteX3164" fmla="*/ 5093418 w 7219081"/>
              <a:gd name="connsiteY3164" fmla="*/ 5827712 h 6817915"/>
              <a:gd name="connsiteX3165" fmla="*/ 5094609 w 7219081"/>
              <a:gd name="connsiteY3165" fmla="*/ 5832871 h 6817915"/>
              <a:gd name="connsiteX3166" fmla="*/ 5096594 w 7219081"/>
              <a:gd name="connsiteY3166" fmla="*/ 5837634 h 6817915"/>
              <a:gd name="connsiteX3167" fmla="*/ 5098578 w 7219081"/>
              <a:gd name="connsiteY3167" fmla="*/ 5842396 h 6817915"/>
              <a:gd name="connsiteX3168" fmla="*/ 5102944 w 7219081"/>
              <a:gd name="connsiteY3168" fmla="*/ 5851127 h 6817915"/>
              <a:gd name="connsiteX3169" fmla="*/ 5104531 w 7219081"/>
              <a:gd name="connsiteY3169" fmla="*/ 5855493 h 6817915"/>
              <a:gd name="connsiteX3170" fmla="*/ 5105722 w 7219081"/>
              <a:gd name="connsiteY3170" fmla="*/ 5859462 h 6817915"/>
              <a:gd name="connsiteX3171" fmla="*/ 5105722 w 7219081"/>
              <a:gd name="connsiteY3171" fmla="*/ 5863430 h 6817915"/>
              <a:gd name="connsiteX3172" fmla="*/ 5104928 w 7219081"/>
              <a:gd name="connsiteY3172" fmla="*/ 5865415 h 6817915"/>
              <a:gd name="connsiteX3173" fmla="*/ 5104134 w 7219081"/>
              <a:gd name="connsiteY3173" fmla="*/ 5867399 h 6817915"/>
              <a:gd name="connsiteX3174" fmla="*/ 5102944 w 7219081"/>
              <a:gd name="connsiteY3174" fmla="*/ 5868987 h 6817915"/>
              <a:gd name="connsiteX3175" fmla="*/ 5100959 w 7219081"/>
              <a:gd name="connsiteY3175" fmla="*/ 5871368 h 6817915"/>
              <a:gd name="connsiteX3176" fmla="*/ 5098578 w 7219081"/>
              <a:gd name="connsiteY3176" fmla="*/ 5872955 h 6817915"/>
              <a:gd name="connsiteX3177" fmla="*/ 5096197 w 7219081"/>
              <a:gd name="connsiteY3177" fmla="*/ 5874543 h 6817915"/>
              <a:gd name="connsiteX3178" fmla="*/ 5097784 w 7219081"/>
              <a:gd name="connsiteY3178" fmla="*/ 5879702 h 6817915"/>
              <a:gd name="connsiteX3179" fmla="*/ 5100165 w 7219081"/>
              <a:gd name="connsiteY3179" fmla="*/ 5884465 h 6817915"/>
              <a:gd name="connsiteX3180" fmla="*/ 5102944 w 7219081"/>
              <a:gd name="connsiteY3180" fmla="*/ 5888037 h 6817915"/>
              <a:gd name="connsiteX3181" fmla="*/ 5106515 w 7219081"/>
              <a:gd name="connsiteY3181" fmla="*/ 5891609 h 6817915"/>
              <a:gd name="connsiteX3182" fmla="*/ 5110087 w 7219081"/>
              <a:gd name="connsiteY3182" fmla="*/ 5894784 h 6817915"/>
              <a:gd name="connsiteX3183" fmla="*/ 5114453 w 7219081"/>
              <a:gd name="connsiteY3183" fmla="*/ 5897959 h 6817915"/>
              <a:gd name="connsiteX3184" fmla="*/ 5118818 w 7219081"/>
              <a:gd name="connsiteY3184" fmla="*/ 5900340 h 6817915"/>
              <a:gd name="connsiteX3185" fmla="*/ 5123581 w 7219081"/>
              <a:gd name="connsiteY3185" fmla="*/ 5902721 h 6817915"/>
              <a:gd name="connsiteX3186" fmla="*/ 5124375 w 7219081"/>
              <a:gd name="connsiteY3186" fmla="*/ 5907484 h 6817915"/>
              <a:gd name="connsiteX3187" fmla="*/ 5125962 w 7219081"/>
              <a:gd name="connsiteY3187" fmla="*/ 5911849 h 6817915"/>
              <a:gd name="connsiteX3188" fmla="*/ 5127550 w 7219081"/>
              <a:gd name="connsiteY3188" fmla="*/ 5915421 h 6817915"/>
              <a:gd name="connsiteX3189" fmla="*/ 5129137 w 7219081"/>
              <a:gd name="connsiteY3189" fmla="*/ 5918596 h 6817915"/>
              <a:gd name="connsiteX3190" fmla="*/ 5131518 w 7219081"/>
              <a:gd name="connsiteY3190" fmla="*/ 5921771 h 6817915"/>
              <a:gd name="connsiteX3191" fmla="*/ 5133503 w 7219081"/>
              <a:gd name="connsiteY3191" fmla="*/ 5923755 h 6817915"/>
              <a:gd name="connsiteX3192" fmla="*/ 5135884 w 7219081"/>
              <a:gd name="connsiteY3192" fmla="*/ 5926137 h 6817915"/>
              <a:gd name="connsiteX3193" fmla="*/ 5138662 w 7219081"/>
              <a:gd name="connsiteY3193" fmla="*/ 5927724 h 6817915"/>
              <a:gd name="connsiteX3194" fmla="*/ 5141440 w 7219081"/>
              <a:gd name="connsiteY3194" fmla="*/ 5928915 h 6817915"/>
              <a:gd name="connsiteX3195" fmla="*/ 5144615 w 7219081"/>
              <a:gd name="connsiteY3195" fmla="*/ 5930105 h 6817915"/>
              <a:gd name="connsiteX3196" fmla="*/ 5150172 w 7219081"/>
              <a:gd name="connsiteY3196" fmla="*/ 5931693 h 6817915"/>
              <a:gd name="connsiteX3197" fmla="*/ 5156918 w 7219081"/>
              <a:gd name="connsiteY3197" fmla="*/ 5932090 h 6817915"/>
              <a:gd name="connsiteX3198" fmla="*/ 5164062 w 7219081"/>
              <a:gd name="connsiteY3198" fmla="*/ 5932090 h 6817915"/>
              <a:gd name="connsiteX3199" fmla="*/ 5177556 w 7219081"/>
              <a:gd name="connsiteY3199" fmla="*/ 5931693 h 6817915"/>
              <a:gd name="connsiteX3200" fmla="*/ 5184303 w 7219081"/>
              <a:gd name="connsiteY3200" fmla="*/ 5931693 h 6817915"/>
              <a:gd name="connsiteX3201" fmla="*/ 5190653 w 7219081"/>
              <a:gd name="connsiteY3201" fmla="*/ 5932884 h 6817915"/>
              <a:gd name="connsiteX3202" fmla="*/ 5197003 w 7219081"/>
              <a:gd name="connsiteY3202" fmla="*/ 5933677 h 6817915"/>
              <a:gd name="connsiteX3203" fmla="*/ 5199781 w 7219081"/>
              <a:gd name="connsiteY3203" fmla="*/ 5934868 h 6817915"/>
              <a:gd name="connsiteX3204" fmla="*/ 5202956 w 7219081"/>
              <a:gd name="connsiteY3204" fmla="*/ 5936455 h 6817915"/>
              <a:gd name="connsiteX3205" fmla="*/ 5205337 w 7219081"/>
              <a:gd name="connsiteY3205" fmla="*/ 5938043 h 6817915"/>
              <a:gd name="connsiteX3206" fmla="*/ 5207718 w 7219081"/>
              <a:gd name="connsiteY3206" fmla="*/ 5940027 h 6817915"/>
              <a:gd name="connsiteX3207" fmla="*/ 5209703 w 7219081"/>
              <a:gd name="connsiteY3207" fmla="*/ 5942805 h 6817915"/>
              <a:gd name="connsiteX3208" fmla="*/ 5211687 w 7219081"/>
              <a:gd name="connsiteY3208" fmla="*/ 5945584 h 6817915"/>
              <a:gd name="connsiteX3209" fmla="*/ 5218037 w 7219081"/>
              <a:gd name="connsiteY3209" fmla="*/ 5951934 h 6817915"/>
              <a:gd name="connsiteX3210" fmla="*/ 5220815 w 7219081"/>
              <a:gd name="connsiteY3210" fmla="*/ 5955505 h 6817915"/>
              <a:gd name="connsiteX3211" fmla="*/ 5222403 w 7219081"/>
              <a:gd name="connsiteY3211" fmla="*/ 5958680 h 6817915"/>
              <a:gd name="connsiteX3212" fmla="*/ 5222800 w 7219081"/>
              <a:gd name="connsiteY3212" fmla="*/ 5960268 h 6817915"/>
              <a:gd name="connsiteX3213" fmla="*/ 5222800 w 7219081"/>
              <a:gd name="connsiteY3213" fmla="*/ 5961062 h 6817915"/>
              <a:gd name="connsiteX3214" fmla="*/ 5222403 w 7219081"/>
              <a:gd name="connsiteY3214" fmla="*/ 5962649 h 6817915"/>
              <a:gd name="connsiteX3215" fmla="*/ 5221212 w 7219081"/>
              <a:gd name="connsiteY3215" fmla="*/ 5963840 h 6817915"/>
              <a:gd name="connsiteX3216" fmla="*/ 5220418 w 7219081"/>
              <a:gd name="connsiteY3216" fmla="*/ 5964237 h 6817915"/>
              <a:gd name="connsiteX3217" fmla="*/ 5217640 w 7219081"/>
              <a:gd name="connsiteY3217" fmla="*/ 5965427 h 6817915"/>
              <a:gd name="connsiteX3218" fmla="*/ 5214862 w 7219081"/>
              <a:gd name="connsiteY3218" fmla="*/ 5965427 h 6817915"/>
              <a:gd name="connsiteX3219" fmla="*/ 5211290 w 7219081"/>
              <a:gd name="connsiteY3219" fmla="*/ 5965824 h 6817915"/>
              <a:gd name="connsiteX3220" fmla="*/ 5204940 w 7219081"/>
              <a:gd name="connsiteY3220" fmla="*/ 5965824 h 6817915"/>
              <a:gd name="connsiteX3221" fmla="*/ 5199384 w 7219081"/>
              <a:gd name="connsiteY3221" fmla="*/ 5966618 h 6817915"/>
              <a:gd name="connsiteX3222" fmla="*/ 5193431 w 7219081"/>
              <a:gd name="connsiteY3222" fmla="*/ 5967412 h 6817915"/>
              <a:gd name="connsiteX3223" fmla="*/ 5187478 w 7219081"/>
              <a:gd name="connsiteY3223" fmla="*/ 5968602 h 6817915"/>
              <a:gd name="connsiteX3224" fmla="*/ 5176762 w 7219081"/>
              <a:gd name="connsiteY3224" fmla="*/ 5971777 h 6817915"/>
              <a:gd name="connsiteX3225" fmla="*/ 5165650 w 7219081"/>
              <a:gd name="connsiteY3225" fmla="*/ 5974952 h 6817915"/>
              <a:gd name="connsiteX3226" fmla="*/ 5160887 w 7219081"/>
              <a:gd name="connsiteY3226" fmla="*/ 5977334 h 6817915"/>
              <a:gd name="connsiteX3227" fmla="*/ 5156522 w 7219081"/>
              <a:gd name="connsiteY3227" fmla="*/ 5980509 h 6817915"/>
              <a:gd name="connsiteX3228" fmla="*/ 5152950 w 7219081"/>
              <a:gd name="connsiteY3228" fmla="*/ 5984477 h 6817915"/>
              <a:gd name="connsiteX3229" fmla="*/ 5149775 w 7219081"/>
              <a:gd name="connsiteY3229" fmla="*/ 5988049 h 6817915"/>
              <a:gd name="connsiteX3230" fmla="*/ 5146600 w 7219081"/>
              <a:gd name="connsiteY3230" fmla="*/ 5992812 h 6817915"/>
              <a:gd name="connsiteX3231" fmla="*/ 5144615 w 7219081"/>
              <a:gd name="connsiteY3231" fmla="*/ 5997574 h 6817915"/>
              <a:gd name="connsiteX3232" fmla="*/ 5139853 w 7219081"/>
              <a:gd name="connsiteY3232" fmla="*/ 6007099 h 6817915"/>
              <a:gd name="connsiteX3233" fmla="*/ 5134297 w 7219081"/>
              <a:gd name="connsiteY3233" fmla="*/ 6016624 h 6817915"/>
              <a:gd name="connsiteX3234" fmla="*/ 5131915 w 7219081"/>
              <a:gd name="connsiteY3234" fmla="*/ 6021387 h 6817915"/>
              <a:gd name="connsiteX3235" fmla="*/ 5128740 w 7219081"/>
              <a:gd name="connsiteY3235" fmla="*/ 6025355 h 6817915"/>
              <a:gd name="connsiteX3236" fmla="*/ 5125168 w 7219081"/>
              <a:gd name="connsiteY3236" fmla="*/ 6028530 h 6817915"/>
              <a:gd name="connsiteX3237" fmla="*/ 5120406 w 7219081"/>
              <a:gd name="connsiteY3237" fmla="*/ 6031705 h 6817915"/>
              <a:gd name="connsiteX3238" fmla="*/ 5115644 w 7219081"/>
              <a:gd name="connsiteY3238" fmla="*/ 6034484 h 6817915"/>
              <a:gd name="connsiteX3239" fmla="*/ 5109294 w 7219081"/>
              <a:gd name="connsiteY3239" fmla="*/ 6036071 h 6817915"/>
              <a:gd name="connsiteX3240" fmla="*/ 5105722 w 7219081"/>
              <a:gd name="connsiteY3240" fmla="*/ 6047580 h 6817915"/>
              <a:gd name="connsiteX3241" fmla="*/ 5100959 w 7219081"/>
              <a:gd name="connsiteY3241" fmla="*/ 6059090 h 6817915"/>
              <a:gd name="connsiteX3242" fmla="*/ 5095403 w 7219081"/>
              <a:gd name="connsiteY3242" fmla="*/ 6069805 h 6817915"/>
              <a:gd name="connsiteX3243" fmla="*/ 5092228 w 7219081"/>
              <a:gd name="connsiteY3243" fmla="*/ 6074965 h 6817915"/>
              <a:gd name="connsiteX3244" fmla="*/ 5088656 w 7219081"/>
              <a:gd name="connsiteY3244" fmla="*/ 6079727 h 6817915"/>
              <a:gd name="connsiteX3245" fmla="*/ 5085481 w 7219081"/>
              <a:gd name="connsiteY3245" fmla="*/ 6084490 h 6817915"/>
              <a:gd name="connsiteX3246" fmla="*/ 5081512 w 7219081"/>
              <a:gd name="connsiteY3246" fmla="*/ 6088459 h 6817915"/>
              <a:gd name="connsiteX3247" fmla="*/ 5077147 w 7219081"/>
              <a:gd name="connsiteY3247" fmla="*/ 6092824 h 6817915"/>
              <a:gd name="connsiteX3248" fmla="*/ 5072384 w 7219081"/>
              <a:gd name="connsiteY3248" fmla="*/ 6096396 h 6817915"/>
              <a:gd name="connsiteX3249" fmla="*/ 5067622 w 7219081"/>
              <a:gd name="connsiteY3249" fmla="*/ 6099968 h 6817915"/>
              <a:gd name="connsiteX3250" fmla="*/ 5062462 w 7219081"/>
              <a:gd name="connsiteY3250" fmla="*/ 6103143 h 6817915"/>
              <a:gd name="connsiteX3251" fmla="*/ 5056509 w 7219081"/>
              <a:gd name="connsiteY3251" fmla="*/ 6105921 h 6817915"/>
              <a:gd name="connsiteX3252" fmla="*/ 5050159 w 7219081"/>
              <a:gd name="connsiteY3252" fmla="*/ 6108699 h 6817915"/>
              <a:gd name="connsiteX3253" fmla="*/ 5046587 w 7219081"/>
              <a:gd name="connsiteY3253" fmla="*/ 6114255 h 6817915"/>
              <a:gd name="connsiteX3254" fmla="*/ 5043015 w 7219081"/>
              <a:gd name="connsiteY3254" fmla="*/ 6119812 h 6817915"/>
              <a:gd name="connsiteX3255" fmla="*/ 5039047 w 7219081"/>
              <a:gd name="connsiteY3255" fmla="*/ 6124177 h 6817915"/>
              <a:gd name="connsiteX3256" fmla="*/ 5035475 w 7219081"/>
              <a:gd name="connsiteY3256" fmla="*/ 6128543 h 6817915"/>
              <a:gd name="connsiteX3257" fmla="*/ 5031506 w 7219081"/>
              <a:gd name="connsiteY3257" fmla="*/ 6132909 h 6817915"/>
              <a:gd name="connsiteX3258" fmla="*/ 5026744 w 7219081"/>
              <a:gd name="connsiteY3258" fmla="*/ 6136480 h 6817915"/>
              <a:gd name="connsiteX3259" fmla="*/ 5022378 w 7219081"/>
              <a:gd name="connsiteY3259" fmla="*/ 6139655 h 6817915"/>
              <a:gd name="connsiteX3260" fmla="*/ 5017615 w 7219081"/>
              <a:gd name="connsiteY3260" fmla="*/ 6142434 h 6817915"/>
              <a:gd name="connsiteX3261" fmla="*/ 5012853 w 7219081"/>
              <a:gd name="connsiteY3261" fmla="*/ 6144815 h 6817915"/>
              <a:gd name="connsiteX3262" fmla="*/ 5008090 w 7219081"/>
              <a:gd name="connsiteY3262" fmla="*/ 6147593 h 6817915"/>
              <a:gd name="connsiteX3263" fmla="*/ 4998168 w 7219081"/>
              <a:gd name="connsiteY3263" fmla="*/ 6151165 h 6817915"/>
              <a:gd name="connsiteX3264" fmla="*/ 4987850 w 7219081"/>
              <a:gd name="connsiteY3264" fmla="*/ 6154340 h 6817915"/>
              <a:gd name="connsiteX3265" fmla="*/ 4977134 w 7219081"/>
              <a:gd name="connsiteY3265" fmla="*/ 6156324 h 6817915"/>
              <a:gd name="connsiteX3266" fmla="*/ 4966022 w 7219081"/>
              <a:gd name="connsiteY3266" fmla="*/ 6157912 h 6817915"/>
              <a:gd name="connsiteX3267" fmla="*/ 4955703 w 7219081"/>
              <a:gd name="connsiteY3267" fmla="*/ 6159499 h 6817915"/>
              <a:gd name="connsiteX3268" fmla="*/ 4933478 w 7219081"/>
              <a:gd name="connsiteY3268" fmla="*/ 6162277 h 6817915"/>
              <a:gd name="connsiteX3269" fmla="*/ 4922365 w 7219081"/>
              <a:gd name="connsiteY3269" fmla="*/ 6163865 h 6817915"/>
              <a:gd name="connsiteX3270" fmla="*/ 4912047 w 7219081"/>
              <a:gd name="connsiteY3270" fmla="*/ 6165849 h 6817915"/>
              <a:gd name="connsiteX3271" fmla="*/ 4901331 w 7219081"/>
              <a:gd name="connsiteY3271" fmla="*/ 6168627 h 6817915"/>
              <a:gd name="connsiteX3272" fmla="*/ 4891012 w 7219081"/>
              <a:gd name="connsiteY3272" fmla="*/ 6172199 h 6817915"/>
              <a:gd name="connsiteX3273" fmla="*/ 4891806 w 7219081"/>
              <a:gd name="connsiteY3273" fmla="*/ 6174977 h 6817915"/>
              <a:gd name="connsiteX3274" fmla="*/ 4891806 w 7219081"/>
              <a:gd name="connsiteY3274" fmla="*/ 6177359 h 6817915"/>
              <a:gd name="connsiteX3275" fmla="*/ 4891012 w 7219081"/>
              <a:gd name="connsiteY3275" fmla="*/ 6179740 h 6817915"/>
              <a:gd name="connsiteX3276" fmla="*/ 4888234 w 7219081"/>
              <a:gd name="connsiteY3276" fmla="*/ 6181327 h 6817915"/>
              <a:gd name="connsiteX3277" fmla="*/ 4886250 w 7219081"/>
              <a:gd name="connsiteY3277" fmla="*/ 6191249 h 6817915"/>
              <a:gd name="connsiteX3278" fmla="*/ 4883472 w 7219081"/>
              <a:gd name="connsiteY3278" fmla="*/ 6199980 h 6817915"/>
              <a:gd name="connsiteX3279" fmla="*/ 4880297 w 7219081"/>
              <a:gd name="connsiteY3279" fmla="*/ 6209505 h 6817915"/>
              <a:gd name="connsiteX3280" fmla="*/ 4877122 w 7219081"/>
              <a:gd name="connsiteY3280" fmla="*/ 6218634 h 6817915"/>
              <a:gd name="connsiteX3281" fmla="*/ 4873550 w 7219081"/>
              <a:gd name="connsiteY3281" fmla="*/ 6227365 h 6817915"/>
              <a:gd name="connsiteX3282" fmla="*/ 4869581 w 7219081"/>
              <a:gd name="connsiteY3282" fmla="*/ 6236096 h 6817915"/>
              <a:gd name="connsiteX3283" fmla="*/ 4865612 w 7219081"/>
              <a:gd name="connsiteY3283" fmla="*/ 6244430 h 6817915"/>
              <a:gd name="connsiteX3284" fmla="*/ 4860850 w 7219081"/>
              <a:gd name="connsiteY3284" fmla="*/ 6252765 h 6817915"/>
              <a:gd name="connsiteX3285" fmla="*/ 4856087 w 7219081"/>
              <a:gd name="connsiteY3285" fmla="*/ 6260702 h 6817915"/>
              <a:gd name="connsiteX3286" fmla="*/ 4851325 w 7219081"/>
              <a:gd name="connsiteY3286" fmla="*/ 6268640 h 6817915"/>
              <a:gd name="connsiteX3287" fmla="*/ 4845372 w 7219081"/>
              <a:gd name="connsiteY3287" fmla="*/ 6276577 h 6817915"/>
              <a:gd name="connsiteX3288" fmla="*/ 4840212 w 7219081"/>
              <a:gd name="connsiteY3288" fmla="*/ 6283721 h 6817915"/>
              <a:gd name="connsiteX3289" fmla="*/ 4834656 w 7219081"/>
              <a:gd name="connsiteY3289" fmla="*/ 6290468 h 6817915"/>
              <a:gd name="connsiteX3290" fmla="*/ 4828306 w 7219081"/>
              <a:gd name="connsiteY3290" fmla="*/ 6298009 h 6817915"/>
              <a:gd name="connsiteX3291" fmla="*/ 4821956 w 7219081"/>
              <a:gd name="connsiteY3291" fmla="*/ 6304359 h 6817915"/>
              <a:gd name="connsiteX3292" fmla="*/ 4815606 w 7219081"/>
              <a:gd name="connsiteY3292" fmla="*/ 6310709 h 6817915"/>
              <a:gd name="connsiteX3293" fmla="*/ 4808859 w 7219081"/>
              <a:gd name="connsiteY3293" fmla="*/ 6317059 h 6817915"/>
              <a:gd name="connsiteX3294" fmla="*/ 4801318 w 7219081"/>
              <a:gd name="connsiteY3294" fmla="*/ 6322615 h 6817915"/>
              <a:gd name="connsiteX3295" fmla="*/ 4794572 w 7219081"/>
              <a:gd name="connsiteY3295" fmla="*/ 6328568 h 6817915"/>
              <a:gd name="connsiteX3296" fmla="*/ 4786634 w 7219081"/>
              <a:gd name="connsiteY3296" fmla="*/ 6333727 h 6817915"/>
              <a:gd name="connsiteX3297" fmla="*/ 4779094 w 7219081"/>
              <a:gd name="connsiteY3297" fmla="*/ 6338887 h 6817915"/>
              <a:gd name="connsiteX3298" fmla="*/ 4771156 w 7219081"/>
              <a:gd name="connsiteY3298" fmla="*/ 6343649 h 6817915"/>
              <a:gd name="connsiteX3299" fmla="*/ 4763615 w 7219081"/>
              <a:gd name="connsiteY3299" fmla="*/ 6348015 h 6817915"/>
              <a:gd name="connsiteX3300" fmla="*/ 4754884 w 7219081"/>
              <a:gd name="connsiteY3300" fmla="*/ 6352380 h 6817915"/>
              <a:gd name="connsiteX3301" fmla="*/ 4746550 w 7219081"/>
              <a:gd name="connsiteY3301" fmla="*/ 6355952 h 6817915"/>
              <a:gd name="connsiteX3302" fmla="*/ 4738215 w 7219081"/>
              <a:gd name="connsiteY3302" fmla="*/ 6359524 h 6817915"/>
              <a:gd name="connsiteX3303" fmla="*/ 4729881 w 7219081"/>
              <a:gd name="connsiteY3303" fmla="*/ 6362699 h 6817915"/>
              <a:gd name="connsiteX3304" fmla="*/ 4720753 w 7219081"/>
              <a:gd name="connsiteY3304" fmla="*/ 6365477 h 6817915"/>
              <a:gd name="connsiteX3305" fmla="*/ 4712022 w 7219081"/>
              <a:gd name="connsiteY3305" fmla="*/ 6367859 h 6817915"/>
              <a:gd name="connsiteX3306" fmla="*/ 4702894 w 7219081"/>
              <a:gd name="connsiteY3306" fmla="*/ 6370240 h 6817915"/>
              <a:gd name="connsiteX3307" fmla="*/ 4693368 w 7219081"/>
              <a:gd name="connsiteY3307" fmla="*/ 6372224 h 6817915"/>
              <a:gd name="connsiteX3308" fmla="*/ 4683844 w 7219081"/>
              <a:gd name="connsiteY3308" fmla="*/ 6373415 h 6817915"/>
              <a:gd name="connsiteX3309" fmla="*/ 4670350 w 7219081"/>
              <a:gd name="connsiteY3309" fmla="*/ 6383337 h 6817915"/>
              <a:gd name="connsiteX3310" fmla="*/ 4656062 w 7219081"/>
              <a:gd name="connsiteY3310" fmla="*/ 6391671 h 6817915"/>
              <a:gd name="connsiteX3311" fmla="*/ 4641378 w 7219081"/>
              <a:gd name="connsiteY3311" fmla="*/ 6399609 h 6817915"/>
              <a:gd name="connsiteX3312" fmla="*/ 4627090 w 7219081"/>
              <a:gd name="connsiteY3312" fmla="*/ 6406355 h 6817915"/>
              <a:gd name="connsiteX3313" fmla="*/ 4612009 w 7219081"/>
              <a:gd name="connsiteY3313" fmla="*/ 6412705 h 6817915"/>
              <a:gd name="connsiteX3314" fmla="*/ 4597325 w 7219081"/>
              <a:gd name="connsiteY3314" fmla="*/ 6417865 h 6817915"/>
              <a:gd name="connsiteX3315" fmla="*/ 4581847 w 7219081"/>
              <a:gd name="connsiteY3315" fmla="*/ 6422627 h 6817915"/>
              <a:gd name="connsiteX3316" fmla="*/ 4565972 w 7219081"/>
              <a:gd name="connsiteY3316" fmla="*/ 6426596 h 6817915"/>
              <a:gd name="connsiteX3317" fmla="*/ 4550890 w 7219081"/>
              <a:gd name="connsiteY3317" fmla="*/ 6428977 h 6817915"/>
              <a:gd name="connsiteX3318" fmla="*/ 4535015 w 7219081"/>
              <a:gd name="connsiteY3318" fmla="*/ 6431755 h 6817915"/>
              <a:gd name="connsiteX3319" fmla="*/ 4518744 w 7219081"/>
              <a:gd name="connsiteY3319" fmla="*/ 6433343 h 6817915"/>
              <a:gd name="connsiteX3320" fmla="*/ 4502868 w 7219081"/>
              <a:gd name="connsiteY3320" fmla="*/ 6434534 h 6817915"/>
              <a:gd name="connsiteX3321" fmla="*/ 4486597 w 7219081"/>
              <a:gd name="connsiteY3321" fmla="*/ 6434930 h 6817915"/>
              <a:gd name="connsiteX3322" fmla="*/ 4470325 w 7219081"/>
              <a:gd name="connsiteY3322" fmla="*/ 6434930 h 6817915"/>
              <a:gd name="connsiteX3323" fmla="*/ 4454053 w 7219081"/>
              <a:gd name="connsiteY3323" fmla="*/ 6434534 h 6817915"/>
              <a:gd name="connsiteX3324" fmla="*/ 4436987 w 7219081"/>
              <a:gd name="connsiteY3324" fmla="*/ 6432946 h 6817915"/>
              <a:gd name="connsiteX3325" fmla="*/ 4427859 w 7219081"/>
              <a:gd name="connsiteY3325" fmla="*/ 6439693 h 6817915"/>
              <a:gd name="connsiteX3326" fmla="*/ 4418334 w 7219081"/>
              <a:gd name="connsiteY3326" fmla="*/ 6446043 h 6817915"/>
              <a:gd name="connsiteX3327" fmla="*/ 4408412 w 7219081"/>
              <a:gd name="connsiteY3327" fmla="*/ 6450805 h 6817915"/>
              <a:gd name="connsiteX3328" fmla="*/ 4398094 w 7219081"/>
              <a:gd name="connsiteY3328" fmla="*/ 6454377 h 6817915"/>
              <a:gd name="connsiteX3329" fmla="*/ 4388172 w 7219081"/>
              <a:gd name="connsiteY3329" fmla="*/ 6457949 h 6817915"/>
              <a:gd name="connsiteX3330" fmla="*/ 4378250 w 7219081"/>
              <a:gd name="connsiteY3330" fmla="*/ 6459934 h 6817915"/>
              <a:gd name="connsiteX3331" fmla="*/ 4367534 w 7219081"/>
              <a:gd name="connsiteY3331" fmla="*/ 6462315 h 6817915"/>
              <a:gd name="connsiteX3332" fmla="*/ 4357215 w 7219081"/>
              <a:gd name="connsiteY3332" fmla="*/ 6463109 h 6817915"/>
              <a:gd name="connsiteX3333" fmla="*/ 4347294 w 7219081"/>
              <a:gd name="connsiteY3333" fmla="*/ 6463902 h 6817915"/>
              <a:gd name="connsiteX3334" fmla="*/ 4336181 w 7219081"/>
              <a:gd name="connsiteY3334" fmla="*/ 6464299 h 6817915"/>
              <a:gd name="connsiteX3335" fmla="*/ 4315147 w 7219081"/>
              <a:gd name="connsiteY3335" fmla="*/ 6463902 h 6817915"/>
              <a:gd name="connsiteX3336" fmla="*/ 4293318 w 7219081"/>
              <a:gd name="connsiteY3336" fmla="*/ 6462315 h 6817915"/>
              <a:gd name="connsiteX3337" fmla="*/ 4271887 w 7219081"/>
              <a:gd name="connsiteY3337" fmla="*/ 6460727 h 6817915"/>
              <a:gd name="connsiteX3338" fmla="*/ 4268712 w 7219081"/>
              <a:gd name="connsiteY3338" fmla="*/ 6464696 h 6817915"/>
              <a:gd name="connsiteX3339" fmla="*/ 4265140 w 7219081"/>
              <a:gd name="connsiteY3339" fmla="*/ 6469062 h 6817915"/>
              <a:gd name="connsiteX3340" fmla="*/ 4261965 w 7219081"/>
              <a:gd name="connsiteY3340" fmla="*/ 6472634 h 6817915"/>
              <a:gd name="connsiteX3341" fmla="*/ 4258394 w 7219081"/>
              <a:gd name="connsiteY3341" fmla="*/ 6475809 h 6817915"/>
              <a:gd name="connsiteX3342" fmla="*/ 4250853 w 7219081"/>
              <a:gd name="connsiteY3342" fmla="*/ 6481365 h 6817915"/>
              <a:gd name="connsiteX3343" fmla="*/ 4242915 w 7219081"/>
              <a:gd name="connsiteY3343" fmla="*/ 6484937 h 6817915"/>
              <a:gd name="connsiteX3344" fmla="*/ 4234978 w 7219081"/>
              <a:gd name="connsiteY3344" fmla="*/ 6488112 h 6817915"/>
              <a:gd name="connsiteX3345" fmla="*/ 4226644 w 7219081"/>
              <a:gd name="connsiteY3345" fmla="*/ 6490096 h 6817915"/>
              <a:gd name="connsiteX3346" fmla="*/ 4218309 w 7219081"/>
              <a:gd name="connsiteY3346" fmla="*/ 6491684 h 6817915"/>
              <a:gd name="connsiteX3347" fmla="*/ 4209975 w 7219081"/>
              <a:gd name="connsiteY3347" fmla="*/ 6492080 h 6817915"/>
              <a:gd name="connsiteX3348" fmla="*/ 4201244 w 7219081"/>
              <a:gd name="connsiteY3348" fmla="*/ 6492874 h 6817915"/>
              <a:gd name="connsiteX3349" fmla="*/ 4192512 w 7219081"/>
              <a:gd name="connsiteY3349" fmla="*/ 6492080 h 6817915"/>
              <a:gd name="connsiteX3350" fmla="*/ 4175050 w 7219081"/>
              <a:gd name="connsiteY3350" fmla="*/ 6491287 h 6817915"/>
              <a:gd name="connsiteX3351" fmla="*/ 4157190 w 7219081"/>
              <a:gd name="connsiteY3351" fmla="*/ 6490493 h 6817915"/>
              <a:gd name="connsiteX3352" fmla="*/ 4148856 w 7219081"/>
              <a:gd name="connsiteY3352" fmla="*/ 6490493 h 6817915"/>
              <a:gd name="connsiteX3353" fmla="*/ 4139728 w 7219081"/>
              <a:gd name="connsiteY3353" fmla="*/ 6491287 h 6817915"/>
              <a:gd name="connsiteX3354" fmla="*/ 4125440 w 7219081"/>
              <a:gd name="connsiteY3354" fmla="*/ 6493271 h 6817915"/>
              <a:gd name="connsiteX3355" fmla="*/ 4110756 w 7219081"/>
              <a:gd name="connsiteY3355" fmla="*/ 6495255 h 6817915"/>
              <a:gd name="connsiteX3356" fmla="*/ 4096468 w 7219081"/>
              <a:gd name="connsiteY3356" fmla="*/ 6496446 h 6817915"/>
              <a:gd name="connsiteX3357" fmla="*/ 4081784 w 7219081"/>
              <a:gd name="connsiteY3357" fmla="*/ 6497637 h 6817915"/>
              <a:gd name="connsiteX3358" fmla="*/ 4052812 w 7219081"/>
              <a:gd name="connsiteY3358" fmla="*/ 6499224 h 6817915"/>
              <a:gd name="connsiteX3359" fmla="*/ 4023840 w 7219081"/>
              <a:gd name="connsiteY3359" fmla="*/ 6499224 h 6817915"/>
              <a:gd name="connsiteX3360" fmla="*/ 3994472 w 7219081"/>
              <a:gd name="connsiteY3360" fmla="*/ 6498034 h 6817915"/>
              <a:gd name="connsiteX3361" fmla="*/ 3965500 w 7219081"/>
              <a:gd name="connsiteY3361" fmla="*/ 6496446 h 6817915"/>
              <a:gd name="connsiteX3362" fmla="*/ 3936528 w 7219081"/>
              <a:gd name="connsiteY3362" fmla="*/ 6494462 h 6817915"/>
              <a:gd name="connsiteX3363" fmla="*/ 3907556 w 7219081"/>
              <a:gd name="connsiteY3363" fmla="*/ 6491287 h 6817915"/>
              <a:gd name="connsiteX3364" fmla="*/ 3902794 w 7219081"/>
              <a:gd name="connsiteY3364" fmla="*/ 6493271 h 6817915"/>
              <a:gd name="connsiteX3365" fmla="*/ 3897634 w 7219081"/>
              <a:gd name="connsiteY3365" fmla="*/ 6494859 h 6817915"/>
              <a:gd name="connsiteX3366" fmla="*/ 3892872 w 7219081"/>
              <a:gd name="connsiteY3366" fmla="*/ 6495255 h 6817915"/>
              <a:gd name="connsiteX3367" fmla="*/ 3888109 w 7219081"/>
              <a:gd name="connsiteY3367" fmla="*/ 6495255 h 6817915"/>
              <a:gd name="connsiteX3368" fmla="*/ 3774603 w 7219081"/>
              <a:gd name="connsiteY3368" fmla="*/ 6520259 h 6817915"/>
              <a:gd name="connsiteX3369" fmla="*/ 3772618 w 7219081"/>
              <a:gd name="connsiteY3369" fmla="*/ 6524227 h 6817915"/>
              <a:gd name="connsiteX3370" fmla="*/ 3770237 w 7219081"/>
              <a:gd name="connsiteY3370" fmla="*/ 6527402 h 6817915"/>
              <a:gd name="connsiteX3371" fmla="*/ 3768253 w 7219081"/>
              <a:gd name="connsiteY3371" fmla="*/ 6530577 h 6817915"/>
              <a:gd name="connsiteX3372" fmla="*/ 3766268 w 7219081"/>
              <a:gd name="connsiteY3372" fmla="*/ 6532562 h 6817915"/>
              <a:gd name="connsiteX3373" fmla="*/ 3763490 w 7219081"/>
              <a:gd name="connsiteY3373" fmla="*/ 6534943 h 6817915"/>
              <a:gd name="connsiteX3374" fmla="*/ 3760712 w 7219081"/>
              <a:gd name="connsiteY3374" fmla="*/ 6536530 h 6817915"/>
              <a:gd name="connsiteX3375" fmla="*/ 3758331 w 7219081"/>
              <a:gd name="connsiteY3375" fmla="*/ 6537324 h 6817915"/>
              <a:gd name="connsiteX3376" fmla="*/ 3755156 w 7219081"/>
              <a:gd name="connsiteY3376" fmla="*/ 6538118 h 6817915"/>
              <a:gd name="connsiteX3377" fmla="*/ 3749203 w 7219081"/>
              <a:gd name="connsiteY3377" fmla="*/ 6538515 h 6817915"/>
              <a:gd name="connsiteX3378" fmla="*/ 3742456 w 7219081"/>
              <a:gd name="connsiteY3378" fmla="*/ 6538118 h 6817915"/>
              <a:gd name="connsiteX3379" fmla="*/ 3734916 w 7219081"/>
              <a:gd name="connsiteY3379" fmla="*/ 6536927 h 6817915"/>
              <a:gd name="connsiteX3380" fmla="*/ 3727772 w 7219081"/>
              <a:gd name="connsiteY3380" fmla="*/ 6535340 h 6817915"/>
              <a:gd name="connsiteX3381" fmla="*/ 3713484 w 7219081"/>
              <a:gd name="connsiteY3381" fmla="*/ 6532165 h 6817915"/>
              <a:gd name="connsiteX3382" fmla="*/ 3699990 w 7219081"/>
              <a:gd name="connsiteY3382" fmla="*/ 6530180 h 6817915"/>
              <a:gd name="connsiteX3383" fmla="*/ 3692846 w 7219081"/>
              <a:gd name="connsiteY3383" fmla="*/ 6529784 h 6817915"/>
              <a:gd name="connsiteX3384" fmla="*/ 3686100 w 7219081"/>
              <a:gd name="connsiteY3384" fmla="*/ 6529784 h 6817915"/>
              <a:gd name="connsiteX3385" fmla="*/ 3679353 w 7219081"/>
              <a:gd name="connsiteY3385" fmla="*/ 6530180 h 6817915"/>
              <a:gd name="connsiteX3386" fmla="*/ 3672606 w 7219081"/>
              <a:gd name="connsiteY3386" fmla="*/ 6531371 h 6817915"/>
              <a:gd name="connsiteX3387" fmla="*/ 3666256 w 7219081"/>
              <a:gd name="connsiteY3387" fmla="*/ 6532165 h 6817915"/>
              <a:gd name="connsiteX3388" fmla="*/ 3659906 w 7219081"/>
              <a:gd name="connsiteY3388" fmla="*/ 6534149 h 6817915"/>
              <a:gd name="connsiteX3389" fmla="*/ 3653556 w 7219081"/>
              <a:gd name="connsiteY3389" fmla="*/ 6536530 h 6817915"/>
              <a:gd name="connsiteX3390" fmla="*/ 3647206 w 7219081"/>
              <a:gd name="connsiteY3390" fmla="*/ 6539705 h 6817915"/>
              <a:gd name="connsiteX3391" fmla="*/ 3641253 w 7219081"/>
              <a:gd name="connsiteY3391" fmla="*/ 6543674 h 6817915"/>
              <a:gd name="connsiteX3392" fmla="*/ 3635696 w 7219081"/>
              <a:gd name="connsiteY3392" fmla="*/ 6548040 h 6817915"/>
              <a:gd name="connsiteX3393" fmla="*/ 3629744 w 7219081"/>
              <a:gd name="connsiteY3393" fmla="*/ 6553993 h 6817915"/>
              <a:gd name="connsiteX3394" fmla="*/ 3624584 w 7219081"/>
              <a:gd name="connsiteY3394" fmla="*/ 6559549 h 6817915"/>
              <a:gd name="connsiteX3395" fmla="*/ 3619822 w 7219081"/>
              <a:gd name="connsiteY3395" fmla="*/ 6564709 h 6817915"/>
              <a:gd name="connsiteX3396" fmla="*/ 3615059 w 7219081"/>
              <a:gd name="connsiteY3396" fmla="*/ 6569471 h 6817915"/>
              <a:gd name="connsiteX3397" fmla="*/ 3609900 w 7219081"/>
              <a:gd name="connsiteY3397" fmla="*/ 6573837 h 6817915"/>
              <a:gd name="connsiteX3398" fmla="*/ 3604741 w 7219081"/>
              <a:gd name="connsiteY3398" fmla="*/ 6577409 h 6817915"/>
              <a:gd name="connsiteX3399" fmla="*/ 3599184 w 7219081"/>
              <a:gd name="connsiteY3399" fmla="*/ 6580584 h 6817915"/>
              <a:gd name="connsiteX3400" fmla="*/ 3593628 w 7219081"/>
              <a:gd name="connsiteY3400" fmla="*/ 6583759 h 6817915"/>
              <a:gd name="connsiteX3401" fmla="*/ 3587675 w 7219081"/>
              <a:gd name="connsiteY3401" fmla="*/ 6585743 h 6817915"/>
              <a:gd name="connsiteX3402" fmla="*/ 3582119 w 7219081"/>
              <a:gd name="connsiteY3402" fmla="*/ 6588124 h 6817915"/>
              <a:gd name="connsiteX3403" fmla="*/ 3576166 w 7219081"/>
              <a:gd name="connsiteY3403" fmla="*/ 6589712 h 6817915"/>
              <a:gd name="connsiteX3404" fmla="*/ 3569816 w 7219081"/>
              <a:gd name="connsiteY3404" fmla="*/ 6591299 h 6817915"/>
              <a:gd name="connsiteX3405" fmla="*/ 3564259 w 7219081"/>
              <a:gd name="connsiteY3405" fmla="*/ 6591696 h 6817915"/>
              <a:gd name="connsiteX3406" fmla="*/ 3557909 w 7219081"/>
              <a:gd name="connsiteY3406" fmla="*/ 6592093 h 6817915"/>
              <a:gd name="connsiteX3407" fmla="*/ 3545209 w 7219081"/>
              <a:gd name="connsiteY3407" fmla="*/ 6592887 h 6817915"/>
              <a:gd name="connsiteX3408" fmla="*/ 3532509 w 7219081"/>
              <a:gd name="connsiteY3408" fmla="*/ 6591696 h 6817915"/>
              <a:gd name="connsiteX3409" fmla="*/ 3513062 w 7219081"/>
              <a:gd name="connsiteY3409" fmla="*/ 6590109 h 6817915"/>
              <a:gd name="connsiteX3410" fmla="*/ 3493616 w 7219081"/>
              <a:gd name="connsiteY3410" fmla="*/ 6588521 h 6817915"/>
              <a:gd name="connsiteX3411" fmla="*/ 3474169 w 7219081"/>
              <a:gd name="connsiteY3411" fmla="*/ 6587330 h 6817915"/>
              <a:gd name="connsiteX3412" fmla="*/ 3454722 w 7219081"/>
              <a:gd name="connsiteY3412" fmla="*/ 6586934 h 6817915"/>
              <a:gd name="connsiteX3413" fmla="*/ 3435672 w 7219081"/>
              <a:gd name="connsiteY3413" fmla="*/ 6586934 h 6817915"/>
              <a:gd name="connsiteX3414" fmla="*/ 3416225 w 7219081"/>
              <a:gd name="connsiteY3414" fmla="*/ 6587330 h 6817915"/>
              <a:gd name="connsiteX3415" fmla="*/ 3396778 w 7219081"/>
              <a:gd name="connsiteY3415" fmla="*/ 6588124 h 6817915"/>
              <a:gd name="connsiteX3416" fmla="*/ 3377728 w 7219081"/>
              <a:gd name="connsiteY3416" fmla="*/ 6588918 h 6817915"/>
              <a:gd name="connsiteX3417" fmla="*/ 3358281 w 7219081"/>
              <a:gd name="connsiteY3417" fmla="*/ 6590505 h 6817915"/>
              <a:gd name="connsiteX3418" fmla="*/ 3339231 w 7219081"/>
              <a:gd name="connsiteY3418" fmla="*/ 6592887 h 6817915"/>
              <a:gd name="connsiteX3419" fmla="*/ 3319784 w 7219081"/>
              <a:gd name="connsiteY3419" fmla="*/ 6594871 h 6817915"/>
              <a:gd name="connsiteX3420" fmla="*/ 3300734 w 7219081"/>
              <a:gd name="connsiteY3420" fmla="*/ 6597649 h 6817915"/>
              <a:gd name="connsiteX3421" fmla="*/ 3282478 w 7219081"/>
              <a:gd name="connsiteY3421" fmla="*/ 6600824 h 6817915"/>
              <a:gd name="connsiteX3422" fmla="*/ 3263428 w 7219081"/>
              <a:gd name="connsiteY3422" fmla="*/ 6603999 h 6817915"/>
              <a:gd name="connsiteX3423" fmla="*/ 3244775 w 7219081"/>
              <a:gd name="connsiteY3423" fmla="*/ 6607571 h 6817915"/>
              <a:gd name="connsiteX3424" fmla="*/ 3226122 w 7219081"/>
              <a:gd name="connsiteY3424" fmla="*/ 6611540 h 6817915"/>
              <a:gd name="connsiteX3425" fmla="*/ 3216200 w 7219081"/>
              <a:gd name="connsiteY3425" fmla="*/ 6613921 h 6817915"/>
              <a:gd name="connsiteX3426" fmla="*/ 3206278 w 7219081"/>
              <a:gd name="connsiteY3426" fmla="*/ 6615509 h 6817915"/>
              <a:gd name="connsiteX3427" fmla="*/ 3196356 w 7219081"/>
              <a:gd name="connsiteY3427" fmla="*/ 6616302 h 6817915"/>
              <a:gd name="connsiteX3428" fmla="*/ 3186037 w 7219081"/>
              <a:gd name="connsiteY3428" fmla="*/ 6617493 h 6817915"/>
              <a:gd name="connsiteX3429" fmla="*/ 3166194 w 7219081"/>
              <a:gd name="connsiteY3429" fmla="*/ 6618684 h 6817915"/>
              <a:gd name="connsiteX3430" fmla="*/ 3146350 w 7219081"/>
              <a:gd name="connsiteY3430" fmla="*/ 6617890 h 6817915"/>
              <a:gd name="connsiteX3431" fmla="*/ 3126109 w 7219081"/>
              <a:gd name="connsiteY3431" fmla="*/ 6617096 h 6817915"/>
              <a:gd name="connsiteX3432" fmla="*/ 3106266 w 7219081"/>
              <a:gd name="connsiteY3432" fmla="*/ 6615509 h 6817915"/>
              <a:gd name="connsiteX3433" fmla="*/ 3066578 w 7219081"/>
              <a:gd name="connsiteY3433" fmla="*/ 6611143 h 6817915"/>
              <a:gd name="connsiteX3434" fmla="*/ 3046734 w 7219081"/>
              <a:gd name="connsiteY3434" fmla="*/ 6608365 h 6817915"/>
              <a:gd name="connsiteX3435" fmla="*/ 3027287 w 7219081"/>
              <a:gd name="connsiteY3435" fmla="*/ 6606777 h 6817915"/>
              <a:gd name="connsiteX3436" fmla="*/ 3007444 w 7219081"/>
              <a:gd name="connsiteY3436" fmla="*/ 6605984 h 6817915"/>
              <a:gd name="connsiteX3437" fmla="*/ 2987600 w 7219081"/>
              <a:gd name="connsiteY3437" fmla="*/ 6605190 h 6817915"/>
              <a:gd name="connsiteX3438" fmla="*/ 2968153 w 7219081"/>
              <a:gd name="connsiteY3438" fmla="*/ 6605984 h 6817915"/>
              <a:gd name="connsiteX3439" fmla="*/ 2958231 w 7219081"/>
              <a:gd name="connsiteY3439" fmla="*/ 6606777 h 6817915"/>
              <a:gd name="connsiteX3440" fmla="*/ 2948309 w 7219081"/>
              <a:gd name="connsiteY3440" fmla="*/ 6607968 h 6817915"/>
              <a:gd name="connsiteX3441" fmla="*/ 2938784 w 7219081"/>
              <a:gd name="connsiteY3441" fmla="*/ 6609555 h 6817915"/>
              <a:gd name="connsiteX3442" fmla="*/ 2928862 w 7219081"/>
              <a:gd name="connsiteY3442" fmla="*/ 6611143 h 6817915"/>
              <a:gd name="connsiteX3443" fmla="*/ 2918941 w 7219081"/>
              <a:gd name="connsiteY3443" fmla="*/ 6613921 h 6817915"/>
              <a:gd name="connsiteX3444" fmla="*/ 2909416 w 7219081"/>
              <a:gd name="connsiteY3444" fmla="*/ 6616302 h 6817915"/>
              <a:gd name="connsiteX3445" fmla="*/ 2906241 w 7219081"/>
              <a:gd name="connsiteY3445" fmla="*/ 6617493 h 6817915"/>
              <a:gd name="connsiteX3446" fmla="*/ 2903462 w 7219081"/>
              <a:gd name="connsiteY3446" fmla="*/ 6617493 h 6817915"/>
              <a:gd name="connsiteX3447" fmla="*/ 2901081 w 7219081"/>
              <a:gd name="connsiteY3447" fmla="*/ 6617493 h 6817915"/>
              <a:gd name="connsiteX3448" fmla="*/ 2898303 w 7219081"/>
              <a:gd name="connsiteY3448" fmla="*/ 6617096 h 6817915"/>
              <a:gd name="connsiteX3449" fmla="*/ 2895525 w 7219081"/>
              <a:gd name="connsiteY3449" fmla="*/ 6615905 h 6817915"/>
              <a:gd name="connsiteX3450" fmla="*/ 2893541 w 7219081"/>
              <a:gd name="connsiteY3450" fmla="*/ 6614715 h 6817915"/>
              <a:gd name="connsiteX3451" fmla="*/ 2891556 w 7219081"/>
              <a:gd name="connsiteY3451" fmla="*/ 6613127 h 6817915"/>
              <a:gd name="connsiteX3452" fmla="*/ 2889572 w 7219081"/>
              <a:gd name="connsiteY3452" fmla="*/ 6611540 h 6817915"/>
              <a:gd name="connsiteX3453" fmla="*/ 2885603 w 7219081"/>
              <a:gd name="connsiteY3453" fmla="*/ 6607571 h 6817915"/>
              <a:gd name="connsiteX3454" fmla="*/ 2883222 w 7219081"/>
              <a:gd name="connsiteY3454" fmla="*/ 6602412 h 6817915"/>
              <a:gd name="connsiteX3455" fmla="*/ 2882428 w 7219081"/>
              <a:gd name="connsiteY3455" fmla="*/ 6599634 h 6817915"/>
              <a:gd name="connsiteX3456" fmla="*/ 2882031 w 7219081"/>
              <a:gd name="connsiteY3456" fmla="*/ 6596459 h 6817915"/>
              <a:gd name="connsiteX3457" fmla="*/ 2881634 w 7219081"/>
              <a:gd name="connsiteY3457" fmla="*/ 6593680 h 6817915"/>
              <a:gd name="connsiteX3458" fmla="*/ 2882031 w 7219081"/>
              <a:gd name="connsiteY3458" fmla="*/ 6590505 h 6817915"/>
              <a:gd name="connsiteX3459" fmla="*/ 2882428 w 7219081"/>
              <a:gd name="connsiteY3459" fmla="*/ 6579790 h 6817915"/>
              <a:gd name="connsiteX3460" fmla="*/ 2882428 w 7219081"/>
              <a:gd name="connsiteY3460" fmla="*/ 6574234 h 6817915"/>
              <a:gd name="connsiteX3461" fmla="*/ 2882031 w 7219081"/>
              <a:gd name="connsiteY3461" fmla="*/ 6569074 h 6817915"/>
              <a:gd name="connsiteX3462" fmla="*/ 2880444 w 7219081"/>
              <a:gd name="connsiteY3462" fmla="*/ 6564312 h 6817915"/>
              <a:gd name="connsiteX3463" fmla="*/ 2878459 w 7219081"/>
              <a:gd name="connsiteY3463" fmla="*/ 6559549 h 6817915"/>
              <a:gd name="connsiteX3464" fmla="*/ 2875681 w 7219081"/>
              <a:gd name="connsiteY3464" fmla="*/ 6554787 h 6817915"/>
              <a:gd name="connsiteX3465" fmla="*/ 2871316 w 7219081"/>
              <a:gd name="connsiteY3465" fmla="*/ 6550818 h 6817915"/>
              <a:gd name="connsiteX3466" fmla="*/ 2868141 w 7219081"/>
              <a:gd name="connsiteY3466" fmla="*/ 6548040 h 6817915"/>
              <a:gd name="connsiteX3467" fmla="*/ 2864172 w 7219081"/>
              <a:gd name="connsiteY3467" fmla="*/ 6546055 h 6817915"/>
              <a:gd name="connsiteX3468" fmla="*/ 2859012 w 7219081"/>
              <a:gd name="connsiteY3468" fmla="*/ 6544468 h 6817915"/>
              <a:gd name="connsiteX3469" fmla="*/ 2853059 w 7219081"/>
              <a:gd name="connsiteY3469" fmla="*/ 6542880 h 6817915"/>
              <a:gd name="connsiteX3470" fmla="*/ 2846709 w 7219081"/>
              <a:gd name="connsiteY3470" fmla="*/ 6541690 h 6817915"/>
              <a:gd name="connsiteX3471" fmla="*/ 2839962 w 7219081"/>
              <a:gd name="connsiteY3471" fmla="*/ 6540499 h 6817915"/>
              <a:gd name="connsiteX3472" fmla="*/ 2832422 w 7219081"/>
              <a:gd name="connsiteY3472" fmla="*/ 6540102 h 6817915"/>
              <a:gd name="connsiteX3473" fmla="*/ 2824484 w 7219081"/>
              <a:gd name="connsiteY3473" fmla="*/ 6539705 h 6817915"/>
              <a:gd name="connsiteX3474" fmla="*/ 2807419 w 7219081"/>
              <a:gd name="connsiteY3474" fmla="*/ 6540102 h 6817915"/>
              <a:gd name="connsiteX3475" fmla="*/ 2788766 w 7219081"/>
              <a:gd name="connsiteY3475" fmla="*/ 6541293 h 6817915"/>
              <a:gd name="connsiteX3476" fmla="*/ 2769716 w 7219081"/>
              <a:gd name="connsiteY3476" fmla="*/ 6543277 h 6817915"/>
              <a:gd name="connsiteX3477" fmla="*/ 2751062 w 7219081"/>
              <a:gd name="connsiteY3477" fmla="*/ 6546452 h 6817915"/>
              <a:gd name="connsiteX3478" fmla="*/ 2732012 w 7219081"/>
              <a:gd name="connsiteY3478" fmla="*/ 6550818 h 6817915"/>
              <a:gd name="connsiteX3479" fmla="*/ 2714153 w 7219081"/>
              <a:gd name="connsiteY3479" fmla="*/ 6555580 h 6817915"/>
              <a:gd name="connsiteX3480" fmla="*/ 2697087 w 7219081"/>
              <a:gd name="connsiteY3480" fmla="*/ 6560740 h 6817915"/>
              <a:gd name="connsiteX3481" fmla="*/ 2689944 w 7219081"/>
              <a:gd name="connsiteY3481" fmla="*/ 6563121 h 6817915"/>
              <a:gd name="connsiteX3482" fmla="*/ 2682403 w 7219081"/>
              <a:gd name="connsiteY3482" fmla="*/ 6566296 h 6817915"/>
              <a:gd name="connsiteX3483" fmla="*/ 2675656 w 7219081"/>
              <a:gd name="connsiteY3483" fmla="*/ 6569471 h 6817915"/>
              <a:gd name="connsiteX3484" fmla="*/ 2670100 w 7219081"/>
              <a:gd name="connsiteY3484" fmla="*/ 6572646 h 6817915"/>
              <a:gd name="connsiteX3485" fmla="*/ 2664544 w 7219081"/>
              <a:gd name="connsiteY3485" fmla="*/ 6576615 h 6817915"/>
              <a:gd name="connsiteX3486" fmla="*/ 2659781 w 7219081"/>
              <a:gd name="connsiteY3486" fmla="*/ 6579790 h 6817915"/>
              <a:gd name="connsiteX3487" fmla="*/ 2656209 w 7219081"/>
              <a:gd name="connsiteY3487" fmla="*/ 6583362 h 6817915"/>
              <a:gd name="connsiteX3488" fmla="*/ 2653034 w 7219081"/>
              <a:gd name="connsiteY3488" fmla="*/ 6586934 h 6817915"/>
              <a:gd name="connsiteX3489" fmla="*/ 2651050 w 7219081"/>
              <a:gd name="connsiteY3489" fmla="*/ 6590505 h 6817915"/>
              <a:gd name="connsiteX3490" fmla="*/ 2650256 w 7219081"/>
              <a:gd name="connsiteY3490" fmla="*/ 6594871 h 6817915"/>
              <a:gd name="connsiteX3491" fmla="*/ 2648669 w 7219081"/>
              <a:gd name="connsiteY3491" fmla="*/ 6603999 h 6817915"/>
              <a:gd name="connsiteX3492" fmla="*/ 2646684 w 7219081"/>
              <a:gd name="connsiteY3492" fmla="*/ 6611540 h 6817915"/>
              <a:gd name="connsiteX3493" fmla="*/ 2644303 w 7219081"/>
              <a:gd name="connsiteY3493" fmla="*/ 6618684 h 6817915"/>
              <a:gd name="connsiteX3494" fmla="*/ 2641128 w 7219081"/>
              <a:gd name="connsiteY3494" fmla="*/ 6623446 h 6817915"/>
              <a:gd name="connsiteX3495" fmla="*/ 2637159 w 7219081"/>
              <a:gd name="connsiteY3495" fmla="*/ 6627415 h 6817915"/>
              <a:gd name="connsiteX3496" fmla="*/ 2633587 w 7219081"/>
              <a:gd name="connsiteY3496" fmla="*/ 6630590 h 6817915"/>
              <a:gd name="connsiteX3497" fmla="*/ 2629222 w 7219081"/>
              <a:gd name="connsiteY3497" fmla="*/ 6632574 h 6817915"/>
              <a:gd name="connsiteX3498" fmla="*/ 2624459 w 7219081"/>
              <a:gd name="connsiteY3498" fmla="*/ 6634162 h 6817915"/>
              <a:gd name="connsiteX3499" fmla="*/ 2620094 w 7219081"/>
              <a:gd name="connsiteY3499" fmla="*/ 6635352 h 6817915"/>
              <a:gd name="connsiteX3500" fmla="*/ 2615331 w 7219081"/>
              <a:gd name="connsiteY3500" fmla="*/ 6635749 h 6817915"/>
              <a:gd name="connsiteX3501" fmla="*/ 2604616 w 7219081"/>
              <a:gd name="connsiteY3501" fmla="*/ 6635749 h 6817915"/>
              <a:gd name="connsiteX3502" fmla="*/ 2594297 w 7219081"/>
              <a:gd name="connsiteY3502" fmla="*/ 6635749 h 6817915"/>
              <a:gd name="connsiteX3503" fmla="*/ 2588741 w 7219081"/>
              <a:gd name="connsiteY3503" fmla="*/ 6635749 h 6817915"/>
              <a:gd name="connsiteX3504" fmla="*/ 2583581 w 7219081"/>
              <a:gd name="connsiteY3504" fmla="*/ 6636543 h 6817915"/>
              <a:gd name="connsiteX3505" fmla="*/ 2539528 w 7219081"/>
              <a:gd name="connsiteY3505" fmla="*/ 6636940 h 6817915"/>
              <a:gd name="connsiteX3506" fmla="*/ 2495078 w 7219081"/>
              <a:gd name="connsiteY3506" fmla="*/ 6636940 h 6817915"/>
              <a:gd name="connsiteX3507" fmla="*/ 2363712 w 7219081"/>
              <a:gd name="connsiteY3507" fmla="*/ 6637337 h 6817915"/>
              <a:gd name="connsiteX3508" fmla="*/ 2355775 w 7219081"/>
              <a:gd name="connsiteY3508" fmla="*/ 6643687 h 6817915"/>
              <a:gd name="connsiteX3509" fmla="*/ 2349028 w 7219081"/>
              <a:gd name="connsiteY3509" fmla="*/ 6648052 h 6817915"/>
              <a:gd name="connsiteX3510" fmla="*/ 2345853 w 7219081"/>
              <a:gd name="connsiteY3510" fmla="*/ 6649243 h 6817915"/>
              <a:gd name="connsiteX3511" fmla="*/ 2342678 w 7219081"/>
              <a:gd name="connsiteY3511" fmla="*/ 6650037 h 6817915"/>
              <a:gd name="connsiteX3512" fmla="*/ 2339503 w 7219081"/>
              <a:gd name="connsiteY3512" fmla="*/ 6650830 h 6817915"/>
              <a:gd name="connsiteX3513" fmla="*/ 2336725 w 7219081"/>
              <a:gd name="connsiteY3513" fmla="*/ 6651227 h 6817915"/>
              <a:gd name="connsiteX3514" fmla="*/ 2334344 w 7219081"/>
              <a:gd name="connsiteY3514" fmla="*/ 6650830 h 6817915"/>
              <a:gd name="connsiteX3515" fmla="*/ 2331566 w 7219081"/>
              <a:gd name="connsiteY3515" fmla="*/ 6650037 h 6817915"/>
              <a:gd name="connsiteX3516" fmla="*/ 2326803 w 7219081"/>
              <a:gd name="connsiteY3516" fmla="*/ 6648449 h 6817915"/>
              <a:gd name="connsiteX3517" fmla="*/ 2322437 w 7219081"/>
              <a:gd name="connsiteY3517" fmla="*/ 6646068 h 6817915"/>
              <a:gd name="connsiteX3518" fmla="*/ 2318866 w 7219081"/>
              <a:gd name="connsiteY3518" fmla="*/ 6642099 h 6817915"/>
              <a:gd name="connsiteX3519" fmla="*/ 2315294 w 7219081"/>
              <a:gd name="connsiteY3519" fmla="*/ 6637337 h 6817915"/>
              <a:gd name="connsiteX3520" fmla="*/ 2311325 w 7219081"/>
              <a:gd name="connsiteY3520" fmla="*/ 6633368 h 6817915"/>
              <a:gd name="connsiteX3521" fmla="*/ 2304578 w 7219081"/>
              <a:gd name="connsiteY3521" fmla="*/ 6623446 h 6817915"/>
              <a:gd name="connsiteX3522" fmla="*/ 2301403 w 7219081"/>
              <a:gd name="connsiteY3522" fmla="*/ 6618684 h 6817915"/>
              <a:gd name="connsiteX3523" fmla="*/ 2297831 w 7219081"/>
              <a:gd name="connsiteY3523" fmla="*/ 6614318 h 6817915"/>
              <a:gd name="connsiteX3524" fmla="*/ 2294259 w 7219081"/>
              <a:gd name="connsiteY3524" fmla="*/ 6609952 h 6817915"/>
              <a:gd name="connsiteX3525" fmla="*/ 2289894 w 7219081"/>
              <a:gd name="connsiteY3525" fmla="*/ 6607571 h 6817915"/>
              <a:gd name="connsiteX3526" fmla="*/ 2283147 w 7219081"/>
              <a:gd name="connsiteY3526" fmla="*/ 6615905 h 6817915"/>
              <a:gd name="connsiteX3527" fmla="*/ 2276400 w 7219081"/>
              <a:gd name="connsiteY3527" fmla="*/ 6623446 h 6817915"/>
              <a:gd name="connsiteX3528" fmla="*/ 2268859 w 7219081"/>
              <a:gd name="connsiteY3528" fmla="*/ 6630193 h 6817915"/>
              <a:gd name="connsiteX3529" fmla="*/ 2261716 w 7219081"/>
              <a:gd name="connsiteY3529" fmla="*/ 6635749 h 6817915"/>
              <a:gd name="connsiteX3530" fmla="*/ 2254175 w 7219081"/>
              <a:gd name="connsiteY3530" fmla="*/ 6641305 h 6817915"/>
              <a:gd name="connsiteX3531" fmla="*/ 2246237 w 7219081"/>
              <a:gd name="connsiteY3531" fmla="*/ 6645274 h 6817915"/>
              <a:gd name="connsiteX3532" fmla="*/ 2238300 w 7219081"/>
              <a:gd name="connsiteY3532" fmla="*/ 6648449 h 6817915"/>
              <a:gd name="connsiteX3533" fmla="*/ 2229966 w 7219081"/>
              <a:gd name="connsiteY3533" fmla="*/ 6650830 h 6817915"/>
              <a:gd name="connsiteX3534" fmla="*/ 2221631 w 7219081"/>
              <a:gd name="connsiteY3534" fmla="*/ 6652418 h 6817915"/>
              <a:gd name="connsiteX3535" fmla="*/ 2213297 w 7219081"/>
              <a:gd name="connsiteY3535" fmla="*/ 6652815 h 6817915"/>
              <a:gd name="connsiteX3536" fmla="*/ 2204169 w 7219081"/>
              <a:gd name="connsiteY3536" fmla="*/ 6652418 h 6817915"/>
              <a:gd name="connsiteX3537" fmla="*/ 2195041 w 7219081"/>
              <a:gd name="connsiteY3537" fmla="*/ 6651227 h 6817915"/>
              <a:gd name="connsiteX3538" fmla="*/ 2186309 w 7219081"/>
              <a:gd name="connsiteY3538" fmla="*/ 6649243 h 6817915"/>
              <a:gd name="connsiteX3539" fmla="*/ 2176784 w 7219081"/>
              <a:gd name="connsiteY3539" fmla="*/ 6646068 h 6817915"/>
              <a:gd name="connsiteX3540" fmla="*/ 2167259 w 7219081"/>
              <a:gd name="connsiteY3540" fmla="*/ 6641702 h 6817915"/>
              <a:gd name="connsiteX3541" fmla="*/ 2157337 w 7219081"/>
              <a:gd name="connsiteY3541" fmla="*/ 6636543 h 6817915"/>
              <a:gd name="connsiteX3542" fmla="*/ 2149003 w 7219081"/>
              <a:gd name="connsiteY3542" fmla="*/ 6638130 h 6817915"/>
              <a:gd name="connsiteX3543" fmla="*/ 2140669 w 7219081"/>
              <a:gd name="connsiteY3543" fmla="*/ 6638924 h 6817915"/>
              <a:gd name="connsiteX3544" fmla="*/ 2123603 w 7219081"/>
              <a:gd name="connsiteY3544" fmla="*/ 6640512 h 6817915"/>
              <a:gd name="connsiteX3545" fmla="*/ 2106141 w 7219081"/>
              <a:gd name="connsiteY3545" fmla="*/ 6642099 h 6817915"/>
              <a:gd name="connsiteX3546" fmla="*/ 2089075 w 7219081"/>
              <a:gd name="connsiteY3546" fmla="*/ 6643290 h 6817915"/>
              <a:gd name="connsiteX3547" fmla="*/ 2080344 w 7219081"/>
              <a:gd name="connsiteY3547" fmla="*/ 6644480 h 6817915"/>
              <a:gd name="connsiteX3548" fmla="*/ 2072009 w 7219081"/>
              <a:gd name="connsiteY3548" fmla="*/ 6646068 h 6817915"/>
              <a:gd name="connsiteX3549" fmla="*/ 2063675 w 7219081"/>
              <a:gd name="connsiteY3549" fmla="*/ 6647655 h 6817915"/>
              <a:gd name="connsiteX3550" fmla="*/ 2055341 w 7219081"/>
              <a:gd name="connsiteY3550" fmla="*/ 6649640 h 6817915"/>
              <a:gd name="connsiteX3551" fmla="*/ 2047403 w 7219081"/>
              <a:gd name="connsiteY3551" fmla="*/ 6652418 h 6817915"/>
              <a:gd name="connsiteX3552" fmla="*/ 2039466 w 7219081"/>
              <a:gd name="connsiteY3552" fmla="*/ 6655990 h 6817915"/>
              <a:gd name="connsiteX3553" fmla="*/ 2031528 w 7219081"/>
              <a:gd name="connsiteY3553" fmla="*/ 6659562 h 6817915"/>
              <a:gd name="connsiteX3554" fmla="*/ 2023591 w 7219081"/>
              <a:gd name="connsiteY3554" fmla="*/ 6664721 h 6817915"/>
              <a:gd name="connsiteX3555" fmla="*/ 2002159 w 7219081"/>
              <a:gd name="connsiteY3555" fmla="*/ 6666309 h 6817915"/>
              <a:gd name="connsiteX3556" fmla="*/ 1979934 w 7219081"/>
              <a:gd name="connsiteY3556" fmla="*/ 6667499 h 6817915"/>
              <a:gd name="connsiteX3557" fmla="*/ 1958503 w 7219081"/>
              <a:gd name="connsiteY3557" fmla="*/ 6667499 h 6817915"/>
              <a:gd name="connsiteX3558" fmla="*/ 1936675 w 7219081"/>
              <a:gd name="connsiteY3558" fmla="*/ 6667102 h 6817915"/>
              <a:gd name="connsiteX3559" fmla="*/ 1915244 w 7219081"/>
              <a:gd name="connsiteY3559" fmla="*/ 6665912 h 6817915"/>
              <a:gd name="connsiteX3560" fmla="*/ 1893019 w 7219081"/>
              <a:gd name="connsiteY3560" fmla="*/ 6664324 h 6817915"/>
              <a:gd name="connsiteX3561" fmla="*/ 1850156 w 7219081"/>
              <a:gd name="connsiteY3561" fmla="*/ 6661149 h 6817915"/>
              <a:gd name="connsiteX3562" fmla="*/ 1827931 w 7219081"/>
              <a:gd name="connsiteY3562" fmla="*/ 6659562 h 6817915"/>
              <a:gd name="connsiteX3563" fmla="*/ 1806103 w 7219081"/>
              <a:gd name="connsiteY3563" fmla="*/ 6658371 h 6817915"/>
              <a:gd name="connsiteX3564" fmla="*/ 1784672 w 7219081"/>
              <a:gd name="connsiteY3564" fmla="*/ 6657974 h 6817915"/>
              <a:gd name="connsiteX3565" fmla="*/ 1762447 w 7219081"/>
              <a:gd name="connsiteY3565" fmla="*/ 6657974 h 6817915"/>
              <a:gd name="connsiteX3566" fmla="*/ 1741016 w 7219081"/>
              <a:gd name="connsiteY3566" fmla="*/ 6659165 h 6817915"/>
              <a:gd name="connsiteX3567" fmla="*/ 1719584 w 7219081"/>
              <a:gd name="connsiteY3567" fmla="*/ 6661149 h 6817915"/>
              <a:gd name="connsiteX3568" fmla="*/ 1708472 w 7219081"/>
              <a:gd name="connsiteY3568" fmla="*/ 6662340 h 6817915"/>
              <a:gd name="connsiteX3569" fmla="*/ 1697756 w 7219081"/>
              <a:gd name="connsiteY3569" fmla="*/ 6664324 h 6817915"/>
              <a:gd name="connsiteX3570" fmla="*/ 1686644 w 7219081"/>
              <a:gd name="connsiteY3570" fmla="*/ 6666309 h 6817915"/>
              <a:gd name="connsiteX3571" fmla="*/ 1675928 w 7219081"/>
              <a:gd name="connsiteY3571" fmla="*/ 6668690 h 6817915"/>
              <a:gd name="connsiteX3572" fmla="*/ 1662434 w 7219081"/>
              <a:gd name="connsiteY3572" fmla="*/ 6673849 h 6817915"/>
              <a:gd name="connsiteX3573" fmla="*/ 1648544 w 7219081"/>
              <a:gd name="connsiteY3573" fmla="*/ 6677421 h 6817915"/>
              <a:gd name="connsiteX3574" fmla="*/ 1634653 w 7219081"/>
              <a:gd name="connsiteY3574" fmla="*/ 6680199 h 6817915"/>
              <a:gd name="connsiteX3575" fmla="*/ 1621159 w 7219081"/>
              <a:gd name="connsiteY3575" fmla="*/ 6682184 h 6817915"/>
              <a:gd name="connsiteX3576" fmla="*/ 1606872 w 7219081"/>
              <a:gd name="connsiteY3576" fmla="*/ 6683374 h 6817915"/>
              <a:gd name="connsiteX3577" fmla="*/ 1592584 w 7219081"/>
              <a:gd name="connsiteY3577" fmla="*/ 6684168 h 6817915"/>
              <a:gd name="connsiteX3578" fmla="*/ 1564803 w 7219081"/>
              <a:gd name="connsiteY3578" fmla="*/ 6684168 h 6817915"/>
              <a:gd name="connsiteX3579" fmla="*/ 1536228 w 7219081"/>
              <a:gd name="connsiteY3579" fmla="*/ 6684168 h 6817915"/>
              <a:gd name="connsiteX3580" fmla="*/ 1521941 w 7219081"/>
              <a:gd name="connsiteY3580" fmla="*/ 6684962 h 6817915"/>
              <a:gd name="connsiteX3581" fmla="*/ 1508050 w 7219081"/>
              <a:gd name="connsiteY3581" fmla="*/ 6685359 h 6817915"/>
              <a:gd name="connsiteX3582" fmla="*/ 1493762 w 7219081"/>
              <a:gd name="connsiteY3582" fmla="*/ 6686549 h 6817915"/>
              <a:gd name="connsiteX3583" fmla="*/ 1479872 w 7219081"/>
              <a:gd name="connsiteY3583" fmla="*/ 6688137 h 6817915"/>
              <a:gd name="connsiteX3584" fmla="*/ 1466378 w 7219081"/>
              <a:gd name="connsiteY3584" fmla="*/ 6690518 h 6817915"/>
              <a:gd name="connsiteX3585" fmla="*/ 1452091 w 7219081"/>
              <a:gd name="connsiteY3585" fmla="*/ 6694487 h 6817915"/>
              <a:gd name="connsiteX3586" fmla="*/ 1448916 w 7219081"/>
              <a:gd name="connsiteY3586" fmla="*/ 6700043 h 6817915"/>
              <a:gd name="connsiteX3587" fmla="*/ 1445741 w 7219081"/>
              <a:gd name="connsiteY3587" fmla="*/ 6704805 h 6817915"/>
              <a:gd name="connsiteX3588" fmla="*/ 1442169 w 7219081"/>
              <a:gd name="connsiteY3588" fmla="*/ 6709171 h 6817915"/>
              <a:gd name="connsiteX3589" fmla="*/ 1438597 w 7219081"/>
              <a:gd name="connsiteY3589" fmla="*/ 6712743 h 6817915"/>
              <a:gd name="connsiteX3590" fmla="*/ 1434628 w 7219081"/>
              <a:gd name="connsiteY3590" fmla="*/ 6715918 h 6817915"/>
              <a:gd name="connsiteX3591" fmla="*/ 1431056 w 7219081"/>
              <a:gd name="connsiteY3591" fmla="*/ 6719093 h 6817915"/>
              <a:gd name="connsiteX3592" fmla="*/ 1427484 w 7219081"/>
              <a:gd name="connsiteY3592" fmla="*/ 6721077 h 6817915"/>
              <a:gd name="connsiteX3593" fmla="*/ 1423119 w 7219081"/>
              <a:gd name="connsiteY3593" fmla="*/ 6723459 h 6817915"/>
              <a:gd name="connsiteX3594" fmla="*/ 1418753 w 7219081"/>
              <a:gd name="connsiteY3594" fmla="*/ 6724252 h 6817915"/>
              <a:gd name="connsiteX3595" fmla="*/ 1414784 w 7219081"/>
              <a:gd name="connsiteY3595" fmla="*/ 6725443 h 6817915"/>
              <a:gd name="connsiteX3596" fmla="*/ 1410419 w 7219081"/>
              <a:gd name="connsiteY3596" fmla="*/ 6726237 h 6817915"/>
              <a:gd name="connsiteX3597" fmla="*/ 1406450 w 7219081"/>
              <a:gd name="connsiteY3597" fmla="*/ 6727030 h 6817915"/>
              <a:gd name="connsiteX3598" fmla="*/ 1397322 w 7219081"/>
              <a:gd name="connsiteY3598" fmla="*/ 6727030 h 6817915"/>
              <a:gd name="connsiteX3599" fmla="*/ 1388591 w 7219081"/>
              <a:gd name="connsiteY3599" fmla="*/ 6726237 h 6817915"/>
              <a:gd name="connsiteX3600" fmla="*/ 1379462 w 7219081"/>
              <a:gd name="connsiteY3600" fmla="*/ 6725046 h 6817915"/>
              <a:gd name="connsiteX3601" fmla="*/ 1369937 w 7219081"/>
              <a:gd name="connsiteY3601" fmla="*/ 6723459 h 6817915"/>
              <a:gd name="connsiteX3602" fmla="*/ 1351681 w 7219081"/>
              <a:gd name="connsiteY3602" fmla="*/ 6720284 h 6817915"/>
              <a:gd name="connsiteX3603" fmla="*/ 1342156 w 7219081"/>
              <a:gd name="connsiteY3603" fmla="*/ 6719093 h 6817915"/>
              <a:gd name="connsiteX3604" fmla="*/ 1333029 w 7219081"/>
              <a:gd name="connsiteY3604" fmla="*/ 6718696 h 6817915"/>
              <a:gd name="connsiteX3605" fmla="*/ 1324297 w 7219081"/>
              <a:gd name="connsiteY3605" fmla="*/ 6719093 h 6817915"/>
              <a:gd name="connsiteX3606" fmla="*/ 1319931 w 7219081"/>
              <a:gd name="connsiteY3606" fmla="*/ 6719490 h 6817915"/>
              <a:gd name="connsiteX3607" fmla="*/ 1315169 w 7219081"/>
              <a:gd name="connsiteY3607" fmla="*/ 6720680 h 6817915"/>
              <a:gd name="connsiteX3608" fmla="*/ 1298897 w 7219081"/>
              <a:gd name="connsiteY3608" fmla="*/ 6724252 h 6817915"/>
              <a:gd name="connsiteX3609" fmla="*/ 1282626 w 7219081"/>
              <a:gd name="connsiteY3609" fmla="*/ 6727824 h 6817915"/>
              <a:gd name="connsiteX3610" fmla="*/ 1265957 w 7219081"/>
              <a:gd name="connsiteY3610" fmla="*/ 6730999 h 6817915"/>
              <a:gd name="connsiteX3611" fmla="*/ 1248891 w 7219081"/>
              <a:gd name="connsiteY3611" fmla="*/ 6733777 h 6817915"/>
              <a:gd name="connsiteX3612" fmla="*/ 1232222 w 7219081"/>
              <a:gd name="connsiteY3612" fmla="*/ 6735762 h 6817915"/>
              <a:gd name="connsiteX3613" fmla="*/ 1214759 w 7219081"/>
              <a:gd name="connsiteY3613" fmla="*/ 6738143 h 6817915"/>
              <a:gd name="connsiteX3614" fmla="*/ 1198091 w 7219081"/>
              <a:gd name="connsiteY3614" fmla="*/ 6739730 h 6817915"/>
              <a:gd name="connsiteX3615" fmla="*/ 1180629 w 7219081"/>
              <a:gd name="connsiteY3615" fmla="*/ 6740524 h 6817915"/>
              <a:gd name="connsiteX3616" fmla="*/ 1163562 w 7219081"/>
              <a:gd name="connsiteY3616" fmla="*/ 6741715 h 6817915"/>
              <a:gd name="connsiteX3617" fmla="*/ 1146497 w 7219081"/>
              <a:gd name="connsiteY3617" fmla="*/ 6742112 h 6817915"/>
              <a:gd name="connsiteX3618" fmla="*/ 1111572 w 7219081"/>
              <a:gd name="connsiteY3618" fmla="*/ 6742905 h 6817915"/>
              <a:gd name="connsiteX3619" fmla="*/ 1077045 w 7219081"/>
              <a:gd name="connsiteY3619" fmla="*/ 6741715 h 6817915"/>
              <a:gd name="connsiteX3620" fmla="*/ 1042516 w 7219081"/>
              <a:gd name="connsiteY3620" fmla="*/ 6740127 h 6817915"/>
              <a:gd name="connsiteX3621" fmla="*/ 968300 w 7219081"/>
              <a:gd name="connsiteY3621" fmla="*/ 6739730 h 6817915"/>
              <a:gd name="connsiteX3622" fmla="*/ 959570 w 7219081"/>
              <a:gd name="connsiteY3622" fmla="*/ 6742112 h 6817915"/>
              <a:gd name="connsiteX3623" fmla="*/ 950441 w 7219081"/>
              <a:gd name="connsiteY3623" fmla="*/ 6744890 h 6817915"/>
              <a:gd name="connsiteX3624" fmla="*/ 932184 w 7219081"/>
              <a:gd name="connsiteY3624" fmla="*/ 6749255 h 6817915"/>
              <a:gd name="connsiteX3625" fmla="*/ 914326 w 7219081"/>
              <a:gd name="connsiteY3625" fmla="*/ 6752034 h 6817915"/>
              <a:gd name="connsiteX3626" fmla="*/ 895672 w 7219081"/>
              <a:gd name="connsiteY3626" fmla="*/ 6754415 h 6817915"/>
              <a:gd name="connsiteX3627" fmla="*/ 877416 w 7219081"/>
              <a:gd name="connsiteY3627" fmla="*/ 6755209 h 6817915"/>
              <a:gd name="connsiteX3628" fmla="*/ 859159 w 7219081"/>
              <a:gd name="connsiteY3628" fmla="*/ 6756002 h 6817915"/>
              <a:gd name="connsiteX3629" fmla="*/ 840110 w 7219081"/>
              <a:gd name="connsiteY3629" fmla="*/ 6755209 h 6817915"/>
              <a:gd name="connsiteX3630" fmla="*/ 821457 w 7219081"/>
              <a:gd name="connsiteY3630" fmla="*/ 6754415 h 6817915"/>
              <a:gd name="connsiteX3631" fmla="*/ 676994 w 7219081"/>
              <a:gd name="connsiteY3631" fmla="*/ 6756796 h 6817915"/>
              <a:gd name="connsiteX3632" fmla="*/ 673820 w 7219081"/>
              <a:gd name="connsiteY3632" fmla="*/ 6751637 h 6817915"/>
              <a:gd name="connsiteX3633" fmla="*/ 673027 w 7219081"/>
              <a:gd name="connsiteY3633" fmla="*/ 6752034 h 6817915"/>
              <a:gd name="connsiteX3634" fmla="*/ 676994 w 7219081"/>
              <a:gd name="connsiteY3634" fmla="*/ 6756796 h 6817915"/>
              <a:gd name="connsiteX3635" fmla="*/ 670644 w 7219081"/>
              <a:gd name="connsiteY3635" fmla="*/ 6759971 h 6817915"/>
              <a:gd name="connsiteX3636" fmla="*/ 664294 w 7219081"/>
              <a:gd name="connsiteY3636" fmla="*/ 6762749 h 6817915"/>
              <a:gd name="connsiteX3637" fmla="*/ 657944 w 7219081"/>
              <a:gd name="connsiteY3637" fmla="*/ 6764734 h 6817915"/>
              <a:gd name="connsiteX3638" fmla="*/ 651197 w 7219081"/>
              <a:gd name="connsiteY3638" fmla="*/ 6766321 h 6817915"/>
              <a:gd name="connsiteX3639" fmla="*/ 644847 w 7219081"/>
              <a:gd name="connsiteY3639" fmla="*/ 6767512 h 6817915"/>
              <a:gd name="connsiteX3640" fmla="*/ 638497 w 7219081"/>
              <a:gd name="connsiteY3640" fmla="*/ 6768702 h 6817915"/>
              <a:gd name="connsiteX3641" fmla="*/ 625402 w 7219081"/>
              <a:gd name="connsiteY3641" fmla="*/ 6769099 h 6817915"/>
              <a:gd name="connsiteX3642" fmla="*/ 612304 w 7219081"/>
              <a:gd name="connsiteY3642" fmla="*/ 6769099 h 6817915"/>
              <a:gd name="connsiteX3643" fmla="*/ 598414 w 7219081"/>
              <a:gd name="connsiteY3643" fmla="*/ 6769099 h 6817915"/>
              <a:gd name="connsiteX3644" fmla="*/ 585316 w 7219081"/>
              <a:gd name="connsiteY3644" fmla="*/ 6769099 h 6817915"/>
              <a:gd name="connsiteX3645" fmla="*/ 572219 w 7219081"/>
              <a:gd name="connsiteY3645" fmla="*/ 6769496 h 6817915"/>
              <a:gd name="connsiteX3646" fmla="*/ 568647 w 7219081"/>
              <a:gd name="connsiteY3646" fmla="*/ 6771877 h 6817915"/>
              <a:gd name="connsiteX3647" fmla="*/ 564679 w 7219081"/>
              <a:gd name="connsiteY3647" fmla="*/ 6773465 h 6817915"/>
              <a:gd name="connsiteX3648" fmla="*/ 561504 w 7219081"/>
              <a:gd name="connsiteY3648" fmla="*/ 6774259 h 6817915"/>
              <a:gd name="connsiteX3649" fmla="*/ 557932 w 7219081"/>
              <a:gd name="connsiteY3649" fmla="*/ 6775449 h 6817915"/>
              <a:gd name="connsiteX3650" fmla="*/ 550391 w 7219081"/>
              <a:gd name="connsiteY3650" fmla="*/ 6775846 h 6817915"/>
              <a:gd name="connsiteX3651" fmla="*/ 543644 w 7219081"/>
              <a:gd name="connsiteY3651" fmla="*/ 6775449 h 6817915"/>
              <a:gd name="connsiteX3652" fmla="*/ 536501 w 7219081"/>
              <a:gd name="connsiteY3652" fmla="*/ 6774259 h 6817915"/>
              <a:gd name="connsiteX3653" fmla="*/ 529357 w 7219081"/>
              <a:gd name="connsiteY3653" fmla="*/ 6772671 h 6817915"/>
              <a:gd name="connsiteX3654" fmla="*/ 522213 w 7219081"/>
              <a:gd name="connsiteY3654" fmla="*/ 6771084 h 6817915"/>
              <a:gd name="connsiteX3655" fmla="*/ 515466 w 7219081"/>
              <a:gd name="connsiteY3655" fmla="*/ 6770290 h 6817915"/>
              <a:gd name="connsiteX3656" fmla="*/ 508322 w 7219081"/>
              <a:gd name="connsiteY3656" fmla="*/ 6774259 h 6817915"/>
              <a:gd name="connsiteX3657" fmla="*/ 501576 w 7219081"/>
              <a:gd name="connsiteY3657" fmla="*/ 6777434 h 6817915"/>
              <a:gd name="connsiteX3658" fmla="*/ 494829 w 7219081"/>
              <a:gd name="connsiteY3658" fmla="*/ 6780212 h 6817915"/>
              <a:gd name="connsiteX3659" fmla="*/ 488081 w 7219081"/>
              <a:gd name="connsiteY3659" fmla="*/ 6781799 h 6817915"/>
              <a:gd name="connsiteX3660" fmla="*/ 480541 w 7219081"/>
              <a:gd name="connsiteY3660" fmla="*/ 6783387 h 6817915"/>
              <a:gd name="connsiteX3661" fmla="*/ 473795 w 7219081"/>
              <a:gd name="connsiteY3661" fmla="*/ 6783784 h 6817915"/>
              <a:gd name="connsiteX3662" fmla="*/ 467047 w 7219081"/>
              <a:gd name="connsiteY3662" fmla="*/ 6783784 h 6817915"/>
              <a:gd name="connsiteX3663" fmla="*/ 459507 w 7219081"/>
              <a:gd name="connsiteY3663" fmla="*/ 6783784 h 6817915"/>
              <a:gd name="connsiteX3664" fmla="*/ 445219 w 7219081"/>
              <a:gd name="connsiteY3664" fmla="*/ 6782593 h 6817915"/>
              <a:gd name="connsiteX3665" fmla="*/ 430534 w 7219081"/>
              <a:gd name="connsiteY3665" fmla="*/ 6781799 h 6817915"/>
              <a:gd name="connsiteX3666" fmla="*/ 416248 w 7219081"/>
              <a:gd name="connsiteY3666" fmla="*/ 6781005 h 6817915"/>
              <a:gd name="connsiteX3667" fmla="*/ 409501 w 7219081"/>
              <a:gd name="connsiteY3667" fmla="*/ 6781005 h 6817915"/>
              <a:gd name="connsiteX3668" fmla="*/ 402357 w 7219081"/>
              <a:gd name="connsiteY3668" fmla="*/ 6781799 h 6817915"/>
              <a:gd name="connsiteX3669" fmla="*/ 375767 w 7219081"/>
              <a:gd name="connsiteY3669" fmla="*/ 6783387 h 6817915"/>
              <a:gd name="connsiteX3670" fmla="*/ 349176 w 7219081"/>
              <a:gd name="connsiteY3670" fmla="*/ 6784180 h 6817915"/>
              <a:gd name="connsiteX3671" fmla="*/ 296391 w 7219081"/>
              <a:gd name="connsiteY3671" fmla="*/ 6786562 h 6817915"/>
              <a:gd name="connsiteX3672" fmla="*/ 269403 w 7219081"/>
              <a:gd name="connsiteY3672" fmla="*/ 6788149 h 6817915"/>
              <a:gd name="connsiteX3673" fmla="*/ 243210 w 7219081"/>
              <a:gd name="connsiteY3673" fmla="*/ 6790134 h 6817915"/>
              <a:gd name="connsiteX3674" fmla="*/ 230113 w 7219081"/>
              <a:gd name="connsiteY3674" fmla="*/ 6792118 h 6817915"/>
              <a:gd name="connsiteX3675" fmla="*/ 217016 w 7219081"/>
              <a:gd name="connsiteY3675" fmla="*/ 6793705 h 6817915"/>
              <a:gd name="connsiteX3676" fmla="*/ 203919 w 7219081"/>
              <a:gd name="connsiteY3676" fmla="*/ 6796484 h 6817915"/>
              <a:gd name="connsiteX3677" fmla="*/ 190425 w 7219081"/>
              <a:gd name="connsiteY3677" fmla="*/ 6798865 h 6817915"/>
              <a:gd name="connsiteX3678" fmla="*/ 179710 w 7219081"/>
              <a:gd name="connsiteY3678" fmla="*/ 6803230 h 6817915"/>
              <a:gd name="connsiteX3679" fmla="*/ 168597 w 7219081"/>
              <a:gd name="connsiteY3679" fmla="*/ 6806405 h 6817915"/>
              <a:gd name="connsiteX3680" fmla="*/ 157088 w 7219081"/>
              <a:gd name="connsiteY3680" fmla="*/ 6809580 h 6817915"/>
              <a:gd name="connsiteX3681" fmla="*/ 145181 w 7219081"/>
              <a:gd name="connsiteY3681" fmla="*/ 6811565 h 6817915"/>
              <a:gd name="connsiteX3682" fmla="*/ 133672 w 7219081"/>
              <a:gd name="connsiteY3682" fmla="*/ 6813946 h 6817915"/>
              <a:gd name="connsiteX3683" fmla="*/ 122559 w 7219081"/>
              <a:gd name="connsiteY3683" fmla="*/ 6815534 h 6817915"/>
              <a:gd name="connsiteX3684" fmla="*/ 111051 w 7219081"/>
              <a:gd name="connsiteY3684" fmla="*/ 6816327 h 6817915"/>
              <a:gd name="connsiteX3685" fmla="*/ 99541 w 7219081"/>
              <a:gd name="connsiteY3685" fmla="*/ 6817121 h 6817915"/>
              <a:gd name="connsiteX3686" fmla="*/ 75728 w 7219081"/>
              <a:gd name="connsiteY3686" fmla="*/ 6817915 h 6817915"/>
              <a:gd name="connsiteX3687" fmla="*/ 52709 w 7219081"/>
              <a:gd name="connsiteY3687" fmla="*/ 6817915 h 6817915"/>
              <a:gd name="connsiteX3688" fmla="*/ 6275 w 7219081"/>
              <a:gd name="connsiteY3688" fmla="*/ 6817121 h 6817915"/>
              <a:gd name="connsiteX3689" fmla="*/ 0 w 7219081"/>
              <a:gd name="connsiteY3689" fmla="*/ 6816989 h 6817915"/>
              <a:gd name="connsiteX3690" fmla="*/ 0 w 7219081"/>
              <a:gd name="connsiteY3690" fmla="*/ 151269 h 6817915"/>
              <a:gd name="connsiteX3691" fmla="*/ 17387 w 7219081"/>
              <a:gd name="connsiteY3691" fmla="*/ 141684 h 6817915"/>
              <a:gd name="connsiteX3692" fmla="*/ 13816 w 7219081"/>
              <a:gd name="connsiteY3692" fmla="*/ 138906 h 6817915"/>
              <a:gd name="connsiteX3693" fmla="*/ 9452 w 7219081"/>
              <a:gd name="connsiteY3693" fmla="*/ 136128 h 6817915"/>
              <a:gd name="connsiteX3694" fmla="*/ 4688 w 7219081"/>
              <a:gd name="connsiteY3694" fmla="*/ 134540 h 6817915"/>
              <a:gd name="connsiteX3695" fmla="*/ 719 w 7219081"/>
              <a:gd name="connsiteY3695" fmla="*/ 133747 h 6817915"/>
              <a:gd name="connsiteX3696" fmla="*/ 0 w 7219081"/>
              <a:gd name="connsiteY3696" fmla="*/ 133567 h 6817915"/>
              <a:gd name="connsiteX3697" fmla="*/ 0 w 7219081"/>
              <a:gd name="connsiteY3697" fmla="*/ 122982 h 6817915"/>
              <a:gd name="connsiteX3698" fmla="*/ 109462 w 7219081"/>
              <a:gd name="connsiteY3698" fmla="*/ 117872 h 6817915"/>
              <a:gd name="connsiteX3699" fmla="*/ 117401 w 7219081"/>
              <a:gd name="connsiteY3699" fmla="*/ 123031 h 6817915"/>
              <a:gd name="connsiteX3700" fmla="*/ 120973 w 7219081"/>
              <a:gd name="connsiteY3700" fmla="*/ 124619 h 6817915"/>
              <a:gd name="connsiteX3701" fmla="*/ 124941 w 7219081"/>
              <a:gd name="connsiteY3701" fmla="*/ 126206 h 6817915"/>
              <a:gd name="connsiteX3702" fmla="*/ 128117 w 7219081"/>
              <a:gd name="connsiteY3702" fmla="*/ 127000 h 6817915"/>
              <a:gd name="connsiteX3703" fmla="*/ 131291 w 7219081"/>
              <a:gd name="connsiteY3703" fmla="*/ 127397 h 6817915"/>
              <a:gd name="connsiteX3704" fmla="*/ 134466 w 7219081"/>
              <a:gd name="connsiteY3704" fmla="*/ 127794 h 6817915"/>
              <a:gd name="connsiteX3705" fmla="*/ 136847 w 7219081"/>
              <a:gd name="connsiteY3705" fmla="*/ 127397 h 6817915"/>
              <a:gd name="connsiteX3706" fmla="*/ 140022 w 7219081"/>
              <a:gd name="connsiteY3706" fmla="*/ 127000 h 6817915"/>
              <a:gd name="connsiteX3707" fmla="*/ 142801 w 7219081"/>
              <a:gd name="connsiteY3707" fmla="*/ 126206 h 6817915"/>
              <a:gd name="connsiteX3708" fmla="*/ 147562 w 7219081"/>
              <a:gd name="connsiteY3708" fmla="*/ 123825 h 6817915"/>
              <a:gd name="connsiteX3709" fmla="*/ 152325 w 7219081"/>
              <a:gd name="connsiteY3709" fmla="*/ 120650 h 6817915"/>
              <a:gd name="connsiteX3710" fmla="*/ 155898 w 7219081"/>
              <a:gd name="connsiteY3710" fmla="*/ 116284 h 6817915"/>
              <a:gd name="connsiteX3711" fmla="*/ 191616 w 7219081"/>
              <a:gd name="connsiteY3711" fmla="*/ 114697 h 6817915"/>
              <a:gd name="connsiteX3712" fmla="*/ 197966 w 7219081"/>
              <a:gd name="connsiteY3712" fmla="*/ 117872 h 6817915"/>
              <a:gd name="connsiteX3713" fmla="*/ 204316 w 7219081"/>
              <a:gd name="connsiteY3713" fmla="*/ 121047 h 6817915"/>
              <a:gd name="connsiteX3714" fmla="*/ 211857 w 7219081"/>
              <a:gd name="connsiteY3714" fmla="*/ 123031 h 6817915"/>
              <a:gd name="connsiteX3715" fmla="*/ 219001 w 7219081"/>
              <a:gd name="connsiteY3715" fmla="*/ 124619 h 6817915"/>
              <a:gd name="connsiteX3716" fmla="*/ 233685 w 7219081"/>
              <a:gd name="connsiteY3716" fmla="*/ 127794 h 6817915"/>
              <a:gd name="connsiteX3717" fmla="*/ 241226 w 7219081"/>
              <a:gd name="connsiteY3717" fmla="*/ 129381 h 6817915"/>
              <a:gd name="connsiteX3718" fmla="*/ 247972 w 7219081"/>
              <a:gd name="connsiteY3718" fmla="*/ 132159 h 6817915"/>
              <a:gd name="connsiteX3719" fmla="*/ 255512 w 7219081"/>
              <a:gd name="connsiteY3719" fmla="*/ 127397 h 6817915"/>
              <a:gd name="connsiteX3720" fmla="*/ 263054 w 7219081"/>
              <a:gd name="connsiteY3720" fmla="*/ 123031 h 6817915"/>
              <a:gd name="connsiteX3721" fmla="*/ 270594 w 7219081"/>
              <a:gd name="connsiteY3721" fmla="*/ 120650 h 6817915"/>
              <a:gd name="connsiteX3722" fmla="*/ 278134 w 7219081"/>
              <a:gd name="connsiteY3722" fmla="*/ 117872 h 6817915"/>
              <a:gd name="connsiteX3723" fmla="*/ 285280 w 7219081"/>
              <a:gd name="connsiteY3723" fmla="*/ 116681 h 6817915"/>
              <a:gd name="connsiteX3724" fmla="*/ 293217 w 7219081"/>
              <a:gd name="connsiteY3724" fmla="*/ 115887 h 6817915"/>
              <a:gd name="connsiteX3725" fmla="*/ 300757 w 7219081"/>
              <a:gd name="connsiteY3725" fmla="*/ 115887 h 6817915"/>
              <a:gd name="connsiteX3726" fmla="*/ 307900 w 7219081"/>
              <a:gd name="connsiteY3726" fmla="*/ 115887 h 6817915"/>
              <a:gd name="connsiteX3727" fmla="*/ 315838 w 7219081"/>
              <a:gd name="connsiteY3727" fmla="*/ 116681 h 6817915"/>
              <a:gd name="connsiteX3728" fmla="*/ 323379 w 7219081"/>
              <a:gd name="connsiteY3728" fmla="*/ 117872 h 6817915"/>
              <a:gd name="connsiteX3729" fmla="*/ 330522 w 7219081"/>
              <a:gd name="connsiteY3729" fmla="*/ 119856 h 6817915"/>
              <a:gd name="connsiteX3730" fmla="*/ 338064 w 7219081"/>
              <a:gd name="connsiteY3730" fmla="*/ 122237 h 6817915"/>
              <a:gd name="connsiteX3731" fmla="*/ 353145 w 7219081"/>
              <a:gd name="connsiteY3731" fmla="*/ 127397 h 6817915"/>
              <a:gd name="connsiteX3732" fmla="*/ 367830 w 7219081"/>
              <a:gd name="connsiteY3732" fmla="*/ 132953 h 6817915"/>
              <a:gd name="connsiteX3733" fmla="*/ 409899 w 7219081"/>
              <a:gd name="connsiteY3733" fmla="*/ 130175 h 6817915"/>
              <a:gd name="connsiteX3734" fmla="*/ 414262 w 7219081"/>
              <a:gd name="connsiteY3734" fmla="*/ 126206 h 6817915"/>
              <a:gd name="connsiteX3735" fmla="*/ 418628 w 7219081"/>
              <a:gd name="connsiteY3735" fmla="*/ 123031 h 6817915"/>
              <a:gd name="connsiteX3736" fmla="*/ 422599 w 7219081"/>
              <a:gd name="connsiteY3736" fmla="*/ 121047 h 6817915"/>
              <a:gd name="connsiteX3737" fmla="*/ 427359 w 7219081"/>
              <a:gd name="connsiteY3737" fmla="*/ 119062 h 6817915"/>
              <a:gd name="connsiteX3738" fmla="*/ 432123 w 7219081"/>
              <a:gd name="connsiteY3738" fmla="*/ 117872 h 6817915"/>
              <a:gd name="connsiteX3739" fmla="*/ 436885 w 7219081"/>
              <a:gd name="connsiteY3739" fmla="*/ 116681 h 6817915"/>
              <a:gd name="connsiteX3740" fmla="*/ 441647 w 7219081"/>
              <a:gd name="connsiteY3740" fmla="*/ 116284 h 6817915"/>
              <a:gd name="connsiteX3741" fmla="*/ 446409 w 7219081"/>
              <a:gd name="connsiteY3741" fmla="*/ 116284 h 6817915"/>
              <a:gd name="connsiteX3742" fmla="*/ 455934 w 7219081"/>
              <a:gd name="connsiteY3742" fmla="*/ 116284 h 6817915"/>
              <a:gd name="connsiteX3743" fmla="*/ 465856 w 7219081"/>
              <a:gd name="connsiteY3743" fmla="*/ 117475 h 6817915"/>
              <a:gd name="connsiteX3744" fmla="*/ 475382 w 7219081"/>
              <a:gd name="connsiteY3744" fmla="*/ 117872 h 6817915"/>
              <a:gd name="connsiteX3745" fmla="*/ 485305 w 7219081"/>
              <a:gd name="connsiteY3745" fmla="*/ 118269 h 6817915"/>
              <a:gd name="connsiteX3746" fmla="*/ 488876 w 7219081"/>
              <a:gd name="connsiteY3746" fmla="*/ 119459 h 6817915"/>
              <a:gd name="connsiteX3747" fmla="*/ 492845 w 7219081"/>
              <a:gd name="connsiteY3747" fmla="*/ 119459 h 6817915"/>
              <a:gd name="connsiteX3748" fmla="*/ 496416 w 7219081"/>
              <a:gd name="connsiteY3748" fmla="*/ 119062 h 6817915"/>
              <a:gd name="connsiteX3749" fmla="*/ 500781 w 7219081"/>
              <a:gd name="connsiteY3749" fmla="*/ 118269 h 6817915"/>
              <a:gd name="connsiteX3750" fmla="*/ 508322 w 7219081"/>
              <a:gd name="connsiteY3750" fmla="*/ 116284 h 6817915"/>
              <a:gd name="connsiteX3751" fmla="*/ 516260 w 7219081"/>
              <a:gd name="connsiteY3751" fmla="*/ 114300 h 6817915"/>
              <a:gd name="connsiteX3752" fmla="*/ 520626 w 7219081"/>
              <a:gd name="connsiteY3752" fmla="*/ 113506 h 6817915"/>
              <a:gd name="connsiteX3753" fmla="*/ 524197 w 7219081"/>
              <a:gd name="connsiteY3753" fmla="*/ 113506 h 6817915"/>
              <a:gd name="connsiteX3754" fmla="*/ 527769 w 7219081"/>
              <a:gd name="connsiteY3754" fmla="*/ 114300 h 6817915"/>
              <a:gd name="connsiteX3755" fmla="*/ 530944 w 7219081"/>
              <a:gd name="connsiteY3755" fmla="*/ 115887 h 6817915"/>
              <a:gd name="connsiteX3756" fmla="*/ 534913 w 7219081"/>
              <a:gd name="connsiteY3756" fmla="*/ 117872 h 6817915"/>
              <a:gd name="connsiteX3757" fmla="*/ 537294 w 7219081"/>
              <a:gd name="connsiteY3757" fmla="*/ 121444 h 6817915"/>
              <a:gd name="connsiteX3758" fmla="*/ 540072 w 7219081"/>
              <a:gd name="connsiteY3758" fmla="*/ 126206 h 6817915"/>
              <a:gd name="connsiteX3759" fmla="*/ 542850 w 7219081"/>
              <a:gd name="connsiteY3759" fmla="*/ 132159 h 6817915"/>
              <a:gd name="connsiteX3760" fmla="*/ 545232 w 7219081"/>
              <a:gd name="connsiteY3760" fmla="*/ 138906 h 6817915"/>
              <a:gd name="connsiteX3761" fmla="*/ 546819 w 7219081"/>
              <a:gd name="connsiteY3761" fmla="*/ 146447 h 6817915"/>
              <a:gd name="connsiteX3762" fmla="*/ 569044 w 7219081"/>
              <a:gd name="connsiteY3762" fmla="*/ 116681 h 6817915"/>
              <a:gd name="connsiteX3763" fmla="*/ 572616 w 7219081"/>
              <a:gd name="connsiteY3763" fmla="*/ 112712 h 6817915"/>
              <a:gd name="connsiteX3764" fmla="*/ 576189 w 7219081"/>
              <a:gd name="connsiteY3764" fmla="*/ 109537 h 6817915"/>
              <a:gd name="connsiteX3765" fmla="*/ 580553 w 7219081"/>
              <a:gd name="connsiteY3765" fmla="*/ 106759 h 6817915"/>
              <a:gd name="connsiteX3766" fmla="*/ 584126 w 7219081"/>
              <a:gd name="connsiteY3766" fmla="*/ 105966 h 6817915"/>
              <a:gd name="connsiteX3767" fmla="*/ 586507 w 7219081"/>
              <a:gd name="connsiteY3767" fmla="*/ 105966 h 6817915"/>
              <a:gd name="connsiteX3768" fmla="*/ 588492 w 7219081"/>
              <a:gd name="connsiteY3768" fmla="*/ 105966 h 6817915"/>
              <a:gd name="connsiteX3769" fmla="*/ 590477 w 7219081"/>
              <a:gd name="connsiteY3769" fmla="*/ 106362 h 6817915"/>
              <a:gd name="connsiteX3770" fmla="*/ 592857 w 7219081"/>
              <a:gd name="connsiteY3770" fmla="*/ 107553 h 6817915"/>
              <a:gd name="connsiteX3771" fmla="*/ 594444 w 7219081"/>
              <a:gd name="connsiteY3771" fmla="*/ 108347 h 6817915"/>
              <a:gd name="connsiteX3772" fmla="*/ 596429 w 7219081"/>
              <a:gd name="connsiteY3772" fmla="*/ 110331 h 6817915"/>
              <a:gd name="connsiteX3773" fmla="*/ 601192 w 7219081"/>
              <a:gd name="connsiteY3773" fmla="*/ 115094 h 6817915"/>
              <a:gd name="connsiteX3774" fmla="*/ 632147 w 7219081"/>
              <a:gd name="connsiteY3774" fmla="*/ 116681 h 6817915"/>
              <a:gd name="connsiteX3775" fmla="*/ 638100 w 7219081"/>
              <a:gd name="connsiteY3775" fmla="*/ 127397 h 6817915"/>
              <a:gd name="connsiteX3776" fmla="*/ 640482 w 7219081"/>
              <a:gd name="connsiteY3776" fmla="*/ 132556 h 6817915"/>
              <a:gd name="connsiteX3777" fmla="*/ 642863 w 7219081"/>
              <a:gd name="connsiteY3777" fmla="*/ 138509 h 6817915"/>
              <a:gd name="connsiteX3778" fmla="*/ 644847 w 7219081"/>
              <a:gd name="connsiteY3778" fmla="*/ 143669 h 6817915"/>
              <a:gd name="connsiteX3779" fmla="*/ 646039 w 7219081"/>
              <a:gd name="connsiteY3779" fmla="*/ 149622 h 6817915"/>
              <a:gd name="connsiteX3780" fmla="*/ 646039 w 7219081"/>
              <a:gd name="connsiteY3780" fmla="*/ 155972 h 6817915"/>
              <a:gd name="connsiteX3781" fmla="*/ 645244 w 7219081"/>
              <a:gd name="connsiteY3781" fmla="*/ 158750 h 6817915"/>
              <a:gd name="connsiteX3782" fmla="*/ 644451 w 7219081"/>
              <a:gd name="connsiteY3782" fmla="*/ 161925 h 6817915"/>
              <a:gd name="connsiteX3783" fmla="*/ 691281 w 7219081"/>
              <a:gd name="connsiteY3783" fmla="*/ 188912 h 6817915"/>
              <a:gd name="connsiteX3784" fmla="*/ 695647 w 7219081"/>
              <a:gd name="connsiteY3784" fmla="*/ 192087 h 6817915"/>
              <a:gd name="connsiteX3785" fmla="*/ 700013 w 7219081"/>
              <a:gd name="connsiteY3785" fmla="*/ 194072 h 6817915"/>
              <a:gd name="connsiteX3786" fmla="*/ 704379 w 7219081"/>
              <a:gd name="connsiteY3786" fmla="*/ 196453 h 6817915"/>
              <a:gd name="connsiteX3787" fmla="*/ 707952 w 7219081"/>
              <a:gd name="connsiteY3787" fmla="*/ 197247 h 6817915"/>
              <a:gd name="connsiteX3788" fmla="*/ 712316 w 7219081"/>
              <a:gd name="connsiteY3788" fmla="*/ 198041 h 6817915"/>
              <a:gd name="connsiteX3789" fmla="*/ 715888 w 7219081"/>
              <a:gd name="connsiteY3789" fmla="*/ 198041 h 6817915"/>
              <a:gd name="connsiteX3790" fmla="*/ 719459 w 7219081"/>
              <a:gd name="connsiteY3790" fmla="*/ 197247 h 6817915"/>
              <a:gd name="connsiteX3791" fmla="*/ 722635 w 7219081"/>
              <a:gd name="connsiteY3791" fmla="*/ 196850 h 6817915"/>
              <a:gd name="connsiteX3792" fmla="*/ 726207 w 7219081"/>
              <a:gd name="connsiteY3792" fmla="*/ 195262 h 6817915"/>
              <a:gd name="connsiteX3793" fmla="*/ 729381 w 7219081"/>
              <a:gd name="connsiteY3793" fmla="*/ 193675 h 6817915"/>
              <a:gd name="connsiteX3794" fmla="*/ 732557 w 7219081"/>
              <a:gd name="connsiteY3794" fmla="*/ 191691 h 6817915"/>
              <a:gd name="connsiteX3795" fmla="*/ 735732 w 7219081"/>
              <a:gd name="connsiteY3795" fmla="*/ 188912 h 6817915"/>
              <a:gd name="connsiteX3796" fmla="*/ 742082 w 7219081"/>
              <a:gd name="connsiteY3796" fmla="*/ 182959 h 6817915"/>
              <a:gd name="connsiteX3797" fmla="*/ 748034 w 7219081"/>
              <a:gd name="connsiteY3797" fmla="*/ 177006 h 6817915"/>
              <a:gd name="connsiteX3798" fmla="*/ 749622 w 7219081"/>
              <a:gd name="connsiteY3798" fmla="*/ 173831 h 6817915"/>
              <a:gd name="connsiteX3799" fmla="*/ 750416 w 7219081"/>
              <a:gd name="connsiteY3799" fmla="*/ 171053 h 6817915"/>
              <a:gd name="connsiteX3800" fmla="*/ 751211 w 7219081"/>
              <a:gd name="connsiteY3800" fmla="*/ 169069 h 6817915"/>
              <a:gd name="connsiteX3801" fmla="*/ 751606 w 7219081"/>
              <a:gd name="connsiteY3801" fmla="*/ 166291 h 6817915"/>
              <a:gd name="connsiteX3802" fmla="*/ 751211 w 7219081"/>
              <a:gd name="connsiteY3802" fmla="*/ 161528 h 6817915"/>
              <a:gd name="connsiteX3803" fmla="*/ 749622 w 7219081"/>
              <a:gd name="connsiteY3803" fmla="*/ 156766 h 6817915"/>
              <a:gd name="connsiteX3804" fmla="*/ 747241 w 7219081"/>
              <a:gd name="connsiteY3804" fmla="*/ 152797 h 6817915"/>
              <a:gd name="connsiteX3805" fmla="*/ 744067 w 7219081"/>
              <a:gd name="connsiteY3805" fmla="*/ 148431 h 6817915"/>
              <a:gd name="connsiteX3806" fmla="*/ 737319 w 7219081"/>
              <a:gd name="connsiteY3806" fmla="*/ 140097 h 6817915"/>
              <a:gd name="connsiteX3807" fmla="*/ 734145 w 7219081"/>
              <a:gd name="connsiteY3807" fmla="*/ 135731 h 6817915"/>
              <a:gd name="connsiteX3808" fmla="*/ 730969 w 7219081"/>
              <a:gd name="connsiteY3808" fmla="*/ 131762 h 6817915"/>
              <a:gd name="connsiteX3809" fmla="*/ 728588 w 7219081"/>
              <a:gd name="connsiteY3809" fmla="*/ 127397 h 6817915"/>
              <a:gd name="connsiteX3810" fmla="*/ 727001 w 7219081"/>
              <a:gd name="connsiteY3810" fmla="*/ 122634 h 6817915"/>
              <a:gd name="connsiteX3811" fmla="*/ 727001 w 7219081"/>
              <a:gd name="connsiteY3811" fmla="*/ 117872 h 6817915"/>
              <a:gd name="connsiteX3812" fmla="*/ 727001 w 7219081"/>
              <a:gd name="connsiteY3812" fmla="*/ 115887 h 6817915"/>
              <a:gd name="connsiteX3813" fmla="*/ 727397 w 7219081"/>
              <a:gd name="connsiteY3813" fmla="*/ 113109 h 6817915"/>
              <a:gd name="connsiteX3814" fmla="*/ 728588 w 7219081"/>
              <a:gd name="connsiteY3814" fmla="*/ 110331 h 6817915"/>
              <a:gd name="connsiteX3815" fmla="*/ 730175 w 7219081"/>
              <a:gd name="connsiteY3815" fmla="*/ 107950 h 6817915"/>
              <a:gd name="connsiteX3816" fmla="*/ 731762 w 7219081"/>
              <a:gd name="connsiteY3816" fmla="*/ 105172 h 6817915"/>
              <a:gd name="connsiteX3817" fmla="*/ 733747 w 7219081"/>
              <a:gd name="connsiteY3817" fmla="*/ 101997 h 6817915"/>
              <a:gd name="connsiteX3818" fmla="*/ 740494 w 7219081"/>
              <a:gd name="connsiteY3818" fmla="*/ 105966 h 6817915"/>
              <a:gd name="connsiteX3819" fmla="*/ 746844 w 7219081"/>
              <a:gd name="connsiteY3819" fmla="*/ 108744 h 6817915"/>
              <a:gd name="connsiteX3820" fmla="*/ 753591 w 7219081"/>
              <a:gd name="connsiteY3820" fmla="*/ 111919 h 6817915"/>
              <a:gd name="connsiteX3821" fmla="*/ 760735 w 7219081"/>
              <a:gd name="connsiteY3821" fmla="*/ 114300 h 6817915"/>
              <a:gd name="connsiteX3822" fmla="*/ 767482 w 7219081"/>
              <a:gd name="connsiteY3822" fmla="*/ 115887 h 6817915"/>
              <a:gd name="connsiteX3823" fmla="*/ 774626 w 7219081"/>
              <a:gd name="connsiteY3823" fmla="*/ 116284 h 6817915"/>
              <a:gd name="connsiteX3824" fmla="*/ 782166 w 7219081"/>
              <a:gd name="connsiteY3824" fmla="*/ 116284 h 6817915"/>
              <a:gd name="connsiteX3825" fmla="*/ 789707 w 7219081"/>
              <a:gd name="connsiteY3825" fmla="*/ 114697 h 6817915"/>
              <a:gd name="connsiteX3826" fmla="*/ 796453 w 7219081"/>
              <a:gd name="connsiteY3826" fmla="*/ 120650 h 6817915"/>
              <a:gd name="connsiteX3827" fmla="*/ 798836 w 7219081"/>
              <a:gd name="connsiteY3827" fmla="*/ 119856 h 6817915"/>
              <a:gd name="connsiteX3828" fmla="*/ 799629 w 7219081"/>
              <a:gd name="connsiteY3828" fmla="*/ 115887 h 6817915"/>
              <a:gd name="connsiteX3829" fmla="*/ 800025 w 7219081"/>
              <a:gd name="connsiteY3829" fmla="*/ 111522 h 6817915"/>
              <a:gd name="connsiteX3830" fmla="*/ 801613 w 7219081"/>
              <a:gd name="connsiteY3830" fmla="*/ 108347 h 6817915"/>
              <a:gd name="connsiteX3831" fmla="*/ 803202 w 7219081"/>
              <a:gd name="connsiteY3831" fmla="*/ 105966 h 6817915"/>
              <a:gd name="connsiteX3832" fmla="*/ 805185 w 7219081"/>
              <a:gd name="connsiteY3832" fmla="*/ 103584 h 6817915"/>
              <a:gd name="connsiteX3833" fmla="*/ 807963 w 7219081"/>
              <a:gd name="connsiteY3833" fmla="*/ 101600 h 6817915"/>
              <a:gd name="connsiteX3834" fmla="*/ 810741 w 7219081"/>
              <a:gd name="connsiteY3834" fmla="*/ 100012 h 6817915"/>
              <a:gd name="connsiteX3835" fmla="*/ 813122 w 7219081"/>
              <a:gd name="connsiteY3835" fmla="*/ 98822 h 6817915"/>
              <a:gd name="connsiteX3836" fmla="*/ 819473 w 7219081"/>
              <a:gd name="connsiteY3836" fmla="*/ 96440 h 6817915"/>
              <a:gd name="connsiteX3837" fmla="*/ 825426 w 7219081"/>
              <a:gd name="connsiteY3837" fmla="*/ 94059 h 6817915"/>
              <a:gd name="connsiteX3838" fmla="*/ 830981 w 7219081"/>
              <a:gd name="connsiteY3838" fmla="*/ 91678 h 6817915"/>
              <a:gd name="connsiteX3839" fmla="*/ 833761 w 7219081"/>
              <a:gd name="connsiteY3839" fmla="*/ 90091 h 6817915"/>
              <a:gd name="connsiteX3840" fmla="*/ 836539 w 7219081"/>
              <a:gd name="connsiteY3840" fmla="*/ 87709 h 6817915"/>
              <a:gd name="connsiteX3841" fmla="*/ 864320 w 7219081"/>
              <a:gd name="connsiteY3841" fmla="*/ 90091 h 6817915"/>
              <a:gd name="connsiteX3842" fmla="*/ 925835 w 7219081"/>
              <a:gd name="connsiteY3842" fmla="*/ 88900 h 6817915"/>
              <a:gd name="connsiteX3843" fmla="*/ 929407 w 7219081"/>
              <a:gd name="connsiteY3843" fmla="*/ 88900 h 6817915"/>
              <a:gd name="connsiteX3844" fmla="*/ 933377 w 7219081"/>
              <a:gd name="connsiteY3844" fmla="*/ 88900 h 6817915"/>
              <a:gd name="connsiteX3845" fmla="*/ 936153 w 7219081"/>
              <a:gd name="connsiteY3845" fmla="*/ 90091 h 6817915"/>
              <a:gd name="connsiteX3846" fmla="*/ 940122 w 7219081"/>
              <a:gd name="connsiteY3846" fmla="*/ 91678 h 6817915"/>
              <a:gd name="connsiteX3847" fmla="*/ 979412 w 7219081"/>
              <a:gd name="connsiteY3847" fmla="*/ 85725 h 6817915"/>
              <a:gd name="connsiteX3848" fmla="*/ 985763 w 7219081"/>
              <a:gd name="connsiteY3848" fmla="*/ 89297 h 6817915"/>
              <a:gd name="connsiteX3849" fmla="*/ 990129 w 7219081"/>
              <a:gd name="connsiteY3849" fmla="*/ 92472 h 6817915"/>
              <a:gd name="connsiteX3850" fmla="*/ 990922 w 7219081"/>
              <a:gd name="connsiteY3850" fmla="*/ 94059 h 6817915"/>
              <a:gd name="connsiteX3851" fmla="*/ 992113 w 7219081"/>
              <a:gd name="connsiteY3851" fmla="*/ 95647 h 6817915"/>
              <a:gd name="connsiteX3852" fmla="*/ 992113 w 7219081"/>
              <a:gd name="connsiteY3852" fmla="*/ 97234 h 6817915"/>
              <a:gd name="connsiteX3853" fmla="*/ 992113 w 7219081"/>
              <a:gd name="connsiteY3853" fmla="*/ 99615 h 6817915"/>
              <a:gd name="connsiteX3854" fmla="*/ 990922 w 7219081"/>
              <a:gd name="connsiteY3854" fmla="*/ 101997 h 6817915"/>
              <a:gd name="connsiteX3855" fmla="*/ 989334 w 7219081"/>
              <a:gd name="connsiteY3855" fmla="*/ 104378 h 6817915"/>
              <a:gd name="connsiteX3856" fmla="*/ 984176 w 7219081"/>
              <a:gd name="connsiteY3856" fmla="*/ 110331 h 6817915"/>
              <a:gd name="connsiteX3857" fmla="*/ 977031 w 7219081"/>
              <a:gd name="connsiteY3857" fmla="*/ 118269 h 6817915"/>
              <a:gd name="connsiteX3858" fmla="*/ 966316 w 7219081"/>
              <a:gd name="connsiteY3858" fmla="*/ 128984 h 6817915"/>
              <a:gd name="connsiteX3859" fmla="*/ 968300 w 7219081"/>
              <a:gd name="connsiteY3859" fmla="*/ 132556 h 6817915"/>
              <a:gd name="connsiteX3860" fmla="*/ 971078 w 7219081"/>
              <a:gd name="connsiteY3860" fmla="*/ 136922 h 6817915"/>
              <a:gd name="connsiteX3861" fmla="*/ 974253 w 7219081"/>
              <a:gd name="connsiteY3861" fmla="*/ 136128 h 6817915"/>
              <a:gd name="connsiteX3862" fmla="*/ 977429 w 7219081"/>
              <a:gd name="connsiteY3862" fmla="*/ 136128 h 6817915"/>
              <a:gd name="connsiteX3863" fmla="*/ 980207 w 7219081"/>
              <a:gd name="connsiteY3863" fmla="*/ 136128 h 6817915"/>
              <a:gd name="connsiteX3864" fmla="*/ 982588 w 7219081"/>
              <a:gd name="connsiteY3864" fmla="*/ 136922 h 6817915"/>
              <a:gd name="connsiteX3865" fmla="*/ 984573 w 7219081"/>
              <a:gd name="connsiteY3865" fmla="*/ 137715 h 6817915"/>
              <a:gd name="connsiteX3866" fmla="*/ 986953 w 7219081"/>
              <a:gd name="connsiteY3866" fmla="*/ 138906 h 6817915"/>
              <a:gd name="connsiteX3867" fmla="*/ 988541 w 7219081"/>
              <a:gd name="connsiteY3867" fmla="*/ 140494 h 6817915"/>
              <a:gd name="connsiteX3868" fmla="*/ 989334 w 7219081"/>
              <a:gd name="connsiteY3868" fmla="*/ 142081 h 6817915"/>
              <a:gd name="connsiteX3869" fmla="*/ 992113 w 7219081"/>
              <a:gd name="connsiteY3869" fmla="*/ 145653 h 6817915"/>
              <a:gd name="connsiteX3870" fmla="*/ 993701 w 7219081"/>
              <a:gd name="connsiteY3870" fmla="*/ 150416 h 6817915"/>
              <a:gd name="connsiteX3871" fmla="*/ 994891 w 7219081"/>
              <a:gd name="connsiteY3871" fmla="*/ 155178 h 6817915"/>
              <a:gd name="connsiteX3872" fmla="*/ 995684 w 7219081"/>
              <a:gd name="connsiteY3872" fmla="*/ 160337 h 6817915"/>
              <a:gd name="connsiteX3873" fmla="*/ 1042516 w 7219081"/>
              <a:gd name="connsiteY3873" fmla="*/ 161131 h 6817915"/>
              <a:gd name="connsiteX3874" fmla="*/ 1054422 w 7219081"/>
              <a:gd name="connsiteY3874" fmla="*/ 144066 h 6817915"/>
              <a:gd name="connsiteX3875" fmla="*/ 1058391 w 7219081"/>
              <a:gd name="connsiteY3875" fmla="*/ 140097 h 6817915"/>
              <a:gd name="connsiteX3876" fmla="*/ 1063154 w 7219081"/>
              <a:gd name="connsiteY3876" fmla="*/ 136128 h 6817915"/>
              <a:gd name="connsiteX3877" fmla="*/ 1068312 w 7219081"/>
              <a:gd name="connsiteY3877" fmla="*/ 132159 h 6817915"/>
              <a:gd name="connsiteX3878" fmla="*/ 1072679 w 7219081"/>
              <a:gd name="connsiteY3878" fmla="*/ 127794 h 6817915"/>
              <a:gd name="connsiteX3879" fmla="*/ 1074266 w 7219081"/>
              <a:gd name="connsiteY3879" fmla="*/ 125809 h 6817915"/>
              <a:gd name="connsiteX3880" fmla="*/ 1075457 w 7219081"/>
              <a:gd name="connsiteY3880" fmla="*/ 123031 h 6817915"/>
              <a:gd name="connsiteX3881" fmla="*/ 1076250 w 7219081"/>
              <a:gd name="connsiteY3881" fmla="*/ 121047 h 6817915"/>
              <a:gd name="connsiteX3882" fmla="*/ 1076250 w 7219081"/>
              <a:gd name="connsiteY3882" fmla="*/ 117872 h 6817915"/>
              <a:gd name="connsiteX3883" fmla="*/ 1076250 w 7219081"/>
              <a:gd name="connsiteY3883" fmla="*/ 114697 h 6817915"/>
              <a:gd name="connsiteX3884" fmla="*/ 1074662 w 7219081"/>
              <a:gd name="connsiteY3884" fmla="*/ 111522 h 6817915"/>
              <a:gd name="connsiteX3885" fmla="*/ 1073076 w 7219081"/>
              <a:gd name="connsiteY3885" fmla="*/ 107950 h 6817915"/>
              <a:gd name="connsiteX3886" fmla="*/ 1070694 w 7219081"/>
              <a:gd name="connsiteY3886" fmla="*/ 103584 h 6817915"/>
              <a:gd name="connsiteX3887" fmla="*/ 1076250 w 7219081"/>
              <a:gd name="connsiteY3887" fmla="*/ 103187 h 6817915"/>
              <a:gd name="connsiteX3888" fmla="*/ 1082600 w 7219081"/>
              <a:gd name="connsiteY3888" fmla="*/ 102791 h 6817915"/>
              <a:gd name="connsiteX3889" fmla="*/ 1088950 w 7219081"/>
              <a:gd name="connsiteY3889" fmla="*/ 101600 h 6817915"/>
              <a:gd name="connsiteX3890" fmla="*/ 1095301 w 7219081"/>
              <a:gd name="connsiteY3890" fmla="*/ 101600 h 6817915"/>
              <a:gd name="connsiteX3891" fmla="*/ 1098078 w 7219081"/>
              <a:gd name="connsiteY3891" fmla="*/ 101600 h 6817915"/>
              <a:gd name="connsiteX3892" fmla="*/ 1101255 w 7219081"/>
              <a:gd name="connsiteY3892" fmla="*/ 101997 h 6817915"/>
              <a:gd name="connsiteX3893" fmla="*/ 1103635 w 7219081"/>
              <a:gd name="connsiteY3893" fmla="*/ 103187 h 6817915"/>
              <a:gd name="connsiteX3894" fmla="*/ 1106412 w 7219081"/>
              <a:gd name="connsiteY3894" fmla="*/ 104775 h 6817915"/>
              <a:gd name="connsiteX3895" fmla="*/ 1108794 w 7219081"/>
              <a:gd name="connsiteY3895" fmla="*/ 106759 h 6817915"/>
              <a:gd name="connsiteX3896" fmla="*/ 1111175 w 7219081"/>
              <a:gd name="connsiteY3896" fmla="*/ 108744 h 6817915"/>
              <a:gd name="connsiteX3897" fmla="*/ 1113159 w 7219081"/>
              <a:gd name="connsiteY3897" fmla="*/ 111919 h 6817915"/>
              <a:gd name="connsiteX3898" fmla="*/ 1115144 w 7219081"/>
              <a:gd name="connsiteY3898" fmla="*/ 115887 h 6817915"/>
              <a:gd name="connsiteX3899" fmla="*/ 1145307 w 7219081"/>
              <a:gd name="connsiteY3899" fmla="*/ 97234 h 6817915"/>
              <a:gd name="connsiteX3900" fmla="*/ 1145307 w 7219081"/>
              <a:gd name="connsiteY3900" fmla="*/ 100012 h 6817915"/>
              <a:gd name="connsiteX3901" fmla="*/ 1145307 w 7219081"/>
              <a:gd name="connsiteY3901" fmla="*/ 102791 h 6817915"/>
              <a:gd name="connsiteX3902" fmla="*/ 1145307 w 7219081"/>
              <a:gd name="connsiteY3902" fmla="*/ 105172 h 6817915"/>
              <a:gd name="connsiteX3903" fmla="*/ 1144116 w 7219081"/>
              <a:gd name="connsiteY3903" fmla="*/ 107950 h 6817915"/>
              <a:gd name="connsiteX3904" fmla="*/ 1172691 w 7219081"/>
              <a:gd name="connsiteY3904" fmla="*/ 89297 h 6817915"/>
              <a:gd name="connsiteX3905" fmla="*/ 1204837 w 7219081"/>
              <a:gd name="connsiteY3905" fmla="*/ 90884 h 6817915"/>
              <a:gd name="connsiteX3906" fmla="*/ 1205631 w 7219081"/>
              <a:gd name="connsiteY3906" fmla="*/ 94853 h 6817915"/>
              <a:gd name="connsiteX3907" fmla="*/ 1207220 w 7219081"/>
              <a:gd name="connsiteY3907" fmla="*/ 98425 h 6817915"/>
              <a:gd name="connsiteX3908" fmla="*/ 1208806 w 7219081"/>
              <a:gd name="connsiteY3908" fmla="*/ 102791 h 6817915"/>
              <a:gd name="connsiteX3909" fmla="*/ 1209998 w 7219081"/>
              <a:gd name="connsiteY3909" fmla="*/ 106362 h 6817915"/>
              <a:gd name="connsiteX3910" fmla="*/ 1209998 w 7219081"/>
              <a:gd name="connsiteY3910" fmla="*/ 109934 h 6817915"/>
              <a:gd name="connsiteX3911" fmla="*/ 1209600 w 7219081"/>
              <a:gd name="connsiteY3911" fmla="*/ 111522 h 6817915"/>
              <a:gd name="connsiteX3912" fmla="*/ 1208409 w 7219081"/>
              <a:gd name="connsiteY3912" fmla="*/ 113109 h 6817915"/>
              <a:gd name="connsiteX3913" fmla="*/ 1207220 w 7219081"/>
              <a:gd name="connsiteY3913" fmla="*/ 114697 h 6817915"/>
              <a:gd name="connsiteX3914" fmla="*/ 1205235 w 7219081"/>
              <a:gd name="connsiteY3914" fmla="*/ 116284 h 6817915"/>
              <a:gd name="connsiteX3915" fmla="*/ 1202456 w 7219081"/>
              <a:gd name="connsiteY3915" fmla="*/ 117872 h 6817915"/>
              <a:gd name="connsiteX3916" fmla="*/ 1200076 w 7219081"/>
              <a:gd name="connsiteY3916" fmla="*/ 119062 h 6817915"/>
              <a:gd name="connsiteX3917" fmla="*/ 1200472 w 7219081"/>
              <a:gd name="connsiteY3917" fmla="*/ 125809 h 6817915"/>
              <a:gd name="connsiteX3918" fmla="*/ 1202059 w 7219081"/>
              <a:gd name="connsiteY3918" fmla="*/ 131762 h 6817915"/>
              <a:gd name="connsiteX3919" fmla="*/ 1204044 w 7219081"/>
              <a:gd name="connsiteY3919" fmla="*/ 136922 h 6817915"/>
              <a:gd name="connsiteX3920" fmla="*/ 1207220 w 7219081"/>
              <a:gd name="connsiteY3920" fmla="*/ 141684 h 6817915"/>
              <a:gd name="connsiteX3921" fmla="*/ 1211187 w 7219081"/>
              <a:gd name="connsiteY3921" fmla="*/ 145256 h 6817915"/>
              <a:gd name="connsiteX3922" fmla="*/ 1215950 w 7219081"/>
              <a:gd name="connsiteY3922" fmla="*/ 148431 h 6817915"/>
              <a:gd name="connsiteX3923" fmla="*/ 1221507 w 7219081"/>
              <a:gd name="connsiteY3923" fmla="*/ 150416 h 6817915"/>
              <a:gd name="connsiteX3924" fmla="*/ 1228253 w 7219081"/>
              <a:gd name="connsiteY3924" fmla="*/ 152003 h 6817915"/>
              <a:gd name="connsiteX3925" fmla="*/ 1249684 w 7219081"/>
              <a:gd name="connsiteY3925" fmla="*/ 113109 h 6817915"/>
              <a:gd name="connsiteX3926" fmla="*/ 1274291 w 7219081"/>
              <a:gd name="connsiteY3926" fmla="*/ 88900 h 6817915"/>
              <a:gd name="connsiteX3927" fmla="*/ 1272703 w 7219081"/>
              <a:gd name="connsiteY3927" fmla="*/ 86122 h 6817915"/>
              <a:gd name="connsiteX3928" fmla="*/ 1271116 w 7219081"/>
              <a:gd name="connsiteY3928" fmla="*/ 83741 h 6817915"/>
              <a:gd name="connsiteX3929" fmla="*/ 1270719 w 7219081"/>
              <a:gd name="connsiteY3929" fmla="*/ 80566 h 6817915"/>
              <a:gd name="connsiteX3930" fmla="*/ 1269926 w 7219081"/>
              <a:gd name="connsiteY3930" fmla="*/ 77787 h 6817915"/>
              <a:gd name="connsiteX3931" fmla="*/ 1269926 w 7219081"/>
              <a:gd name="connsiteY3931" fmla="*/ 74612 h 6817915"/>
              <a:gd name="connsiteX3932" fmla="*/ 1269926 w 7219081"/>
              <a:gd name="connsiteY3932" fmla="*/ 71437 h 6817915"/>
              <a:gd name="connsiteX3933" fmla="*/ 1271116 w 7219081"/>
              <a:gd name="connsiteY3933" fmla="*/ 65087 h 6817915"/>
              <a:gd name="connsiteX3934" fmla="*/ 1277466 w 7219081"/>
              <a:gd name="connsiteY3934" fmla="*/ 58340 h 6817915"/>
              <a:gd name="connsiteX3935" fmla="*/ 1290959 w 7219081"/>
              <a:gd name="connsiteY3935" fmla="*/ 57944 h 6817915"/>
              <a:gd name="connsiteX3936" fmla="*/ 1302072 w 7219081"/>
              <a:gd name="connsiteY3936" fmla="*/ 60325 h 6817915"/>
              <a:gd name="connsiteX3937" fmla="*/ 1313581 w 7219081"/>
              <a:gd name="connsiteY3937" fmla="*/ 63500 h 6817915"/>
              <a:gd name="connsiteX3938" fmla="*/ 1325091 w 7219081"/>
              <a:gd name="connsiteY3938" fmla="*/ 66675 h 6817915"/>
              <a:gd name="connsiteX3939" fmla="*/ 1330647 w 7219081"/>
              <a:gd name="connsiteY3939" fmla="*/ 67866 h 6817915"/>
              <a:gd name="connsiteX3940" fmla="*/ 1336203 w 7219081"/>
              <a:gd name="connsiteY3940" fmla="*/ 69056 h 6817915"/>
              <a:gd name="connsiteX3941" fmla="*/ 1342156 w 7219081"/>
              <a:gd name="connsiteY3941" fmla="*/ 69453 h 6817915"/>
              <a:gd name="connsiteX3942" fmla="*/ 1347712 w 7219081"/>
              <a:gd name="connsiteY3942" fmla="*/ 69453 h 6817915"/>
              <a:gd name="connsiteX3943" fmla="*/ 1354062 w 7219081"/>
              <a:gd name="connsiteY3943" fmla="*/ 69056 h 6817915"/>
              <a:gd name="connsiteX3944" fmla="*/ 1360016 w 7219081"/>
              <a:gd name="connsiteY3944" fmla="*/ 67866 h 6817915"/>
              <a:gd name="connsiteX3945" fmla="*/ 1365969 w 7219081"/>
              <a:gd name="connsiteY3945" fmla="*/ 65881 h 6817915"/>
              <a:gd name="connsiteX3946" fmla="*/ 1371922 w 7219081"/>
              <a:gd name="connsiteY3946" fmla="*/ 63103 h 6817915"/>
              <a:gd name="connsiteX3947" fmla="*/ 1377875 w 7219081"/>
              <a:gd name="connsiteY3947" fmla="*/ 59134 h 6817915"/>
              <a:gd name="connsiteX3948" fmla="*/ 1384225 w 7219081"/>
              <a:gd name="connsiteY3948" fmla="*/ 54372 h 6817915"/>
              <a:gd name="connsiteX3949" fmla="*/ 1561231 w 7219081"/>
              <a:gd name="connsiteY3949" fmla="*/ 46434 h 6817915"/>
              <a:gd name="connsiteX3950" fmla="*/ 1560041 w 7219081"/>
              <a:gd name="connsiteY3950" fmla="*/ 51594 h 6817915"/>
              <a:gd name="connsiteX3951" fmla="*/ 1558850 w 7219081"/>
              <a:gd name="connsiteY3951" fmla="*/ 56356 h 6817915"/>
              <a:gd name="connsiteX3952" fmla="*/ 1556469 w 7219081"/>
              <a:gd name="connsiteY3952" fmla="*/ 66675 h 6817915"/>
              <a:gd name="connsiteX3953" fmla="*/ 1555278 w 7219081"/>
              <a:gd name="connsiteY3953" fmla="*/ 71437 h 6817915"/>
              <a:gd name="connsiteX3954" fmla="*/ 1555278 w 7219081"/>
              <a:gd name="connsiteY3954" fmla="*/ 76200 h 6817915"/>
              <a:gd name="connsiteX3955" fmla="*/ 1555278 w 7219081"/>
              <a:gd name="connsiteY3955" fmla="*/ 80962 h 6817915"/>
              <a:gd name="connsiteX3956" fmla="*/ 1556469 w 7219081"/>
              <a:gd name="connsiteY3956" fmla="*/ 85328 h 6817915"/>
              <a:gd name="connsiteX3957" fmla="*/ 1558056 w 7219081"/>
              <a:gd name="connsiteY3957" fmla="*/ 88900 h 6817915"/>
              <a:gd name="connsiteX3958" fmla="*/ 1560041 w 7219081"/>
              <a:gd name="connsiteY3958" fmla="*/ 92472 h 6817915"/>
              <a:gd name="connsiteX3959" fmla="*/ 1562025 w 7219081"/>
              <a:gd name="connsiteY3959" fmla="*/ 95250 h 6817915"/>
              <a:gd name="connsiteX3960" fmla="*/ 1564009 w 7219081"/>
              <a:gd name="connsiteY3960" fmla="*/ 97234 h 6817915"/>
              <a:gd name="connsiteX3961" fmla="*/ 1566391 w 7219081"/>
              <a:gd name="connsiteY3961" fmla="*/ 98822 h 6817915"/>
              <a:gd name="connsiteX3962" fmla="*/ 1568772 w 7219081"/>
              <a:gd name="connsiteY3962" fmla="*/ 100409 h 6817915"/>
              <a:gd name="connsiteX3963" fmla="*/ 1571550 w 7219081"/>
              <a:gd name="connsiteY3963" fmla="*/ 101600 h 6817915"/>
              <a:gd name="connsiteX3964" fmla="*/ 1574725 w 7219081"/>
              <a:gd name="connsiteY3964" fmla="*/ 101997 h 6817915"/>
              <a:gd name="connsiteX3965" fmla="*/ 1580678 w 7219081"/>
              <a:gd name="connsiteY3965" fmla="*/ 102791 h 6817915"/>
              <a:gd name="connsiteX3966" fmla="*/ 1587028 w 7219081"/>
              <a:gd name="connsiteY3966" fmla="*/ 101997 h 6817915"/>
              <a:gd name="connsiteX3967" fmla="*/ 1599331 w 7219081"/>
              <a:gd name="connsiteY3967" fmla="*/ 101203 h 6817915"/>
              <a:gd name="connsiteX3968" fmla="*/ 1599331 w 7219081"/>
              <a:gd name="connsiteY3968" fmla="*/ 89297 h 6817915"/>
              <a:gd name="connsiteX3969" fmla="*/ 1600125 w 7219081"/>
              <a:gd name="connsiteY3969" fmla="*/ 83344 h 6817915"/>
              <a:gd name="connsiteX3970" fmla="*/ 1600919 w 7219081"/>
              <a:gd name="connsiteY3970" fmla="*/ 77787 h 6817915"/>
              <a:gd name="connsiteX3971" fmla="*/ 1602506 w 7219081"/>
              <a:gd name="connsiteY3971" fmla="*/ 72231 h 6817915"/>
              <a:gd name="connsiteX3972" fmla="*/ 1603697 w 7219081"/>
              <a:gd name="connsiteY3972" fmla="*/ 69453 h 6817915"/>
              <a:gd name="connsiteX3973" fmla="*/ 1605284 w 7219081"/>
              <a:gd name="connsiteY3973" fmla="*/ 67469 h 6817915"/>
              <a:gd name="connsiteX3974" fmla="*/ 1606872 w 7219081"/>
              <a:gd name="connsiteY3974" fmla="*/ 64691 h 6817915"/>
              <a:gd name="connsiteX3975" fmla="*/ 1609650 w 7219081"/>
              <a:gd name="connsiteY3975" fmla="*/ 62706 h 6817915"/>
              <a:gd name="connsiteX3976" fmla="*/ 1611634 w 7219081"/>
              <a:gd name="connsiteY3976" fmla="*/ 60325 h 6817915"/>
              <a:gd name="connsiteX3977" fmla="*/ 1614809 w 7219081"/>
              <a:gd name="connsiteY3977" fmla="*/ 59134 h 6817915"/>
              <a:gd name="connsiteX3978" fmla="*/ 1639812 w 7219081"/>
              <a:gd name="connsiteY3978" fmla="*/ 111125 h 6817915"/>
              <a:gd name="connsiteX3979" fmla="*/ 1641400 w 7219081"/>
              <a:gd name="connsiteY3979" fmla="*/ 109934 h 6817915"/>
              <a:gd name="connsiteX3980" fmla="*/ 1646162 w 7219081"/>
              <a:gd name="connsiteY3980" fmla="*/ 111125 h 6817915"/>
              <a:gd name="connsiteX3981" fmla="*/ 1650131 w 7219081"/>
              <a:gd name="connsiteY3981" fmla="*/ 112712 h 6817915"/>
              <a:gd name="connsiteX3982" fmla="*/ 1653703 w 7219081"/>
              <a:gd name="connsiteY3982" fmla="*/ 115094 h 6817915"/>
              <a:gd name="connsiteX3983" fmla="*/ 1656481 w 7219081"/>
              <a:gd name="connsiteY3983" fmla="*/ 118269 h 6817915"/>
              <a:gd name="connsiteX3984" fmla="*/ 1658466 w 7219081"/>
              <a:gd name="connsiteY3984" fmla="*/ 121047 h 6817915"/>
              <a:gd name="connsiteX3985" fmla="*/ 1660450 w 7219081"/>
              <a:gd name="connsiteY3985" fmla="*/ 123031 h 6817915"/>
              <a:gd name="connsiteX3986" fmla="*/ 1662434 w 7219081"/>
              <a:gd name="connsiteY3986" fmla="*/ 124222 h 6817915"/>
              <a:gd name="connsiteX3987" fmla="*/ 1664816 w 7219081"/>
              <a:gd name="connsiteY3987" fmla="*/ 125412 h 6817915"/>
              <a:gd name="connsiteX3988" fmla="*/ 1666800 w 7219081"/>
              <a:gd name="connsiteY3988" fmla="*/ 125809 h 6817915"/>
              <a:gd name="connsiteX3989" fmla="*/ 1668784 w 7219081"/>
              <a:gd name="connsiteY3989" fmla="*/ 125809 h 6817915"/>
              <a:gd name="connsiteX3990" fmla="*/ 1672753 w 7219081"/>
              <a:gd name="connsiteY3990" fmla="*/ 124619 h 6817915"/>
              <a:gd name="connsiteX3991" fmla="*/ 1676325 w 7219081"/>
              <a:gd name="connsiteY3991" fmla="*/ 123031 h 6817915"/>
              <a:gd name="connsiteX3992" fmla="*/ 1680691 w 7219081"/>
              <a:gd name="connsiteY3992" fmla="*/ 121047 h 6817915"/>
              <a:gd name="connsiteX3993" fmla="*/ 1684262 w 7219081"/>
              <a:gd name="connsiteY3993" fmla="*/ 118269 h 6817915"/>
              <a:gd name="connsiteX3994" fmla="*/ 1687834 w 7219081"/>
              <a:gd name="connsiteY3994" fmla="*/ 116284 h 6817915"/>
              <a:gd name="connsiteX3995" fmla="*/ 1695375 w 7219081"/>
              <a:gd name="connsiteY3995" fmla="*/ 117475 h 6817915"/>
              <a:gd name="connsiteX3996" fmla="*/ 1702519 w 7219081"/>
              <a:gd name="connsiteY3996" fmla="*/ 117475 h 6817915"/>
              <a:gd name="connsiteX3997" fmla="*/ 1705694 w 7219081"/>
              <a:gd name="connsiteY3997" fmla="*/ 109934 h 6817915"/>
              <a:gd name="connsiteX3998" fmla="*/ 1710456 w 7219081"/>
              <a:gd name="connsiteY3998" fmla="*/ 103187 h 6817915"/>
              <a:gd name="connsiteX3999" fmla="*/ 1715219 w 7219081"/>
              <a:gd name="connsiteY3999" fmla="*/ 96837 h 6817915"/>
              <a:gd name="connsiteX4000" fmla="*/ 1720378 w 7219081"/>
              <a:gd name="connsiteY4000" fmla="*/ 90884 h 6817915"/>
              <a:gd name="connsiteX4001" fmla="*/ 1726331 w 7219081"/>
              <a:gd name="connsiteY4001" fmla="*/ 85725 h 6817915"/>
              <a:gd name="connsiteX4002" fmla="*/ 1732681 w 7219081"/>
              <a:gd name="connsiteY4002" fmla="*/ 80566 h 6817915"/>
              <a:gd name="connsiteX4003" fmla="*/ 1745778 w 7219081"/>
              <a:gd name="connsiteY4003" fmla="*/ 71041 h 6817915"/>
              <a:gd name="connsiteX4004" fmla="*/ 1752128 w 7219081"/>
              <a:gd name="connsiteY4004" fmla="*/ 72231 h 6817915"/>
              <a:gd name="connsiteX4005" fmla="*/ 1756891 w 7219081"/>
              <a:gd name="connsiteY4005" fmla="*/ 74216 h 6817915"/>
              <a:gd name="connsiteX4006" fmla="*/ 1761653 w 7219081"/>
              <a:gd name="connsiteY4006" fmla="*/ 76200 h 6817915"/>
              <a:gd name="connsiteX4007" fmla="*/ 1764828 w 7219081"/>
              <a:gd name="connsiteY4007" fmla="*/ 78978 h 6817915"/>
              <a:gd name="connsiteX4008" fmla="*/ 1768003 w 7219081"/>
              <a:gd name="connsiteY4008" fmla="*/ 81756 h 6817915"/>
              <a:gd name="connsiteX4009" fmla="*/ 1769987 w 7219081"/>
              <a:gd name="connsiteY4009" fmla="*/ 85328 h 6817915"/>
              <a:gd name="connsiteX4010" fmla="*/ 1771972 w 7219081"/>
              <a:gd name="connsiteY4010" fmla="*/ 88900 h 6817915"/>
              <a:gd name="connsiteX4011" fmla="*/ 1773559 w 7219081"/>
              <a:gd name="connsiteY4011" fmla="*/ 92472 h 6817915"/>
              <a:gd name="connsiteX4012" fmla="*/ 1774750 w 7219081"/>
              <a:gd name="connsiteY4012" fmla="*/ 96837 h 6817915"/>
              <a:gd name="connsiteX4013" fmla="*/ 1775147 w 7219081"/>
              <a:gd name="connsiteY4013" fmla="*/ 101203 h 6817915"/>
              <a:gd name="connsiteX4014" fmla="*/ 1776337 w 7219081"/>
              <a:gd name="connsiteY4014" fmla="*/ 109934 h 6817915"/>
              <a:gd name="connsiteX4015" fmla="*/ 1776734 w 7219081"/>
              <a:gd name="connsiteY4015" fmla="*/ 119062 h 6817915"/>
              <a:gd name="connsiteX4016" fmla="*/ 1777925 w 7219081"/>
              <a:gd name="connsiteY4016" fmla="*/ 127397 h 6817915"/>
              <a:gd name="connsiteX4017" fmla="*/ 1805309 w 7219081"/>
              <a:gd name="connsiteY4017" fmla="*/ 132159 h 6817915"/>
              <a:gd name="connsiteX4018" fmla="*/ 1804516 w 7219081"/>
              <a:gd name="connsiteY4018" fmla="*/ 126206 h 6817915"/>
              <a:gd name="connsiteX4019" fmla="*/ 1804516 w 7219081"/>
              <a:gd name="connsiteY4019" fmla="*/ 121047 h 6817915"/>
              <a:gd name="connsiteX4020" fmla="*/ 1805309 w 7219081"/>
              <a:gd name="connsiteY4020" fmla="*/ 115887 h 6817915"/>
              <a:gd name="connsiteX4021" fmla="*/ 1806103 w 7219081"/>
              <a:gd name="connsiteY4021" fmla="*/ 111522 h 6817915"/>
              <a:gd name="connsiteX4022" fmla="*/ 1807294 w 7219081"/>
              <a:gd name="connsiteY4022" fmla="*/ 107553 h 6817915"/>
              <a:gd name="connsiteX4023" fmla="*/ 1808881 w 7219081"/>
              <a:gd name="connsiteY4023" fmla="*/ 103187 h 6817915"/>
              <a:gd name="connsiteX4024" fmla="*/ 1810866 w 7219081"/>
              <a:gd name="connsiteY4024" fmla="*/ 100012 h 6817915"/>
              <a:gd name="connsiteX4025" fmla="*/ 1813644 w 7219081"/>
              <a:gd name="connsiteY4025" fmla="*/ 96837 h 6817915"/>
              <a:gd name="connsiteX4026" fmla="*/ 1816422 w 7219081"/>
              <a:gd name="connsiteY4026" fmla="*/ 94059 h 6817915"/>
              <a:gd name="connsiteX4027" fmla="*/ 1819994 w 7219081"/>
              <a:gd name="connsiteY4027" fmla="*/ 92075 h 6817915"/>
              <a:gd name="connsiteX4028" fmla="*/ 1823566 w 7219081"/>
              <a:gd name="connsiteY4028" fmla="*/ 90487 h 6817915"/>
              <a:gd name="connsiteX4029" fmla="*/ 1827931 w 7219081"/>
              <a:gd name="connsiteY4029" fmla="*/ 88900 h 6817915"/>
              <a:gd name="connsiteX4030" fmla="*/ 1831900 w 7219081"/>
              <a:gd name="connsiteY4030" fmla="*/ 87709 h 6817915"/>
              <a:gd name="connsiteX4031" fmla="*/ 1837456 w 7219081"/>
              <a:gd name="connsiteY4031" fmla="*/ 87312 h 6817915"/>
              <a:gd name="connsiteX4032" fmla="*/ 1842616 w 7219081"/>
              <a:gd name="connsiteY4032" fmla="*/ 87312 h 6817915"/>
              <a:gd name="connsiteX4033" fmla="*/ 1848569 w 7219081"/>
              <a:gd name="connsiteY4033" fmla="*/ 87709 h 6817915"/>
              <a:gd name="connsiteX4034" fmla="*/ 1876350 w 7219081"/>
              <a:gd name="connsiteY4034" fmla="*/ 87312 h 6817915"/>
              <a:gd name="connsiteX4035" fmla="*/ 1893812 w 7219081"/>
              <a:gd name="connsiteY4035" fmla="*/ 74216 h 6817915"/>
              <a:gd name="connsiteX4036" fmla="*/ 1896987 w 7219081"/>
              <a:gd name="connsiteY4036" fmla="*/ 69056 h 6817915"/>
              <a:gd name="connsiteX4037" fmla="*/ 1900559 w 7219081"/>
              <a:gd name="connsiteY4037" fmla="*/ 64294 h 6817915"/>
              <a:gd name="connsiteX4038" fmla="*/ 1904131 w 7219081"/>
              <a:gd name="connsiteY4038" fmla="*/ 60325 h 6817915"/>
              <a:gd name="connsiteX4039" fmla="*/ 1907703 w 7219081"/>
              <a:gd name="connsiteY4039" fmla="*/ 56753 h 6817915"/>
              <a:gd name="connsiteX4040" fmla="*/ 1911672 w 7219081"/>
              <a:gd name="connsiteY4040" fmla="*/ 54372 h 6817915"/>
              <a:gd name="connsiteX4041" fmla="*/ 1915244 w 7219081"/>
              <a:gd name="connsiteY4041" fmla="*/ 52784 h 6817915"/>
              <a:gd name="connsiteX4042" fmla="*/ 1918816 w 7219081"/>
              <a:gd name="connsiteY4042" fmla="*/ 51197 h 6817915"/>
              <a:gd name="connsiteX4043" fmla="*/ 1922784 w 7219081"/>
              <a:gd name="connsiteY4043" fmla="*/ 50403 h 6817915"/>
              <a:gd name="connsiteX4044" fmla="*/ 1926356 w 7219081"/>
              <a:gd name="connsiteY4044" fmla="*/ 50403 h 6817915"/>
              <a:gd name="connsiteX4045" fmla="*/ 1929928 w 7219081"/>
              <a:gd name="connsiteY4045" fmla="*/ 51594 h 6817915"/>
              <a:gd name="connsiteX4046" fmla="*/ 1933500 w 7219081"/>
              <a:gd name="connsiteY4046" fmla="*/ 53181 h 6817915"/>
              <a:gd name="connsiteX4047" fmla="*/ 1936675 w 7219081"/>
              <a:gd name="connsiteY4047" fmla="*/ 55959 h 6817915"/>
              <a:gd name="connsiteX4048" fmla="*/ 1940644 w 7219081"/>
              <a:gd name="connsiteY4048" fmla="*/ 59134 h 6817915"/>
              <a:gd name="connsiteX4049" fmla="*/ 1944216 w 7219081"/>
              <a:gd name="connsiteY4049" fmla="*/ 63103 h 6817915"/>
              <a:gd name="connsiteX4050" fmla="*/ 1947787 w 7219081"/>
              <a:gd name="connsiteY4050" fmla="*/ 68262 h 6817915"/>
              <a:gd name="connsiteX4051" fmla="*/ 1951359 w 7219081"/>
              <a:gd name="connsiteY4051" fmla="*/ 74216 h 6817915"/>
              <a:gd name="connsiteX4052" fmla="*/ 1952947 w 7219081"/>
              <a:gd name="connsiteY4052" fmla="*/ 86122 h 6817915"/>
              <a:gd name="connsiteX4053" fmla="*/ 1995809 w 7219081"/>
              <a:gd name="connsiteY4053" fmla="*/ 84534 h 6817915"/>
              <a:gd name="connsiteX4054" fmla="*/ 2010494 w 7219081"/>
              <a:gd name="connsiteY4054" fmla="*/ 88900 h 6817915"/>
              <a:gd name="connsiteX4055" fmla="*/ 2030337 w 7219081"/>
              <a:gd name="connsiteY4055" fmla="*/ 65087 h 6817915"/>
              <a:gd name="connsiteX4056" fmla="*/ 2030337 w 7219081"/>
              <a:gd name="connsiteY4056" fmla="*/ 61912 h 6817915"/>
              <a:gd name="connsiteX4057" fmla="*/ 2030337 w 7219081"/>
              <a:gd name="connsiteY4057" fmla="*/ 58340 h 6817915"/>
              <a:gd name="connsiteX4058" fmla="*/ 2031925 w 7219081"/>
              <a:gd name="connsiteY4058" fmla="*/ 53181 h 6817915"/>
              <a:gd name="connsiteX4059" fmla="*/ 2034703 w 7219081"/>
              <a:gd name="connsiteY4059" fmla="*/ 48419 h 6817915"/>
              <a:gd name="connsiteX4060" fmla="*/ 2038275 w 7219081"/>
              <a:gd name="connsiteY4060" fmla="*/ 44847 h 6817915"/>
              <a:gd name="connsiteX4061" fmla="*/ 2042641 w 7219081"/>
              <a:gd name="connsiteY4061" fmla="*/ 41672 h 6817915"/>
              <a:gd name="connsiteX4062" fmla="*/ 2052166 w 7219081"/>
              <a:gd name="connsiteY4062" fmla="*/ 38497 h 6817915"/>
              <a:gd name="connsiteX4063" fmla="*/ 2061691 w 7219081"/>
              <a:gd name="connsiteY4063" fmla="*/ 35719 h 6817915"/>
              <a:gd name="connsiteX4064" fmla="*/ 2070819 w 7219081"/>
              <a:gd name="connsiteY4064" fmla="*/ 33734 h 6817915"/>
              <a:gd name="connsiteX4065" fmla="*/ 2081137 w 7219081"/>
              <a:gd name="connsiteY4065" fmla="*/ 32147 h 6817915"/>
              <a:gd name="connsiteX4066" fmla="*/ 2100584 w 7219081"/>
              <a:gd name="connsiteY4066" fmla="*/ 28972 h 6817915"/>
              <a:gd name="connsiteX4067" fmla="*/ 2110109 w 7219081"/>
              <a:gd name="connsiteY4067" fmla="*/ 26987 h 6817915"/>
              <a:gd name="connsiteX4068" fmla="*/ 2120031 w 7219081"/>
              <a:gd name="connsiteY4068" fmla="*/ 24209 h 6817915"/>
              <a:gd name="connsiteX4069" fmla="*/ 2194247 w 7219081"/>
              <a:gd name="connsiteY4069" fmla="*/ 21431 h 6817915"/>
              <a:gd name="connsiteX4070" fmla="*/ 2197819 w 7219081"/>
              <a:gd name="connsiteY4070" fmla="*/ 29369 h 6817915"/>
              <a:gd name="connsiteX4071" fmla="*/ 2200994 w 7219081"/>
              <a:gd name="connsiteY4071" fmla="*/ 38497 h 6817915"/>
              <a:gd name="connsiteX4072" fmla="*/ 2202978 w 7219081"/>
              <a:gd name="connsiteY4072" fmla="*/ 48419 h 6817915"/>
              <a:gd name="connsiteX4073" fmla="*/ 2203772 w 7219081"/>
              <a:gd name="connsiteY4073" fmla="*/ 53181 h 6817915"/>
              <a:gd name="connsiteX4074" fmla="*/ 2204169 w 7219081"/>
              <a:gd name="connsiteY4074" fmla="*/ 57944 h 6817915"/>
              <a:gd name="connsiteX4075" fmla="*/ 2210122 w 7219081"/>
              <a:gd name="connsiteY4075" fmla="*/ 57944 h 6817915"/>
              <a:gd name="connsiteX4076" fmla="*/ 2215281 w 7219081"/>
              <a:gd name="connsiteY4076" fmla="*/ 57547 h 6817915"/>
              <a:gd name="connsiteX4077" fmla="*/ 2220441 w 7219081"/>
              <a:gd name="connsiteY4077" fmla="*/ 56356 h 6817915"/>
              <a:gd name="connsiteX4078" fmla="*/ 2225600 w 7219081"/>
              <a:gd name="connsiteY4078" fmla="*/ 54372 h 6817915"/>
              <a:gd name="connsiteX4079" fmla="*/ 2230362 w 7219081"/>
              <a:gd name="connsiteY4079" fmla="*/ 51991 h 6817915"/>
              <a:gd name="connsiteX4080" fmla="*/ 2235125 w 7219081"/>
              <a:gd name="connsiteY4080" fmla="*/ 50006 h 6817915"/>
              <a:gd name="connsiteX4081" fmla="*/ 2243459 w 7219081"/>
              <a:gd name="connsiteY4081" fmla="*/ 44053 h 6817915"/>
              <a:gd name="connsiteX4082" fmla="*/ 2252191 w 7219081"/>
              <a:gd name="connsiteY4082" fmla="*/ 37306 h 6817915"/>
              <a:gd name="connsiteX4083" fmla="*/ 2260128 w 7219081"/>
              <a:gd name="connsiteY4083" fmla="*/ 30956 h 6817915"/>
              <a:gd name="connsiteX4084" fmla="*/ 2268462 w 7219081"/>
              <a:gd name="connsiteY4084" fmla="*/ 24209 h 6817915"/>
              <a:gd name="connsiteX4085" fmla="*/ 2277194 w 7219081"/>
              <a:gd name="connsiteY4085" fmla="*/ 18256 h 6817915"/>
              <a:gd name="connsiteX4086" fmla="*/ 2331169 w 7219081"/>
              <a:gd name="connsiteY4086" fmla="*/ 16669 h 6817915"/>
              <a:gd name="connsiteX4087" fmla="*/ 2332756 w 7219081"/>
              <a:gd name="connsiteY4087" fmla="*/ 21431 h 6817915"/>
              <a:gd name="connsiteX4088" fmla="*/ 2333550 w 7219081"/>
              <a:gd name="connsiteY4088" fmla="*/ 27384 h 6817915"/>
              <a:gd name="connsiteX4089" fmla="*/ 2334344 w 7219081"/>
              <a:gd name="connsiteY4089" fmla="*/ 34925 h 6817915"/>
              <a:gd name="connsiteX4090" fmla="*/ 2334344 w 7219081"/>
              <a:gd name="connsiteY4090" fmla="*/ 43259 h 6817915"/>
              <a:gd name="connsiteX4091" fmla="*/ 2338709 w 7219081"/>
              <a:gd name="connsiteY4091" fmla="*/ 41672 h 6817915"/>
              <a:gd name="connsiteX4092" fmla="*/ 2343472 w 7219081"/>
              <a:gd name="connsiteY4092" fmla="*/ 40481 h 6817915"/>
              <a:gd name="connsiteX4093" fmla="*/ 2347837 w 7219081"/>
              <a:gd name="connsiteY4093" fmla="*/ 40084 h 6817915"/>
              <a:gd name="connsiteX4094" fmla="*/ 2352203 w 7219081"/>
              <a:gd name="connsiteY4094" fmla="*/ 40084 h 6817915"/>
              <a:gd name="connsiteX4095" fmla="*/ 2355378 w 7219081"/>
              <a:gd name="connsiteY4095" fmla="*/ 40084 h 6817915"/>
              <a:gd name="connsiteX4096" fmla="*/ 2358950 w 7219081"/>
              <a:gd name="connsiteY4096" fmla="*/ 40481 h 6817915"/>
              <a:gd name="connsiteX4097" fmla="*/ 2361331 w 7219081"/>
              <a:gd name="connsiteY4097" fmla="*/ 41672 h 6817915"/>
              <a:gd name="connsiteX4098" fmla="*/ 2364109 w 7219081"/>
              <a:gd name="connsiteY4098" fmla="*/ 43259 h 6817915"/>
              <a:gd name="connsiteX4099" fmla="*/ 2366887 w 7219081"/>
              <a:gd name="connsiteY4099" fmla="*/ 44847 h 6817915"/>
              <a:gd name="connsiteX4100" fmla="*/ 2369269 w 7219081"/>
              <a:gd name="connsiteY4100" fmla="*/ 46434 h 6817915"/>
              <a:gd name="connsiteX4101" fmla="*/ 2373237 w 7219081"/>
              <a:gd name="connsiteY4101" fmla="*/ 51197 h 6817915"/>
              <a:gd name="connsiteX4102" fmla="*/ 2376809 w 7219081"/>
              <a:gd name="connsiteY4102" fmla="*/ 56356 h 6817915"/>
              <a:gd name="connsiteX4103" fmla="*/ 2379587 w 7219081"/>
              <a:gd name="connsiteY4103" fmla="*/ 61912 h 6817915"/>
              <a:gd name="connsiteX4104" fmla="*/ 2384747 w 7219081"/>
              <a:gd name="connsiteY4104" fmla="*/ 74216 h 6817915"/>
              <a:gd name="connsiteX4105" fmla="*/ 2387128 w 7219081"/>
              <a:gd name="connsiteY4105" fmla="*/ 80566 h 6817915"/>
              <a:gd name="connsiteX4106" fmla="*/ 2390303 w 7219081"/>
              <a:gd name="connsiteY4106" fmla="*/ 86122 h 6817915"/>
              <a:gd name="connsiteX4107" fmla="*/ 2393478 w 7219081"/>
              <a:gd name="connsiteY4107" fmla="*/ 91678 h 6817915"/>
              <a:gd name="connsiteX4108" fmla="*/ 2397447 w 7219081"/>
              <a:gd name="connsiteY4108" fmla="*/ 96440 h 6817915"/>
              <a:gd name="connsiteX4109" fmla="*/ 2399828 w 7219081"/>
              <a:gd name="connsiteY4109" fmla="*/ 98425 h 6817915"/>
              <a:gd name="connsiteX4110" fmla="*/ 2402209 w 7219081"/>
              <a:gd name="connsiteY4110" fmla="*/ 100012 h 6817915"/>
              <a:gd name="connsiteX4111" fmla="*/ 2404591 w 7219081"/>
              <a:gd name="connsiteY4111" fmla="*/ 101203 h 6817915"/>
              <a:gd name="connsiteX4112" fmla="*/ 2407766 w 7219081"/>
              <a:gd name="connsiteY4112" fmla="*/ 101997 h 6817915"/>
              <a:gd name="connsiteX4113" fmla="*/ 2422053 w 7219081"/>
              <a:gd name="connsiteY4113" fmla="*/ 91678 h 6817915"/>
              <a:gd name="connsiteX4114" fmla="*/ 2428006 w 7219081"/>
              <a:gd name="connsiteY4114" fmla="*/ 87312 h 6817915"/>
              <a:gd name="connsiteX4115" fmla="*/ 2432372 w 7219081"/>
              <a:gd name="connsiteY4115" fmla="*/ 83741 h 6817915"/>
              <a:gd name="connsiteX4116" fmla="*/ 2437134 w 7219081"/>
              <a:gd name="connsiteY4116" fmla="*/ 81756 h 6817915"/>
              <a:gd name="connsiteX4117" fmla="*/ 2441103 w 7219081"/>
              <a:gd name="connsiteY4117" fmla="*/ 80169 h 6817915"/>
              <a:gd name="connsiteX4118" fmla="*/ 2444675 w 7219081"/>
              <a:gd name="connsiteY4118" fmla="*/ 79375 h 6817915"/>
              <a:gd name="connsiteX4119" fmla="*/ 2447850 w 7219081"/>
              <a:gd name="connsiteY4119" fmla="*/ 80169 h 6817915"/>
              <a:gd name="connsiteX4120" fmla="*/ 2451025 w 7219081"/>
              <a:gd name="connsiteY4120" fmla="*/ 81756 h 6817915"/>
              <a:gd name="connsiteX4121" fmla="*/ 2454200 w 7219081"/>
              <a:gd name="connsiteY4121" fmla="*/ 84137 h 6817915"/>
              <a:gd name="connsiteX4122" fmla="*/ 2457375 w 7219081"/>
              <a:gd name="connsiteY4122" fmla="*/ 87709 h 6817915"/>
              <a:gd name="connsiteX4123" fmla="*/ 2460550 w 7219081"/>
              <a:gd name="connsiteY4123" fmla="*/ 92472 h 6817915"/>
              <a:gd name="connsiteX4124" fmla="*/ 2467694 w 7219081"/>
              <a:gd name="connsiteY4124" fmla="*/ 105966 h 6817915"/>
              <a:gd name="connsiteX4125" fmla="*/ 2477219 w 7219081"/>
              <a:gd name="connsiteY4125" fmla="*/ 123031 h 6817915"/>
              <a:gd name="connsiteX4126" fmla="*/ 2480791 w 7219081"/>
              <a:gd name="connsiteY4126" fmla="*/ 128984 h 6817915"/>
              <a:gd name="connsiteX4127" fmla="*/ 2484759 w 7219081"/>
              <a:gd name="connsiteY4127" fmla="*/ 132953 h 6817915"/>
              <a:gd name="connsiteX4128" fmla="*/ 2488728 w 7219081"/>
              <a:gd name="connsiteY4128" fmla="*/ 136128 h 6817915"/>
              <a:gd name="connsiteX4129" fmla="*/ 2492697 w 7219081"/>
              <a:gd name="connsiteY4129" fmla="*/ 137715 h 6817915"/>
              <a:gd name="connsiteX4130" fmla="*/ 2496269 w 7219081"/>
              <a:gd name="connsiteY4130" fmla="*/ 138906 h 6817915"/>
              <a:gd name="connsiteX4131" fmla="*/ 2499841 w 7219081"/>
              <a:gd name="connsiteY4131" fmla="*/ 138906 h 6817915"/>
              <a:gd name="connsiteX4132" fmla="*/ 2503809 w 7219081"/>
              <a:gd name="connsiteY4132" fmla="*/ 137715 h 6817915"/>
              <a:gd name="connsiteX4133" fmla="*/ 2507381 w 7219081"/>
              <a:gd name="connsiteY4133" fmla="*/ 136128 h 6817915"/>
              <a:gd name="connsiteX4134" fmla="*/ 2510556 w 7219081"/>
              <a:gd name="connsiteY4134" fmla="*/ 134540 h 6817915"/>
              <a:gd name="connsiteX4135" fmla="*/ 2513731 w 7219081"/>
              <a:gd name="connsiteY4135" fmla="*/ 132159 h 6817915"/>
              <a:gd name="connsiteX4136" fmla="*/ 2516906 w 7219081"/>
              <a:gd name="connsiteY4136" fmla="*/ 128984 h 6817915"/>
              <a:gd name="connsiteX4137" fmla="*/ 2518891 w 7219081"/>
              <a:gd name="connsiteY4137" fmla="*/ 126206 h 6817915"/>
              <a:gd name="connsiteX4138" fmla="*/ 2520875 w 7219081"/>
              <a:gd name="connsiteY4138" fmla="*/ 123031 h 6817915"/>
              <a:gd name="connsiteX4139" fmla="*/ 2523256 w 7219081"/>
              <a:gd name="connsiteY4139" fmla="*/ 119856 h 6817915"/>
              <a:gd name="connsiteX4140" fmla="*/ 2524050 w 7219081"/>
              <a:gd name="connsiteY4140" fmla="*/ 117475 h 6817915"/>
              <a:gd name="connsiteX4141" fmla="*/ 2524844 w 7219081"/>
              <a:gd name="connsiteY4141" fmla="*/ 114697 h 6817915"/>
              <a:gd name="connsiteX4142" fmla="*/ 2526431 w 7219081"/>
              <a:gd name="connsiteY4142" fmla="*/ 107553 h 6817915"/>
              <a:gd name="connsiteX4143" fmla="*/ 2528416 w 7219081"/>
              <a:gd name="connsiteY4143" fmla="*/ 101203 h 6817915"/>
              <a:gd name="connsiteX4144" fmla="*/ 2530797 w 7219081"/>
              <a:gd name="connsiteY4144" fmla="*/ 95647 h 6817915"/>
              <a:gd name="connsiteX4145" fmla="*/ 2533575 w 7219081"/>
              <a:gd name="connsiteY4145" fmla="*/ 91678 h 6817915"/>
              <a:gd name="connsiteX4146" fmla="*/ 2536353 w 7219081"/>
              <a:gd name="connsiteY4146" fmla="*/ 88503 h 6817915"/>
              <a:gd name="connsiteX4147" fmla="*/ 2539528 w 7219081"/>
              <a:gd name="connsiteY4147" fmla="*/ 85725 h 6817915"/>
              <a:gd name="connsiteX4148" fmla="*/ 2543100 w 7219081"/>
              <a:gd name="connsiteY4148" fmla="*/ 84137 h 6817915"/>
              <a:gd name="connsiteX4149" fmla="*/ 2546672 w 7219081"/>
              <a:gd name="connsiteY4149" fmla="*/ 82550 h 6817915"/>
              <a:gd name="connsiteX4150" fmla="*/ 2551037 w 7219081"/>
              <a:gd name="connsiteY4150" fmla="*/ 82153 h 6817915"/>
              <a:gd name="connsiteX4151" fmla="*/ 2555006 w 7219081"/>
              <a:gd name="connsiteY4151" fmla="*/ 82153 h 6817915"/>
              <a:gd name="connsiteX4152" fmla="*/ 2559372 w 7219081"/>
              <a:gd name="connsiteY4152" fmla="*/ 82550 h 6817915"/>
              <a:gd name="connsiteX4153" fmla="*/ 2563737 w 7219081"/>
              <a:gd name="connsiteY4153" fmla="*/ 83344 h 6817915"/>
              <a:gd name="connsiteX4154" fmla="*/ 2573262 w 7219081"/>
              <a:gd name="connsiteY4154" fmla="*/ 85328 h 6817915"/>
              <a:gd name="connsiteX4155" fmla="*/ 2583184 w 7219081"/>
              <a:gd name="connsiteY4155" fmla="*/ 87709 h 6817915"/>
              <a:gd name="connsiteX4156" fmla="*/ 2611362 w 7219081"/>
              <a:gd name="connsiteY4156" fmla="*/ 88900 h 6817915"/>
              <a:gd name="connsiteX4157" fmla="*/ 2615331 w 7219081"/>
              <a:gd name="connsiteY4157" fmla="*/ 89297 h 6817915"/>
              <a:gd name="connsiteX4158" fmla="*/ 2617712 w 7219081"/>
              <a:gd name="connsiteY4158" fmla="*/ 90884 h 6817915"/>
              <a:gd name="connsiteX4159" fmla="*/ 2620491 w 7219081"/>
              <a:gd name="connsiteY4159" fmla="*/ 93662 h 6817915"/>
              <a:gd name="connsiteX4160" fmla="*/ 2622078 w 7219081"/>
              <a:gd name="connsiteY4160" fmla="*/ 96440 h 6817915"/>
              <a:gd name="connsiteX4161" fmla="*/ 2623666 w 7219081"/>
              <a:gd name="connsiteY4161" fmla="*/ 100012 h 6817915"/>
              <a:gd name="connsiteX4162" fmla="*/ 2625253 w 7219081"/>
              <a:gd name="connsiteY4162" fmla="*/ 103584 h 6817915"/>
              <a:gd name="connsiteX4163" fmla="*/ 2627634 w 7219081"/>
              <a:gd name="connsiteY4163" fmla="*/ 111522 h 6817915"/>
              <a:gd name="connsiteX4164" fmla="*/ 2629222 w 7219081"/>
              <a:gd name="connsiteY4164" fmla="*/ 115094 h 6817915"/>
              <a:gd name="connsiteX4165" fmla="*/ 2630809 w 7219081"/>
              <a:gd name="connsiteY4165" fmla="*/ 118269 h 6817915"/>
              <a:gd name="connsiteX4166" fmla="*/ 2633191 w 7219081"/>
              <a:gd name="connsiteY4166" fmla="*/ 120650 h 6817915"/>
              <a:gd name="connsiteX4167" fmla="*/ 2636366 w 7219081"/>
              <a:gd name="connsiteY4167" fmla="*/ 122634 h 6817915"/>
              <a:gd name="connsiteX4168" fmla="*/ 2639541 w 7219081"/>
              <a:gd name="connsiteY4168" fmla="*/ 123031 h 6817915"/>
              <a:gd name="connsiteX4169" fmla="*/ 2643509 w 7219081"/>
              <a:gd name="connsiteY4169" fmla="*/ 122237 h 6817915"/>
              <a:gd name="connsiteX4170" fmla="*/ 2648669 w 7219081"/>
              <a:gd name="connsiteY4170" fmla="*/ 119856 h 6817915"/>
              <a:gd name="connsiteX4171" fmla="*/ 2654622 w 7219081"/>
              <a:gd name="connsiteY4171" fmla="*/ 116681 h 6817915"/>
              <a:gd name="connsiteX4172" fmla="*/ 2655019 w 7219081"/>
              <a:gd name="connsiteY4172" fmla="*/ 116681 h 6817915"/>
              <a:gd name="connsiteX4173" fmla="*/ 2668909 w 7219081"/>
              <a:gd name="connsiteY4173" fmla="*/ 87312 h 6817915"/>
              <a:gd name="connsiteX4174" fmla="*/ 2658987 w 7219081"/>
              <a:gd name="connsiteY4174" fmla="*/ 62706 h 6817915"/>
              <a:gd name="connsiteX4175" fmla="*/ 2658194 w 7219081"/>
              <a:gd name="connsiteY4175" fmla="*/ 41672 h 6817915"/>
              <a:gd name="connsiteX4176" fmla="*/ 2657797 w 7219081"/>
              <a:gd name="connsiteY4176" fmla="*/ 37306 h 6817915"/>
              <a:gd name="connsiteX4177" fmla="*/ 2657400 w 7219081"/>
              <a:gd name="connsiteY4177" fmla="*/ 33734 h 6817915"/>
              <a:gd name="connsiteX4178" fmla="*/ 2657400 w 7219081"/>
              <a:gd name="connsiteY4178" fmla="*/ 30162 h 6817915"/>
              <a:gd name="connsiteX4179" fmla="*/ 2657797 w 7219081"/>
              <a:gd name="connsiteY4179" fmla="*/ 27384 h 6817915"/>
              <a:gd name="connsiteX4180" fmla="*/ 2658987 w 7219081"/>
              <a:gd name="connsiteY4180" fmla="*/ 24209 h 6817915"/>
              <a:gd name="connsiteX4181" fmla="*/ 2659781 w 7219081"/>
              <a:gd name="connsiteY4181" fmla="*/ 22225 h 6817915"/>
              <a:gd name="connsiteX4182" fmla="*/ 2661369 w 7219081"/>
              <a:gd name="connsiteY4182" fmla="*/ 19844 h 6817915"/>
              <a:gd name="connsiteX4183" fmla="*/ 2662956 w 7219081"/>
              <a:gd name="connsiteY4183" fmla="*/ 18256 h 6817915"/>
              <a:gd name="connsiteX4184" fmla="*/ 2665337 w 7219081"/>
              <a:gd name="connsiteY4184" fmla="*/ 16669 h 6817915"/>
              <a:gd name="connsiteX4185" fmla="*/ 2667322 w 7219081"/>
              <a:gd name="connsiteY4185" fmla="*/ 15875 h 6817915"/>
              <a:gd name="connsiteX4186" fmla="*/ 2670100 w 7219081"/>
              <a:gd name="connsiteY4186" fmla="*/ 15081 h 6817915"/>
              <a:gd name="connsiteX4187" fmla="*/ 2672481 w 7219081"/>
              <a:gd name="connsiteY4187" fmla="*/ 14684 h 6817915"/>
              <a:gd name="connsiteX4188" fmla="*/ 2679228 w 7219081"/>
              <a:gd name="connsiteY4188" fmla="*/ 14287 h 6817915"/>
              <a:gd name="connsiteX4189" fmla="*/ 2686372 w 7219081"/>
              <a:gd name="connsiteY4189" fmla="*/ 14684 h 6817915"/>
              <a:gd name="connsiteX4190" fmla="*/ 2700262 w 7219081"/>
              <a:gd name="connsiteY4190" fmla="*/ 16272 h 6817915"/>
              <a:gd name="connsiteX4191" fmla="*/ 2712962 w 7219081"/>
              <a:gd name="connsiteY4191" fmla="*/ 18256 h 6817915"/>
              <a:gd name="connsiteX4192" fmla="*/ 2724075 w 7219081"/>
              <a:gd name="connsiteY4192" fmla="*/ 21431 h 6817915"/>
              <a:gd name="connsiteX4193" fmla="*/ 2733997 w 7219081"/>
              <a:gd name="connsiteY4193" fmla="*/ 24606 h 6817915"/>
              <a:gd name="connsiteX4194" fmla="*/ 2738362 w 7219081"/>
              <a:gd name="connsiteY4194" fmla="*/ 26987 h 6817915"/>
              <a:gd name="connsiteX4195" fmla="*/ 2742728 w 7219081"/>
              <a:gd name="connsiteY4195" fmla="*/ 28972 h 6817915"/>
              <a:gd name="connsiteX4196" fmla="*/ 2746300 w 7219081"/>
              <a:gd name="connsiteY4196" fmla="*/ 31750 h 6817915"/>
              <a:gd name="connsiteX4197" fmla="*/ 2749475 w 7219081"/>
              <a:gd name="connsiteY4197" fmla="*/ 34131 h 6817915"/>
              <a:gd name="connsiteX4198" fmla="*/ 2751856 w 7219081"/>
              <a:gd name="connsiteY4198" fmla="*/ 36909 h 6817915"/>
              <a:gd name="connsiteX4199" fmla="*/ 2754634 w 7219081"/>
              <a:gd name="connsiteY4199" fmla="*/ 39291 h 6817915"/>
              <a:gd name="connsiteX4200" fmla="*/ 2756619 w 7219081"/>
              <a:gd name="connsiteY4200" fmla="*/ 42466 h 6817915"/>
              <a:gd name="connsiteX4201" fmla="*/ 2759000 w 7219081"/>
              <a:gd name="connsiteY4201" fmla="*/ 46434 h 6817915"/>
              <a:gd name="connsiteX4202" fmla="*/ 2760587 w 7219081"/>
              <a:gd name="connsiteY4202" fmla="*/ 49609 h 6817915"/>
              <a:gd name="connsiteX4203" fmla="*/ 2761381 w 7219081"/>
              <a:gd name="connsiteY4203" fmla="*/ 53578 h 6817915"/>
              <a:gd name="connsiteX4204" fmla="*/ 2762572 w 7219081"/>
              <a:gd name="connsiteY4204" fmla="*/ 57547 h 6817915"/>
              <a:gd name="connsiteX4205" fmla="*/ 2762969 w 7219081"/>
              <a:gd name="connsiteY4205" fmla="*/ 61516 h 6817915"/>
              <a:gd name="connsiteX4206" fmla="*/ 2762969 w 7219081"/>
              <a:gd name="connsiteY4206" fmla="*/ 66278 h 6817915"/>
              <a:gd name="connsiteX4207" fmla="*/ 2762969 w 7219081"/>
              <a:gd name="connsiteY4207" fmla="*/ 71041 h 6817915"/>
              <a:gd name="connsiteX4208" fmla="*/ 2762175 w 7219081"/>
              <a:gd name="connsiteY4208" fmla="*/ 80962 h 6817915"/>
              <a:gd name="connsiteX4209" fmla="*/ 2759794 w 7219081"/>
              <a:gd name="connsiteY4209" fmla="*/ 92075 h 6817915"/>
              <a:gd name="connsiteX4210" fmla="*/ 2756222 w 7219081"/>
              <a:gd name="connsiteY4210" fmla="*/ 104378 h 6817915"/>
              <a:gd name="connsiteX4211" fmla="*/ 2751062 w 7219081"/>
              <a:gd name="connsiteY4211" fmla="*/ 117475 h 6817915"/>
              <a:gd name="connsiteX4212" fmla="*/ 2745109 w 7219081"/>
              <a:gd name="connsiteY4212" fmla="*/ 132159 h 6817915"/>
              <a:gd name="connsiteX4213" fmla="*/ 2745506 w 7219081"/>
              <a:gd name="connsiteY4213" fmla="*/ 138906 h 6817915"/>
              <a:gd name="connsiteX4214" fmla="*/ 2746300 w 7219081"/>
              <a:gd name="connsiteY4214" fmla="*/ 146447 h 6817915"/>
              <a:gd name="connsiteX4215" fmla="*/ 2774081 w 7219081"/>
              <a:gd name="connsiteY4215" fmla="*/ 146844 h 6817915"/>
              <a:gd name="connsiteX4216" fmla="*/ 2773684 w 7219081"/>
              <a:gd name="connsiteY4216" fmla="*/ 142478 h 6817915"/>
              <a:gd name="connsiteX4217" fmla="*/ 2774081 w 7219081"/>
              <a:gd name="connsiteY4217" fmla="*/ 138906 h 6817915"/>
              <a:gd name="connsiteX4218" fmla="*/ 2774478 w 7219081"/>
              <a:gd name="connsiteY4218" fmla="*/ 135731 h 6817915"/>
              <a:gd name="connsiteX4219" fmla="*/ 2776066 w 7219081"/>
              <a:gd name="connsiteY4219" fmla="*/ 132556 h 6817915"/>
              <a:gd name="connsiteX4220" fmla="*/ 2777653 w 7219081"/>
              <a:gd name="connsiteY4220" fmla="*/ 129381 h 6817915"/>
              <a:gd name="connsiteX4221" fmla="*/ 2780034 w 7219081"/>
              <a:gd name="connsiteY4221" fmla="*/ 127000 h 6817915"/>
              <a:gd name="connsiteX4222" fmla="*/ 2784003 w 7219081"/>
              <a:gd name="connsiteY4222" fmla="*/ 122237 h 6817915"/>
              <a:gd name="connsiteX4223" fmla="*/ 2794719 w 7219081"/>
              <a:gd name="connsiteY4223" fmla="*/ 113109 h 6817915"/>
              <a:gd name="connsiteX4224" fmla="*/ 2799481 w 7219081"/>
              <a:gd name="connsiteY4224" fmla="*/ 108347 h 6817915"/>
              <a:gd name="connsiteX4225" fmla="*/ 2801466 w 7219081"/>
              <a:gd name="connsiteY4225" fmla="*/ 105966 h 6817915"/>
              <a:gd name="connsiteX4226" fmla="*/ 2803450 w 7219081"/>
              <a:gd name="connsiteY4226" fmla="*/ 103187 h 6817915"/>
              <a:gd name="connsiteX4227" fmla="*/ 2832422 w 7219081"/>
              <a:gd name="connsiteY4227" fmla="*/ 73025 h 6817915"/>
              <a:gd name="connsiteX4228" fmla="*/ 2831628 w 7219081"/>
              <a:gd name="connsiteY4228" fmla="*/ 69850 h 6817915"/>
              <a:gd name="connsiteX4229" fmla="*/ 2830437 w 7219081"/>
              <a:gd name="connsiteY4229" fmla="*/ 66675 h 6817915"/>
              <a:gd name="connsiteX4230" fmla="*/ 2828850 w 7219081"/>
              <a:gd name="connsiteY4230" fmla="*/ 64294 h 6817915"/>
              <a:gd name="connsiteX4231" fmla="*/ 2826866 w 7219081"/>
              <a:gd name="connsiteY4231" fmla="*/ 61119 h 6817915"/>
              <a:gd name="connsiteX4232" fmla="*/ 2817341 w 7219081"/>
              <a:gd name="connsiteY4232" fmla="*/ 50403 h 6817915"/>
              <a:gd name="connsiteX4233" fmla="*/ 2815356 w 7219081"/>
              <a:gd name="connsiteY4233" fmla="*/ 47228 h 6817915"/>
              <a:gd name="connsiteX4234" fmla="*/ 2813769 w 7219081"/>
              <a:gd name="connsiteY4234" fmla="*/ 44847 h 6817915"/>
              <a:gd name="connsiteX4235" fmla="*/ 2812578 w 7219081"/>
              <a:gd name="connsiteY4235" fmla="*/ 41672 h 6817915"/>
              <a:gd name="connsiteX4236" fmla="*/ 2812181 w 7219081"/>
              <a:gd name="connsiteY4236" fmla="*/ 38894 h 6817915"/>
              <a:gd name="connsiteX4237" fmla="*/ 2812181 w 7219081"/>
              <a:gd name="connsiteY4237" fmla="*/ 35719 h 6817915"/>
              <a:gd name="connsiteX4238" fmla="*/ 2812975 w 7219081"/>
              <a:gd name="connsiteY4238" fmla="*/ 32544 h 6817915"/>
              <a:gd name="connsiteX4239" fmla="*/ 2815356 w 7219081"/>
              <a:gd name="connsiteY4239" fmla="*/ 28972 h 6817915"/>
              <a:gd name="connsiteX4240" fmla="*/ 2818928 w 7219081"/>
              <a:gd name="connsiteY4240" fmla="*/ 25400 h 6817915"/>
              <a:gd name="connsiteX4241" fmla="*/ 2822500 w 7219081"/>
              <a:gd name="connsiteY4241" fmla="*/ 22225 h 6817915"/>
              <a:gd name="connsiteX4242" fmla="*/ 2827262 w 7219081"/>
              <a:gd name="connsiteY4242" fmla="*/ 19050 h 6817915"/>
              <a:gd name="connsiteX4243" fmla="*/ 2831628 w 7219081"/>
              <a:gd name="connsiteY4243" fmla="*/ 16669 h 6817915"/>
              <a:gd name="connsiteX4244" fmla="*/ 2835597 w 7219081"/>
              <a:gd name="connsiteY4244" fmla="*/ 15081 h 6817915"/>
              <a:gd name="connsiteX4245" fmla="*/ 2840359 w 7219081"/>
              <a:gd name="connsiteY4245" fmla="*/ 14287 h 6817915"/>
              <a:gd name="connsiteX4246" fmla="*/ 2844725 w 7219081"/>
              <a:gd name="connsiteY4246" fmla="*/ 14287 h 6817915"/>
              <a:gd name="connsiteX4247" fmla="*/ 2849487 w 7219081"/>
              <a:gd name="connsiteY4247" fmla="*/ 14287 h 6817915"/>
              <a:gd name="connsiteX4248" fmla="*/ 2853456 w 7219081"/>
              <a:gd name="connsiteY4248" fmla="*/ 14684 h 6817915"/>
              <a:gd name="connsiteX4249" fmla="*/ 2858219 w 7219081"/>
              <a:gd name="connsiteY4249" fmla="*/ 15875 h 6817915"/>
              <a:gd name="connsiteX4250" fmla="*/ 2862981 w 7219081"/>
              <a:gd name="connsiteY4250" fmla="*/ 16669 h 6817915"/>
              <a:gd name="connsiteX4251" fmla="*/ 2872109 w 7219081"/>
              <a:gd name="connsiteY4251" fmla="*/ 19844 h 6817915"/>
              <a:gd name="connsiteX4252" fmla="*/ 2881634 w 7219081"/>
              <a:gd name="connsiteY4252" fmla="*/ 23812 h 6817915"/>
              <a:gd name="connsiteX4253" fmla="*/ 2890366 w 7219081"/>
              <a:gd name="connsiteY4253" fmla="*/ 27781 h 6817915"/>
              <a:gd name="connsiteX4254" fmla="*/ 2891953 w 7219081"/>
              <a:gd name="connsiteY4254" fmla="*/ 22225 h 6817915"/>
              <a:gd name="connsiteX4255" fmla="*/ 2893937 w 7219081"/>
              <a:gd name="connsiteY4255" fmla="*/ 17462 h 6817915"/>
              <a:gd name="connsiteX4256" fmla="*/ 2895525 w 7219081"/>
              <a:gd name="connsiteY4256" fmla="*/ 13097 h 6817915"/>
              <a:gd name="connsiteX4257" fmla="*/ 2898303 w 7219081"/>
              <a:gd name="connsiteY4257" fmla="*/ 9128 h 6817915"/>
              <a:gd name="connsiteX4258" fmla="*/ 2900287 w 7219081"/>
              <a:gd name="connsiteY4258" fmla="*/ 6350 h 6817915"/>
              <a:gd name="connsiteX4259" fmla="*/ 2903066 w 7219081"/>
              <a:gd name="connsiteY4259" fmla="*/ 3572 h 6817915"/>
              <a:gd name="connsiteX4260" fmla="*/ 2905844 w 7219081"/>
              <a:gd name="connsiteY4260" fmla="*/ 1587 h 6817915"/>
              <a:gd name="connsiteX4261" fmla="*/ 2909019 w 7219081"/>
              <a:gd name="connsiteY4261" fmla="*/ 397 h 68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Lst>
            <a:rect l="l" t="t" r="r" b="b"/>
            <a:pathLst>
              <a:path w="7219081" h="6817915">
                <a:moveTo>
                  <a:pt x="2795910" y="6607174"/>
                </a:moveTo>
                <a:lnTo>
                  <a:pt x="2802260" y="6608273"/>
                </a:lnTo>
                <a:lnTo>
                  <a:pt x="2809404" y="6609372"/>
                </a:lnTo>
                <a:lnTo>
                  <a:pt x="2816548" y="6611571"/>
                </a:lnTo>
                <a:lnTo>
                  <a:pt x="2824882" y="6614135"/>
                </a:lnTo>
                <a:lnTo>
                  <a:pt x="2816548" y="6617066"/>
                </a:lnTo>
                <a:lnTo>
                  <a:pt x="2809404" y="6619630"/>
                </a:lnTo>
                <a:lnTo>
                  <a:pt x="2802260" y="6621096"/>
                </a:lnTo>
                <a:lnTo>
                  <a:pt x="2795910" y="6621462"/>
                </a:lnTo>
                <a:lnTo>
                  <a:pt x="2789957" y="6621096"/>
                </a:lnTo>
                <a:lnTo>
                  <a:pt x="2784004" y="6619997"/>
                </a:lnTo>
                <a:lnTo>
                  <a:pt x="2778051" y="6617432"/>
                </a:lnTo>
                <a:lnTo>
                  <a:pt x="2772494" y="6614501"/>
                </a:lnTo>
                <a:lnTo>
                  <a:pt x="2778051" y="6611204"/>
                </a:lnTo>
                <a:lnTo>
                  <a:pt x="2784004" y="6609372"/>
                </a:lnTo>
                <a:lnTo>
                  <a:pt x="2789957" y="6607907"/>
                </a:lnTo>
                <a:close/>
                <a:moveTo>
                  <a:pt x="5152702" y="5870574"/>
                </a:moveTo>
                <a:lnTo>
                  <a:pt x="5154696" y="5870574"/>
                </a:lnTo>
                <a:lnTo>
                  <a:pt x="5159483" y="5870574"/>
                </a:lnTo>
                <a:lnTo>
                  <a:pt x="5164270" y="5870967"/>
                </a:lnTo>
                <a:lnTo>
                  <a:pt x="5169057" y="5873324"/>
                </a:lnTo>
                <a:lnTo>
                  <a:pt x="5173844" y="5875288"/>
                </a:lnTo>
                <a:lnTo>
                  <a:pt x="5182620" y="5880787"/>
                </a:lnTo>
                <a:lnTo>
                  <a:pt x="5192194" y="5886678"/>
                </a:lnTo>
                <a:lnTo>
                  <a:pt x="5196981" y="5888642"/>
                </a:lnTo>
                <a:lnTo>
                  <a:pt x="5201369" y="5890213"/>
                </a:lnTo>
                <a:lnTo>
                  <a:pt x="5200172" y="5908674"/>
                </a:lnTo>
                <a:lnTo>
                  <a:pt x="5123581" y="5902390"/>
                </a:lnTo>
                <a:lnTo>
                  <a:pt x="5129166" y="5892570"/>
                </a:lnTo>
                <a:lnTo>
                  <a:pt x="5134352" y="5884714"/>
                </a:lnTo>
                <a:lnTo>
                  <a:pt x="5139936" y="5878430"/>
                </a:lnTo>
                <a:lnTo>
                  <a:pt x="5144723" y="5874109"/>
                </a:lnTo>
                <a:lnTo>
                  <a:pt x="5147117" y="5872538"/>
                </a:lnTo>
                <a:lnTo>
                  <a:pt x="5149909" y="5871753"/>
                </a:lnTo>
                <a:close/>
                <a:moveTo>
                  <a:pt x="6496246" y="1747838"/>
                </a:moveTo>
                <a:lnTo>
                  <a:pt x="6505073" y="1747838"/>
                </a:lnTo>
                <a:lnTo>
                  <a:pt x="6513900" y="1748589"/>
                </a:lnTo>
                <a:lnTo>
                  <a:pt x="6523530" y="1750846"/>
                </a:lnTo>
                <a:lnTo>
                  <a:pt x="6533561" y="1754230"/>
                </a:lnTo>
                <a:lnTo>
                  <a:pt x="6544394" y="1759493"/>
                </a:lnTo>
                <a:lnTo>
                  <a:pt x="6531956" y="1760246"/>
                </a:lnTo>
                <a:lnTo>
                  <a:pt x="6520721" y="1760998"/>
                </a:lnTo>
                <a:lnTo>
                  <a:pt x="6511091" y="1761749"/>
                </a:lnTo>
                <a:lnTo>
                  <a:pt x="6502264" y="1762126"/>
                </a:lnTo>
                <a:lnTo>
                  <a:pt x="6493838" y="1761749"/>
                </a:lnTo>
                <a:lnTo>
                  <a:pt x="6489826" y="1760998"/>
                </a:lnTo>
                <a:lnTo>
                  <a:pt x="6485814" y="1760621"/>
                </a:lnTo>
                <a:lnTo>
                  <a:pt x="6482202" y="1759118"/>
                </a:lnTo>
                <a:lnTo>
                  <a:pt x="6478992" y="1757614"/>
                </a:lnTo>
                <a:lnTo>
                  <a:pt x="6474980" y="1756110"/>
                </a:lnTo>
                <a:lnTo>
                  <a:pt x="6471369" y="1753477"/>
                </a:lnTo>
                <a:lnTo>
                  <a:pt x="6479795" y="1750846"/>
                </a:lnTo>
                <a:lnTo>
                  <a:pt x="6487820" y="1748589"/>
                </a:lnTo>
                <a:close/>
                <a:moveTo>
                  <a:pt x="4163144" y="1185863"/>
                </a:moveTo>
                <a:lnTo>
                  <a:pt x="4150444" y="1189038"/>
                </a:lnTo>
                <a:lnTo>
                  <a:pt x="4151238" y="1188509"/>
                </a:lnTo>
                <a:close/>
                <a:moveTo>
                  <a:pt x="3857349" y="1087438"/>
                </a:moveTo>
                <a:lnTo>
                  <a:pt x="3867816" y="1088187"/>
                </a:lnTo>
                <a:lnTo>
                  <a:pt x="3877880" y="1088937"/>
                </a:lnTo>
                <a:lnTo>
                  <a:pt x="3888347" y="1091186"/>
                </a:lnTo>
                <a:lnTo>
                  <a:pt x="3899619" y="1093435"/>
                </a:lnTo>
                <a:lnTo>
                  <a:pt x="3894788" y="1098683"/>
                </a:lnTo>
                <a:lnTo>
                  <a:pt x="3889555" y="1102431"/>
                </a:lnTo>
                <a:lnTo>
                  <a:pt x="3884724" y="1105805"/>
                </a:lnTo>
                <a:lnTo>
                  <a:pt x="3879893" y="1108803"/>
                </a:lnTo>
                <a:lnTo>
                  <a:pt x="3875062" y="1111427"/>
                </a:lnTo>
                <a:lnTo>
                  <a:pt x="3870231" y="1112926"/>
                </a:lnTo>
                <a:lnTo>
                  <a:pt x="3864998" y="1114051"/>
                </a:lnTo>
                <a:lnTo>
                  <a:pt x="3860167" y="1114426"/>
                </a:lnTo>
                <a:lnTo>
                  <a:pt x="3854933" y="1114426"/>
                </a:lnTo>
                <a:lnTo>
                  <a:pt x="3850102" y="1114051"/>
                </a:lnTo>
                <a:lnTo>
                  <a:pt x="3844869" y="1112926"/>
                </a:lnTo>
                <a:lnTo>
                  <a:pt x="3839233" y="1111427"/>
                </a:lnTo>
                <a:lnTo>
                  <a:pt x="3833597" y="1109928"/>
                </a:lnTo>
                <a:lnTo>
                  <a:pt x="3827558" y="1107304"/>
                </a:lnTo>
                <a:lnTo>
                  <a:pt x="3815481" y="1102056"/>
                </a:lnTo>
                <a:lnTo>
                  <a:pt x="3821117" y="1098683"/>
                </a:lnTo>
                <a:lnTo>
                  <a:pt x="3826753" y="1095684"/>
                </a:lnTo>
                <a:lnTo>
                  <a:pt x="3831987" y="1093060"/>
                </a:lnTo>
                <a:lnTo>
                  <a:pt x="3837220" y="1091561"/>
                </a:lnTo>
                <a:lnTo>
                  <a:pt x="3842051" y="1090062"/>
                </a:lnTo>
                <a:lnTo>
                  <a:pt x="3847284" y="1088937"/>
                </a:lnTo>
                <a:lnTo>
                  <a:pt x="3852920" y="1088187"/>
                </a:lnTo>
                <a:close/>
                <a:moveTo>
                  <a:pt x="3959547" y="1076325"/>
                </a:moveTo>
                <a:lnTo>
                  <a:pt x="3963119" y="1076325"/>
                </a:lnTo>
                <a:lnTo>
                  <a:pt x="3966691" y="1076325"/>
                </a:lnTo>
                <a:lnTo>
                  <a:pt x="3970659" y="1077101"/>
                </a:lnTo>
                <a:lnTo>
                  <a:pt x="3973834" y="1078653"/>
                </a:lnTo>
                <a:lnTo>
                  <a:pt x="3976613" y="1080981"/>
                </a:lnTo>
                <a:lnTo>
                  <a:pt x="3979391" y="1083310"/>
                </a:lnTo>
                <a:lnTo>
                  <a:pt x="3981375" y="1087190"/>
                </a:lnTo>
                <a:lnTo>
                  <a:pt x="3983756" y="1091071"/>
                </a:lnTo>
                <a:lnTo>
                  <a:pt x="3985344" y="1096504"/>
                </a:lnTo>
                <a:lnTo>
                  <a:pt x="3980978" y="1099996"/>
                </a:lnTo>
                <a:lnTo>
                  <a:pt x="3976613" y="1104653"/>
                </a:lnTo>
                <a:lnTo>
                  <a:pt x="3972247" y="1108145"/>
                </a:lnTo>
                <a:lnTo>
                  <a:pt x="3969469" y="1109697"/>
                </a:lnTo>
                <a:lnTo>
                  <a:pt x="3966294" y="1110862"/>
                </a:lnTo>
                <a:lnTo>
                  <a:pt x="3961531" y="1111250"/>
                </a:lnTo>
                <a:lnTo>
                  <a:pt x="3957166" y="1110862"/>
                </a:lnTo>
                <a:lnTo>
                  <a:pt x="3953197" y="1109697"/>
                </a:lnTo>
                <a:lnTo>
                  <a:pt x="3949625" y="1107757"/>
                </a:lnTo>
                <a:lnTo>
                  <a:pt x="3946847" y="1104653"/>
                </a:lnTo>
                <a:lnTo>
                  <a:pt x="3944862" y="1100772"/>
                </a:lnTo>
                <a:lnTo>
                  <a:pt x="3943275" y="1096891"/>
                </a:lnTo>
                <a:lnTo>
                  <a:pt x="3942481" y="1091847"/>
                </a:lnTo>
                <a:lnTo>
                  <a:pt x="3943275" y="1087966"/>
                </a:lnTo>
                <a:lnTo>
                  <a:pt x="3944862" y="1084862"/>
                </a:lnTo>
                <a:lnTo>
                  <a:pt x="3946847" y="1081757"/>
                </a:lnTo>
                <a:lnTo>
                  <a:pt x="3949625" y="1079817"/>
                </a:lnTo>
                <a:lnTo>
                  <a:pt x="3952006" y="1078265"/>
                </a:lnTo>
                <a:lnTo>
                  <a:pt x="3955578" y="1076713"/>
                </a:lnTo>
                <a:close/>
                <a:moveTo>
                  <a:pt x="2912194" y="0"/>
                </a:moveTo>
                <a:lnTo>
                  <a:pt x="2914972" y="0"/>
                </a:lnTo>
                <a:lnTo>
                  <a:pt x="2918941" y="1191"/>
                </a:lnTo>
                <a:lnTo>
                  <a:pt x="2922512" y="1984"/>
                </a:lnTo>
                <a:lnTo>
                  <a:pt x="2926084" y="4366"/>
                </a:lnTo>
                <a:lnTo>
                  <a:pt x="2930053" y="6747"/>
                </a:lnTo>
                <a:lnTo>
                  <a:pt x="2934816" y="9922"/>
                </a:lnTo>
                <a:lnTo>
                  <a:pt x="2938784" y="14287"/>
                </a:lnTo>
                <a:lnTo>
                  <a:pt x="2945134" y="19447"/>
                </a:lnTo>
                <a:lnTo>
                  <a:pt x="2951484" y="23019"/>
                </a:lnTo>
                <a:lnTo>
                  <a:pt x="2957834" y="25400"/>
                </a:lnTo>
                <a:lnTo>
                  <a:pt x="2964184" y="26987"/>
                </a:lnTo>
                <a:lnTo>
                  <a:pt x="2970931" y="26987"/>
                </a:lnTo>
                <a:lnTo>
                  <a:pt x="2977281" y="26194"/>
                </a:lnTo>
                <a:lnTo>
                  <a:pt x="2983631" y="25400"/>
                </a:lnTo>
                <a:lnTo>
                  <a:pt x="2989981" y="23019"/>
                </a:lnTo>
                <a:lnTo>
                  <a:pt x="3002681" y="19050"/>
                </a:lnTo>
                <a:lnTo>
                  <a:pt x="3014984" y="14684"/>
                </a:lnTo>
                <a:lnTo>
                  <a:pt x="3021334" y="12700"/>
                </a:lnTo>
                <a:lnTo>
                  <a:pt x="3027684" y="11509"/>
                </a:lnTo>
                <a:lnTo>
                  <a:pt x="3034034" y="11112"/>
                </a:lnTo>
                <a:lnTo>
                  <a:pt x="3040384" y="11509"/>
                </a:lnTo>
                <a:lnTo>
                  <a:pt x="3043162" y="11509"/>
                </a:lnTo>
                <a:lnTo>
                  <a:pt x="3046337" y="11112"/>
                </a:lnTo>
                <a:lnTo>
                  <a:pt x="3051497" y="9922"/>
                </a:lnTo>
                <a:lnTo>
                  <a:pt x="3057450" y="7937"/>
                </a:lnTo>
                <a:lnTo>
                  <a:pt x="3062609" y="6747"/>
                </a:lnTo>
                <a:lnTo>
                  <a:pt x="3064991" y="6350"/>
                </a:lnTo>
                <a:lnTo>
                  <a:pt x="3068166" y="5953"/>
                </a:lnTo>
                <a:lnTo>
                  <a:pt x="3070944" y="6350"/>
                </a:lnTo>
                <a:lnTo>
                  <a:pt x="3073722" y="6747"/>
                </a:lnTo>
                <a:lnTo>
                  <a:pt x="3076103" y="8334"/>
                </a:lnTo>
                <a:lnTo>
                  <a:pt x="3078484" y="10716"/>
                </a:lnTo>
                <a:lnTo>
                  <a:pt x="3080866" y="13097"/>
                </a:lnTo>
                <a:lnTo>
                  <a:pt x="3082850" y="16669"/>
                </a:lnTo>
                <a:lnTo>
                  <a:pt x="3086025" y="15875"/>
                </a:lnTo>
                <a:lnTo>
                  <a:pt x="3089200" y="15081"/>
                </a:lnTo>
                <a:lnTo>
                  <a:pt x="3095550" y="15081"/>
                </a:lnTo>
                <a:lnTo>
                  <a:pt x="3101106" y="15875"/>
                </a:lnTo>
                <a:lnTo>
                  <a:pt x="3106266" y="17859"/>
                </a:lnTo>
                <a:lnTo>
                  <a:pt x="3111425" y="19844"/>
                </a:lnTo>
                <a:lnTo>
                  <a:pt x="3116584" y="23019"/>
                </a:lnTo>
                <a:lnTo>
                  <a:pt x="3126109" y="29369"/>
                </a:lnTo>
                <a:lnTo>
                  <a:pt x="3130872" y="27384"/>
                </a:lnTo>
                <a:lnTo>
                  <a:pt x="3135634" y="25797"/>
                </a:lnTo>
                <a:lnTo>
                  <a:pt x="3140000" y="24606"/>
                </a:lnTo>
                <a:lnTo>
                  <a:pt x="3143969" y="24209"/>
                </a:lnTo>
                <a:lnTo>
                  <a:pt x="3147937" y="23812"/>
                </a:lnTo>
                <a:lnTo>
                  <a:pt x="3151509" y="23812"/>
                </a:lnTo>
                <a:lnTo>
                  <a:pt x="3155081" y="24209"/>
                </a:lnTo>
                <a:lnTo>
                  <a:pt x="3158653" y="24606"/>
                </a:lnTo>
                <a:lnTo>
                  <a:pt x="3165797" y="26987"/>
                </a:lnTo>
                <a:lnTo>
                  <a:pt x="3172147" y="30162"/>
                </a:lnTo>
                <a:lnTo>
                  <a:pt x="3177703" y="33734"/>
                </a:lnTo>
                <a:lnTo>
                  <a:pt x="3183656" y="37703"/>
                </a:lnTo>
                <a:lnTo>
                  <a:pt x="3194769" y="48022"/>
                </a:lnTo>
                <a:lnTo>
                  <a:pt x="3205484" y="57944"/>
                </a:lnTo>
                <a:lnTo>
                  <a:pt x="3211041" y="62706"/>
                </a:lnTo>
                <a:lnTo>
                  <a:pt x="3217391" y="66675"/>
                </a:lnTo>
                <a:lnTo>
                  <a:pt x="3222947" y="69850"/>
                </a:lnTo>
                <a:lnTo>
                  <a:pt x="3229694" y="72628"/>
                </a:lnTo>
                <a:lnTo>
                  <a:pt x="3235647" y="73025"/>
                </a:lnTo>
                <a:lnTo>
                  <a:pt x="3241997" y="73819"/>
                </a:lnTo>
                <a:lnTo>
                  <a:pt x="3247950" y="73819"/>
                </a:lnTo>
                <a:lnTo>
                  <a:pt x="3253903" y="74216"/>
                </a:lnTo>
                <a:lnTo>
                  <a:pt x="3259459" y="75803"/>
                </a:lnTo>
                <a:lnTo>
                  <a:pt x="3262634" y="76994"/>
                </a:lnTo>
                <a:lnTo>
                  <a:pt x="3265016" y="78581"/>
                </a:lnTo>
                <a:lnTo>
                  <a:pt x="3267397" y="80169"/>
                </a:lnTo>
                <a:lnTo>
                  <a:pt x="3269778" y="82153"/>
                </a:lnTo>
                <a:lnTo>
                  <a:pt x="3272159" y="84534"/>
                </a:lnTo>
                <a:lnTo>
                  <a:pt x="3274144" y="87709"/>
                </a:lnTo>
                <a:lnTo>
                  <a:pt x="3281287" y="90884"/>
                </a:lnTo>
                <a:lnTo>
                  <a:pt x="3288828" y="94059"/>
                </a:lnTo>
                <a:lnTo>
                  <a:pt x="3295178" y="98028"/>
                </a:lnTo>
                <a:lnTo>
                  <a:pt x="3300734" y="101600"/>
                </a:lnTo>
                <a:lnTo>
                  <a:pt x="3306687" y="105966"/>
                </a:lnTo>
                <a:lnTo>
                  <a:pt x="3311450" y="110331"/>
                </a:lnTo>
                <a:lnTo>
                  <a:pt x="3315816" y="115887"/>
                </a:lnTo>
                <a:lnTo>
                  <a:pt x="3319387" y="121047"/>
                </a:lnTo>
                <a:lnTo>
                  <a:pt x="3322959" y="127000"/>
                </a:lnTo>
                <a:lnTo>
                  <a:pt x="3325737" y="132953"/>
                </a:lnTo>
                <a:lnTo>
                  <a:pt x="3327722" y="139303"/>
                </a:lnTo>
                <a:lnTo>
                  <a:pt x="3329706" y="145653"/>
                </a:lnTo>
                <a:lnTo>
                  <a:pt x="3330897" y="153194"/>
                </a:lnTo>
                <a:lnTo>
                  <a:pt x="3332087" y="160337"/>
                </a:lnTo>
                <a:lnTo>
                  <a:pt x="3332484" y="167878"/>
                </a:lnTo>
                <a:lnTo>
                  <a:pt x="3332484" y="175815"/>
                </a:lnTo>
                <a:lnTo>
                  <a:pt x="3346772" y="175815"/>
                </a:lnTo>
                <a:lnTo>
                  <a:pt x="3348756" y="161925"/>
                </a:lnTo>
                <a:lnTo>
                  <a:pt x="3349947" y="155178"/>
                </a:lnTo>
                <a:lnTo>
                  <a:pt x="3351534" y="149622"/>
                </a:lnTo>
                <a:lnTo>
                  <a:pt x="3353519" y="143669"/>
                </a:lnTo>
                <a:lnTo>
                  <a:pt x="3355503" y="138509"/>
                </a:lnTo>
                <a:lnTo>
                  <a:pt x="3358281" y="134144"/>
                </a:lnTo>
                <a:lnTo>
                  <a:pt x="3361059" y="130572"/>
                </a:lnTo>
                <a:lnTo>
                  <a:pt x="3364234" y="127794"/>
                </a:lnTo>
                <a:lnTo>
                  <a:pt x="3368203" y="126206"/>
                </a:lnTo>
                <a:lnTo>
                  <a:pt x="3370584" y="126206"/>
                </a:lnTo>
                <a:lnTo>
                  <a:pt x="3372569" y="126206"/>
                </a:lnTo>
                <a:lnTo>
                  <a:pt x="3377331" y="127397"/>
                </a:lnTo>
                <a:lnTo>
                  <a:pt x="3382491" y="129381"/>
                </a:lnTo>
                <a:lnTo>
                  <a:pt x="3388841" y="132953"/>
                </a:lnTo>
                <a:lnTo>
                  <a:pt x="3395587" y="138906"/>
                </a:lnTo>
                <a:lnTo>
                  <a:pt x="3403128" y="146447"/>
                </a:lnTo>
                <a:lnTo>
                  <a:pt x="3406700" y="150019"/>
                </a:lnTo>
                <a:lnTo>
                  <a:pt x="3410272" y="152003"/>
                </a:lnTo>
                <a:lnTo>
                  <a:pt x="3414241" y="153591"/>
                </a:lnTo>
                <a:lnTo>
                  <a:pt x="3417416" y="154384"/>
                </a:lnTo>
                <a:lnTo>
                  <a:pt x="3420591" y="153591"/>
                </a:lnTo>
                <a:lnTo>
                  <a:pt x="3423369" y="153194"/>
                </a:lnTo>
                <a:lnTo>
                  <a:pt x="3426147" y="151606"/>
                </a:lnTo>
                <a:lnTo>
                  <a:pt x="3428925" y="150019"/>
                </a:lnTo>
                <a:lnTo>
                  <a:pt x="3434084" y="146844"/>
                </a:lnTo>
                <a:lnTo>
                  <a:pt x="3436862" y="145256"/>
                </a:lnTo>
                <a:lnTo>
                  <a:pt x="3439244" y="144066"/>
                </a:lnTo>
                <a:lnTo>
                  <a:pt x="3442022" y="143669"/>
                </a:lnTo>
                <a:lnTo>
                  <a:pt x="3444403" y="143669"/>
                </a:lnTo>
                <a:lnTo>
                  <a:pt x="3447181" y="144859"/>
                </a:lnTo>
                <a:lnTo>
                  <a:pt x="3449959" y="146447"/>
                </a:lnTo>
                <a:lnTo>
                  <a:pt x="3464247" y="146844"/>
                </a:lnTo>
                <a:lnTo>
                  <a:pt x="3470200" y="139303"/>
                </a:lnTo>
                <a:lnTo>
                  <a:pt x="3473375" y="135731"/>
                </a:lnTo>
                <a:lnTo>
                  <a:pt x="3476550" y="132556"/>
                </a:lnTo>
                <a:lnTo>
                  <a:pt x="3482900" y="121047"/>
                </a:lnTo>
                <a:lnTo>
                  <a:pt x="3489250" y="108744"/>
                </a:lnTo>
                <a:lnTo>
                  <a:pt x="3492425" y="103584"/>
                </a:lnTo>
                <a:lnTo>
                  <a:pt x="3495600" y="98425"/>
                </a:lnTo>
                <a:lnTo>
                  <a:pt x="3499172" y="94059"/>
                </a:lnTo>
                <a:lnTo>
                  <a:pt x="3503141" y="90487"/>
                </a:lnTo>
                <a:lnTo>
                  <a:pt x="3505125" y="89297"/>
                </a:lnTo>
                <a:lnTo>
                  <a:pt x="3507109" y="88503"/>
                </a:lnTo>
                <a:lnTo>
                  <a:pt x="3509491" y="87709"/>
                </a:lnTo>
                <a:lnTo>
                  <a:pt x="3511872" y="87312"/>
                </a:lnTo>
                <a:lnTo>
                  <a:pt x="3514253" y="87312"/>
                </a:lnTo>
                <a:lnTo>
                  <a:pt x="3516634" y="87709"/>
                </a:lnTo>
                <a:lnTo>
                  <a:pt x="3519412" y="88900"/>
                </a:lnTo>
                <a:lnTo>
                  <a:pt x="3522587" y="90091"/>
                </a:lnTo>
                <a:lnTo>
                  <a:pt x="3524969" y="92075"/>
                </a:lnTo>
                <a:lnTo>
                  <a:pt x="3528144" y="94853"/>
                </a:lnTo>
                <a:lnTo>
                  <a:pt x="3535287" y="101203"/>
                </a:lnTo>
                <a:lnTo>
                  <a:pt x="3542431" y="109537"/>
                </a:lnTo>
                <a:lnTo>
                  <a:pt x="3550766" y="121047"/>
                </a:lnTo>
                <a:lnTo>
                  <a:pt x="3551956" y="123031"/>
                </a:lnTo>
                <a:lnTo>
                  <a:pt x="3553544" y="125412"/>
                </a:lnTo>
                <a:lnTo>
                  <a:pt x="3555131" y="127000"/>
                </a:lnTo>
                <a:lnTo>
                  <a:pt x="3556719" y="128587"/>
                </a:lnTo>
                <a:lnTo>
                  <a:pt x="3560291" y="130175"/>
                </a:lnTo>
                <a:lnTo>
                  <a:pt x="3564656" y="130969"/>
                </a:lnTo>
                <a:lnTo>
                  <a:pt x="3568625" y="131762"/>
                </a:lnTo>
                <a:lnTo>
                  <a:pt x="3572991" y="131762"/>
                </a:lnTo>
                <a:lnTo>
                  <a:pt x="3577356" y="131762"/>
                </a:lnTo>
                <a:lnTo>
                  <a:pt x="3581325" y="132159"/>
                </a:lnTo>
                <a:lnTo>
                  <a:pt x="3684512" y="130572"/>
                </a:lnTo>
                <a:lnTo>
                  <a:pt x="3686496" y="127000"/>
                </a:lnTo>
                <a:lnTo>
                  <a:pt x="3687290" y="125412"/>
                </a:lnTo>
                <a:lnTo>
                  <a:pt x="3687290" y="123825"/>
                </a:lnTo>
                <a:lnTo>
                  <a:pt x="3680544" y="94853"/>
                </a:lnTo>
                <a:lnTo>
                  <a:pt x="3677766" y="82550"/>
                </a:lnTo>
                <a:lnTo>
                  <a:pt x="3676178" y="72628"/>
                </a:lnTo>
                <a:lnTo>
                  <a:pt x="3675781" y="64294"/>
                </a:lnTo>
                <a:lnTo>
                  <a:pt x="3676178" y="60325"/>
                </a:lnTo>
                <a:lnTo>
                  <a:pt x="3676575" y="56753"/>
                </a:lnTo>
                <a:lnTo>
                  <a:pt x="3677368" y="54372"/>
                </a:lnTo>
                <a:lnTo>
                  <a:pt x="3678162" y="51594"/>
                </a:lnTo>
                <a:lnTo>
                  <a:pt x="3679750" y="48816"/>
                </a:lnTo>
                <a:lnTo>
                  <a:pt x="3681337" y="46831"/>
                </a:lnTo>
                <a:lnTo>
                  <a:pt x="3683718" y="45244"/>
                </a:lnTo>
                <a:lnTo>
                  <a:pt x="3686100" y="43656"/>
                </a:lnTo>
                <a:lnTo>
                  <a:pt x="3688878" y="42466"/>
                </a:lnTo>
                <a:lnTo>
                  <a:pt x="3692450" y="41672"/>
                </a:lnTo>
                <a:lnTo>
                  <a:pt x="3700387" y="40481"/>
                </a:lnTo>
                <a:lnTo>
                  <a:pt x="3709912" y="40084"/>
                </a:lnTo>
                <a:lnTo>
                  <a:pt x="3721818" y="40481"/>
                </a:lnTo>
                <a:lnTo>
                  <a:pt x="3735709" y="41672"/>
                </a:lnTo>
                <a:lnTo>
                  <a:pt x="3770237" y="44847"/>
                </a:lnTo>
                <a:lnTo>
                  <a:pt x="3784525" y="46434"/>
                </a:lnTo>
                <a:lnTo>
                  <a:pt x="3799209" y="47228"/>
                </a:lnTo>
                <a:lnTo>
                  <a:pt x="3813496" y="48022"/>
                </a:lnTo>
                <a:lnTo>
                  <a:pt x="3820244" y="48022"/>
                </a:lnTo>
                <a:lnTo>
                  <a:pt x="3827784" y="48022"/>
                </a:lnTo>
                <a:lnTo>
                  <a:pt x="3834531" y="46831"/>
                </a:lnTo>
                <a:lnTo>
                  <a:pt x="3841278" y="45641"/>
                </a:lnTo>
                <a:lnTo>
                  <a:pt x="3848422" y="44053"/>
                </a:lnTo>
                <a:lnTo>
                  <a:pt x="3854772" y="42069"/>
                </a:lnTo>
                <a:lnTo>
                  <a:pt x="3861518" y="40084"/>
                </a:lnTo>
                <a:lnTo>
                  <a:pt x="3867868" y="36909"/>
                </a:lnTo>
                <a:lnTo>
                  <a:pt x="3874615" y="32544"/>
                </a:lnTo>
                <a:lnTo>
                  <a:pt x="3880965" y="28575"/>
                </a:lnTo>
                <a:lnTo>
                  <a:pt x="3884934" y="24209"/>
                </a:lnTo>
                <a:lnTo>
                  <a:pt x="3889300" y="19447"/>
                </a:lnTo>
                <a:lnTo>
                  <a:pt x="3892872" y="14287"/>
                </a:lnTo>
                <a:lnTo>
                  <a:pt x="3897237" y="9922"/>
                </a:lnTo>
                <a:lnTo>
                  <a:pt x="3899222" y="8334"/>
                </a:lnTo>
                <a:lnTo>
                  <a:pt x="3901603" y="6747"/>
                </a:lnTo>
                <a:lnTo>
                  <a:pt x="3903984" y="6350"/>
                </a:lnTo>
                <a:lnTo>
                  <a:pt x="3906762" y="5953"/>
                </a:lnTo>
                <a:lnTo>
                  <a:pt x="3909937" y="6350"/>
                </a:lnTo>
                <a:lnTo>
                  <a:pt x="3913112" y="7541"/>
                </a:lnTo>
                <a:lnTo>
                  <a:pt x="3916287" y="9128"/>
                </a:lnTo>
                <a:lnTo>
                  <a:pt x="3919859" y="11509"/>
                </a:lnTo>
                <a:lnTo>
                  <a:pt x="3925812" y="16669"/>
                </a:lnTo>
                <a:lnTo>
                  <a:pt x="3930178" y="22225"/>
                </a:lnTo>
                <a:lnTo>
                  <a:pt x="3934544" y="27781"/>
                </a:lnTo>
                <a:lnTo>
                  <a:pt x="3938115" y="34131"/>
                </a:lnTo>
                <a:lnTo>
                  <a:pt x="3941290" y="40481"/>
                </a:lnTo>
                <a:lnTo>
                  <a:pt x="3943672" y="47228"/>
                </a:lnTo>
                <a:lnTo>
                  <a:pt x="3944068" y="54769"/>
                </a:lnTo>
                <a:lnTo>
                  <a:pt x="3944068" y="61912"/>
                </a:lnTo>
                <a:lnTo>
                  <a:pt x="3943672" y="66675"/>
                </a:lnTo>
                <a:lnTo>
                  <a:pt x="3942481" y="69850"/>
                </a:lnTo>
                <a:lnTo>
                  <a:pt x="3940894" y="73025"/>
                </a:lnTo>
                <a:lnTo>
                  <a:pt x="3938909" y="75406"/>
                </a:lnTo>
                <a:lnTo>
                  <a:pt x="3936528" y="76994"/>
                </a:lnTo>
                <a:lnTo>
                  <a:pt x="3934147" y="78581"/>
                </a:lnTo>
                <a:lnTo>
                  <a:pt x="3931368" y="79375"/>
                </a:lnTo>
                <a:lnTo>
                  <a:pt x="3928194" y="80169"/>
                </a:lnTo>
                <a:lnTo>
                  <a:pt x="3922637" y="80566"/>
                </a:lnTo>
                <a:lnTo>
                  <a:pt x="3915494" y="80566"/>
                </a:lnTo>
                <a:lnTo>
                  <a:pt x="3909937" y="80962"/>
                </a:lnTo>
                <a:lnTo>
                  <a:pt x="3906762" y="81756"/>
                </a:lnTo>
                <a:lnTo>
                  <a:pt x="3903984" y="82550"/>
                </a:lnTo>
                <a:lnTo>
                  <a:pt x="3890490" y="88503"/>
                </a:lnTo>
                <a:lnTo>
                  <a:pt x="3890490" y="92075"/>
                </a:lnTo>
                <a:lnTo>
                  <a:pt x="3890490" y="95647"/>
                </a:lnTo>
                <a:lnTo>
                  <a:pt x="3889300" y="99615"/>
                </a:lnTo>
                <a:lnTo>
                  <a:pt x="3888109" y="102791"/>
                </a:lnTo>
                <a:lnTo>
                  <a:pt x="3886125" y="105172"/>
                </a:lnTo>
                <a:lnTo>
                  <a:pt x="3884537" y="107950"/>
                </a:lnTo>
                <a:lnTo>
                  <a:pt x="3879775" y="113109"/>
                </a:lnTo>
                <a:lnTo>
                  <a:pt x="3869853" y="122237"/>
                </a:lnTo>
                <a:lnTo>
                  <a:pt x="3864694" y="127000"/>
                </a:lnTo>
                <a:lnTo>
                  <a:pt x="3862312" y="129381"/>
                </a:lnTo>
                <a:lnTo>
                  <a:pt x="3860725" y="132159"/>
                </a:lnTo>
                <a:lnTo>
                  <a:pt x="3860328" y="161925"/>
                </a:lnTo>
                <a:lnTo>
                  <a:pt x="3859931" y="162719"/>
                </a:lnTo>
                <a:lnTo>
                  <a:pt x="3859137" y="163512"/>
                </a:lnTo>
                <a:lnTo>
                  <a:pt x="3860328" y="162719"/>
                </a:lnTo>
                <a:lnTo>
                  <a:pt x="3860328" y="161925"/>
                </a:lnTo>
                <a:lnTo>
                  <a:pt x="3868265" y="157162"/>
                </a:lnTo>
                <a:lnTo>
                  <a:pt x="3876600" y="152003"/>
                </a:lnTo>
                <a:lnTo>
                  <a:pt x="3880172" y="150019"/>
                </a:lnTo>
                <a:lnTo>
                  <a:pt x="3884140" y="148431"/>
                </a:lnTo>
                <a:lnTo>
                  <a:pt x="3888109" y="148034"/>
                </a:lnTo>
                <a:lnTo>
                  <a:pt x="3891284" y="148034"/>
                </a:lnTo>
                <a:lnTo>
                  <a:pt x="3902397" y="149622"/>
                </a:lnTo>
                <a:lnTo>
                  <a:pt x="3912318" y="150019"/>
                </a:lnTo>
                <a:lnTo>
                  <a:pt x="3921447" y="149622"/>
                </a:lnTo>
                <a:lnTo>
                  <a:pt x="3929384" y="147241"/>
                </a:lnTo>
                <a:lnTo>
                  <a:pt x="3936131" y="144859"/>
                </a:lnTo>
                <a:lnTo>
                  <a:pt x="3942481" y="140890"/>
                </a:lnTo>
                <a:lnTo>
                  <a:pt x="3947640" y="136128"/>
                </a:lnTo>
                <a:lnTo>
                  <a:pt x="3952403" y="130969"/>
                </a:lnTo>
                <a:lnTo>
                  <a:pt x="3956768" y="125412"/>
                </a:lnTo>
                <a:lnTo>
                  <a:pt x="3960340" y="118269"/>
                </a:lnTo>
                <a:lnTo>
                  <a:pt x="3963912" y="111522"/>
                </a:lnTo>
                <a:lnTo>
                  <a:pt x="3966690" y="104378"/>
                </a:lnTo>
                <a:lnTo>
                  <a:pt x="3972644" y="88900"/>
                </a:lnTo>
                <a:lnTo>
                  <a:pt x="3977009" y="73025"/>
                </a:lnTo>
                <a:lnTo>
                  <a:pt x="3980978" y="69453"/>
                </a:lnTo>
                <a:lnTo>
                  <a:pt x="3984550" y="65881"/>
                </a:lnTo>
                <a:lnTo>
                  <a:pt x="3988915" y="62706"/>
                </a:lnTo>
                <a:lnTo>
                  <a:pt x="3992884" y="60325"/>
                </a:lnTo>
                <a:lnTo>
                  <a:pt x="3997250" y="59531"/>
                </a:lnTo>
                <a:lnTo>
                  <a:pt x="3999631" y="59531"/>
                </a:lnTo>
                <a:lnTo>
                  <a:pt x="4002012" y="59531"/>
                </a:lnTo>
                <a:lnTo>
                  <a:pt x="4004394" y="59928"/>
                </a:lnTo>
                <a:lnTo>
                  <a:pt x="4006775" y="60325"/>
                </a:lnTo>
                <a:lnTo>
                  <a:pt x="4009156" y="61912"/>
                </a:lnTo>
                <a:lnTo>
                  <a:pt x="4011934" y="63500"/>
                </a:lnTo>
                <a:lnTo>
                  <a:pt x="4013918" y="65087"/>
                </a:lnTo>
                <a:lnTo>
                  <a:pt x="4016300" y="67469"/>
                </a:lnTo>
                <a:lnTo>
                  <a:pt x="4017094" y="69056"/>
                </a:lnTo>
                <a:lnTo>
                  <a:pt x="4018284" y="70644"/>
                </a:lnTo>
                <a:lnTo>
                  <a:pt x="4018284" y="72628"/>
                </a:lnTo>
                <a:lnTo>
                  <a:pt x="4018681" y="74216"/>
                </a:lnTo>
                <a:lnTo>
                  <a:pt x="4017887" y="77787"/>
                </a:lnTo>
                <a:lnTo>
                  <a:pt x="4016300" y="80962"/>
                </a:lnTo>
                <a:lnTo>
                  <a:pt x="4013522" y="84534"/>
                </a:lnTo>
                <a:lnTo>
                  <a:pt x="4007568" y="90884"/>
                </a:lnTo>
                <a:lnTo>
                  <a:pt x="4003997" y="98028"/>
                </a:lnTo>
                <a:lnTo>
                  <a:pt x="4001218" y="104378"/>
                </a:lnTo>
                <a:lnTo>
                  <a:pt x="4000425" y="109537"/>
                </a:lnTo>
                <a:lnTo>
                  <a:pt x="3999631" y="115094"/>
                </a:lnTo>
                <a:lnTo>
                  <a:pt x="4000425" y="119856"/>
                </a:lnTo>
                <a:lnTo>
                  <a:pt x="4001218" y="124619"/>
                </a:lnTo>
                <a:lnTo>
                  <a:pt x="4003600" y="128984"/>
                </a:lnTo>
                <a:lnTo>
                  <a:pt x="4005981" y="132556"/>
                </a:lnTo>
                <a:lnTo>
                  <a:pt x="4009156" y="136128"/>
                </a:lnTo>
                <a:lnTo>
                  <a:pt x="4012331" y="140097"/>
                </a:lnTo>
                <a:lnTo>
                  <a:pt x="4021062" y="146844"/>
                </a:lnTo>
                <a:lnTo>
                  <a:pt x="4029397" y="153591"/>
                </a:lnTo>
                <a:lnTo>
                  <a:pt x="4037334" y="160337"/>
                </a:lnTo>
                <a:lnTo>
                  <a:pt x="4034953" y="162719"/>
                </a:lnTo>
                <a:lnTo>
                  <a:pt x="4036144" y="162719"/>
                </a:lnTo>
                <a:lnTo>
                  <a:pt x="4037334" y="160337"/>
                </a:lnTo>
                <a:lnTo>
                  <a:pt x="4042494" y="158750"/>
                </a:lnTo>
                <a:lnTo>
                  <a:pt x="4047653" y="157162"/>
                </a:lnTo>
                <a:lnTo>
                  <a:pt x="4057575" y="152797"/>
                </a:lnTo>
                <a:lnTo>
                  <a:pt x="4068290" y="148431"/>
                </a:lnTo>
                <a:lnTo>
                  <a:pt x="4073450" y="146844"/>
                </a:lnTo>
                <a:lnTo>
                  <a:pt x="4078609" y="145653"/>
                </a:lnTo>
                <a:lnTo>
                  <a:pt x="4083372" y="145256"/>
                </a:lnTo>
                <a:lnTo>
                  <a:pt x="4088134" y="145653"/>
                </a:lnTo>
                <a:lnTo>
                  <a:pt x="4092500" y="147241"/>
                </a:lnTo>
                <a:lnTo>
                  <a:pt x="4096468" y="150019"/>
                </a:lnTo>
                <a:lnTo>
                  <a:pt x="4100834" y="154384"/>
                </a:lnTo>
                <a:lnTo>
                  <a:pt x="4104406" y="159544"/>
                </a:lnTo>
                <a:lnTo>
                  <a:pt x="4107581" y="166687"/>
                </a:lnTo>
                <a:lnTo>
                  <a:pt x="4110756" y="175815"/>
                </a:lnTo>
                <a:lnTo>
                  <a:pt x="4109168" y="185737"/>
                </a:lnTo>
                <a:lnTo>
                  <a:pt x="4106787" y="195659"/>
                </a:lnTo>
                <a:lnTo>
                  <a:pt x="4104009" y="205581"/>
                </a:lnTo>
                <a:lnTo>
                  <a:pt x="4100834" y="215106"/>
                </a:lnTo>
                <a:lnTo>
                  <a:pt x="4096468" y="224631"/>
                </a:lnTo>
                <a:lnTo>
                  <a:pt x="4092103" y="233759"/>
                </a:lnTo>
                <a:lnTo>
                  <a:pt x="4087340" y="242491"/>
                </a:lnTo>
                <a:lnTo>
                  <a:pt x="4081387" y="251619"/>
                </a:lnTo>
                <a:lnTo>
                  <a:pt x="4076228" y="258365"/>
                </a:lnTo>
                <a:lnTo>
                  <a:pt x="4071068" y="265112"/>
                </a:lnTo>
                <a:lnTo>
                  <a:pt x="4065512" y="271066"/>
                </a:lnTo>
                <a:lnTo>
                  <a:pt x="4059956" y="276225"/>
                </a:lnTo>
                <a:lnTo>
                  <a:pt x="4054003" y="280591"/>
                </a:lnTo>
                <a:lnTo>
                  <a:pt x="4048050" y="284559"/>
                </a:lnTo>
                <a:lnTo>
                  <a:pt x="4042494" y="287734"/>
                </a:lnTo>
                <a:lnTo>
                  <a:pt x="4036144" y="290909"/>
                </a:lnTo>
                <a:lnTo>
                  <a:pt x="4029794" y="293687"/>
                </a:lnTo>
                <a:lnTo>
                  <a:pt x="4023444" y="295672"/>
                </a:lnTo>
                <a:lnTo>
                  <a:pt x="4016697" y="297259"/>
                </a:lnTo>
                <a:lnTo>
                  <a:pt x="4010347" y="298450"/>
                </a:lnTo>
                <a:lnTo>
                  <a:pt x="3996853" y="300434"/>
                </a:lnTo>
                <a:lnTo>
                  <a:pt x="3982565" y="301228"/>
                </a:lnTo>
                <a:lnTo>
                  <a:pt x="3968675" y="301228"/>
                </a:lnTo>
                <a:lnTo>
                  <a:pt x="3954387" y="300434"/>
                </a:lnTo>
                <a:lnTo>
                  <a:pt x="3926209" y="300037"/>
                </a:lnTo>
                <a:lnTo>
                  <a:pt x="3911922" y="300434"/>
                </a:lnTo>
                <a:lnTo>
                  <a:pt x="3898428" y="301625"/>
                </a:lnTo>
                <a:lnTo>
                  <a:pt x="3891284" y="302419"/>
                </a:lnTo>
                <a:lnTo>
                  <a:pt x="3884934" y="303609"/>
                </a:lnTo>
                <a:lnTo>
                  <a:pt x="3878187" y="305197"/>
                </a:lnTo>
                <a:lnTo>
                  <a:pt x="3871837" y="307181"/>
                </a:lnTo>
                <a:lnTo>
                  <a:pt x="3863106" y="309959"/>
                </a:lnTo>
                <a:lnTo>
                  <a:pt x="3853581" y="313134"/>
                </a:lnTo>
                <a:lnTo>
                  <a:pt x="3843659" y="315119"/>
                </a:lnTo>
                <a:lnTo>
                  <a:pt x="3832944" y="317500"/>
                </a:lnTo>
                <a:lnTo>
                  <a:pt x="3827784" y="317500"/>
                </a:lnTo>
                <a:lnTo>
                  <a:pt x="3822625" y="317897"/>
                </a:lnTo>
                <a:lnTo>
                  <a:pt x="3816672" y="317500"/>
                </a:lnTo>
                <a:lnTo>
                  <a:pt x="3811512" y="316706"/>
                </a:lnTo>
                <a:lnTo>
                  <a:pt x="3805559" y="315912"/>
                </a:lnTo>
                <a:lnTo>
                  <a:pt x="3800400" y="313531"/>
                </a:lnTo>
                <a:lnTo>
                  <a:pt x="3794446" y="311547"/>
                </a:lnTo>
                <a:lnTo>
                  <a:pt x="3789287" y="308769"/>
                </a:lnTo>
                <a:lnTo>
                  <a:pt x="3796828" y="320675"/>
                </a:lnTo>
                <a:lnTo>
                  <a:pt x="3800400" y="325834"/>
                </a:lnTo>
                <a:lnTo>
                  <a:pt x="3803972" y="330597"/>
                </a:lnTo>
                <a:lnTo>
                  <a:pt x="3807544" y="334565"/>
                </a:lnTo>
                <a:lnTo>
                  <a:pt x="3811909" y="338931"/>
                </a:lnTo>
                <a:lnTo>
                  <a:pt x="3816672" y="342106"/>
                </a:lnTo>
                <a:lnTo>
                  <a:pt x="3821037" y="345678"/>
                </a:lnTo>
                <a:lnTo>
                  <a:pt x="3826196" y="348456"/>
                </a:lnTo>
                <a:lnTo>
                  <a:pt x="3831356" y="350837"/>
                </a:lnTo>
                <a:lnTo>
                  <a:pt x="3836516" y="353219"/>
                </a:lnTo>
                <a:lnTo>
                  <a:pt x="3842865" y="354806"/>
                </a:lnTo>
                <a:lnTo>
                  <a:pt x="3849215" y="356394"/>
                </a:lnTo>
                <a:lnTo>
                  <a:pt x="3855962" y="357187"/>
                </a:lnTo>
                <a:lnTo>
                  <a:pt x="3863503" y="358378"/>
                </a:lnTo>
                <a:lnTo>
                  <a:pt x="3871440" y="359569"/>
                </a:lnTo>
                <a:lnTo>
                  <a:pt x="3889300" y="359966"/>
                </a:lnTo>
                <a:lnTo>
                  <a:pt x="3907159" y="359569"/>
                </a:lnTo>
                <a:lnTo>
                  <a:pt x="3925018" y="358378"/>
                </a:lnTo>
                <a:lnTo>
                  <a:pt x="3942481" y="356791"/>
                </a:lnTo>
                <a:lnTo>
                  <a:pt x="3978200" y="352028"/>
                </a:lnTo>
                <a:lnTo>
                  <a:pt x="4014712" y="347265"/>
                </a:lnTo>
                <a:lnTo>
                  <a:pt x="4032572" y="345281"/>
                </a:lnTo>
                <a:lnTo>
                  <a:pt x="4050431" y="343694"/>
                </a:lnTo>
                <a:lnTo>
                  <a:pt x="4068687" y="343297"/>
                </a:lnTo>
                <a:lnTo>
                  <a:pt x="4087340" y="343694"/>
                </a:lnTo>
                <a:lnTo>
                  <a:pt x="4096072" y="344090"/>
                </a:lnTo>
                <a:lnTo>
                  <a:pt x="4105597" y="345281"/>
                </a:lnTo>
                <a:lnTo>
                  <a:pt x="4114725" y="346869"/>
                </a:lnTo>
                <a:lnTo>
                  <a:pt x="4123853" y="348456"/>
                </a:lnTo>
                <a:lnTo>
                  <a:pt x="4132981" y="350440"/>
                </a:lnTo>
                <a:lnTo>
                  <a:pt x="4142506" y="353219"/>
                </a:lnTo>
                <a:lnTo>
                  <a:pt x="4152031" y="356394"/>
                </a:lnTo>
                <a:lnTo>
                  <a:pt x="4161556" y="359569"/>
                </a:lnTo>
                <a:lnTo>
                  <a:pt x="4151237" y="368300"/>
                </a:lnTo>
                <a:lnTo>
                  <a:pt x="4141315" y="377428"/>
                </a:lnTo>
                <a:lnTo>
                  <a:pt x="4130997" y="385762"/>
                </a:lnTo>
                <a:lnTo>
                  <a:pt x="4121472" y="395287"/>
                </a:lnTo>
                <a:lnTo>
                  <a:pt x="4116312" y="400050"/>
                </a:lnTo>
                <a:lnTo>
                  <a:pt x="4111947" y="405606"/>
                </a:lnTo>
                <a:lnTo>
                  <a:pt x="4107581" y="411559"/>
                </a:lnTo>
                <a:lnTo>
                  <a:pt x="4103612" y="417909"/>
                </a:lnTo>
                <a:lnTo>
                  <a:pt x="4100437" y="425053"/>
                </a:lnTo>
                <a:lnTo>
                  <a:pt x="4097262" y="432991"/>
                </a:lnTo>
                <a:lnTo>
                  <a:pt x="4094484" y="441722"/>
                </a:lnTo>
                <a:lnTo>
                  <a:pt x="4092500" y="450850"/>
                </a:lnTo>
                <a:lnTo>
                  <a:pt x="4087737" y="440531"/>
                </a:lnTo>
                <a:lnTo>
                  <a:pt x="4082975" y="431006"/>
                </a:lnTo>
                <a:lnTo>
                  <a:pt x="4078212" y="422672"/>
                </a:lnTo>
                <a:lnTo>
                  <a:pt x="4073053" y="415925"/>
                </a:lnTo>
                <a:lnTo>
                  <a:pt x="4068290" y="409972"/>
                </a:lnTo>
                <a:lnTo>
                  <a:pt x="4063131" y="405606"/>
                </a:lnTo>
                <a:lnTo>
                  <a:pt x="4058368" y="402034"/>
                </a:lnTo>
                <a:lnTo>
                  <a:pt x="4052812" y="400050"/>
                </a:lnTo>
                <a:lnTo>
                  <a:pt x="4047256" y="398859"/>
                </a:lnTo>
                <a:lnTo>
                  <a:pt x="4042097" y="398462"/>
                </a:lnTo>
                <a:lnTo>
                  <a:pt x="4036144" y="399256"/>
                </a:lnTo>
                <a:lnTo>
                  <a:pt x="4030984" y="401637"/>
                </a:lnTo>
                <a:lnTo>
                  <a:pt x="4025031" y="404812"/>
                </a:lnTo>
                <a:lnTo>
                  <a:pt x="4018681" y="408384"/>
                </a:lnTo>
                <a:lnTo>
                  <a:pt x="4013125" y="413544"/>
                </a:lnTo>
                <a:lnTo>
                  <a:pt x="4006775" y="419497"/>
                </a:lnTo>
                <a:lnTo>
                  <a:pt x="4037334" y="466725"/>
                </a:lnTo>
                <a:lnTo>
                  <a:pt x="4039715" y="468312"/>
                </a:lnTo>
                <a:lnTo>
                  <a:pt x="4042890" y="469900"/>
                </a:lnTo>
                <a:lnTo>
                  <a:pt x="4045668" y="471090"/>
                </a:lnTo>
                <a:lnTo>
                  <a:pt x="4048844" y="471487"/>
                </a:lnTo>
                <a:lnTo>
                  <a:pt x="4071862" y="479425"/>
                </a:lnTo>
                <a:lnTo>
                  <a:pt x="4095278" y="486965"/>
                </a:lnTo>
                <a:lnTo>
                  <a:pt x="4118297" y="493315"/>
                </a:lnTo>
                <a:lnTo>
                  <a:pt x="4129806" y="496094"/>
                </a:lnTo>
                <a:lnTo>
                  <a:pt x="4141315" y="498475"/>
                </a:lnTo>
                <a:lnTo>
                  <a:pt x="4152825" y="500856"/>
                </a:lnTo>
                <a:lnTo>
                  <a:pt x="4165128" y="502444"/>
                </a:lnTo>
                <a:lnTo>
                  <a:pt x="4177034" y="503634"/>
                </a:lnTo>
                <a:lnTo>
                  <a:pt x="4189337" y="504825"/>
                </a:lnTo>
                <a:lnTo>
                  <a:pt x="4201244" y="504825"/>
                </a:lnTo>
                <a:lnTo>
                  <a:pt x="4213547" y="504825"/>
                </a:lnTo>
                <a:lnTo>
                  <a:pt x="4225453" y="503634"/>
                </a:lnTo>
                <a:lnTo>
                  <a:pt x="4238153" y="502047"/>
                </a:lnTo>
                <a:lnTo>
                  <a:pt x="4240534" y="501650"/>
                </a:lnTo>
                <a:lnTo>
                  <a:pt x="4242915" y="502047"/>
                </a:lnTo>
                <a:lnTo>
                  <a:pt x="4244503" y="502444"/>
                </a:lnTo>
                <a:lnTo>
                  <a:pt x="4246487" y="503634"/>
                </a:lnTo>
                <a:lnTo>
                  <a:pt x="4249662" y="505619"/>
                </a:lnTo>
                <a:lnTo>
                  <a:pt x="4252044" y="509587"/>
                </a:lnTo>
                <a:lnTo>
                  <a:pt x="4254028" y="513556"/>
                </a:lnTo>
                <a:lnTo>
                  <a:pt x="4255615" y="518319"/>
                </a:lnTo>
                <a:lnTo>
                  <a:pt x="4258394" y="527447"/>
                </a:lnTo>
                <a:lnTo>
                  <a:pt x="4347294" y="530622"/>
                </a:lnTo>
                <a:lnTo>
                  <a:pt x="4346103" y="529431"/>
                </a:lnTo>
                <a:lnTo>
                  <a:pt x="4350468" y="519906"/>
                </a:lnTo>
                <a:lnTo>
                  <a:pt x="4354437" y="509984"/>
                </a:lnTo>
                <a:lnTo>
                  <a:pt x="4356818" y="505619"/>
                </a:lnTo>
                <a:lnTo>
                  <a:pt x="4358803" y="502047"/>
                </a:lnTo>
                <a:lnTo>
                  <a:pt x="4360787" y="499269"/>
                </a:lnTo>
                <a:lnTo>
                  <a:pt x="4361184" y="498872"/>
                </a:lnTo>
                <a:lnTo>
                  <a:pt x="4362375" y="498872"/>
                </a:lnTo>
                <a:lnTo>
                  <a:pt x="4376265" y="498872"/>
                </a:lnTo>
                <a:lnTo>
                  <a:pt x="4389759" y="498475"/>
                </a:lnTo>
                <a:lnTo>
                  <a:pt x="4403650" y="497284"/>
                </a:lnTo>
                <a:lnTo>
                  <a:pt x="4417144" y="495300"/>
                </a:lnTo>
                <a:lnTo>
                  <a:pt x="4444925" y="490934"/>
                </a:lnTo>
                <a:lnTo>
                  <a:pt x="4458815" y="488950"/>
                </a:lnTo>
                <a:lnTo>
                  <a:pt x="4472309" y="487362"/>
                </a:lnTo>
                <a:lnTo>
                  <a:pt x="4486200" y="485775"/>
                </a:lnTo>
                <a:lnTo>
                  <a:pt x="4499694" y="485378"/>
                </a:lnTo>
                <a:lnTo>
                  <a:pt x="4513584" y="485775"/>
                </a:lnTo>
                <a:lnTo>
                  <a:pt x="4520331" y="486172"/>
                </a:lnTo>
                <a:lnTo>
                  <a:pt x="4527078" y="487362"/>
                </a:lnTo>
                <a:lnTo>
                  <a:pt x="4533428" y="488553"/>
                </a:lnTo>
                <a:lnTo>
                  <a:pt x="4540175" y="490140"/>
                </a:lnTo>
                <a:lnTo>
                  <a:pt x="4547318" y="492125"/>
                </a:lnTo>
                <a:lnTo>
                  <a:pt x="4554065" y="494109"/>
                </a:lnTo>
                <a:lnTo>
                  <a:pt x="4560415" y="497284"/>
                </a:lnTo>
                <a:lnTo>
                  <a:pt x="4567162" y="500459"/>
                </a:lnTo>
                <a:lnTo>
                  <a:pt x="4573909" y="504031"/>
                </a:lnTo>
                <a:lnTo>
                  <a:pt x="4580259" y="508397"/>
                </a:lnTo>
                <a:lnTo>
                  <a:pt x="4586212" y="509587"/>
                </a:lnTo>
                <a:lnTo>
                  <a:pt x="4591372" y="509587"/>
                </a:lnTo>
                <a:lnTo>
                  <a:pt x="4597325" y="508794"/>
                </a:lnTo>
                <a:lnTo>
                  <a:pt x="4602484" y="508000"/>
                </a:lnTo>
                <a:lnTo>
                  <a:pt x="4607644" y="506412"/>
                </a:lnTo>
                <a:lnTo>
                  <a:pt x="4612803" y="504031"/>
                </a:lnTo>
                <a:lnTo>
                  <a:pt x="4623122" y="500062"/>
                </a:lnTo>
                <a:lnTo>
                  <a:pt x="4633440" y="496094"/>
                </a:lnTo>
                <a:lnTo>
                  <a:pt x="4638600" y="495300"/>
                </a:lnTo>
                <a:lnTo>
                  <a:pt x="4644553" y="494109"/>
                </a:lnTo>
                <a:lnTo>
                  <a:pt x="4649712" y="493712"/>
                </a:lnTo>
                <a:lnTo>
                  <a:pt x="4654872" y="493712"/>
                </a:lnTo>
                <a:lnTo>
                  <a:pt x="4660825" y="494903"/>
                </a:lnTo>
                <a:lnTo>
                  <a:pt x="4666778" y="496887"/>
                </a:lnTo>
                <a:lnTo>
                  <a:pt x="4670350" y="504031"/>
                </a:lnTo>
                <a:lnTo>
                  <a:pt x="4670747" y="503634"/>
                </a:lnTo>
                <a:lnTo>
                  <a:pt x="4666778" y="496887"/>
                </a:lnTo>
                <a:lnTo>
                  <a:pt x="4672334" y="493712"/>
                </a:lnTo>
                <a:lnTo>
                  <a:pt x="4678684" y="490934"/>
                </a:lnTo>
                <a:lnTo>
                  <a:pt x="4685034" y="488950"/>
                </a:lnTo>
                <a:lnTo>
                  <a:pt x="4691384" y="487362"/>
                </a:lnTo>
                <a:lnTo>
                  <a:pt x="4697734" y="485775"/>
                </a:lnTo>
                <a:lnTo>
                  <a:pt x="4704084" y="485378"/>
                </a:lnTo>
                <a:lnTo>
                  <a:pt x="4717181" y="484187"/>
                </a:lnTo>
                <a:lnTo>
                  <a:pt x="4742978" y="483790"/>
                </a:lnTo>
                <a:lnTo>
                  <a:pt x="4756075" y="482997"/>
                </a:lnTo>
                <a:lnTo>
                  <a:pt x="4768775" y="481409"/>
                </a:lnTo>
                <a:lnTo>
                  <a:pt x="4857675" y="467915"/>
                </a:lnTo>
                <a:lnTo>
                  <a:pt x="4863628" y="465137"/>
                </a:lnTo>
                <a:lnTo>
                  <a:pt x="4868787" y="464344"/>
                </a:lnTo>
                <a:lnTo>
                  <a:pt x="4874344" y="463153"/>
                </a:lnTo>
                <a:lnTo>
                  <a:pt x="4880297" y="462756"/>
                </a:lnTo>
                <a:lnTo>
                  <a:pt x="4886250" y="463153"/>
                </a:lnTo>
                <a:lnTo>
                  <a:pt x="4891409" y="463550"/>
                </a:lnTo>
                <a:lnTo>
                  <a:pt x="4902918" y="465137"/>
                </a:lnTo>
                <a:lnTo>
                  <a:pt x="4914031" y="467915"/>
                </a:lnTo>
                <a:lnTo>
                  <a:pt x="4925144" y="469503"/>
                </a:lnTo>
                <a:lnTo>
                  <a:pt x="4930700" y="469900"/>
                </a:lnTo>
                <a:lnTo>
                  <a:pt x="4936653" y="469900"/>
                </a:lnTo>
                <a:lnTo>
                  <a:pt x="4941812" y="469503"/>
                </a:lnTo>
                <a:lnTo>
                  <a:pt x="4947765" y="468312"/>
                </a:lnTo>
                <a:lnTo>
                  <a:pt x="4952925" y="464740"/>
                </a:lnTo>
                <a:lnTo>
                  <a:pt x="4958084" y="461962"/>
                </a:lnTo>
                <a:lnTo>
                  <a:pt x="4963640" y="459581"/>
                </a:lnTo>
                <a:lnTo>
                  <a:pt x="4969197" y="457994"/>
                </a:lnTo>
                <a:lnTo>
                  <a:pt x="4974356" y="456406"/>
                </a:lnTo>
                <a:lnTo>
                  <a:pt x="4980309" y="455215"/>
                </a:lnTo>
                <a:lnTo>
                  <a:pt x="4991422" y="454025"/>
                </a:lnTo>
                <a:lnTo>
                  <a:pt x="5002931" y="454025"/>
                </a:lnTo>
                <a:lnTo>
                  <a:pt x="5014837" y="454025"/>
                </a:lnTo>
                <a:lnTo>
                  <a:pt x="5027140" y="454025"/>
                </a:lnTo>
                <a:lnTo>
                  <a:pt x="5039047" y="453628"/>
                </a:lnTo>
                <a:lnTo>
                  <a:pt x="4949750" y="473472"/>
                </a:lnTo>
                <a:lnTo>
                  <a:pt x="4951337" y="477837"/>
                </a:lnTo>
                <a:lnTo>
                  <a:pt x="4949750" y="481409"/>
                </a:lnTo>
                <a:lnTo>
                  <a:pt x="4948162" y="484584"/>
                </a:lnTo>
                <a:lnTo>
                  <a:pt x="4946178" y="487759"/>
                </a:lnTo>
                <a:lnTo>
                  <a:pt x="4943400" y="490537"/>
                </a:lnTo>
                <a:lnTo>
                  <a:pt x="4938637" y="496094"/>
                </a:lnTo>
                <a:lnTo>
                  <a:pt x="4936256" y="498872"/>
                </a:lnTo>
                <a:lnTo>
                  <a:pt x="4933875" y="502047"/>
                </a:lnTo>
                <a:lnTo>
                  <a:pt x="4926731" y="506412"/>
                </a:lnTo>
                <a:lnTo>
                  <a:pt x="4919190" y="510381"/>
                </a:lnTo>
                <a:lnTo>
                  <a:pt x="4912047" y="514747"/>
                </a:lnTo>
                <a:lnTo>
                  <a:pt x="4904506" y="517922"/>
                </a:lnTo>
                <a:lnTo>
                  <a:pt x="4889822" y="524272"/>
                </a:lnTo>
                <a:lnTo>
                  <a:pt x="4874344" y="529034"/>
                </a:lnTo>
                <a:lnTo>
                  <a:pt x="4859262" y="532606"/>
                </a:lnTo>
                <a:lnTo>
                  <a:pt x="4843387" y="535781"/>
                </a:lnTo>
                <a:lnTo>
                  <a:pt x="4827512" y="537765"/>
                </a:lnTo>
                <a:lnTo>
                  <a:pt x="4812034" y="539353"/>
                </a:lnTo>
                <a:lnTo>
                  <a:pt x="4796159" y="540544"/>
                </a:lnTo>
                <a:lnTo>
                  <a:pt x="4780284" y="540940"/>
                </a:lnTo>
                <a:lnTo>
                  <a:pt x="4748137" y="542131"/>
                </a:lnTo>
                <a:lnTo>
                  <a:pt x="4716784" y="543322"/>
                </a:lnTo>
                <a:lnTo>
                  <a:pt x="4700909" y="544115"/>
                </a:lnTo>
                <a:lnTo>
                  <a:pt x="4685034" y="545703"/>
                </a:lnTo>
                <a:lnTo>
                  <a:pt x="4681462" y="538956"/>
                </a:lnTo>
                <a:lnTo>
                  <a:pt x="4680668" y="538956"/>
                </a:lnTo>
                <a:lnTo>
                  <a:pt x="4685034" y="545703"/>
                </a:lnTo>
                <a:lnTo>
                  <a:pt x="4677097" y="546894"/>
                </a:lnTo>
                <a:lnTo>
                  <a:pt x="4669159" y="547687"/>
                </a:lnTo>
                <a:lnTo>
                  <a:pt x="4654078" y="551656"/>
                </a:lnTo>
                <a:lnTo>
                  <a:pt x="4623122" y="558403"/>
                </a:lnTo>
                <a:lnTo>
                  <a:pt x="4607644" y="561578"/>
                </a:lnTo>
                <a:lnTo>
                  <a:pt x="4599706" y="562769"/>
                </a:lnTo>
                <a:lnTo>
                  <a:pt x="4591768" y="563562"/>
                </a:lnTo>
                <a:lnTo>
                  <a:pt x="4583831" y="564356"/>
                </a:lnTo>
                <a:lnTo>
                  <a:pt x="4576290" y="564356"/>
                </a:lnTo>
                <a:lnTo>
                  <a:pt x="4568353" y="563562"/>
                </a:lnTo>
                <a:lnTo>
                  <a:pt x="4560415" y="561975"/>
                </a:lnTo>
                <a:lnTo>
                  <a:pt x="4554065" y="561181"/>
                </a:lnTo>
                <a:lnTo>
                  <a:pt x="4547318" y="559594"/>
                </a:lnTo>
                <a:lnTo>
                  <a:pt x="4494534" y="562769"/>
                </a:lnTo>
                <a:lnTo>
                  <a:pt x="4491756" y="566737"/>
                </a:lnTo>
                <a:lnTo>
                  <a:pt x="4488581" y="569515"/>
                </a:lnTo>
                <a:lnTo>
                  <a:pt x="4485009" y="571500"/>
                </a:lnTo>
                <a:lnTo>
                  <a:pt x="4481437" y="572690"/>
                </a:lnTo>
                <a:lnTo>
                  <a:pt x="4477072" y="573087"/>
                </a:lnTo>
                <a:lnTo>
                  <a:pt x="4473103" y="573087"/>
                </a:lnTo>
                <a:lnTo>
                  <a:pt x="4468737" y="573087"/>
                </a:lnTo>
                <a:lnTo>
                  <a:pt x="4464372" y="573484"/>
                </a:lnTo>
                <a:lnTo>
                  <a:pt x="4461990" y="585390"/>
                </a:lnTo>
                <a:lnTo>
                  <a:pt x="4451275" y="592931"/>
                </a:lnTo>
                <a:lnTo>
                  <a:pt x="4446115" y="596106"/>
                </a:lnTo>
                <a:lnTo>
                  <a:pt x="4440956" y="599281"/>
                </a:lnTo>
                <a:lnTo>
                  <a:pt x="4435400" y="601662"/>
                </a:lnTo>
                <a:lnTo>
                  <a:pt x="4431034" y="603250"/>
                </a:lnTo>
                <a:lnTo>
                  <a:pt x="4426272" y="604044"/>
                </a:lnTo>
                <a:lnTo>
                  <a:pt x="4421509" y="604837"/>
                </a:lnTo>
                <a:lnTo>
                  <a:pt x="4416747" y="604044"/>
                </a:lnTo>
                <a:lnTo>
                  <a:pt x="4412381" y="602456"/>
                </a:lnTo>
                <a:lnTo>
                  <a:pt x="4407618" y="600472"/>
                </a:lnTo>
                <a:lnTo>
                  <a:pt x="4404047" y="597297"/>
                </a:lnTo>
                <a:lnTo>
                  <a:pt x="4399681" y="592534"/>
                </a:lnTo>
                <a:lnTo>
                  <a:pt x="4396109" y="587375"/>
                </a:lnTo>
                <a:lnTo>
                  <a:pt x="4392934" y="580628"/>
                </a:lnTo>
                <a:lnTo>
                  <a:pt x="4389362" y="572690"/>
                </a:lnTo>
                <a:lnTo>
                  <a:pt x="4384600" y="576659"/>
                </a:lnTo>
                <a:lnTo>
                  <a:pt x="4379837" y="581025"/>
                </a:lnTo>
                <a:lnTo>
                  <a:pt x="4374678" y="584200"/>
                </a:lnTo>
                <a:lnTo>
                  <a:pt x="4369915" y="587375"/>
                </a:lnTo>
                <a:lnTo>
                  <a:pt x="4364359" y="590153"/>
                </a:lnTo>
                <a:lnTo>
                  <a:pt x="4359200" y="592534"/>
                </a:lnTo>
                <a:lnTo>
                  <a:pt x="4349278" y="596900"/>
                </a:lnTo>
                <a:lnTo>
                  <a:pt x="4338165" y="599281"/>
                </a:lnTo>
                <a:lnTo>
                  <a:pt x="4327847" y="601662"/>
                </a:lnTo>
                <a:lnTo>
                  <a:pt x="4316734" y="602456"/>
                </a:lnTo>
                <a:lnTo>
                  <a:pt x="4305622" y="603250"/>
                </a:lnTo>
                <a:lnTo>
                  <a:pt x="4294509" y="603647"/>
                </a:lnTo>
                <a:lnTo>
                  <a:pt x="4283397" y="603250"/>
                </a:lnTo>
                <a:lnTo>
                  <a:pt x="4260775" y="602059"/>
                </a:lnTo>
                <a:lnTo>
                  <a:pt x="4238947" y="601662"/>
                </a:lnTo>
                <a:lnTo>
                  <a:pt x="4227834" y="601662"/>
                </a:lnTo>
                <a:lnTo>
                  <a:pt x="4216722" y="602456"/>
                </a:lnTo>
                <a:lnTo>
                  <a:pt x="4208387" y="603250"/>
                </a:lnTo>
                <a:lnTo>
                  <a:pt x="4199656" y="603250"/>
                </a:lnTo>
                <a:lnTo>
                  <a:pt x="4190925" y="603647"/>
                </a:lnTo>
                <a:lnTo>
                  <a:pt x="4182590" y="605234"/>
                </a:lnTo>
                <a:lnTo>
                  <a:pt x="4178622" y="606425"/>
                </a:lnTo>
                <a:lnTo>
                  <a:pt x="4175050" y="607219"/>
                </a:lnTo>
                <a:lnTo>
                  <a:pt x="4171875" y="609600"/>
                </a:lnTo>
                <a:lnTo>
                  <a:pt x="4169097" y="611584"/>
                </a:lnTo>
                <a:lnTo>
                  <a:pt x="4167112" y="614362"/>
                </a:lnTo>
                <a:lnTo>
                  <a:pt x="4165128" y="617140"/>
                </a:lnTo>
                <a:lnTo>
                  <a:pt x="4163937" y="621506"/>
                </a:lnTo>
                <a:lnTo>
                  <a:pt x="4163540" y="625872"/>
                </a:lnTo>
                <a:lnTo>
                  <a:pt x="4163937" y="631031"/>
                </a:lnTo>
                <a:lnTo>
                  <a:pt x="4165128" y="635794"/>
                </a:lnTo>
                <a:lnTo>
                  <a:pt x="4166715" y="638969"/>
                </a:lnTo>
                <a:lnTo>
                  <a:pt x="4168700" y="640953"/>
                </a:lnTo>
                <a:lnTo>
                  <a:pt x="4171875" y="642937"/>
                </a:lnTo>
                <a:lnTo>
                  <a:pt x="4175050" y="644128"/>
                </a:lnTo>
                <a:lnTo>
                  <a:pt x="4178622" y="644525"/>
                </a:lnTo>
                <a:lnTo>
                  <a:pt x="4182987" y="644525"/>
                </a:lnTo>
                <a:lnTo>
                  <a:pt x="4191322" y="644525"/>
                </a:lnTo>
                <a:lnTo>
                  <a:pt x="4199656" y="644525"/>
                </a:lnTo>
                <a:lnTo>
                  <a:pt x="4204022" y="644525"/>
                </a:lnTo>
                <a:lnTo>
                  <a:pt x="4208387" y="645319"/>
                </a:lnTo>
                <a:lnTo>
                  <a:pt x="4211959" y="646112"/>
                </a:lnTo>
                <a:lnTo>
                  <a:pt x="4215134" y="648494"/>
                </a:lnTo>
                <a:lnTo>
                  <a:pt x="4221881" y="645319"/>
                </a:lnTo>
                <a:lnTo>
                  <a:pt x="4229422" y="642144"/>
                </a:lnTo>
                <a:lnTo>
                  <a:pt x="4243312" y="637381"/>
                </a:lnTo>
                <a:lnTo>
                  <a:pt x="4257600" y="634206"/>
                </a:lnTo>
                <a:lnTo>
                  <a:pt x="4272284" y="631428"/>
                </a:lnTo>
                <a:lnTo>
                  <a:pt x="4287365" y="629444"/>
                </a:lnTo>
                <a:lnTo>
                  <a:pt x="4301256" y="628253"/>
                </a:lnTo>
                <a:lnTo>
                  <a:pt x="4315940" y="628253"/>
                </a:lnTo>
                <a:lnTo>
                  <a:pt x="4331022" y="628253"/>
                </a:lnTo>
                <a:lnTo>
                  <a:pt x="4360390" y="629444"/>
                </a:lnTo>
                <a:lnTo>
                  <a:pt x="4389759" y="631428"/>
                </a:lnTo>
                <a:lnTo>
                  <a:pt x="4404444" y="632222"/>
                </a:lnTo>
                <a:lnTo>
                  <a:pt x="4419128" y="632222"/>
                </a:lnTo>
                <a:lnTo>
                  <a:pt x="4433415" y="632222"/>
                </a:lnTo>
                <a:lnTo>
                  <a:pt x="4448100" y="631428"/>
                </a:lnTo>
                <a:lnTo>
                  <a:pt x="4452465" y="626665"/>
                </a:lnTo>
                <a:lnTo>
                  <a:pt x="4457228" y="623094"/>
                </a:lnTo>
                <a:lnTo>
                  <a:pt x="4461197" y="620315"/>
                </a:lnTo>
                <a:lnTo>
                  <a:pt x="4465959" y="617934"/>
                </a:lnTo>
                <a:lnTo>
                  <a:pt x="4470722" y="616347"/>
                </a:lnTo>
                <a:lnTo>
                  <a:pt x="4475484" y="615156"/>
                </a:lnTo>
                <a:lnTo>
                  <a:pt x="4480247" y="614759"/>
                </a:lnTo>
                <a:lnTo>
                  <a:pt x="4485009" y="614759"/>
                </a:lnTo>
                <a:lnTo>
                  <a:pt x="4495725" y="615156"/>
                </a:lnTo>
                <a:lnTo>
                  <a:pt x="4505647" y="616744"/>
                </a:lnTo>
                <a:lnTo>
                  <a:pt x="4515568" y="618331"/>
                </a:lnTo>
                <a:lnTo>
                  <a:pt x="4525490" y="619522"/>
                </a:lnTo>
                <a:lnTo>
                  <a:pt x="4571528" y="617934"/>
                </a:lnTo>
                <a:lnTo>
                  <a:pt x="4594547" y="617140"/>
                </a:lnTo>
                <a:lnTo>
                  <a:pt x="4617168" y="617140"/>
                </a:lnTo>
                <a:lnTo>
                  <a:pt x="4621931" y="617934"/>
                </a:lnTo>
                <a:lnTo>
                  <a:pt x="4626297" y="618331"/>
                </a:lnTo>
                <a:lnTo>
                  <a:pt x="4629868" y="619919"/>
                </a:lnTo>
                <a:lnTo>
                  <a:pt x="4633044" y="621903"/>
                </a:lnTo>
                <a:lnTo>
                  <a:pt x="4634631" y="623490"/>
                </a:lnTo>
                <a:lnTo>
                  <a:pt x="4635028" y="625078"/>
                </a:lnTo>
                <a:lnTo>
                  <a:pt x="4635425" y="626665"/>
                </a:lnTo>
                <a:lnTo>
                  <a:pt x="4636218" y="629047"/>
                </a:lnTo>
                <a:lnTo>
                  <a:pt x="4636218" y="631031"/>
                </a:lnTo>
                <a:lnTo>
                  <a:pt x="4635425" y="633015"/>
                </a:lnTo>
                <a:lnTo>
                  <a:pt x="4634631" y="635794"/>
                </a:lnTo>
                <a:lnTo>
                  <a:pt x="4633440" y="638572"/>
                </a:lnTo>
                <a:lnTo>
                  <a:pt x="4631853" y="639762"/>
                </a:lnTo>
                <a:lnTo>
                  <a:pt x="4629075" y="641350"/>
                </a:lnTo>
                <a:lnTo>
                  <a:pt x="4626694" y="642144"/>
                </a:lnTo>
                <a:lnTo>
                  <a:pt x="4623518" y="642937"/>
                </a:lnTo>
                <a:lnTo>
                  <a:pt x="4615978" y="644128"/>
                </a:lnTo>
                <a:lnTo>
                  <a:pt x="4609231" y="645319"/>
                </a:lnTo>
                <a:lnTo>
                  <a:pt x="4493344" y="663972"/>
                </a:lnTo>
                <a:lnTo>
                  <a:pt x="4487787" y="668337"/>
                </a:lnTo>
                <a:lnTo>
                  <a:pt x="4481437" y="671512"/>
                </a:lnTo>
                <a:lnTo>
                  <a:pt x="4475087" y="673497"/>
                </a:lnTo>
                <a:lnTo>
                  <a:pt x="4468737" y="675084"/>
                </a:lnTo>
                <a:lnTo>
                  <a:pt x="4461990" y="675878"/>
                </a:lnTo>
                <a:lnTo>
                  <a:pt x="4455244" y="676275"/>
                </a:lnTo>
                <a:lnTo>
                  <a:pt x="4440956" y="675878"/>
                </a:lnTo>
                <a:lnTo>
                  <a:pt x="4427065" y="675084"/>
                </a:lnTo>
                <a:lnTo>
                  <a:pt x="4420318" y="675878"/>
                </a:lnTo>
                <a:lnTo>
                  <a:pt x="4413572" y="676275"/>
                </a:lnTo>
                <a:lnTo>
                  <a:pt x="4407222" y="677862"/>
                </a:lnTo>
                <a:lnTo>
                  <a:pt x="4400872" y="679847"/>
                </a:lnTo>
                <a:lnTo>
                  <a:pt x="4394522" y="683815"/>
                </a:lnTo>
                <a:lnTo>
                  <a:pt x="4388568" y="688181"/>
                </a:lnTo>
                <a:lnTo>
                  <a:pt x="4383409" y="692944"/>
                </a:lnTo>
                <a:lnTo>
                  <a:pt x="4378647" y="697309"/>
                </a:lnTo>
                <a:lnTo>
                  <a:pt x="4373090" y="700881"/>
                </a:lnTo>
                <a:lnTo>
                  <a:pt x="4367534" y="703659"/>
                </a:lnTo>
                <a:lnTo>
                  <a:pt x="4362375" y="705247"/>
                </a:lnTo>
                <a:lnTo>
                  <a:pt x="4356818" y="706437"/>
                </a:lnTo>
                <a:lnTo>
                  <a:pt x="4350865" y="706834"/>
                </a:lnTo>
                <a:lnTo>
                  <a:pt x="4344912" y="707231"/>
                </a:lnTo>
                <a:lnTo>
                  <a:pt x="4333006" y="706437"/>
                </a:lnTo>
                <a:lnTo>
                  <a:pt x="4321497" y="705247"/>
                </a:lnTo>
                <a:lnTo>
                  <a:pt x="4309194" y="703659"/>
                </a:lnTo>
                <a:lnTo>
                  <a:pt x="4297287" y="703262"/>
                </a:lnTo>
                <a:lnTo>
                  <a:pt x="4304034" y="700484"/>
                </a:lnTo>
                <a:lnTo>
                  <a:pt x="4300859" y="701675"/>
                </a:lnTo>
                <a:lnTo>
                  <a:pt x="4297287" y="703262"/>
                </a:lnTo>
                <a:lnTo>
                  <a:pt x="4291731" y="700881"/>
                </a:lnTo>
                <a:lnTo>
                  <a:pt x="4286572" y="704056"/>
                </a:lnTo>
                <a:lnTo>
                  <a:pt x="4249662" y="738981"/>
                </a:lnTo>
                <a:lnTo>
                  <a:pt x="4255218" y="740965"/>
                </a:lnTo>
                <a:lnTo>
                  <a:pt x="4260378" y="741362"/>
                </a:lnTo>
                <a:lnTo>
                  <a:pt x="4265934" y="741362"/>
                </a:lnTo>
                <a:lnTo>
                  <a:pt x="4271490" y="740569"/>
                </a:lnTo>
                <a:lnTo>
                  <a:pt x="4283000" y="737790"/>
                </a:lnTo>
                <a:lnTo>
                  <a:pt x="4293318" y="735409"/>
                </a:lnTo>
                <a:lnTo>
                  <a:pt x="4298875" y="734219"/>
                </a:lnTo>
                <a:lnTo>
                  <a:pt x="4304034" y="733822"/>
                </a:lnTo>
                <a:lnTo>
                  <a:pt x="4308797" y="733822"/>
                </a:lnTo>
                <a:lnTo>
                  <a:pt x="4312765" y="734615"/>
                </a:lnTo>
                <a:lnTo>
                  <a:pt x="4315147" y="735806"/>
                </a:lnTo>
                <a:lnTo>
                  <a:pt x="4316734" y="737394"/>
                </a:lnTo>
                <a:lnTo>
                  <a:pt x="4318718" y="738981"/>
                </a:lnTo>
                <a:lnTo>
                  <a:pt x="4320306" y="740965"/>
                </a:lnTo>
                <a:lnTo>
                  <a:pt x="4321894" y="742950"/>
                </a:lnTo>
                <a:lnTo>
                  <a:pt x="4323481" y="745728"/>
                </a:lnTo>
                <a:lnTo>
                  <a:pt x="4325465" y="753269"/>
                </a:lnTo>
                <a:lnTo>
                  <a:pt x="4326656" y="758428"/>
                </a:lnTo>
                <a:lnTo>
                  <a:pt x="4327053" y="763587"/>
                </a:lnTo>
                <a:lnTo>
                  <a:pt x="4327053" y="767953"/>
                </a:lnTo>
                <a:lnTo>
                  <a:pt x="4326259" y="771922"/>
                </a:lnTo>
                <a:lnTo>
                  <a:pt x="4324672" y="775890"/>
                </a:lnTo>
                <a:lnTo>
                  <a:pt x="4322290" y="779065"/>
                </a:lnTo>
                <a:lnTo>
                  <a:pt x="4319909" y="781447"/>
                </a:lnTo>
                <a:lnTo>
                  <a:pt x="4316734" y="784225"/>
                </a:lnTo>
                <a:lnTo>
                  <a:pt x="4312765" y="785812"/>
                </a:lnTo>
                <a:lnTo>
                  <a:pt x="4309194" y="787400"/>
                </a:lnTo>
                <a:lnTo>
                  <a:pt x="4305225" y="788194"/>
                </a:lnTo>
                <a:lnTo>
                  <a:pt x="4300462" y="788987"/>
                </a:lnTo>
                <a:lnTo>
                  <a:pt x="4294906" y="788987"/>
                </a:lnTo>
                <a:lnTo>
                  <a:pt x="4290144" y="788987"/>
                </a:lnTo>
                <a:lnTo>
                  <a:pt x="4284984" y="787797"/>
                </a:lnTo>
                <a:lnTo>
                  <a:pt x="4279825" y="786606"/>
                </a:lnTo>
                <a:lnTo>
                  <a:pt x="4279428" y="786606"/>
                </a:lnTo>
                <a:lnTo>
                  <a:pt x="4228628" y="797322"/>
                </a:lnTo>
                <a:lnTo>
                  <a:pt x="4226644" y="791369"/>
                </a:lnTo>
                <a:lnTo>
                  <a:pt x="4225453" y="791369"/>
                </a:lnTo>
                <a:lnTo>
                  <a:pt x="4228628" y="797322"/>
                </a:lnTo>
                <a:lnTo>
                  <a:pt x="4231406" y="803275"/>
                </a:lnTo>
                <a:lnTo>
                  <a:pt x="4234184" y="808434"/>
                </a:lnTo>
                <a:lnTo>
                  <a:pt x="4237359" y="813197"/>
                </a:lnTo>
                <a:lnTo>
                  <a:pt x="4240534" y="817165"/>
                </a:lnTo>
                <a:lnTo>
                  <a:pt x="4243312" y="821531"/>
                </a:lnTo>
                <a:lnTo>
                  <a:pt x="4247281" y="825103"/>
                </a:lnTo>
                <a:lnTo>
                  <a:pt x="4250853" y="828278"/>
                </a:lnTo>
                <a:lnTo>
                  <a:pt x="4254425" y="831453"/>
                </a:lnTo>
                <a:lnTo>
                  <a:pt x="4258790" y="834231"/>
                </a:lnTo>
                <a:lnTo>
                  <a:pt x="4263156" y="836215"/>
                </a:lnTo>
                <a:lnTo>
                  <a:pt x="4271887" y="840581"/>
                </a:lnTo>
                <a:lnTo>
                  <a:pt x="4281412" y="844153"/>
                </a:lnTo>
                <a:lnTo>
                  <a:pt x="4291334" y="846137"/>
                </a:lnTo>
                <a:lnTo>
                  <a:pt x="4302050" y="848915"/>
                </a:lnTo>
                <a:lnTo>
                  <a:pt x="4312765" y="850503"/>
                </a:lnTo>
                <a:lnTo>
                  <a:pt x="4336181" y="853678"/>
                </a:lnTo>
                <a:lnTo>
                  <a:pt x="4347690" y="855662"/>
                </a:lnTo>
                <a:lnTo>
                  <a:pt x="4359994" y="857647"/>
                </a:lnTo>
                <a:lnTo>
                  <a:pt x="4372297" y="860425"/>
                </a:lnTo>
                <a:lnTo>
                  <a:pt x="4384997" y="863997"/>
                </a:lnTo>
                <a:lnTo>
                  <a:pt x="4367534" y="871537"/>
                </a:lnTo>
                <a:lnTo>
                  <a:pt x="4351262" y="877490"/>
                </a:lnTo>
                <a:lnTo>
                  <a:pt x="4334594" y="882650"/>
                </a:lnTo>
                <a:lnTo>
                  <a:pt x="4318718" y="886618"/>
                </a:lnTo>
                <a:lnTo>
                  <a:pt x="4302844" y="889793"/>
                </a:lnTo>
                <a:lnTo>
                  <a:pt x="4287365" y="892175"/>
                </a:lnTo>
                <a:lnTo>
                  <a:pt x="4271887" y="892968"/>
                </a:lnTo>
                <a:lnTo>
                  <a:pt x="4256806" y="894159"/>
                </a:lnTo>
                <a:lnTo>
                  <a:pt x="4241725" y="894159"/>
                </a:lnTo>
                <a:lnTo>
                  <a:pt x="4226644" y="893762"/>
                </a:lnTo>
                <a:lnTo>
                  <a:pt x="4212356" y="892572"/>
                </a:lnTo>
                <a:lnTo>
                  <a:pt x="4197672" y="890984"/>
                </a:lnTo>
                <a:lnTo>
                  <a:pt x="4182987" y="889000"/>
                </a:lnTo>
                <a:lnTo>
                  <a:pt x="4168700" y="886222"/>
                </a:lnTo>
                <a:lnTo>
                  <a:pt x="4139728" y="881062"/>
                </a:lnTo>
                <a:lnTo>
                  <a:pt x="4137347" y="879475"/>
                </a:lnTo>
                <a:lnTo>
                  <a:pt x="4134965" y="879078"/>
                </a:lnTo>
                <a:lnTo>
                  <a:pt x="4132981" y="878284"/>
                </a:lnTo>
                <a:lnTo>
                  <a:pt x="4130203" y="878284"/>
                </a:lnTo>
                <a:lnTo>
                  <a:pt x="4128218" y="878284"/>
                </a:lnTo>
                <a:lnTo>
                  <a:pt x="4126234" y="879475"/>
                </a:lnTo>
                <a:lnTo>
                  <a:pt x="4121472" y="881856"/>
                </a:lnTo>
                <a:lnTo>
                  <a:pt x="4116709" y="885031"/>
                </a:lnTo>
                <a:lnTo>
                  <a:pt x="4111947" y="889397"/>
                </a:lnTo>
                <a:lnTo>
                  <a:pt x="4102818" y="897731"/>
                </a:lnTo>
                <a:lnTo>
                  <a:pt x="4098056" y="901700"/>
                </a:lnTo>
                <a:lnTo>
                  <a:pt x="4093690" y="904081"/>
                </a:lnTo>
                <a:lnTo>
                  <a:pt x="4091309" y="905272"/>
                </a:lnTo>
                <a:lnTo>
                  <a:pt x="4088928" y="905669"/>
                </a:lnTo>
                <a:lnTo>
                  <a:pt x="4086547" y="905669"/>
                </a:lnTo>
                <a:lnTo>
                  <a:pt x="4084165" y="905272"/>
                </a:lnTo>
                <a:lnTo>
                  <a:pt x="4081784" y="904875"/>
                </a:lnTo>
                <a:lnTo>
                  <a:pt x="4079800" y="903287"/>
                </a:lnTo>
                <a:lnTo>
                  <a:pt x="4077022" y="900906"/>
                </a:lnTo>
                <a:lnTo>
                  <a:pt x="4075037" y="898922"/>
                </a:lnTo>
                <a:lnTo>
                  <a:pt x="4073053" y="895350"/>
                </a:lnTo>
                <a:lnTo>
                  <a:pt x="4070275" y="891381"/>
                </a:lnTo>
                <a:lnTo>
                  <a:pt x="4068290" y="886618"/>
                </a:lnTo>
                <a:lnTo>
                  <a:pt x="4065512" y="881062"/>
                </a:lnTo>
                <a:lnTo>
                  <a:pt x="4037334" y="866378"/>
                </a:lnTo>
                <a:lnTo>
                  <a:pt x="4028206" y="867172"/>
                </a:lnTo>
                <a:lnTo>
                  <a:pt x="4019872" y="869553"/>
                </a:lnTo>
                <a:lnTo>
                  <a:pt x="4015506" y="871140"/>
                </a:lnTo>
                <a:lnTo>
                  <a:pt x="4011934" y="872728"/>
                </a:lnTo>
                <a:lnTo>
                  <a:pt x="4008759" y="874712"/>
                </a:lnTo>
                <a:lnTo>
                  <a:pt x="4005584" y="876697"/>
                </a:lnTo>
                <a:lnTo>
                  <a:pt x="4002806" y="879078"/>
                </a:lnTo>
                <a:lnTo>
                  <a:pt x="4000425" y="881856"/>
                </a:lnTo>
                <a:lnTo>
                  <a:pt x="3998440" y="884634"/>
                </a:lnTo>
                <a:lnTo>
                  <a:pt x="3997250" y="888206"/>
                </a:lnTo>
                <a:lnTo>
                  <a:pt x="3995662" y="892175"/>
                </a:lnTo>
                <a:lnTo>
                  <a:pt x="3995265" y="895747"/>
                </a:lnTo>
                <a:lnTo>
                  <a:pt x="3995265" y="900509"/>
                </a:lnTo>
                <a:lnTo>
                  <a:pt x="3995662" y="905272"/>
                </a:lnTo>
                <a:lnTo>
                  <a:pt x="3997250" y="916384"/>
                </a:lnTo>
                <a:lnTo>
                  <a:pt x="3997250" y="926306"/>
                </a:lnTo>
                <a:lnTo>
                  <a:pt x="3995662" y="935037"/>
                </a:lnTo>
                <a:lnTo>
                  <a:pt x="3993678" y="942975"/>
                </a:lnTo>
                <a:lnTo>
                  <a:pt x="3990503" y="950515"/>
                </a:lnTo>
                <a:lnTo>
                  <a:pt x="3986137" y="956865"/>
                </a:lnTo>
                <a:lnTo>
                  <a:pt x="3981375" y="962422"/>
                </a:lnTo>
                <a:lnTo>
                  <a:pt x="3976215" y="967978"/>
                </a:lnTo>
                <a:lnTo>
                  <a:pt x="3969865" y="972740"/>
                </a:lnTo>
                <a:lnTo>
                  <a:pt x="3963118" y="976709"/>
                </a:lnTo>
                <a:lnTo>
                  <a:pt x="3955975" y="980281"/>
                </a:lnTo>
                <a:lnTo>
                  <a:pt x="3948831" y="984250"/>
                </a:lnTo>
                <a:lnTo>
                  <a:pt x="3934147" y="990997"/>
                </a:lnTo>
                <a:lnTo>
                  <a:pt x="3918668" y="997744"/>
                </a:lnTo>
                <a:lnTo>
                  <a:pt x="3860725" y="984250"/>
                </a:lnTo>
                <a:lnTo>
                  <a:pt x="3853581" y="985837"/>
                </a:lnTo>
                <a:lnTo>
                  <a:pt x="3846834" y="987822"/>
                </a:lnTo>
                <a:lnTo>
                  <a:pt x="3839690" y="989806"/>
                </a:lnTo>
                <a:lnTo>
                  <a:pt x="3833340" y="992584"/>
                </a:lnTo>
                <a:lnTo>
                  <a:pt x="3819846" y="998537"/>
                </a:lnTo>
                <a:lnTo>
                  <a:pt x="3806353" y="1004490"/>
                </a:lnTo>
                <a:lnTo>
                  <a:pt x="3792462" y="1010047"/>
                </a:lnTo>
                <a:lnTo>
                  <a:pt x="3784922" y="1012031"/>
                </a:lnTo>
                <a:lnTo>
                  <a:pt x="3777778" y="1014015"/>
                </a:lnTo>
                <a:lnTo>
                  <a:pt x="3769840" y="1015603"/>
                </a:lnTo>
                <a:lnTo>
                  <a:pt x="3761506" y="1016794"/>
                </a:lnTo>
                <a:lnTo>
                  <a:pt x="3753172" y="1016794"/>
                </a:lnTo>
                <a:lnTo>
                  <a:pt x="3744044" y="1016397"/>
                </a:lnTo>
                <a:lnTo>
                  <a:pt x="3748409" y="1022747"/>
                </a:lnTo>
                <a:lnTo>
                  <a:pt x="3753172" y="1027906"/>
                </a:lnTo>
                <a:lnTo>
                  <a:pt x="3757140" y="1031875"/>
                </a:lnTo>
                <a:lnTo>
                  <a:pt x="3761903" y="1035050"/>
                </a:lnTo>
                <a:lnTo>
                  <a:pt x="3766268" y="1037828"/>
                </a:lnTo>
                <a:lnTo>
                  <a:pt x="3771031" y="1039812"/>
                </a:lnTo>
                <a:lnTo>
                  <a:pt x="3775794" y="1041003"/>
                </a:lnTo>
                <a:lnTo>
                  <a:pt x="3780556" y="1041400"/>
                </a:lnTo>
                <a:lnTo>
                  <a:pt x="3784922" y="1042194"/>
                </a:lnTo>
                <a:lnTo>
                  <a:pt x="3789684" y="1042194"/>
                </a:lnTo>
                <a:lnTo>
                  <a:pt x="3799209" y="1042194"/>
                </a:lnTo>
                <a:lnTo>
                  <a:pt x="3808337" y="1041400"/>
                </a:lnTo>
                <a:lnTo>
                  <a:pt x="3812306" y="1042194"/>
                </a:lnTo>
                <a:lnTo>
                  <a:pt x="3816672" y="1042590"/>
                </a:lnTo>
                <a:lnTo>
                  <a:pt x="3815084" y="1057672"/>
                </a:lnTo>
                <a:lnTo>
                  <a:pt x="3813894" y="1065213"/>
                </a:lnTo>
                <a:lnTo>
                  <a:pt x="3813100" y="1072753"/>
                </a:lnTo>
                <a:lnTo>
                  <a:pt x="3810718" y="1079897"/>
                </a:lnTo>
                <a:lnTo>
                  <a:pt x="3808734" y="1086644"/>
                </a:lnTo>
                <a:lnTo>
                  <a:pt x="3806353" y="1092597"/>
                </a:lnTo>
                <a:lnTo>
                  <a:pt x="3803575" y="1098550"/>
                </a:lnTo>
                <a:lnTo>
                  <a:pt x="3800003" y="1103709"/>
                </a:lnTo>
                <a:lnTo>
                  <a:pt x="3795240" y="1107678"/>
                </a:lnTo>
                <a:lnTo>
                  <a:pt x="3790478" y="1111647"/>
                </a:lnTo>
                <a:lnTo>
                  <a:pt x="3784525" y="1114028"/>
                </a:lnTo>
                <a:lnTo>
                  <a:pt x="3778175" y="1115616"/>
                </a:lnTo>
                <a:lnTo>
                  <a:pt x="3770237" y="1115616"/>
                </a:lnTo>
                <a:lnTo>
                  <a:pt x="3762300" y="1115219"/>
                </a:lnTo>
                <a:lnTo>
                  <a:pt x="3753172" y="1113234"/>
                </a:lnTo>
                <a:lnTo>
                  <a:pt x="3742853" y="1110456"/>
                </a:lnTo>
                <a:lnTo>
                  <a:pt x="3732931" y="1108472"/>
                </a:lnTo>
                <a:lnTo>
                  <a:pt x="3723009" y="1106884"/>
                </a:lnTo>
                <a:lnTo>
                  <a:pt x="3713087" y="1105694"/>
                </a:lnTo>
                <a:lnTo>
                  <a:pt x="3703166" y="1105297"/>
                </a:lnTo>
                <a:lnTo>
                  <a:pt x="3692846" y="1105297"/>
                </a:lnTo>
                <a:lnTo>
                  <a:pt x="3683718" y="1105297"/>
                </a:lnTo>
                <a:lnTo>
                  <a:pt x="3673400" y="1105694"/>
                </a:lnTo>
                <a:lnTo>
                  <a:pt x="3654746" y="1107281"/>
                </a:lnTo>
                <a:lnTo>
                  <a:pt x="3635300" y="1110059"/>
                </a:lnTo>
                <a:lnTo>
                  <a:pt x="3596009" y="1115219"/>
                </a:lnTo>
                <a:lnTo>
                  <a:pt x="3592437" y="1116409"/>
                </a:lnTo>
                <a:lnTo>
                  <a:pt x="3588866" y="1117203"/>
                </a:lnTo>
                <a:lnTo>
                  <a:pt x="3581325" y="1118394"/>
                </a:lnTo>
                <a:lnTo>
                  <a:pt x="3573387" y="1118394"/>
                </a:lnTo>
                <a:lnTo>
                  <a:pt x="3565450" y="1117203"/>
                </a:lnTo>
                <a:lnTo>
                  <a:pt x="3549178" y="1115219"/>
                </a:lnTo>
                <a:lnTo>
                  <a:pt x="3541241" y="1114028"/>
                </a:lnTo>
                <a:lnTo>
                  <a:pt x="3533700" y="1113631"/>
                </a:lnTo>
                <a:lnTo>
                  <a:pt x="3525762" y="1113234"/>
                </a:lnTo>
                <a:lnTo>
                  <a:pt x="3517825" y="1113631"/>
                </a:lnTo>
                <a:lnTo>
                  <a:pt x="3510284" y="1115219"/>
                </a:lnTo>
                <a:lnTo>
                  <a:pt x="3506712" y="1116409"/>
                </a:lnTo>
                <a:lnTo>
                  <a:pt x="3503141" y="1117997"/>
                </a:lnTo>
                <a:lnTo>
                  <a:pt x="3499966" y="1119584"/>
                </a:lnTo>
                <a:lnTo>
                  <a:pt x="3496791" y="1121966"/>
                </a:lnTo>
                <a:lnTo>
                  <a:pt x="3492822" y="1124744"/>
                </a:lnTo>
                <a:lnTo>
                  <a:pt x="3490441" y="1127919"/>
                </a:lnTo>
                <a:lnTo>
                  <a:pt x="3487266" y="1131094"/>
                </a:lnTo>
                <a:lnTo>
                  <a:pt x="3484091" y="1135063"/>
                </a:lnTo>
                <a:lnTo>
                  <a:pt x="3481312" y="1139825"/>
                </a:lnTo>
                <a:lnTo>
                  <a:pt x="3478931" y="1145381"/>
                </a:lnTo>
                <a:lnTo>
                  <a:pt x="3537669" y="1189434"/>
                </a:lnTo>
                <a:lnTo>
                  <a:pt x="3542034" y="1183481"/>
                </a:lnTo>
                <a:lnTo>
                  <a:pt x="3546003" y="1178322"/>
                </a:lnTo>
                <a:lnTo>
                  <a:pt x="3550766" y="1173559"/>
                </a:lnTo>
                <a:lnTo>
                  <a:pt x="3555131" y="1169987"/>
                </a:lnTo>
                <a:lnTo>
                  <a:pt x="3559894" y="1166416"/>
                </a:lnTo>
                <a:lnTo>
                  <a:pt x="3564656" y="1163638"/>
                </a:lnTo>
                <a:lnTo>
                  <a:pt x="3569419" y="1160859"/>
                </a:lnTo>
                <a:lnTo>
                  <a:pt x="3574181" y="1158875"/>
                </a:lnTo>
                <a:lnTo>
                  <a:pt x="3578944" y="1157288"/>
                </a:lnTo>
                <a:lnTo>
                  <a:pt x="3584103" y="1156097"/>
                </a:lnTo>
                <a:lnTo>
                  <a:pt x="3588866" y="1155700"/>
                </a:lnTo>
                <a:lnTo>
                  <a:pt x="3594025" y="1155303"/>
                </a:lnTo>
                <a:lnTo>
                  <a:pt x="3604741" y="1154509"/>
                </a:lnTo>
                <a:lnTo>
                  <a:pt x="3615059" y="1155700"/>
                </a:lnTo>
                <a:lnTo>
                  <a:pt x="3625775" y="1156891"/>
                </a:lnTo>
                <a:lnTo>
                  <a:pt x="3636094" y="1158478"/>
                </a:lnTo>
                <a:lnTo>
                  <a:pt x="3647206" y="1159272"/>
                </a:lnTo>
                <a:lnTo>
                  <a:pt x="3657922" y="1160463"/>
                </a:lnTo>
                <a:lnTo>
                  <a:pt x="3668240" y="1160859"/>
                </a:lnTo>
                <a:lnTo>
                  <a:pt x="3678956" y="1160463"/>
                </a:lnTo>
                <a:lnTo>
                  <a:pt x="3684116" y="1160065"/>
                </a:lnTo>
                <a:lnTo>
                  <a:pt x="3689275" y="1158875"/>
                </a:lnTo>
                <a:lnTo>
                  <a:pt x="3694037" y="1157288"/>
                </a:lnTo>
                <a:lnTo>
                  <a:pt x="3699196" y="1155700"/>
                </a:lnTo>
                <a:lnTo>
                  <a:pt x="3698800" y="1160065"/>
                </a:lnTo>
                <a:lnTo>
                  <a:pt x="3698403" y="1163638"/>
                </a:lnTo>
                <a:lnTo>
                  <a:pt x="3696816" y="1166813"/>
                </a:lnTo>
                <a:lnTo>
                  <a:pt x="3695228" y="1169591"/>
                </a:lnTo>
                <a:lnTo>
                  <a:pt x="3692846" y="1171575"/>
                </a:lnTo>
                <a:lnTo>
                  <a:pt x="3690862" y="1173163"/>
                </a:lnTo>
                <a:lnTo>
                  <a:pt x="3685703" y="1176337"/>
                </a:lnTo>
                <a:lnTo>
                  <a:pt x="3680940" y="1178322"/>
                </a:lnTo>
                <a:lnTo>
                  <a:pt x="3676178" y="1181100"/>
                </a:lnTo>
                <a:lnTo>
                  <a:pt x="3674194" y="1182688"/>
                </a:lnTo>
                <a:lnTo>
                  <a:pt x="3672606" y="1184275"/>
                </a:lnTo>
                <a:lnTo>
                  <a:pt x="3671018" y="1186259"/>
                </a:lnTo>
                <a:lnTo>
                  <a:pt x="3670225" y="1189038"/>
                </a:lnTo>
                <a:lnTo>
                  <a:pt x="3675781" y="1188244"/>
                </a:lnTo>
                <a:lnTo>
                  <a:pt x="3681337" y="1187847"/>
                </a:lnTo>
                <a:lnTo>
                  <a:pt x="3687290" y="1187847"/>
                </a:lnTo>
                <a:lnTo>
                  <a:pt x="3692846" y="1188244"/>
                </a:lnTo>
                <a:lnTo>
                  <a:pt x="3703562" y="1190625"/>
                </a:lnTo>
                <a:lnTo>
                  <a:pt x="3714675" y="1193006"/>
                </a:lnTo>
                <a:lnTo>
                  <a:pt x="3736106" y="1198960"/>
                </a:lnTo>
                <a:lnTo>
                  <a:pt x="3747218" y="1201341"/>
                </a:lnTo>
                <a:lnTo>
                  <a:pt x="3758331" y="1203722"/>
                </a:lnTo>
                <a:lnTo>
                  <a:pt x="3763490" y="1198960"/>
                </a:lnTo>
                <a:lnTo>
                  <a:pt x="3769444" y="1194594"/>
                </a:lnTo>
                <a:lnTo>
                  <a:pt x="3775000" y="1191022"/>
                </a:lnTo>
                <a:lnTo>
                  <a:pt x="3781350" y="1187450"/>
                </a:lnTo>
                <a:lnTo>
                  <a:pt x="3787303" y="1184275"/>
                </a:lnTo>
                <a:lnTo>
                  <a:pt x="3793653" y="1181497"/>
                </a:lnTo>
                <a:lnTo>
                  <a:pt x="3800003" y="1179513"/>
                </a:lnTo>
                <a:lnTo>
                  <a:pt x="3806353" y="1177131"/>
                </a:lnTo>
                <a:lnTo>
                  <a:pt x="3813100" y="1175544"/>
                </a:lnTo>
                <a:lnTo>
                  <a:pt x="3819450" y="1174750"/>
                </a:lnTo>
                <a:lnTo>
                  <a:pt x="3826196" y="1173559"/>
                </a:lnTo>
                <a:lnTo>
                  <a:pt x="3832944" y="1173163"/>
                </a:lnTo>
                <a:lnTo>
                  <a:pt x="3847231" y="1173163"/>
                </a:lnTo>
                <a:lnTo>
                  <a:pt x="3861915" y="1173559"/>
                </a:lnTo>
                <a:lnTo>
                  <a:pt x="3880172" y="1175544"/>
                </a:lnTo>
                <a:lnTo>
                  <a:pt x="3898825" y="1177925"/>
                </a:lnTo>
                <a:lnTo>
                  <a:pt x="3935734" y="1182688"/>
                </a:lnTo>
                <a:lnTo>
                  <a:pt x="3972644" y="1187847"/>
                </a:lnTo>
                <a:lnTo>
                  <a:pt x="3991297" y="1189831"/>
                </a:lnTo>
                <a:lnTo>
                  <a:pt x="4009950" y="1192212"/>
                </a:lnTo>
                <a:lnTo>
                  <a:pt x="4028603" y="1193800"/>
                </a:lnTo>
                <a:lnTo>
                  <a:pt x="4047256" y="1194594"/>
                </a:lnTo>
                <a:lnTo>
                  <a:pt x="4066306" y="1195388"/>
                </a:lnTo>
                <a:lnTo>
                  <a:pt x="4085753" y="1195388"/>
                </a:lnTo>
                <a:lnTo>
                  <a:pt x="4104406" y="1194197"/>
                </a:lnTo>
                <a:lnTo>
                  <a:pt x="4123853" y="1192610"/>
                </a:lnTo>
                <a:lnTo>
                  <a:pt x="4143697" y="1189434"/>
                </a:lnTo>
                <a:lnTo>
                  <a:pt x="4150444" y="1188244"/>
                </a:lnTo>
                <a:lnTo>
                  <a:pt x="4142109" y="1190625"/>
                </a:lnTo>
                <a:lnTo>
                  <a:pt x="4133378" y="1194197"/>
                </a:lnTo>
                <a:lnTo>
                  <a:pt x="4129806" y="1196181"/>
                </a:lnTo>
                <a:lnTo>
                  <a:pt x="4126631" y="1198166"/>
                </a:lnTo>
                <a:lnTo>
                  <a:pt x="4123456" y="1200944"/>
                </a:lnTo>
                <a:lnTo>
                  <a:pt x="4121472" y="1203722"/>
                </a:lnTo>
                <a:lnTo>
                  <a:pt x="4117106" y="1208881"/>
                </a:lnTo>
                <a:lnTo>
                  <a:pt x="4113931" y="1214835"/>
                </a:lnTo>
                <a:lnTo>
                  <a:pt x="4111550" y="1220788"/>
                </a:lnTo>
                <a:lnTo>
                  <a:pt x="4110359" y="1227137"/>
                </a:lnTo>
                <a:lnTo>
                  <a:pt x="4109168" y="1234281"/>
                </a:lnTo>
                <a:lnTo>
                  <a:pt x="4109168" y="1241028"/>
                </a:lnTo>
                <a:lnTo>
                  <a:pt x="4109168" y="1248172"/>
                </a:lnTo>
                <a:lnTo>
                  <a:pt x="4109962" y="1263253"/>
                </a:lnTo>
                <a:lnTo>
                  <a:pt x="4110756" y="1277144"/>
                </a:lnTo>
                <a:lnTo>
                  <a:pt x="4242518" y="1291828"/>
                </a:lnTo>
                <a:lnTo>
                  <a:pt x="4247281" y="1288256"/>
                </a:lnTo>
                <a:lnTo>
                  <a:pt x="4252044" y="1285081"/>
                </a:lnTo>
                <a:lnTo>
                  <a:pt x="4256012" y="1281906"/>
                </a:lnTo>
                <a:lnTo>
                  <a:pt x="4260775" y="1279922"/>
                </a:lnTo>
                <a:lnTo>
                  <a:pt x="4265537" y="1277938"/>
                </a:lnTo>
                <a:lnTo>
                  <a:pt x="4270300" y="1276747"/>
                </a:lnTo>
                <a:lnTo>
                  <a:pt x="4274665" y="1275556"/>
                </a:lnTo>
                <a:lnTo>
                  <a:pt x="4279428" y="1275556"/>
                </a:lnTo>
                <a:lnTo>
                  <a:pt x="4284190" y="1276350"/>
                </a:lnTo>
                <a:lnTo>
                  <a:pt x="4288159" y="1276747"/>
                </a:lnTo>
                <a:lnTo>
                  <a:pt x="4292922" y="1277938"/>
                </a:lnTo>
                <a:lnTo>
                  <a:pt x="4297684" y="1279922"/>
                </a:lnTo>
                <a:lnTo>
                  <a:pt x="4302447" y="1281906"/>
                </a:lnTo>
                <a:lnTo>
                  <a:pt x="4306812" y="1285081"/>
                </a:lnTo>
                <a:lnTo>
                  <a:pt x="4311575" y="1288256"/>
                </a:lnTo>
                <a:lnTo>
                  <a:pt x="4315940" y="1291828"/>
                </a:lnTo>
                <a:lnTo>
                  <a:pt x="4323481" y="1292622"/>
                </a:lnTo>
                <a:lnTo>
                  <a:pt x="4331022" y="1294210"/>
                </a:lnTo>
                <a:lnTo>
                  <a:pt x="4336975" y="1296194"/>
                </a:lnTo>
                <a:lnTo>
                  <a:pt x="4342928" y="1299369"/>
                </a:lnTo>
                <a:lnTo>
                  <a:pt x="4348087" y="1303734"/>
                </a:lnTo>
                <a:lnTo>
                  <a:pt x="4352453" y="1308894"/>
                </a:lnTo>
                <a:lnTo>
                  <a:pt x="4356025" y="1314847"/>
                </a:lnTo>
                <a:lnTo>
                  <a:pt x="4359200" y="1321991"/>
                </a:lnTo>
                <a:lnTo>
                  <a:pt x="4373487" y="1320403"/>
                </a:lnTo>
                <a:lnTo>
                  <a:pt x="4376662" y="1317228"/>
                </a:lnTo>
                <a:lnTo>
                  <a:pt x="4380234" y="1314847"/>
                </a:lnTo>
                <a:lnTo>
                  <a:pt x="4383409" y="1312069"/>
                </a:lnTo>
                <a:lnTo>
                  <a:pt x="4386981" y="1310481"/>
                </a:lnTo>
                <a:lnTo>
                  <a:pt x="4390950" y="1308894"/>
                </a:lnTo>
                <a:lnTo>
                  <a:pt x="4394918" y="1307703"/>
                </a:lnTo>
                <a:lnTo>
                  <a:pt x="4402856" y="1306909"/>
                </a:lnTo>
                <a:lnTo>
                  <a:pt x="4410794" y="1306116"/>
                </a:lnTo>
                <a:lnTo>
                  <a:pt x="4418731" y="1306909"/>
                </a:lnTo>
                <a:lnTo>
                  <a:pt x="4427065" y="1306909"/>
                </a:lnTo>
                <a:lnTo>
                  <a:pt x="4435003" y="1306909"/>
                </a:lnTo>
                <a:lnTo>
                  <a:pt x="4442940" y="1306909"/>
                </a:lnTo>
                <a:lnTo>
                  <a:pt x="4450878" y="1306909"/>
                </a:lnTo>
                <a:lnTo>
                  <a:pt x="4458815" y="1307703"/>
                </a:lnTo>
                <a:lnTo>
                  <a:pt x="4466753" y="1309291"/>
                </a:lnTo>
                <a:lnTo>
                  <a:pt x="4469928" y="1310481"/>
                </a:lnTo>
                <a:lnTo>
                  <a:pt x="4473103" y="1312069"/>
                </a:lnTo>
                <a:lnTo>
                  <a:pt x="4476278" y="1313656"/>
                </a:lnTo>
                <a:lnTo>
                  <a:pt x="4478262" y="1316038"/>
                </a:lnTo>
                <a:lnTo>
                  <a:pt x="4480247" y="1318419"/>
                </a:lnTo>
                <a:lnTo>
                  <a:pt x="4481834" y="1321594"/>
                </a:lnTo>
                <a:lnTo>
                  <a:pt x="4483025" y="1324769"/>
                </a:lnTo>
                <a:lnTo>
                  <a:pt x="4483422" y="1328737"/>
                </a:lnTo>
                <a:lnTo>
                  <a:pt x="4483422" y="1334691"/>
                </a:lnTo>
                <a:lnTo>
                  <a:pt x="4482231" y="1339850"/>
                </a:lnTo>
                <a:lnTo>
                  <a:pt x="4481040" y="1343422"/>
                </a:lnTo>
                <a:lnTo>
                  <a:pt x="4478659" y="1346597"/>
                </a:lnTo>
                <a:lnTo>
                  <a:pt x="4476278" y="1348978"/>
                </a:lnTo>
                <a:lnTo>
                  <a:pt x="4473103" y="1349772"/>
                </a:lnTo>
                <a:lnTo>
                  <a:pt x="4469928" y="1350963"/>
                </a:lnTo>
                <a:lnTo>
                  <a:pt x="4465562" y="1350963"/>
                </a:lnTo>
                <a:lnTo>
                  <a:pt x="4457625" y="1350963"/>
                </a:lnTo>
                <a:lnTo>
                  <a:pt x="4449290" y="1349772"/>
                </a:lnTo>
                <a:lnTo>
                  <a:pt x="4440956" y="1349772"/>
                </a:lnTo>
                <a:lnTo>
                  <a:pt x="4436987" y="1349772"/>
                </a:lnTo>
                <a:lnTo>
                  <a:pt x="4433415" y="1350963"/>
                </a:lnTo>
                <a:lnTo>
                  <a:pt x="4429844" y="1354137"/>
                </a:lnTo>
                <a:lnTo>
                  <a:pt x="4425478" y="1356916"/>
                </a:lnTo>
                <a:lnTo>
                  <a:pt x="4421906" y="1358900"/>
                </a:lnTo>
                <a:lnTo>
                  <a:pt x="4417540" y="1360884"/>
                </a:lnTo>
                <a:lnTo>
                  <a:pt x="4413572" y="1362472"/>
                </a:lnTo>
                <a:lnTo>
                  <a:pt x="4408809" y="1364059"/>
                </a:lnTo>
                <a:lnTo>
                  <a:pt x="4399681" y="1365647"/>
                </a:lnTo>
                <a:lnTo>
                  <a:pt x="4390950" y="1366837"/>
                </a:lnTo>
                <a:lnTo>
                  <a:pt x="4381425" y="1366837"/>
                </a:lnTo>
                <a:lnTo>
                  <a:pt x="4361978" y="1367234"/>
                </a:lnTo>
                <a:lnTo>
                  <a:pt x="4352056" y="1367631"/>
                </a:lnTo>
                <a:lnTo>
                  <a:pt x="4341737" y="1368822"/>
                </a:lnTo>
                <a:lnTo>
                  <a:pt x="4331815" y="1370806"/>
                </a:lnTo>
                <a:lnTo>
                  <a:pt x="4327053" y="1371997"/>
                </a:lnTo>
                <a:lnTo>
                  <a:pt x="4322290" y="1373584"/>
                </a:lnTo>
                <a:lnTo>
                  <a:pt x="4317528" y="1375569"/>
                </a:lnTo>
                <a:lnTo>
                  <a:pt x="4312765" y="1378347"/>
                </a:lnTo>
                <a:lnTo>
                  <a:pt x="4308400" y="1381125"/>
                </a:lnTo>
                <a:lnTo>
                  <a:pt x="4304034" y="1384697"/>
                </a:lnTo>
                <a:lnTo>
                  <a:pt x="4299272" y="1388269"/>
                </a:lnTo>
                <a:lnTo>
                  <a:pt x="4294906" y="1392635"/>
                </a:lnTo>
                <a:lnTo>
                  <a:pt x="4290937" y="1397794"/>
                </a:lnTo>
                <a:lnTo>
                  <a:pt x="4286572" y="1402953"/>
                </a:lnTo>
                <a:lnTo>
                  <a:pt x="4302447" y="1404144"/>
                </a:lnTo>
                <a:lnTo>
                  <a:pt x="4318322" y="1405334"/>
                </a:lnTo>
                <a:lnTo>
                  <a:pt x="4333403" y="1407319"/>
                </a:lnTo>
                <a:lnTo>
                  <a:pt x="4348881" y="1410097"/>
                </a:lnTo>
                <a:lnTo>
                  <a:pt x="4363565" y="1412478"/>
                </a:lnTo>
                <a:lnTo>
                  <a:pt x="4378250" y="1415653"/>
                </a:lnTo>
                <a:lnTo>
                  <a:pt x="4407222" y="1423194"/>
                </a:lnTo>
                <a:lnTo>
                  <a:pt x="4436194" y="1431131"/>
                </a:lnTo>
                <a:lnTo>
                  <a:pt x="4464372" y="1438672"/>
                </a:lnTo>
                <a:lnTo>
                  <a:pt x="4492947" y="1446609"/>
                </a:lnTo>
                <a:lnTo>
                  <a:pt x="4521522" y="1453753"/>
                </a:lnTo>
                <a:lnTo>
                  <a:pt x="4525490" y="1450975"/>
                </a:lnTo>
                <a:lnTo>
                  <a:pt x="4529856" y="1448991"/>
                </a:lnTo>
                <a:lnTo>
                  <a:pt x="4542953" y="1440259"/>
                </a:lnTo>
                <a:lnTo>
                  <a:pt x="4555653" y="1431528"/>
                </a:lnTo>
                <a:lnTo>
                  <a:pt x="4562400" y="1427163"/>
                </a:lnTo>
                <a:lnTo>
                  <a:pt x="4568750" y="1423591"/>
                </a:lnTo>
                <a:lnTo>
                  <a:pt x="4575497" y="1420812"/>
                </a:lnTo>
                <a:lnTo>
                  <a:pt x="4582244" y="1418431"/>
                </a:lnTo>
                <a:lnTo>
                  <a:pt x="4589387" y="1416844"/>
                </a:lnTo>
                <a:lnTo>
                  <a:pt x="4596531" y="1416050"/>
                </a:lnTo>
                <a:lnTo>
                  <a:pt x="4604072" y="1417241"/>
                </a:lnTo>
                <a:lnTo>
                  <a:pt x="4607644" y="1417637"/>
                </a:lnTo>
                <a:lnTo>
                  <a:pt x="4611215" y="1418828"/>
                </a:lnTo>
                <a:lnTo>
                  <a:pt x="4615581" y="1420415"/>
                </a:lnTo>
                <a:lnTo>
                  <a:pt x="4619153" y="1422400"/>
                </a:lnTo>
                <a:lnTo>
                  <a:pt x="4623518" y="1424781"/>
                </a:lnTo>
                <a:lnTo>
                  <a:pt x="4627487" y="1427163"/>
                </a:lnTo>
                <a:lnTo>
                  <a:pt x="4636218" y="1434306"/>
                </a:lnTo>
                <a:lnTo>
                  <a:pt x="4644950" y="1443037"/>
                </a:lnTo>
                <a:lnTo>
                  <a:pt x="4649315" y="1446213"/>
                </a:lnTo>
                <a:lnTo>
                  <a:pt x="4653284" y="1448991"/>
                </a:lnTo>
                <a:lnTo>
                  <a:pt x="4658840" y="1450975"/>
                </a:lnTo>
                <a:lnTo>
                  <a:pt x="4664397" y="1452562"/>
                </a:lnTo>
                <a:lnTo>
                  <a:pt x="4676700" y="1455341"/>
                </a:lnTo>
                <a:lnTo>
                  <a:pt x="4690194" y="1457722"/>
                </a:lnTo>
                <a:lnTo>
                  <a:pt x="4704084" y="1460897"/>
                </a:lnTo>
                <a:lnTo>
                  <a:pt x="4710831" y="1462484"/>
                </a:lnTo>
                <a:lnTo>
                  <a:pt x="4717578" y="1465263"/>
                </a:lnTo>
                <a:lnTo>
                  <a:pt x="4723928" y="1468438"/>
                </a:lnTo>
                <a:lnTo>
                  <a:pt x="4729881" y="1472009"/>
                </a:lnTo>
                <a:lnTo>
                  <a:pt x="4735040" y="1476772"/>
                </a:lnTo>
                <a:lnTo>
                  <a:pt x="4740200" y="1482725"/>
                </a:lnTo>
                <a:lnTo>
                  <a:pt x="4777506" y="1481534"/>
                </a:lnTo>
                <a:lnTo>
                  <a:pt x="4800128" y="1497806"/>
                </a:lnTo>
                <a:lnTo>
                  <a:pt x="4823544" y="1512888"/>
                </a:lnTo>
                <a:lnTo>
                  <a:pt x="4815209" y="1517253"/>
                </a:lnTo>
                <a:lnTo>
                  <a:pt x="4806081" y="1520825"/>
                </a:lnTo>
                <a:lnTo>
                  <a:pt x="4796556" y="1524000"/>
                </a:lnTo>
                <a:lnTo>
                  <a:pt x="4787825" y="1526778"/>
                </a:lnTo>
                <a:lnTo>
                  <a:pt x="4769172" y="1531938"/>
                </a:lnTo>
                <a:lnTo>
                  <a:pt x="4750122" y="1536303"/>
                </a:lnTo>
                <a:lnTo>
                  <a:pt x="4731865" y="1540272"/>
                </a:lnTo>
                <a:lnTo>
                  <a:pt x="4712815" y="1544638"/>
                </a:lnTo>
                <a:lnTo>
                  <a:pt x="4694559" y="1549797"/>
                </a:lnTo>
                <a:lnTo>
                  <a:pt x="4685431" y="1552972"/>
                </a:lnTo>
                <a:lnTo>
                  <a:pt x="4676700" y="1556941"/>
                </a:lnTo>
                <a:lnTo>
                  <a:pt x="4673922" y="1556941"/>
                </a:lnTo>
                <a:lnTo>
                  <a:pt x="4673525" y="1559322"/>
                </a:lnTo>
                <a:lnTo>
                  <a:pt x="4673128" y="1561306"/>
                </a:lnTo>
                <a:lnTo>
                  <a:pt x="4671937" y="1563688"/>
                </a:lnTo>
                <a:lnTo>
                  <a:pt x="4670747" y="1565672"/>
                </a:lnTo>
                <a:lnTo>
                  <a:pt x="4667175" y="1570038"/>
                </a:lnTo>
                <a:lnTo>
                  <a:pt x="4663603" y="1573213"/>
                </a:lnTo>
                <a:lnTo>
                  <a:pt x="4659237" y="1576784"/>
                </a:lnTo>
                <a:lnTo>
                  <a:pt x="4655665" y="1580356"/>
                </a:lnTo>
                <a:lnTo>
                  <a:pt x="4652490" y="1583928"/>
                </a:lnTo>
                <a:lnTo>
                  <a:pt x="4651300" y="1586309"/>
                </a:lnTo>
                <a:lnTo>
                  <a:pt x="4650506" y="1588691"/>
                </a:lnTo>
                <a:lnTo>
                  <a:pt x="4651300" y="1587897"/>
                </a:lnTo>
                <a:lnTo>
                  <a:pt x="4651697" y="1585516"/>
                </a:lnTo>
                <a:lnTo>
                  <a:pt x="4657650" y="1581944"/>
                </a:lnTo>
                <a:lnTo>
                  <a:pt x="4663603" y="1578769"/>
                </a:lnTo>
                <a:lnTo>
                  <a:pt x="4669159" y="1577181"/>
                </a:lnTo>
                <a:lnTo>
                  <a:pt x="4675112" y="1576784"/>
                </a:lnTo>
                <a:lnTo>
                  <a:pt x="4680668" y="1577181"/>
                </a:lnTo>
                <a:lnTo>
                  <a:pt x="4686622" y="1578769"/>
                </a:lnTo>
                <a:lnTo>
                  <a:pt x="4691781" y="1581944"/>
                </a:lnTo>
                <a:lnTo>
                  <a:pt x="4697734" y="1585516"/>
                </a:lnTo>
                <a:lnTo>
                  <a:pt x="4707259" y="1579959"/>
                </a:lnTo>
                <a:lnTo>
                  <a:pt x="4712022" y="1577975"/>
                </a:lnTo>
                <a:lnTo>
                  <a:pt x="4715990" y="1575594"/>
                </a:lnTo>
                <a:lnTo>
                  <a:pt x="4720356" y="1574800"/>
                </a:lnTo>
                <a:lnTo>
                  <a:pt x="4724325" y="1573609"/>
                </a:lnTo>
                <a:lnTo>
                  <a:pt x="4728690" y="1573213"/>
                </a:lnTo>
                <a:lnTo>
                  <a:pt x="4732262" y="1573609"/>
                </a:lnTo>
                <a:lnTo>
                  <a:pt x="4736231" y="1574006"/>
                </a:lnTo>
                <a:lnTo>
                  <a:pt x="4739803" y="1575594"/>
                </a:lnTo>
                <a:lnTo>
                  <a:pt x="4742978" y="1577975"/>
                </a:lnTo>
                <a:lnTo>
                  <a:pt x="4746153" y="1581150"/>
                </a:lnTo>
                <a:lnTo>
                  <a:pt x="4749328" y="1584722"/>
                </a:lnTo>
                <a:lnTo>
                  <a:pt x="4751709" y="1589485"/>
                </a:lnTo>
                <a:lnTo>
                  <a:pt x="4754487" y="1594644"/>
                </a:lnTo>
                <a:lnTo>
                  <a:pt x="4756472" y="1600994"/>
                </a:lnTo>
                <a:lnTo>
                  <a:pt x="4800128" y="1586309"/>
                </a:lnTo>
                <a:lnTo>
                  <a:pt x="4807272" y="1582341"/>
                </a:lnTo>
                <a:lnTo>
                  <a:pt x="4814018" y="1579562"/>
                </a:lnTo>
                <a:lnTo>
                  <a:pt x="4821162" y="1576784"/>
                </a:lnTo>
                <a:lnTo>
                  <a:pt x="4828703" y="1574006"/>
                </a:lnTo>
                <a:lnTo>
                  <a:pt x="4836244" y="1572022"/>
                </a:lnTo>
                <a:lnTo>
                  <a:pt x="4843784" y="1570434"/>
                </a:lnTo>
                <a:lnTo>
                  <a:pt x="4851722" y="1568847"/>
                </a:lnTo>
                <a:lnTo>
                  <a:pt x="4859659" y="1567656"/>
                </a:lnTo>
                <a:lnTo>
                  <a:pt x="4875931" y="1566069"/>
                </a:lnTo>
                <a:lnTo>
                  <a:pt x="4892203" y="1566069"/>
                </a:lnTo>
                <a:lnTo>
                  <a:pt x="4909268" y="1567260"/>
                </a:lnTo>
                <a:lnTo>
                  <a:pt x="4925540" y="1569244"/>
                </a:lnTo>
                <a:lnTo>
                  <a:pt x="4954909" y="1581944"/>
                </a:lnTo>
                <a:lnTo>
                  <a:pt x="4969594" y="1588294"/>
                </a:lnTo>
                <a:lnTo>
                  <a:pt x="4984675" y="1593453"/>
                </a:lnTo>
                <a:lnTo>
                  <a:pt x="4999359" y="1599406"/>
                </a:lnTo>
                <a:lnTo>
                  <a:pt x="5014044" y="1604169"/>
                </a:lnTo>
                <a:lnTo>
                  <a:pt x="5028728" y="1608931"/>
                </a:lnTo>
                <a:lnTo>
                  <a:pt x="5043809" y="1612900"/>
                </a:lnTo>
                <a:lnTo>
                  <a:pt x="5060478" y="1616869"/>
                </a:lnTo>
                <a:lnTo>
                  <a:pt x="5077147" y="1620441"/>
                </a:lnTo>
                <a:lnTo>
                  <a:pt x="5093418" y="1623616"/>
                </a:lnTo>
                <a:lnTo>
                  <a:pt x="5110087" y="1626394"/>
                </a:lnTo>
                <a:lnTo>
                  <a:pt x="5127153" y="1627981"/>
                </a:lnTo>
                <a:lnTo>
                  <a:pt x="5143822" y="1629569"/>
                </a:lnTo>
                <a:lnTo>
                  <a:pt x="5161284" y="1629966"/>
                </a:lnTo>
                <a:lnTo>
                  <a:pt x="5178350" y="1629966"/>
                </a:lnTo>
                <a:lnTo>
                  <a:pt x="5192240" y="1629569"/>
                </a:lnTo>
                <a:lnTo>
                  <a:pt x="5206131" y="1628378"/>
                </a:lnTo>
                <a:lnTo>
                  <a:pt x="5220418" y="1627188"/>
                </a:lnTo>
                <a:lnTo>
                  <a:pt x="5233912" y="1625600"/>
                </a:lnTo>
                <a:lnTo>
                  <a:pt x="5248597" y="1623616"/>
                </a:lnTo>
                <a:lnTo>
                  <a:pt x="5262884" y="1620838"/>
                </a:lnTo>
                <a:lnTo>
                  <a:pt x="5277172" y="1617662"/>
                </a:lnTo>
                <a:lnTo>
                  <a:pt x="5291856" y="1613694"/>
                </a:lnTo>
                <a:lnTo>
                  <a:pt x="5303365" y="1610519"/>
                </a:lnTo>
                <a:lnTo>
                  <a:pt x="5314875" y="1606153"/>
                </a:lnTo>
                <a:lnTo>
                  <a:pt x="5337100" y="1606550"/>
                </a:lnTo>
                <a:lnTo>
                  <a:pt x="5358531" y="1608138"/>
                </a:lnTo>
                <a:lnTo>
                  <a:pt x="5380756" y="1610519"/>
                </a:lnTo>
                <a:lnTo>
                  <a:pt x="5391868" y="1612503"/>
                </a:lnTo>
                <a:lnTo>
                  <a:pt x="5402187" y="1614091"/>
                </a:lnTo>
                <a:lnTo>
                  <a:pt x="5420840" y="1617266"/>
                </a:lnTo>
                <a:lnTo>
                  <a:pt x="5429175" y="1618853"/>
                </a:lnTo>
                <a:lnTo>
                  <a:pt x="5437509" y="1621631"/>
                </a:lnTo>
                <a:lnTo>
                  <a:pt x="5441478" y="1623219"/>
                </a:lnTo>
                <a:lnTo>
                  <a:pt x="5444653" y="1625203"/>
                </a:lnTo>
                <a:lnTo>
                  <a:pt x="5448225" y="1627981"/>
                </a:lnTo>
                <a:lnTo>
                  <a:pt x="5450606" y="1630363"/>
                </a:lnTo>
                <a:lnTo>
                  <a:pt x="5453781" y="1633934"/>
                </a:lnTo>
                <a:lnTo>
                  <a:pt x="5456162" y="1637903"/>
                </a:lnTo>
                <a:lnTo>
                  <a:pt x="5458147" y="1642666"/>
                </a:lnTo>
                <a:lnTo>
                  <a:pt x="5459734" y="1647825"/>
                </a:lnTo>
                <a:lnTo>
                  <a:pt x="5464100" y="1650603"/>
                </a:lnTo>
                <a:lnTo>
                  <a:pt x="5467672" y="1652984"/>
                </a:lnTo>
                <a:lnTo>
                  <a:pt x="5475609" y="1657350"/>
                </a:lnTo>
                <a:lnTo>
                  <a:pt x="5483944" y="1660525"/>
                </a:lnTo>
                <a:lnTo>
                  <a:pt x="5491881" y="1662509"/>
                </a:lnTo>
                <a:lnTo>
                  <a:pt x="5500215" y="1663700"/>
                </a:lnTo>
                <a:lnTo>
                  <a:pt x="5509344" y="1664097"/>
                </a:lnTo>
                <a:lnTo>
                  <a:pt x="5517678" y="1664097"/>
                </a:lnTo>
                <a:lnTo>
                  <a:pt x="5526409" y="1663700"/>
                </a:lnTo>
                <a:lnTo>
                  <a:pt x="5543872" y="1662906"/>
                </a:lnTo>
                <a:lnTo>
                  <a:pt x="5553000" y="1662906"/>
                </a:lnTo>
                <a:lnTo>
                  <a:pt x="5561334" y="1662906"/>
                </a:lnTo>
                <a:lnTo>
                  <a:pt x="5569668" y="1664097"/>
                </a:lnTo>
                <a:lnTo>
                  <a:pt x="5578003" y="1665685"/>
                </a:lnTo>
                <a:lnTo>
                  <a:pt x="5586734" y="1667669"/>
                </a:lnTo>
                <a:lnTo>
                  <a:pt x="5594275" y="1671638"/>
                </a:lnTo>
                <a:lnTo>
                  <a:pt x="5671268" y="1677194"/>
                </a:lnTo>
                <a:lnTo>
                  <a:pt x="5710162" y="1679972"/>
                </a:lnTo>
                <a:lnTo>
                  <a:pt x="5748659" y="1683147"/>
                </a:lnTo>
                <a:lnTo>
                  <a:pt x="5787156" y="1686719"/>
                </a:lnTo>
                <a:lnTo>
                  <a:pt x="5825653" y="1691481"/>
                </a:lnTo>
                <a:lnTo>
                  <a:pt x="5863356" y="1696641"/>
                </a:lnTo>
                <a:lnTo>
                  <a:pt x="5882803" y="1699816"/>
                </a:lnTo>
                <a:lnTo>
                  <a:pt x="5901853" y="1703388"/>
                </a:lnTo>
                <a:lnTo>
                  <a:pt x="6071318" y="1714500"/>
                </a:lnTo>
                <a:lnTo>
                  <a:pt x="6084812" y="1715294"/>
                </a:lnTo>
                <a:lnTo>
                  <a:pt x="6098703" y="1716088"/>
                </a:lnTo>
                <a:lnTo>
                  <a:pt x="6147518" y="1729978"/>
                </a:lnTo>
                <a:lnTo>
                  <a:pt x="6151884" y="1725613"/>
                </a:lnTo>
                <a:lnTo>
                  <a:pt x="6155853" y="1722041"/>
                </a:lnTo>
                <a:lnTo>
                  <a:pt x="6160218" y="1719263"/>
                </a:lnTo>
                <a:lnTo>
                  <a:pt x="6164981" y="1717675"/>
                </a:lnTo>
                <a:lnTo>
                  <a:pt x="6169347" y="1716881"/>
                </a:lnTo>
                <a:lnTo>
                  <a:pt x="6173712" y="1715691"/>
                </a:lnTo>
                <a:lnTo>
                  <a:pt x="6178475" y="1715691"/>
                </a:lnTo>
                <a:lnTo>
                  <a:pt x="6183237" y="1716088"/>
                </a:lnTo>
                <a:lnTo>
                  <a:pt x="6192762" y="1717278"/>
                </a:lnTo>
                <a:lnTo>
                  <a:pt x="6202287" y="1718866"/>
                </a:lnTo>
                <a:lnTo>
                  <a:pt x="6212209" y="1720056"/>
                </a:lnTo>
                <a:lnTo>
                  <a:pt x="6216575" y="1720056"/>
                </a:lnTo>
                <a:lnTo>
                  <a:pt x="6221337" y="1720056"/>
                </a:lnTo>
                <a:lnTo>
                  <a:pt x="6341590" y="1717675"/>
                </a:lnTo>
                <a:lnTo>
                  <a:pt x="6353497" y="1717675"/>
                </a:lnTo>
                <a:lnTo>
                  <a:pt x="6359053" y="1718469"/>
                </a:lnTo>
                <a:lnTo>
                  <a:pt x="6364212" y="1719263"/>
                </a:lnTo>
                <a:lnTo>
                  <a:pt x="6368975" y="1720453"/>
                </a:lnTo>
                <a:lnTo>
                  <a:pt x="6373737" y="1721644"/>
                </a:lnTo>
                <a:lnTo>
                  <a:pt x="6378500" y="1723628"/>
                </a:lnTo>
                <a:lnTo>
                  <a:pt x="6382468" y="1725613"/>
                </a:lnTo>
                <a:lnTo>
                  <a:pt x="6386437" y="1728391"/>
                </a:lnTo>
                <a:lnTo>
                  <a:pt x="6389612" y="1731566"/>
                </a:lnTo>
                <a:lnTo>
                  <a:pt x="6392787" y="1735138"/>
                </a:lnTo>
                <a:lnTo>
                  <a:pt x="6394772" y="1739503"/>
                </a:lnTo>
                <a:lnTo>
                  <a:pt x="6397153" y="1744663"/>
                </a:lnTo>
                <a:lnTo>
                  <a:pt x="6398740" y="1749822"/>
                </a:lnTo>
                <a:lnTo>
                  <a:pt x="6400328" y="1756172"/>
                </a:lnTo>
                <a:lnTo>
                  <a:pt x="6400725" y="1762919"/>
                </a:lnTo>
                <a:lnTo>
                  <a:pt x="6403503" y="1766888"/>
                </a:lnTo>
                <a:lnTo>
                  <a:pt x="6405884" y="1770063"/>
                </a:lnTo>
                <a:lnTo>
                  <a:pt x="6409853" y="1772444"/>
                </a:lnTo>
                <a:lnTo>
                  <a:pt x="6413425" y="1774031"/>
                </a:lnTo>
                <a:lnTo>
                  <a:pt x="6416997" y="1775222"/>
                </a:lnTo>
                <a:lnTo>
                  <a:pt x="6421362" y="1776016"/>
                </a:lnTo>
                <a:lnTo>
                  <a:pt x="6430094" y="1776809"/>
                </a:lnTo>
                <a:lnTo>
                  <a:pt x="6436047" y="1777206"/>
                </a:lnTo>
                <a:lnTo>
                  <a:pt x="6441603" y="1777206"/>
                </a:lnTo>
                <a:lnTo>
                  <a:pt x="6453906" y="1777206"/>
                </a:lnTo>
                <a:lnTo>
                  <a:pt x="6465812" y="1776809"/>
                </a:lnTo>
                <a:lnTo>
                  <a:pt x="6478512" y="1777206"/>
                </a:lnTo>
                <a:lnTo>
                  <a:pt x="6484862" y="1777603"/>
                </a:lnTo>
                <a:lnTo>
                  <a:pt x="6491609" y="1778794"/>
                </a:lnTo>
                <a:lnTo>
                  <a:pt x="6497959" y="1780381"/>
                </a:lnTo>
                <a:lnTo>
                  <a:pt x="6505103" y="1783160"/>
                </a:lnTo>
                <a:lnTo>
                  <a:pt x="6511850" y="1785541"/>
                </a:lnTo>
                <a:lnTo>
                  <a:pt x="6518200" y="1789510"/>
                </a:lnTo>
                <a:lnTo>
                  <a:pt x="6525344" y="1794272"/>
                </a:lnTo>
                <a:lnTo>
                  <a:pt x="6532090" y="1799828"/>
                </a:lnTo>
                <a:lnTo>
                  <a:pt x="6495578" y="1804591"/>
                </a:lnTo>
                <a:lnTo>
                  <a:pt x="6478115" y="1806575"/>
                </a:lnTo>
                <a:lnTo>
                  <a:pt x="6461844" y="1807766"/>
                </a:lnTo>
                <a:lnTo>
                  <a:pt x="6453906" y="1807766"/>
                </a:lnTo>
                <a:lnTo>
                  <a:pt x="6445968" y="1807369"/>
                </a:lnTo>
                <a:lnTo>
                  <a:pt x="6438428" y="1806178"/>
                </a:lnTo>
                <a:lnTo>
                  <a:pt x="6430887" y="1804988"/>
                </a:lnTo>
                <a:lnTo>
                  <a:pt x="6423347" y="1803003"/>
                </a:lnTo>
                <a:lnTo>
                  <a:pt x="6415806" y="1800225"/>
                </a:lnTo>
                <a:lnTo>
                  <a:pt x="6408662" y="1797447"/>
                </a:lnTo>
                <a:lnTo>
                  <a:pt x="6401122" y="1793478"/>
                </a:lnTo>
                <a:lnTo>
                  <a:pt x="6372150" y="1792685"/>
                </a:lnTo>
                <a:lnTo>
                  <a:pt x="6373737" y="1795859"/>
                </a:lnTo>
                <a:lnTo>
                  <a:pt x="6375325" y="1799431"/>
                </a:lnTo>
                <a:lnTo>
                  <a:pt x="6380087" y="1804988"/>
                </a:lnTo>
                <a:lnTo>
                  <a:pt x="6384850" y="1811338"/>
                </a:lnTo>
                <a:lnTo>
                  <a:pt x="6389215" y="1817688"/>
                </a:lnTo>
                <a:lnTo>
                  <a:pt x="6390803" y="1820863"/>
                </a:lnTo>
                <a:lnTo>
                  <a:pt x="6392390" y="1824038"/>
                </a:lnTo>
                <a:lnTo>
                  <a:pt x="6393184" y="1827610"/>
                </a:lnTo>
                <a:lnTo>
                  <a:pt x="6393978" y="1831578"/>
                </a:lnTo>
                <a:lnTo>
                  <a:pt x="6393184" y="1835150"/>
                </a:lnTo>
                <a:lnTo>
                  <a:pt x="6392390" y="1839516"/>
                </a:lnTo>
                <a:lnTo>
                  <a:pt x="6390803" y="1843485"/>
                </a:lnTo>
                <a:lnTo>
                  <a:pt x="6388025" y="1847850"/>
                </a:lnTo>
                <a:lnTo>
                  <a:pt x="6405090" y="1848644"/>
                </a:lnTo>
                <a:lnTo>
                  <a:pt x="6422156" y="1849835"/>
                </a:lnTo>
                <a:lnTo>
                  <a:pt x="6439222" y="1850231"/>
                </a:lnTo>
                <a:lnTo>
                  <a:pt x="6447556" y="1851422"/>
                </a:lnTo>
                <a:lnTo>
                  <a:pt x="6455890" y="1851819"/>
                </a:lnTo>
                <a:lnTo>
                  <a:pt x="6464225" y="1853406"/>
                </a:lnTo>
                <a:lnTo>
                  <a:pt x="6472162" y="1855788"/>
                </a:lnTo>
                <a:lnTo>
                  <a:pt x="6480100" y="1857772"/>
                </a:lnTo>
                <a:lnTo>
                  <a:pt x="6488037" y="1860947"/>
                </a:lnTo>
                <a:lnTo>
                  <a:pt x="6495975" y="1864519"/>
                </a:lnTo>
                <a:lnTo>
                  <a:pt x="6503515" y="1869281"/>
                </a:lnTo>
                <a:lnTo>
                  <a:pt x="6510262" y="1875234"/>
                </a:lnTo>
                <a:lnTo>
                  <a:pt x="6517406" y="1881585"/>
                </a:lnTo>
                <a:lnTo>
                  <a:pt x="6515818" y="1905000"/>
                </a:lnTo>
                <a:lnTo>
                  <a:pt x="6515818" y="1913731"/>
                </a:lnTo>
                <a:lnTo>
                  <a:pt x="6515422" y="1920875"/>
                </a:lnTo>
                <a:lnTo>
                  <a:pt x="6514231" y="1927622"/>
                </a:lnTo>
                <a:lnTo>
                  <a:pt x="6512644" y="1933575"/>
                </a:lnTo>
                <a:lnTo>
                  <a:pt x="6511056" y="1939528"/>
                </a:lnTo>
                <a:lnTo>
                  <a:pt x="6509072" y="1943894"/>
                </a:lnTo>
                <a:lnTo>
                  <a:pt x="6507087" y="1948656"/>
                </a:lnTo>
                <a:lnTo>
                  <a:pt x="6504309" y="1952625"/>
                </a:lnTo>
                <a:lnTo>
                  <a:pt x="6501928" y="1955800"/>
                </a:lnTo>
                <a:lnTo>
                  <a:pt x="6498753" y="1958975"/>
                </a:lnTo>
                <a:lnTo>
                  <a:pt x="6495578" y="1961356"/>
                </a:lnTo>
                <a:lnTo>
                  <a:pt x="6491609" y="1962944"/>
                </a:lnTo>
                <a:lnTo>
                  <a:pt x="6488037" y="1965325"/>
                </a:lnTo>
                <a:lnTo>
                  <a:pt x="6484465" y="1966119"/>
                </a:lnTo>
                <a:lnTo>
                  <a:pt x="6480100" y="1967310"/>
                </a:lnTo>
                <a:lnTo>
                  <a:pt x="6476131" y="1968103"/>
                </a:lnTo>
                <a:lnTo>
                  <a:pt x="6467003" y="1968897"/>
                </a:lnTo>
                <a:lnTo>
                  <a:pt x="6458272" y="1969294"/>
                </a:lnTo>
                <a:lnTo>
                  <a:pt x="6447953" y="1968897"/>
                </a:lnTo>
                <a:lnTo>
                  <a:pt x="6438428" y="1968103"/>
                </a:lnTo>
                <a:lnTo>
                  <a:pt x="6418981" y="1967310"/>
                </a:lnTo>
                <a:lnTo>
                  <a:pt x="6410250" y="1967310"/>
                </a:lnTo>
                <a:lnTo>
                  <a:pt x="6401122" y="1967706"/>
                </a:lnTo>
                <a:lnTo>
                  <a:pt x="6399534" y="1972072"/>
                </a:lnTo>
                <a:lnTo>
                  <a:pt x="6399137" y="1975644"/>
                </a:lnTo>
                <a:lnTo>
                  <a:pt x="6399137" y="1980009"/>
                </a:lnTo>
                <a:lnTo>
                  <a:pt x="6399534" y="1983581"/>
                </a:lnTo>
                <a:lnTo>
                  <a:pt x="6400725" y="1986756"/>
                </a:lnTo>
                <a:lnTo>
                  <a:pt x="6402312" y="1990328"/>
                </a:lnTo>
                <a:lnTo>
                  <a:pt x="6405884" y="1997075"/>
                </a:lnTo>
                <a:lnTo>
                  <a:pt x="6410250" y="2004616"/>
                </a:lnTo>
                <a:lnTo>
                  <a:pt x="6413425" y="2012553"/>
                </a:lnTo>
                <a:lnTo>
                  <a:pt x="6415012" y="2016522"/>
                </a:lnTo>
                <a:lnTo>
                  <a:pt x="6415409" y="2020888"/>
                </a:lnTo>
                <a:lnTo>
                  <a:pt x="6415806" y="2025650"/>
                </a:lnTo>
                <a:lnTo>
                  <a:pt x="6415806" y="2030810"/>
                </a:lnTo>
                <a:lnTo>
                  <a:pt x="6415409" y="2035572"/>
                </a:lnTo>
                <a:lnTo>
                  <a:pt x="6415806" y="2038747"/>
                </a:lnTo>
                <a:lnTo>
                  <a:pt x="6417394" y="2040731"/>
                </a:lnTo>
                <a:lnTo>
                  <a:pt x="6418981" y="2041922"/>
                </a:lnTo>
                <a:lnTo>
                  <a:pt x="6421362" y="2041922"/>
                </a:lnTo>
                <a:lnTo>
                  <a:pt x="6423744" y="2041525"/>
                </a:lnTo>
                <a:lnTo>
                  <a:pt x="6426918" y="2040334"/>
                </a:lnTo>
                <a:lnTo>
                  <a:pt x="6430887" y="2038747"/>
                </a:lnTo>
                <a:lnTo>
                  <a:pt x="6438031" y="2034778"/>
                </a:lnTo>
                <a:lnTo>
                  <a:pt x="6445572" y="2030413"/>
                </a:lnTo>
                <a:lnTo>
                  <a:pt x="6449540" y="2028428"/>
                </a:lnTo>
                <a:lnTo>
                  <a:pt x="6453509" y="2027237"/>
                </a:lnTo>
                <a:lnTo>
                  <a:pt x="6456684" y="2026841"/>
                </a:lnTo>
                <a:lnTo>
                  <a:pt x="6460256" y="2026841"/>
                </a:lnTo>
                <a:lnTo>
                  <a:pt x="6467400" y="2026841"/>
                </a:lnTo>
                <a:lnTo>
                  <a:pt x="6474544" y="2028428"/>
                </a:lnTo>
                <a:lnTo>
                  <a:pt x="6481290" y="2030413"/>
                </a:lnTo>
                <a:lnTo>
                  <a:pt x="6486847" y="2033588"/>
                </a:lnTo>
                <a:lnTo>
                  <a:pt x="6491609" y="2037953"/>
                </a:lnTo>
                <a:lnTo>
                  <a:pt x="6496372" y="2043113"/>
                </a:lnTo>
                <a:lnTo>
                  <a:pt x="6500737" y="2048669"/>
                </a:lnTo>
                <a:lnTo>
                  <a:pt x="6503912" y="2055813"/>
                </a:lnTo>
                <a:lnTo>
                  <a:pt x="6680125" y="2114550"/>
                </a:lnTo>
                <a:lnTo>
                  <a:pt x="6685284" y="2117725"/>
                </a:lnTo>
                <a:lnTo>
                  <a:pt x="6690840" y="2119710"/>
                </a:lnTo>
                <a:lnTo>
                  <a:pt x="6696397" y="2121297"/>
                </a:lnTo>
                <a:lnTo>
                  <a:pt x="6702747" y="2122884"/>
                </a:lnTo>
                <a:lnTo>
                  <a:pt x="6715050" y="2124472"/>
                </a:lnTo>
                <a:lnTo>
                  <a:pt x="6726956" y="2126059"/>
                </a:lnTo>
                <a:lnTo>
                  <a:pt x="6739259" y="2127647"/>
                </a:lnTo>
                <a:lnTo>
                  <a:pt x="6744815" y="2128837"/>
                </a:lnTo>
                <a:lnTo>
                  <a:pt x="6750768" y="2130425"/>
                </a:lnTo>
                <a:lnTo>
                  <a:pt x="6756325" y="2132012"/>
                </a:lnTo>
                <a:lnTo>
                  <a:pt x="6761881" y="2134790"/>
                </a:lnTo>
                <a:lnTo>
                  <a:pt x="6767437" y="2137569"/>
                </a:lnTo>
                <a:lnTo>
                  <a:pt x="6772200" y="2141935"/>
                </a:lnTo>
                <a:lnTo>
                  <a:pt x="6841256" y="2143125"/>
                </a:lnTo>
                <a:lnTo>
                  <a:pt x="6849590" y="2141538"/>
                </a:lnTo>
                <a:lnTo>
                  <a:pt x="6857528" y="2140347"/>
                </a:lnTo>
                <a:lnTo>
                  <a:pt x="6865465" y="2140744"/>
                </a:lnTo>
                <a:lnTo>
                  <a:pt x="6872212" y="2141935"/>
                </a:lnTo>
                <a:lnTo>
                  <a:pt x="6878959" y="2143522"/>
                </a:lnTo>
                <a:lnTo>
                  <a:pt x="6886103" y="2146300"/>
                </a:lnTo>
                <a:lnTo>
                  <a:pt x="6892453" y="2149474"/>
                </a:lnTo>
                <a:lnTo>
                  <a:pt x="6898406" y="2152650"/>
                </a:lnTo>
                <a:lnTo>
                  <a:pt x="6904756" y="2156619"/>
                </a:lnTo>
                <a:lnTo>
                  <a:pt x="6910709" y="2160588"/>
                </a:lnTo>
                <a:lnTo>
                  <a:pt x="6922218" y="2169319"/>
                </a:lnTo>
                <a:lnTo>
                  <a:pt x="6933728" y="2178447"/>
                </a:lnTo>
                <a:lnTo>
                  <a:pt x="6940078" y="2182019"/>
                </a:lnTo>
                <a:lnTo>
                  <a:pt x="6946031" y="2185590"/>
                </a:lnTo>
                <a:lnTo>
                  <a:pt x="6946428" y="2185590"/>
                </a:lnTo>
                <a:lnTo>
                  <a:pt x="6950794" y="2185590"/>
                </a:lnTo>
                <a:lnTo>
                  <a:pt x="6954762" y="2185987"/>
                </a:lnTo>
                <a:lnTo>
                  <a:pt x="6959128" y="2187575"/>
                </a:lnTo>
                <a:lnTo>
                  <a:pt x="6962303" y="2189956"/>
                </a:lnTo>
                <a:lnTo>
                  <a:pt x="6965478" y="2192337"/>
                </a:lnTo>
                <a:lnTo>
                  <a:pt x="6968653" y="2195115"/>
                </a:lnTo>
                <a:lnTo>
                  <a:pt x="6974209" y="2201465"/>
                </a:lnTo>
                <a:lnTo>
                  <a:pt x="7031756" y="2218135"/>
                </a:lnTo>
                <a:lnTo>
                  <a:pt x="7046440" y="2217738"/>
                </a:lnTo>
                <a:lnTo>
                  <a:pt x="7105575" y="2232025"/>
                </a:lnTo>
                <a:lnTo>
                  <a:pt x="7112322" y="2232422"/>
                </a:lnTo>
                <a:lnTo>
                  <a:pt x="7119068" y="2232422"/>
                </a:lnTo>
                <a:lnTo>
                  <a:pt x="7125815" y="2232422"/>
                </a:lnTo>
                <a:lnTo>
                  <a:pt x="7132959" y="2233612"/>
                </a:lnTo>
                <a:lnTo>
                  <a:pt x="7135737" y="2234406"/>
                </a:lnTo>
                <a:lnTo>
                  <a:pt x="7138912" y="2235994"/>
                </a:lnTo>
                <a:lnTo>
                  <a:pt x="7142087" y="2237582"/>
                </a:lnTo>
                <a:lnTo>
                  <a:pt x="7144865" y="2240359"/>
                </a:lnTo>
                <a:lnTo>
                  <a:pt x="7148040" y="2243535"/>
                </a:lnTo>
                <a:lnTo>
                  <a:pt x="7150025" y="2247106"/>
                </a:lnTo>
                <a:lnTo>
                  <a:pt x="7152803" y="2251471"/>
                </a:lnTo>
                <a:lnTo>
                  <a:pt x="7154787" y="2256630"/>
                </a:lnTo>
                <a:lnTo>
                  <a:pt x="7130181" y="2260202"/>
                </a:lnTo>
                <a:lnTo>
                  <a:pt x="7117878" y="2261790"/>
                </a:lnTo>
                <a:lnTo>
                  <a:pt x="7106368" y="2262584"/>
                </a:lnTo>
                <a:lnTo>
                  <a:pt x="7100018" y="2262584"/>
                </a:lnTo>
                <a:lnTo>
                  <a:pt x="7094462" y="2261790"/>
                </a:lnTo>
                <a:lnTo>
                  <a:pt x="7088509" y="2260996"/>
                </a:lnTo>
                <a:lnTo>
                  <a:pt x="7083350" y="2259409"/>
                </a:lnTo>
                <a:lnTo>
                  <a:pt x="7077397" y="2257822"/>
                </a:lnTo>
                <a:lnTo>
                  <a:pt x="7071840" y="2255043"/>
                </a:lnTo>
                <a:lnTo>
                  <a:pt x="7065887" y="2251869"/>
                </a:lnTo>
                <a:lnTo>
                  <a:pt x="7060728" y="2248296"/>
                </a:lnTo>
                <a:lnTo>
                  <a:pt x="7053187" y="2247106"/>
                </a:lnTo>
                <a:lnTo>
                  <a:pt x="7046440" y="2245518"/>
                </a:lnTo>
                <a:lnTo>
                  <a:pt x="6961906" y="2245122"/>
                </a:lnTo>
                <a:lnTo>
                  <a:pt x="6950000" y="2246710"/>
                </a:lnTo>
                <a:lnTo>
                  <a:pt x="6938094" y="2247900"/>
                </a:lnTo>
                <a:lnTo>
                  <a:pt x="6926584" y="2248296"/>
                </a:lnTo>
                <a:lnTo>
                  <a:pt x="6915075" y="2249884"/>
                </a:lnTo>
                <a:lnTo>
                  <a:pt x="6909122" y="2251471"/>
                </a:lnTo>
                <a:lnTo>
                  <a:pt x="6903168" y="2252662"/>
                </a:lnTo>
                <a:lnTo>
                  <a:pt x="6897612" y="2254647"/>
                </a:lnTo>
                <a:lnTo>
                  <a:pt x="6891659" y="2256630"/>
                </a:lnTo>
                <a:lnTo>
                  <a:pt x="6886103" y="2259807"/>
                </a:lnTo>
                <a:lnTo>
                  <a:pt x="6880150" y="2262981"/>
                </a:lnTo>
                <a:lnTo>
                  <a:pt x="6874197" y="2267348"/>
                </a:lnTo>
                <a:lnTo>
                  <a:pt x="6868640" y="2272109"/>
                </a:lnTo>
                <a:lnTo>
                  <a:pt x="6865465" y="2274490"/>
                </a:lnTo>
                <a:lnTo>
                  <a:pt x="6861894" y="2276872"/>
                </a:lnTo>
                <a:lnTo>
                  <a:pt x="6857925" y="2278856"/>
                </a:lnTo>
                <a:lnTo>
                  <a:pt x="6854353" y="2280444"/>
                </a:lnTo>
                <a:lnTo>
                  <a:pt x="6849987" y="2281634"/>
                </a:lnTo>
                <a:lnTo>
                  <a:pt x="6846018" y="2282428"/>
                </a:lnTo>
                <a:lnTo>
                  <a:pt x="6837684" y="2283619"/>
                </a:lnTo>
                <a:lnTo>
                  <a:pt x="6828556" y="2283619"/>
                </a:lnTo>
                <a:lnTo>
                  <a:pt x="6819825" y="2282428"/>
                </a:lnTo>
                <a:lnTo>
                  <a:pt x="6810697" y="2280840"/>
                </a:lnTo>
                <a:lnTo>
                  <a:pt x="6801568" y="2278856"/>
                </a:lnTo>
                <a:lnTo>
                  <a:pt x="6793234" y="2276079"/>
                </a:lnTo>
                <a:lnTo>
                  <a:pt x="6784900" y="2272902"/>
                </a:lnTo>
                <a:lnTo>
                  <a:pt x="6777359" y="2269728"/>
                </a:lnTo>
                <a:lnTo>
                  <a:pt x="6770612" y="2266553"/>
                </a:lnTo>
                <a:lnTo>
                  <a:pt x="6759500" y="2260202"/>
                </a:lnTo>
                <a:lnTo>
                  <a:pt x="6755531" y="2257822"/>
                </a:lnTo>
                <a:lnTo>
                  <a:pt x="6752753" y="2255837"/>
                </a:lnTo>
                <a:lnTo>
                  <a:pt x="6747990" y="2251471"/>
                </a:lnTo>
                <a:lnTo>
                  <a:pt x="6742831" y="2247106"/>
                </a:lnTo>
                <a:lnTo>
                  <a:pt x="6738068" y="2243930"/>
                </a:lnTo>
                <a:lnTo>
                  <a:pt x="6732909" y="2240757"/>
                </a:lnTo>
                <a:lnTo>
                  <a:pt x="6728147" y="2238375"/>
                </a:lnTo>
                <a:lnTo>
                  <a:pt x="6723384" y="2235994"/>
                </a:lnTo>
                <a:lnTo>
                  <a:pt x="6718622" y="2234406"/>
                </a:lnTo>
                <a:lnTo>
                  <a:pt x="6713859" y="2233612"/>
                </a:lnTo>
                <a:lnTo>
                  <a:pt x="6709097" y="2232422"/>
                </a:lnTo>
                <a:lnTo>
                  <a:pt x="6704334" y="2232025"/>
                </a:lnTo>
                <a:lnTo>
                  <a:pt x="6694809" y="2232025"/>
                </a:lnTo>
                <a:lnTo>
                  <a:pt x="6686078" y="2232422"/>
                </a:lnTo>
                <a:lnTo>
                  <a:pt x="6676950" y="2234406"/>
                </a:lnTo>
                <a:lnTo>
                  <a:pt x="6667425" y="2236788"/>
                </a:lnTo>
                <a:lnTo>
                  <a:pt x="6658694" y="2239963"/>
                </a:lnTo>
                <a:lnTo>
                  <a:pt x="6640834" y="2246710"/>
                </a:lnTo>
                <a:lnTo>
                  <a:pt x="6622975" y="2253060"/>
                </a:lnTo>
                <a:lnTo>
                  <a:pt x="6613847" y="2255837"/>
                </a:lnTo>
                <a:lnTo>
                  <a:pt x="6604322" y="2257822"/>
                </a:lnTo>
                <a:lnTo>
                  <a:pt x="6651153" y="2274094"/>
                </a:lnTo>
                <a:lnTo>
                  <a:pt x="6698778" y="2290366"/>
                </a:lnTo>
                <a:lnTo>
                  <a:pt x="6700762" y="2290762"/>
                </a:lnTo>
                <a:lnTo>
                  <a:pt x="6702747" y="2291556"/>
                </a:lnTo>
                <a:lnTo>
                  <a:pt x="6707906" y="2290762"/>
                </a:lnTo>
                <a:lnTo>
                  <a:pt x="6713859" y="2290762"/>
                </a:lnTo>
                <a:lnTo>
                  <a:pt x="6718622" y="2290762"/>
                </a:lnTo>
                <a:lnTo>
                  <a:pt x="6720606" y="2291556"/>
                </a:lnTo>
                <a:lnTo>
                  <a:pt x="6722987" y="2291952"/>
                </a:lnTo>
                <a:lnTo>
                  <a:pt x="6724575" y="2293540"/>
                </a:lnTo>
                <a:lnTo>
                  <a:pt x="6725368" y="2295128"/>
                </a:lnTo>
                <a:lnTo>
                  <a:pt x="6725765" y="2297112"/>
                </a:lnTo>
                <a:lnTo>
                  <a:pt x="6725765" y="2300287"/>
                </a:lnTo>
                <a:lnTo>
                  <a:pt x="6725368" y="2304257"/>
                </a:lnTo>
                <a:lnTo>
                  <a:pt x="6723781" y="2308623"/>
                </a:lnTo>
                <a:lnTo>
                  <a:pt x="6722194" y="2313385"/>
                </a:lnTo>
                <a:lnTo>
                  <a:pt x="6719812" y="2317352"/>
                </a:lnTo>
                <a:lnTo>
                  <a:pt x="6716637" y="2319734"/>
                </a:lnTo>
                <a:lnTo>
                  <a:pt x="6714256" y="2320925"/>
                </a:lnTo>
                <a:lnTo>
                  <a:pt x="6712272" y="2322116"/>
                </a:lnTo>
                <a:lnTo>
                  <a:pt x="6710287" y="2322512"/>
                </a:lnTo>
                <a:lnTo>
                  <a:pt x="6707906" y="2322512"/>
                </a:lnTo>
                <a:lnTo>
                  <a:pt x="6702747" y="2322116"/>
                </a:lnTo>
                <a:lnTo>
                  <a:pt x="6696397" y="2320529"/>
                </a:lnTo>
                <a:lnTo>
                  <a:pt x="6690047" y="2316559"/>
                </a:lnTo>
                <a:lnTo>
                  <a:pt x="6684490" y="2314178"/>
                </a:lnTo>
                <a:lnTo>
                  <a:pt x="6679728" y="2311797"/>
                </a:lnTo>
                <a:lnTo>
                  <a:pt x="6675362" y="2311399"/>
                </a:lnTo>
                <a:lnTo>
                  <a:pt x="6671790" y="2311003"/>
                </a:lnTo>
                <a:lnTo>
                  <a:pt x="6668218" y="2311797"/>
                </a:lnTo>
                <a:lnTo>
                  <a:pt x="6665440" y="2312987"/>
                </a:lnTo>
                <a:lnTo>
                  <a:pt x="6662662" y="2314972"/>
                </a:lnTo>
                <a:lnTo>
                  <a:pt x="6660678" y="2317352"/>
                </a:lnTo>
                <a:lnTo>
                  <a:pt x="6658694" y="2320529"/>
                </a:lnTo>
                <a:lnTo>
                  <a:pt x="6657106" y="2323703"/>
                </a:lnTo>
                <a:lnTo>
                  <a:pt x="6654328" y="2331244"/>
                </a:lnTo>
                <a:lnTo>
                  <a:pt x="6652344" y="2339975"/>
                </a:lnTo>
                <a:lnTo>
                  <a:pt x="6650756" y="2348309"/>
                </a:lnTo>
                <a:lnTo>
                  <a:pt x="6647581" y="2351088"/>
                </a:lnTo>
                <a:lnTo>
                  <a:pt x="6648772" y="2351484"/>
                </a:lnTo>
                <a:lnTo>
                  <a:pt x="6650756" y="2348309"/>
                </a:lnTo>
                <a:lnTo>
                  <a:pt x="6709097" y="2349500"/>
                </a:lnTo>
                <a:lnTo>
                  <a:pt x="6736481" y="2357041"/>
                </a:lnTo>
                <a:lnTo>
                  <a:pt x="6763865" y="2364581"/>
                </a:lnTo>
                <a:lnTo>
                  <a:pt x="6791647" y="2370534"/>
                </a:lnTo>
                <a:lnTo>
                  <a:pt x="6820222" y="2376090"/>
                </a:lnTo>
                <a:lnTo>
                  <a:pt x="6848400" y="2380853"/>
                </a:lnTo>
                <a:lnTo>
                  <a:pt x="6878165" y="2384425"/>
                </a:lnTo>
                <a:lnTo>
                  <a:pt x="6907931" y="2388393"/>
                </a:lnTo>
                <a:lnTo>
                  <a:pt x="6938490" y="2391569"/>
                </a:lnTo>
                <a:lnTo>
                  <a:pt x="6930553" y="2396728"/>
                </a:lnTo>
                <a:lnTo>
                  <a:pt x="6922615" y="2401490"/>
                </a:lnTo>
                <a:lnTo>
                  <a:pt x="6915472" y="2405062"/>
                </a:lnTo>
                <a:lnTo>
                  <a:pt x="6907534" y="2408237"/>
                </a:lnTo>
                <a:lnTo>
                  <a:pt x="6899994" y="2411015"/>
                </a:lnTo>
                <a:lnTo>
                  <a:pt x="6892850" y="2412999"/>
                </a:lnTo>
                <a:lnTo>
                  <a:pt x="6884912" y="2414588"/>
                </a:lnTo>
                <a:lnTo>
                  <a:pt x="6877372" y="2415778"/>
                </a:lnTo>
                <a:lnTo>
                  <a:pt x="6870228" y="2416175"/>
                </a:lnTo>
                <a:lnTo>
                  <a:pt x="6863481" y="2416175"/>
                </a:lnTo>
                <a:lnTo>
                  <a:pt x="6855940" y="2416175"/>
                </a:lnTo>
                <a:lnTo>
                  <a:pt x="6848400" y="2414985"/>
                </a:lnTo>
                <a:lnTo>
                  <a:pt x="6834509" y="2413397"/>
                </a:lnTo>
                <a:lnTo>
                  <a:pt x="6820222" y="2410222"/>
                </a:lnTo>
                <a:lnTo>
                  <a:pt x="6805934" y="2407046"/>
                </a:lnTo>
                <a:lnTo>
                  <a:pt x="6792440" y="2403475"/>
                </a:lnTo>
                <a:lnTo>
                  <a:pt x="6778550" y="2399903"/>
                </a:lnTo>
                <a:lnTo>
                  <a:pt x="6764262" y="2396728"/>
                </a:lnTo>
                <a:lnTo>
                  <a:pt x="6750768" y="2393950"/>
                </a:lnTo>
                <a:lnTo>
                  <a:pt x="6736878" y="2392362"/>
                </a:lnTo>
                <a:lnTo>
                  <a:pt x="6730131" y="2391966"/>
                </a:lnTo>
                <a:lnTo>
                  <a:pt x="6723384" y="2391966"/>
                </a:lnTo>
                <a:lnTo>
                  <a:pt x="6716637" y="2392362"/>
                </a:lnTo>
                <a:lnTo>
                  <a:pt x="6709097" y="2393553"/>
                </a:lnTo>
                <a:lnTo>
                  <a:pt x="6710287" y="2398712"/>
                </a:lnTo>
                <a:lnTo>
                  <a:pt x="6711081" y="2403475"/>
                </a:lnTo>
                <a:lnTo>
                  <a:pt x="6712272" y="2407841"/>
                </a:lnTo>
                <a:lnTo>
                  <a:pt x="6713859" y="2410222"/>
                </a:lnTo>
                <a:lnTo>
                  <a:pt x="6715844" y="2412999"/>
                </a:lnTo>
                <a:lnTo>
                  <a:pt x="6718225" y="2414588"/>
                </a:lnTo>
                <a:lnTo>
                  <a:pt x="6720606" y="2415778"/>
                </a:lnTo>
                <a:lnTo>
                  <a:pt x="6723384" y="2416175"/>
                </a:lnTo>
                <a:lnTo>
                  <a:pt x="6726559" y="2416175"/>
                </a:lnTo>
                <a:lnTo>
                  <a:pt x="6729734" y="2416175"/>
                </a:lnTo>
                <a:lnTo>
                  <a:pt x="6736084" y="2414985"/>
                </a:lnTo>
                <a:lnTo>
                  <a:pt x="6750768" y="2411413"/>
                </a:lnTo>
                <a:lnTo>
                  <a:pt x="6759103" y="2410222"/>
                </a:lnTo>
                <a:lnTo>
                  <a:pt x="6762675" y="2409825"/>
                </a:lnTo>
                <a:lnTo>
                  <a:pt x="6765850" y="2410222"/>
                </a:lnTo>
                <a:lnTo>
                  <a:pt x="6768628" y="2410222"/>
                </a:lnTo>
                <a:lnTo>
                  <a:pt x="6771406" y="2411413"/>
                </a:lnTo>
                <a:lnTo>
                  <a:pt x="6773390" y="2412603"/>
                </a:lnTo>
                <a:lnTo>
                  <a:pt x="6775375" y="2414190"/>
                </a:lnTo>
                <a:lnTo>
                  <a:pt x="6777359" y="2416175"/>
                </a:lnTo>
                <a:lnTo>
                  <a:pt x="6778550" y="2418952"/>
                </a:lnTo>
                <a:lnTo>
                  <a:pt x="6780137" y="2422128"/>
                </a:lnTo>
                <a:lnTo>
                  <a:pt x="6781328" y="2425700"/>
                </a:lnTo>
                <a:lnTo>
                  <a:pt x="6782915" y="2434035"/>
                </a:lnTo>
                <a:lnTo>
                  <a:pt x="6783709" y="2445147"/>
                </a:lnTo>
                <a:lnTo>
                  <a:pt x="6784503" y="2455465"/>
                </a:lnTo>
                <a:lnTo>
                  <a:pt x="6784503" y="2463403"/>
                </a:lnTo>
                <a:lnTo>
                  <a:pt x="6783709" y="2466578"/>
                </a:lnTo>
                <a:lnTo>
                  <a:pt x="6782915" y="2469357"/>
                </a:lnTo>
                <a:lnTo>
                  <a:pt x="6781725" y="2471341"/>
                </a:lnTo>
                <a:lnTo>
                  <a:pt x="6780534" y="2472928"/>
                </a:lnTo>
                <a:lnTo>
                  <a:pt x="6778947" y="2474515"/>
                </a:lnTo>
                <a:lnTo>
                  <a:pt x="6776962" y="2476104"/>
                </a:lnTo>
                <a:lnTo>
                  <a:pt x="6772200" y="2478087"/>
                </a:lnTo>
                <a:lnTo>
                  <a:pt x="6757515" y="2482850"/>
                </a:lnTo>
                <a:lnTo>
                  <a:pt x="6749181" y="2485231"/>
                </a:lnTo>
                <a:lnTo>
                  <a:pt x="6740053" y="2486818"/>
                </a:lnTo>
                <a:lnTo>
                  <a:pt x="6730528" y="2487216"/>
                </a:lnTo>
                <a:lnTo>
                  <a:pt x="6721797" y="2488406"/>
                </a:lnTo>
                <a:lnTo>
                  <a:pt x="6703144" y="2488803"/>
                </a:lnTo>
                <a:lnTo>
                  <a:pt x="6694015" y="2488803"/>
                </a:lnTo>
                <a:lnTo>
                  <a:pt x="6684887" y="2489200"/>
                </a:lnTo>
                <a:lnTo>
                  <a:pt x="6676156" y="2490788"/>
                </a:lnTo>
                <a:lnTo>
                  <a:pt x="6667028" y="2492375"/>
                </a:lnTo>
                <a:lnTo>
                  <a:pt x="6658694" y="2494757"/>
                </a:lnTo>
                <a:lnTo>
                  <a:pt x="6650359" y="2498328"/>
                </a:lnTo>
                <a:lnTo>
                  <a:pt x="6645994" y="2500313"/>
                </a:lnTo>
                <a:lnTo>
                  <a:pt x="6642422" y="2503090"/>
                </a:lnTo>
                <a:lnTo>
                  <a:pt x="6638453" y="2505473"/>
                </a:lnTo>
                <a:lnTo>
                  <a:pt x="6634881" y="2508647"/>
                </a:lnTo>
                <a:lnTo>
                  <a:pt x="6631309" y="2511823"/>
                </a:lnTo>
                <a:lnTo>
                  <a:pt x="6627737" y="2516187"/>
                </a:lnTo>
                <a:lnTo>
                  <a:pt x="6624562" y="2520553"/>
                </a:lnTo>
                <a:lnTo>
                  <a:pt x="6621387" y="2524919"/>
                </a:lnTo>
                <a:lnTo>
                  <a:pt x="6650359" y="2525712"/>
                </a:lnTo>
                <a:lnTo>
                  <a:pt x="6669806" y="2532063"/>
                </a:lnTo>
                <a:lnTo>
                  <a:pt x="6689253" y="2537223"/>
                </a:lnTo>
                <a:lnTo>
                  <a:pt x="6708700" y="2541984"/>
                </a:lnTo>
                <a:lnTo>
                  <a:pt x="6728544" y="2546350"/>
                </a:lnTo>
                <a:lnTo>
                  <a:pt x="6748784" y="2549922"/>
                </a:lnTo>
                <a:lnTo>
                  <a:pt x="6768628" y="2553098"/>
                </a:lnTo>
                <a:lnTo>
                  <a:pt x="6808712" y="2558256"/>
                </a:lnTo>
                <a:lnTo>
                  <a:pt x="6848400" y="2563415"/>
                </a:lnTo>
                <a:lnTo>
                  <a:pt x="6888484" y="2569369"/>
                </a:lnTo>
                <a:lnTo>
                  <a:pt x="6908725" y="2572544"/>
                </a:lnTo>
                <a:lnTo>
                  <a:pt x="6928568" y="2576116"/>
                </a:lnTo>
                <a:lnTo>
                  <a:pt x="6948015" y="2580482"/>
                </a:lnTo>
                <a:lnTo>
                  <a:pt x="6967859" y="2585243"/>
                </a:lnTo>
                <a:lnTo>
                  <a:pt x="6976987" y="2587625"/>
                </a:lnTo>
                <a:lnTo>
                  <a:pt x="6981353" y="2590006"/>
                </a:lnTo>
                <a:lnTo>
                  <a:pt x="6984925" y="2591991"/>
                </a:lnTo>
                <a:lnTo>
                  <a:pt x="6988497" y="2594769"/>
                </a:lnTo>
                <a:lnTo>
                  <a:pt x="6990481" y="2597547"/>
                </a:lnTo>
                <a:lnTo>
                  <a:pt x="6991672" y="2599928"/>
                </a:lnTo>
                <a:lnTo>
                  <a:pt x="6992068" y="2601913"/>
                </a:lnTo>
                <a:lnTo>
                  <a:pt x="6992862" y="2603897"/>
                </a:lnTo>
                <a:lnTo>
                  <a:pt x="6992862" y="2606675"/>
                </a:lnTo>
                <a:lnTo>
                  <a:pt x="6991672" y="2611835"/>
                </a:lnTo>
                <a:lnTo>
                  <a:pt x="6989687" y="2616200"/>
                </a:lnTo>
                <a:lnTo>
                  <a:pt x="6986909" y="2619375"/>
                </a:lnTo>
                <a:lnTo>
                  <a:pt x="6983734" y="2621359"/>
                </a:lnTo>
                <a:lnTo>
                  <a:pt x="6979765" y="2622947"/>
                </a:lnTo>
                <a:lnTo>
                  <a:pt x="6975400" y="2623344"/>
                </a:lnTo>
                <a:lnTo>
                  <a:pt x="6970240" y="2623344"/>
                </a:lnTo>
                <a:lnTo>
                  <a:pt x="6965478" y="2622947"/>
                </a:lnTo>
                <a:lnTo>
                  <a:pt x="6636072" y="2555082"/>
                </a:lnTo>
                <a:lnTo>
                  <a:pt x="6547965" y="2558256"/>
                </a:lnTo>
                <a:lnTo>
                  <a:pt x="6546378" y="2554685"/>
                </a:lnTo>
                <a:lnTo>
                  <a:pt x="6544790" y="2550716"/>
                </a:lnTo>
                <a:lnTo>
                  <a:pt x="6543997" y="2551509"/>
                </a:lnTo>
                <a:lnTo>
                  <a:pt x="6545981" y="2554685"/>
                </a:lnTo>
                <a:lnTo>
                  <a:pt x="6547965" y="2558256"/>
                </a:lnTo>
                <a:lnTo>
                  <a:pt x="6552728" y="2564607"/>
                </a:lnTo>
                <a:lnTo>
                  <a:pt x="6557490" y="2569766"/>
                </a:lnTo>
                <a:lnTo>
                  <a:pt x="6562253" y="2574132"/>
                </a:lnTo>
                <a:lnTo>
                  <a:pt x="6567412" y="2577703"/>
                </a:lnTo>
                <a:lnTo>
                  <a:pt x="6572968" y="2580482"/>
                </a:lnTo>
                <a:lnTo>
                  <a:pt x="6578525" y="2582466"/>
                </a:lnTo>
                <a:lnTo>
                  <a:pt x="6584478" y="2583656"/>
                </a:lnTo>
                <a:lnTo>
                  <a:pt x="6590828" y="2584450"/>
                </a:lnTo>
                <a:lnTo>
                  <a:pt x="6596384" y="2585243"/>
                </a:lnTo>
                <a:lnTo>
                  <a:pt x="6602734" y="2585243"/>
                </a:lnTo>
                <a:lnTo>
                  <a:pt x="6615434" y="2584450"/>
                </a:lnTo>
                <a:lnTo>
                  <a:pt x="6628134" y="2584053"/>
                </a:lnTo>
                <a:lnTo>
                  <a:pt x="6640040" y="2584053"/>
                </a:lnTo>
                <a:lnTo>
                  <a:pt x="6666631" y="2584450"/>
                </a:lnTo>
                <a:lnTo>
                  <a:pt x="6692825" y="2584450"/>
                </a:lnTo>
                <a:lnTo>
                  <a:pt x="6744815" y="2584053"/>
                </a:lnTo>
                <a:lnTo>
                  <a:pt x="6744815" y="2602310"/>
                </a:lnTo>
                <a:lnTo>
                  <a:pt x="6518597" y="2613422"/>
                </a:lnTo>
                <a:lnTo>
                  <a:pt x="6521375" y="2620169"/>
                </a:lnTo>
                <a:lnTo>
                  <a:pt x="6524550" y="2627312"/>
                </a:lnTo>
                <a:lnTo>
                  <a:pt x="6528122" y="2632869"/>
                </a:lnTo>
                <a:lnTo>
                  <a:pt x="6531694" y="2638822"/>
                </a:lnTo>
                <a:lnTo>
                  <a:pt x="6536059" y="2643585"/>
                </a:lnTo>
                <a:lnTo>
                  <a:pt x="6540028" y="2648347"/>
                </a:lnTo>
                <a:lnTo>
                  <a:pt x="6544790" y="2652315"/>
                </a:lnTo>
                <a:lnTo>
                  <a:pt x="6549553" y="2656681"/>
                </a:lnTo>
                <a:lnTo>
                  <a:pt x="6555109" y="2659856"/>
                </a:lnTo>
                <a:lnTo>
                  <a:pt x="6560665" y="2663031"/>
                </a:lnTo>
                <a:lnTo>
                  <a:pt x="6566618" y="2665810"/>
                </a:lnTo>
                <a:lnTo>
                  <a:pt x="6572968" y="2667793"/>
                </a:lnTo>
                <a:lnTo>
                  <a:pt x="6579318" y="2669381"/>
                </a:lnTo>
                <a:lnTo>
                  <a:pt x="6586462" y="2670969"/>
                </a:lnTo>
                <a:lnTo>
                  <a:pt x="6593209" y="2671763"/>
                </a:lnTo>
                <a:lnTo>
                  <a:pt x="6601147" y="2672556"/>
                </a:lnTo>
                <a:lnTo>
                  <a:pt x="6663456" y="2676525"/>
                </a:lnTo>
                <a:lnTo>
                  <a:pt x="6694412" y="2677715"/>
                </a:lnTo>
                <a:lnTo>
                  <a:pt x="6725368" y="2679303"/>
                </a:lnTo>
                <a:lnTo>
                  <a:pt x="6756325" y="2679700"/>
                </a:lnTo>
                <a:lnTo>
                  <a:pt x="6787678" y="2679700"/>
                </a:lnTo>
                <a:lnTo>
                  <a:pt x="6819031" y="2679303"/>
                </a:lnTo>
                <a:lnTo>
                  <a:pt x="6849987" y="2677715"/>
                </a:lnTo>
                <a:lnTo>
                  <a:pt x="6860306" y="2677319"/>
                </a:lnTo>
                <a:lnTo>
                  <a:pt x="6869434" y="2678112"/>
                </a:lnTo>
                <a:lnTo>
                  <a:pt x="6878562" y="2680493"/>
                </a:lnTo>
                <a:lnTo>
                  <a:pt x="6886897" y="2682875"/>
                </a:lnTo>
                <a:lnTo>
                  <a:pt x="6894437" y="2686050"/>
                </a:lnTo>
                <a:lnTo>
                  <a:pt x="6901184" y="2690812"/>
                </a:lnTo>
                <a:lnTo>
                  <a:pt x="6907137" y="2695575"/>
                </a:lnTo>
                <a:lnTo>
                  <a:pt x="6911900" y="2701528"/>
                </a:lnTo>
                <a:lnTo>
                  <a:pt x="6915868" y="2707085"/>
                </a:lnTo>
                <a:lnTo>
                  <a:pt x="6919044" y="2714228"/>
                </a:lnTo>
                <a:lnTo>
                  <a:pt x="6921028" y="2720975"/>
                </a:lnTo>
                <a:lnTo>
                  <a:pt x="6922218" y="2728119"/>
                </a:lnTo>
                <a:lnTo>
                  <a:pt x="6922218" y="2736056"/>
                </a:lnTo>
                <a:lnTo>
                  <a:pt x="6920631" y="2743994"/>
                </a:lnTo>
                <a:lnTo>
                  <a:pt x="6918647" y="2752328"/>
                </a:lnTo>
                <a:lnTo>
                  <a:pt x="6915075" y="2760265"/>
                </a:lnTo>
                <a:lnTo>
                  <a:pt x="6919044" y="2763440"/>
                </a:lnTo>
                <a:lnTo>
                  <a:pt x="6923409" y="2765425"/>
                </a:lnTo>
                <a:lnTo>
                  <a:pt x="6927378" y="2767806"/>
                </a:lnTo>
                <a:lnTo>
                  <a:pt x="6932140" y="2769790"/>
                </a:lnTo>
                <a:lnTo>
                  <a:pt x="6941268" y="2772569"/>
                </a:lnTo>
                <a:lnTo>
                  <a:pt x="6950000" y="2774156"/>
                </a:lnTo>
                <a:lnTo>
                  <a:pt x="6959525" y="2774950"/>
                </a:lnTo>
                <a:lnTo>
                  <a:pt x="6969050" y="2774950"/>
                </a:lnTo>
                <a:lnTo>
                  <a:pt x="6988497" y="2774553"/>
                </a:lnTo>
                <a:lnTo>
                  <a:pt x="7007547" y="2774156"/>
                </a:lnTo>
                <a:lnTo>
                  <a:pt x="7017072" y="2774553"/>
                </a:lnTo>
                <a:lnTo>
                  <a:pt x="7026597" y="2774950"/>
                </a:lnTo>
                <a:lnTo>
                  <a:pt x="7035328" y="2777331"/>
                </a:lnTo>
                <a:lnTo>
                  <a:pt x="7044456" y="2779712"/>
                </a:lnTo>
                <a:lnTo>
                  <a:pt x="7049218" y="2782094"/>
                </a:lnTo>
                <a:lnTo>
                  <a:pt x="7053187" y="2784078"/>
                </a:lnTo>
                <a:lnTo>
                  <a:pt x="7057553" y="2786856"/>
                </a:lnTo>
                <a:lnTo>
                  <a:pt x="7061918" y="2789635"/>
                </a:lnTo>
                <a:lnTo>
                  <a:pt x="7078190" y="2791222"/>
                </a:lnTo>
                <a:lnTo>
                  <a:pt x="7093668" y="2794397"/>
                </a:lnTo>
                <a:lnTo>
                  <a:pt x="7125815" y="2800747"/>
                </a:lnTo>
                <a:lnTo>
                  <a:pt x="7141690" y="2803525"/>
                </a:lnTo>
                <a:lnTo>
                  <a:pt x="7157962" y="2805510"/>
                </a:lnTo>
                <a:lnTo>
                  <a:pt x="7166297" y="2806303"/>
                </a:lnTo>
                <a:lnTo>
                  <a:pt x="7174234" y="2806303"/>
                </a:lnTo>
                <a:lnTo>
                  <a:pt x="7182965" y="2806303"/>
                </a:lnTo>
                <a:lnTo>
                  <a:pt x="7191300" y="2805510"/>
                </a:lnTo>
                <a:lnTo>
                  <a:pt x="7196459" y="2805113"/>
                </a:lnTo>
                <a:lnTo>
                  <a:pt x="7202412" y="2805510"/>
                </a:lnTo>
                <a:lnTo>
                  <a:pt x="7207175" y="2807097"/>
                </a:lnTo>
                <a:lnTo>
                  <a:pt x="7211144" y="2809875"/>
                </a:lnTo>
                <a:lnTo>
                  <a:pt x="7213128" y="2811066"/>
                </a:lnTo>
                <a:lnTo>
                  <a:pt x="7214715" y="2813050"/>
                </a:lnTo>
                <a:lnTo>
                  <a:pt x="7216303" y="2815034"/>
                </a:lnTo>
                <a:lnTo>
                  <a:pt x="7217494" y="2817018"/>
                </a:lnTo>
                <a:lnTo>
                  <a:pt x="7217890" y="2819797"/>
                </a:lnTo>
                <a:lnTo>
                  <a:pt x="7218684" y="2822972"/>
                </a:lnTo>
                <a:lnTo>
                  <a:pt x="7219081" y="2826147"/>
                </a:lnTo>
                <a:lnTo>
                  <a:pt x="7218684" y="2829719"/>
                </a:lnTo>
                <a:lnTo>
                  <a:pt x="7217890" y="2832497"/>
                </a:lnTo>
                <a:lnTo>
                  <a:pt x="7217494" y="2835275"/>
                </a:lnTo>
                <a:lnTo>
                  <a:pt x="7216303" y="2837259"/>
                </a:lnTo>
                <a:lnTo>
                  <a:pt x="7215509" y="2838847"/>
                </a:lnTo>
                <a:lnTo>
                  <a:pt x="7212731" y="2842022"/>
                </a:lnTo>
                <a:lnTo>
                  <a:pt x="7209159" y="2844006"/>
                </a:lnTo>
                <a:lnTo>
                  <a:pt x="7204794" y="2845594"/>
                </a:lnTo>
                <a:lnTo>
                  <a:pt x="7200825" y="2846785"/>
                </a:lnTo>
                <a:lnTo>
                  <a:pt x="7191697" y="2847578"/>
                </a:lnTo>
                <a:lnTo>
                  <a:pt x="7184156" y="2848769"/>
                </a:lnTo>
                <a:lnTo>
                  <a:pt x="7180584" y="2848769"/>
                </a:lnTo>
                <a:lnTo>
                  <a:pt x="7177012" y="2848372"/>
                </a:lnTo>
                <a:lnTo>
                  <a:pt x="7150818" y="2842816"/>
                </a:lnTo>
                <a:lnTo>
                  <a:pt x="7137325" y="2840434"/>
                </a:lnTo>
                <a:lnTo>
                  <a:pt x="7124228" y="2838053"/>
                </a:lnTo>
                <a:lnTo>
                  <a:pt x="7111131" y="2836863"/>
                </a:lnTo>
                <a:lnTo>
                  <a:pt x="7098034" y="2835275"/>
                </a:lnTo>
                <a:lnTo>
                  <a:pt x="7084937" y="2834481"/>
                </a:lnTo>
                <a:lnTo>
                  <a:pt x="7071840" y="2834481"/>
                </a:lnTo>
                <a:lnTo>
                  <a:pt x="7059140" y="2835275"/>
                </a:lnTo>
                <a:lnTo>
                  <a:pt x="7046044" y="2836863"/>
                </a:lnTo>
                <a:lnTo>
                  <a:pt x="7032947" y="2839244"/>
                </a:lnTo>
                <a:lnTo>
                  <a:pt x="7020247" y="2842419"/>
                </a:lnTo>
                <a:lnTo>
                  <a:pt x="7007150" y="2846785"/>
                </a:lnTo>
                <a:lnTo>
                  <a:pt x="6994450" y="2852340"/>
                </a:lnTo>
                <a:lnTo>
                  <a:pt x="6981750" y="2859484"/>
                </a:lnTo>
                <a:lnTo>
                  <a:pt x="6968653" y="2867025"/>
                </a:lnTo>
                <a:lnTo>
                  <a:pt x="6967859" y="2857897"/>
                </a:lnTo>
                <a:lnTo>
                  <a:pt x="6967859" y="2849959"/>
                </a:lnTo>
                <a:lnTo>
                  <a:pt x="6969050" y="2842816"/>
                </a:lnTo>
                <a:lnTo>
                  <a:pt x="6971034" y="2837656"/>
                </a:lnTo>
                <a:lnTo>
                  <a:pt x="6974209" y="2832894"/>
                </a:lnTo>
                <a:lnTo>
                  <a:pt x="6977384" y="2829322"/>
                </a:lnTo>
                <a:lnTo>
                  <a:pt x="6981750" y="2826544"/>
                </a:lnTo>
                <a:lnTo>
                  <a:pt x="6986115" y="2824162"/>
                </a:lnTo>
                <a:lnTo>
                  <a:pt x="6995244" y="2820194"/>
                </a:lnTo>
                <a:lnTo>
                  <a:pt x="7004372" y="2816225"/>
                </a:lnTo>
                <a:lnTo>
                  <a:pt x="7008737" y="2813843"/>
                </a:lnTo>
                <a:lnTo>
                  <a:pt x="7012309" y="2811463"/>
                </a:lnTo>
                <a:lnTo>
                  <a:pt x="7015484" y="2808287"/>
                </a:lnTo>
                <a:lnTo>
                  <a:pt x="7017468" y="2804715"/>
                </a:lnTo>
                <a:lnTo>
                  <a:pt x="6988497" y="2804715"/>
                </a:lnTo>
                <a:lnTo>
                  <a:pt x="6983734" y="2803922"/>
                </a:lnTo>
                <a:lnTo>
                  <a:pt x="6978972" y="2803922"/>
                </a:lnTo>
                <a:lnTo>
                  <a:pt x="6969050" y="2803922"/>
                </a:lnTo>
                <a:lnTo>
                  <a:pt x="6959525" y="2804715"/>
                </a:lnTo>
                <a:lnTo>
                  <a:pt x="6950000" y="2805113"/>
                </a:lnTo>
                <a:lnTo>
                  <a:pt x="6945237" y="2804715"/>
                </a:lnTo>
                <a:lnTo>
                  <a:pt x="6940872" y="2803922"/>
                </a:lnTo>
                <a:lnTo>
                  <a:pt x="6936109" y="2803525"/>
                </a:lnTo>
                <a:lnTo>
                  <a:pt x="6931744" y="2801937"/>
                </a:lnTo>
                <a:lnTo>
                  <a:pt x="6926981" y="2799953"/>
                </a:lnTo>
                <a:lnTo>
                  <a:pt x="6922615" y="2797175"/>
                </a:lnTo>
                <a:lnTo>
                  <a:pt x="6918647" y="2794000"/>
                </a:lnTo>
                <a:lnTo>
                  <a:pt x="6915075" y="2789635"/>
                </a:lnTo>
                <a:lnTo>
                  <a:pt x="6907137" y="2790428"/>
                </a:lnTo>
                <a:lnTo>
                  <a:pt x="6899200" y="2789635"/>
                </a:lnTo>
                <a:lnTo>
                  <a:pt x="6891659" y="2788840"/>
                </a:lnTo>
                <a:lnTo>
                  <a:pt x="6884515" y="2787253"/>
                </a:lnTo>
                <a:lnTo>
                  <a:pt x="6876975" y="2784475"/>
                </a:lnTo>
                <a:lnTo>
                  <a:pt x="6870228" y="2782094"/>
                </a:lnTo>
                <a:lnTo>
                  <a:pt x="6862687" y="2778919"/>
                </a:lnTo>
                <a:lnTo>
                  <a:pt x="6855940" y="2774950"/>
                </a:lnTo>
                <a:lnTo>
                  <a:pt x="6851178" y="2771775"/>
                </a:lnTo>
                <a:lnTo>
                  <a:pt x="6846018" y="2770187"/>
                </a:lnTo>
                <a:lnTo>
                  <a:pt x="6840065" y="2769393"/>
                </a:lnTo>
                <a:lnTo>
                  <a:pt x="6834906" y="2768600"/>
                </a:lnTo>
                <a:lnTo>
                  <a:pt x="6828953" y="2769393"/>
                </a:lnTo>
                <a:lnTo>
                  <a:pt x="6823397" y="2769790"/>
                </a:lnTo>
                <a:lnTo>
                  <a:pt x="6811887" y="2771378"/>
                </a:lnTo>
                <a:lnTo>
                  <a:pt x="6805934" y="2772569"/>
                </a:lnTo>
                <a:lnTo>
                  <a:pt x="6799981" y="2772965"/>
                </a:lnTo>
                <a:lnTo>
                  <a:pt x="6794425" y="2772965"/>
                </a:lnTo>
                <a:lnTo>
                  <a:pt x="6789265" y="2772569"/>
                </a:lnTo>
                <a:lnTo>
                  <a:pt x="6783709" y="2770981"/>
                </a:lnTo>
                <a:lnTo>
                  <a:pt x="6778550" y="2768203"/>
                </a:lnTo>
                <a:lnTo>
                  <a:pt x="6773390" y="2764631"/>
                </a:lnTo>
                <a:lnTo>
                  <a:pt x="6768628" y="2759472"/>
                </a:lnTo>
                <a:lnTo>
                  <a:pt x="6768628" y="2759869"/>
                </a:lnTo>
                <a:lnTo>
                  <a:pt x="6748784" y="2763044"/>
                </a:lnTo>
                <a:lnTo>
                  <a:pt x="6728147" y="2765425"/>
                </a:lnTo>
                <a:lnTo>
                  <a:pt x="6707906" y="2767012"/>
                </a:lnTo>
                <a:lnTo>
                  <a:pt x="6687665" y="2767806"/>
                </a:lnTo>
                <a:lnTo>
                  <a:pt x="6667425" y="2767012"/>
                </a:lnTo>
                <a:lnTo>
                  <a:pt x="6647184" y="2766219"/>
                </a:lnTo>
                <a:lnTo>
                  <a:pt x="6626944" y="2763440"/>
                </a:lnTo>
                <a:lnTo>
                  <a:pt x="6606306" y="2760265"/>
                </a:lnTo>
                <a:lnTo>
                  <a:pt x="6594003" y="2756694"/>
                </a:lnTo>
                <a:lnTo>
                  <a:pt x="6582890" y="2754710"/>
                </a:lnTo>
                <a:lnTo>
                  <a:pt x="6572968" y="2753519"/>
                </a:lnTo>
                <a:lnTo>
                  <a:pt x="6568206" y="2753915"/>
                </a:lnTo>
                <a:lnTo>
                  <a:pt x="6564237" y="2753915"/>
                </a:lnTo>
                <a:lnTo>
                  <a:pt x="6560268" y="2754710"/>
                </a:lnTo>
                <a:lnTo>
                  <a:pt x="6556300" y="2755503"/>
                </a:lnTo>
                <a:lnTo>
                  <a:pt x="6553522" y="2757090"/>
                </a:lnTo>
                <a:lnTo>
                  <a:pt x="6550347" y="2758281"/>
                </a:lnTo>
                <a:lnTo>
                  <a:pt x="6547568" y="2760265"/>
                </a:lnTo>
                <a:lnTo>
                  <a:pt x="6544790" y="2762647"/>
                </a:lnTo>
                <a:lnTo>
                  <a:pt x="6542806" y="2764631"/>
                </a:lnTo>
                <a:lnTo>
                  <a:pt x="6540822" y="2767012"/>
                </a:lnTo>
                <a:lnTo>
                  <a:pt x="6537647" y="2772965"/>
                </a:lnTo>
                <a:lnTo>
                  <a:pt x="6534868" y="2779316"/>
                </a:lnTo>
                <a:lnTo>
                  <a:pt x="6533281" y="2786856"/>
                </a:lnTo>
                <a:lnTo>
                  <a:pt x="6532090" y="2794397"/>
                </a:lnTo>
                <a:lnTo>
                  <a:pt x="6531694" y="2803525"/>
                </a:lnTo>
                <a:lnTo>
                  <a:pt x="6531694" y="2813050"/>
                </a:lnTo>
                <a:lnTo>
                  <a:pt x="6532090" y="2822575"/>
                </a:lnTo>
                <a:lnTo>
                  <a:pt x="6533281" y="2832497"/>
                </a:lnTo>
                <a:lnTo>
                  <a:pt x="6636072" y="2848372"/>
                </a:lnTo>
                <a:lnTo>
                  <a:pt x="6650756" y="2848372"/>
                </a:lnTo>
                <a:lnTo>
                  <a:pt x="6656312" y="2838053"/>
                </a:lnTo>
                <a:lnTo>
                  <a:pt x="6659487" y="2833687"/>
                </a:lnTo>
                <a:lnTo>
                  <a:pt x="6663456" y="2829322"/>
                </a:lnTo>
                <a:lnTo>
                  <a:pt x="6667425" y="2826147"/>
                </a:lnTo>
                <a:lnTo>
                  <a:pt x="6669806" y="2824559"/>
                </a:lnTo>
                <a:lnTo>
                  <a:pt x="6671790" y="2824162"/>
                </a:lnTo>
                <a:lnTo>
                  <a:pt x="6674568" y="2823369"/>
                </a:lnTo>
                <a:lnTo>
                  <a:pt x="6676553" y="2824162"/>
                </a:lnTo>
                <a:lnTo>
                  <a:pt x="6679728" y="2824559"/>
                </a:lnTo>
                <a:lnTo>
                  <a:pt x="6682109" y="2825750"/>
                </a:lnTo>
                <a:lnTo>
                  <a:pt x="6685284" y="2827338"/>
                </a:lnTo>
                <a:lnTo>
                  <a:pt x="6687665" y="2829322"/>
                </a:lnTo>
                <a:lnTo>
                  <a:pt x="6689253" y="2831306"/>
                </a:lnTo>
                <a:lnTo>
                  <a:pt x="6690047" y="2833687"/>
                </a:lnTo>
                <a:lnTo>
                  <a:pt x="6690840" y="2835672"/>
                </a:lnTo>
                <a:lnTo>
                  <a:pt x="6690840" y="2838053"/>
                </a:lnTo>
                <a:lnTo>
                  <a:pt x="6690047" y="2840434"/>
                </a:lnTo>
                <a:lnTo>
                  <a:pt x="6689253" y="2842816"/>
                </a:lnTo>
                <a:lnTo>
                  <a:pt x="6686872" y="2847578"/>
                </a:lnTo>
                <a:lnTo>
                  <a:pt x="6684490" y="2853134"/>
                </a:lnTo>
                <a:lnTo>
                  <a:pt x="6681712" y="2858294"/>
                </a:lnTo>
                <a:lnTo>
                  <a:pt x="6680125" y="2863056"/>
                </a:lnTo>
                <a:lnTo>
                  <a:pt x="6686872" y="2866628"/>
                </a:lnTo>
                <a:lnTo>
                  <a:pt x="6692825" y="2870200"/>
                </a:lnTo>
                <a:lnTo>
                  <a:pt x="6697984" y="2874963"/>
                </a:lnTo>
                <a:lnTo>
                  <a:pt x="6701556" y="2880519"/>
                </a:lnTo>
                <a:lnTo>
                  <a:pt x="6705525" y="2886075"/>
                </a:lnTo>
                <a:lnTo>
                  <a:pt x="6707509" y="2892425"/>
                </a:lnTo>
                <a:lnTo>
                  <a:pt x="6709097" y="2899172"/>
                </a:lnTo>
                <a:lnTo>
                  <a:pt x="6709494" y="2907110"/>
                </a:lnTo>
                <a:lnTo>
                  <a:pt x="6716637" y="2910285"/>
                </a:lnTo>
                <a:lnTo>
                  <a:pt x="6723781" y="2912269"/>
                </a:lnTo>
                <a:lnTo>
                  <a:pt x="6731322" y="2914650"/>
                </a:lnTo>
                <a:lnTo>
                  <a:pt x="6738465" y="2916238"/>
                </a:lnTo>
                <a:lnTo>
                  <a:pt x="6753944" y="2917825"/>
                </a:lnTo>
                <a:lnTo>
                  <a:pt x="6769025" y="2919412"/>
                </a:lnTo>
                <a:lnTo>
                  <a:pt x="6783709" y="2921000"/>
                </a:lnTo>
                <a:lnTo>
                  <a:pt x="6791647" y="2921794"/>
                </a:lnTo>
                <a:lnTo>
                  <a:pt x="6799187" y="2924175"/>
                </a:lnTo>
                <a:lnTo>
                  <a:pt x="6805934" y="2926160"/>
                </a:lnTo>
                <a:lnTo>
                  <a:pt x="6813475" y="2928938"/>
                </a:lnTo>
                <a:lnTo>
                  <a:pt x="6820222" y="2932509"/>
                </a:lnTo>
                <a:lnTo>
                  <a:pt x="6826968" y="2936478"/>
                </a:lnTo>
                <a:lnTo>
                  <a:pt x="6839668" y="2937272"/>
                </a:lnTo>
                <a:lnTo>
                  <a:pt x="6846018" y="2937669"/>
                </a:lnTo>
                <a:lnTo>
                  <a:pt x="6852368" y="2938859"/>
                </a:lnTo>
                <a:lnTo>
                  <a:pt x="6855544" y="2939653"/>
                </a:lnTo>
                <a:lnTo>
                  <a:pt x="6859115" y="2941241"/>
                </a:lnTo>
                <a:lnTo>
                  <a:pt x="6862290" y="2942828"/>
                </a:lnTo>
                <a:lnTo>
                  <a:pt x="6865465" y="2945210"/>
                </a:lnTo>
                <a:lnTo>
                  <a:pt x="6868640" y="2947590"/>
                </a:lnTo>
                <a:lnTo>
                  <a:pt x="6871815" y="2950765"/>
                </a:lnTo>
                <a:lnTo>
                  <a:pt x="6874990" y="2954734"/>
                </a:lnTo>
                <a:lnTo>
                  <a:pt x="6878165" y="2958703"/>
                </a:lnTo>
                <a:lnTo>
                  <a:pt x="6844828" y="2963466"/>
                </a:lnTo>
                <a:lnTo>
                  <a:pt x="6812284" y="2967831"/>
                </a:lnTo>
                <a:lnTo>
                  <a:pt x="6796012" y="2968625"/>
                </a:lnTo>
                <a:lnTo>
                  <a:pt x="6779740" y="2970213"/>
                </a:lnTo>
                <a:lnTo>
                  <a:pt x="6763865" y="2971006"/>
                </a:lnTo>
                <a:lnTo>
                  <a:pt x="6747594" y="2971403"/>
                </a:lnTo>
                <a:lnTo>
                  <a:pt x="6731718" y="2971403"/>
                </a:lnTo>
                <a:lnTo>
                  <a:pt x="6715844" y="2971006"/>
                </a:lnTo>
                <a:lnTo>
                  <a:pt x="6699572" y="2969419"/>
                </a:lnTo>
                <a:lnTo>
                  <a:pt x="6683697" y="2967831"/>
                </a:lnTo>
                <a:lnTo>
                  <a:pt x="6668218" y="2964656"/>
                </a:lnTo>
                <a:lnTo>
                  <a:pt x="6652344" y="2961482"/>
                </a:lnTo>
                <a:lnTo>
                  <a:pt x="6636468" y="2957116"/>
                </a:lnTo>
                <a:lnTo>
                  <a:pt x="6621387" y="2951956"/>
                </a:lnTo>
                <a:lnTo>
                  <a:pt x="6621784" y="2950369"/>
                </a:lnTo>
                <a:lnTo>
                  <a:pt x="6621784" y="2949972"/>
                </a:lnTo>
                <a:lnTo>
                  <a:pt x="6621387" y="2951956"/>
                </a:lnTo>
                <a:lnTo>
                  <a:pt x="6607894" y="2958703"/>
                </a:lnTo>
                <a:lnTo>
                  <a:pt x="6594797" y="2964656"/>
                </a:lnTo>
                <a:lnTo>
                  <a:pt x="6588050" y="2966640"/>
                </a:lnTo>
                <a:lnTo>
                  <a:pt x="6581700" y="2968625"/>
                </a:lnTo>
                <a:lnTo>
                  <a:pt x="6574953" y="2971006"/>
                </a:lnTo>
                <a:lnTo>
                  <a:pt x="6568206" y="2971800"/>
                </a:lnTo>
                <a:lnTo>
                  <a:pt x="6561062" y="2972990"/>
                </a:lnTo>
                <a:lnTo>
                  <a:pt x="6554315" y="2974181"/>
                </a:lnTo>
                <a:lnTo>
                  <a:pt x="6547568" y="2974181"/>
                </a:lnTo>
                <a:lnTo>
                  <a:pt x="6540028" y="2974181"/>
                </a:lnTo>
                <a:lnTo>
                  <a:pt x="6532884" y="2973388"/>
                </a:lnTo>
                <a:lnTo>
                  <a:pt x="6524947" y="2972990"/>
                </a:lnTo>
                <a:lnTo>
                  <a:pt x="6517009" y="2971403"/>
                </a:lnTo>
                <a:lnTo>
                  <a:pt x="6508675" y="2969815"/>
                </a:lnTo>
                <a:lnTo>
                  <a:pt x="6497959" y="2967037"/>
                </a:lnTo>
                <a:lnTo>
                  <a:pt x="6487640" y="2965450"/>
                </a:lnTo>
                <a:lnTo>
                  <a:pt x="6476528" y="2963862"/>
                </a:lnTo>
                <a:lnTo>
                  <a:pt x="6465415" y="2963466"/>
                </a:lnTo>
                <a:lnTo>
                  <a:pt x="6455097" y="2963466"/>
                </a:lnTo>
                <a:lnTo>
                  <a:pt x="6443984" y="2963862"/>
                </a:lnTo>
                <a:lnTo>
                  <a:pt x="6433268" y="2965053"/>
                </a:lnTo>
                <a:lnTo>
                  <a:pt x="6422950" y="2966640"/>
                </a:lnTo>
                <a:lnTo>
                  <a:pt x="6411837" y="2969419"/>
                </a:lnTo>
                <a:lnTo>
                  <a:pt x="6401915" y="2971800"/>
                </a:lnTo>
                <a:lnTo>
                  <a:pt x="6391200" y="2976166"/>
                </a:lnTo>
                <a:lnTo>
                  <a:pt x="6381278" y="2980532"/>
                </a:lnTo>
                <a:lnTo>
                  <a:pt x="6371356" y="2985690"/>
                </a:lnTo>
                <a:lnTo>
                  <a:pt x="6361434" y="2991247"/>
                </a:lnTo>
                <a:lnTo>
                  <a:pt x="6351909" y="2998391"/>
                </a:lnTo>
                <a:lnTo>
                  <a:pt x="6342384" y="3005535"/>
                </a:lnTo>
                <a:lnTo>
                  <a:pt x="6384850" y="3010694"/>
                </a:lnTo>
                <a:lnTo>
                  <a:pt x="6389612" y="3010694"/>
                </a:lnTo>
                <a:lnTo>
                  <a:pt x="6394375" y="3010694"/>
                </a:lnTo>
                <a:lnTo>
                  <a:pt x="6404297" y="3010297"/>
                </a:lnTo>
                <a:lnTo>
                  <a:pt x="6414218" y="3009900"/>
                </a:lnTo>
                <a:lnTo>
                  <a:pt x="6423744" y="3009106"/>
                </a:lnTo>
                <a:lnTo>
                  <a:pt x="6428506" y="3009106"/>
                </a:lnTo>
                <a:lnTo>
                  <a:pt x="6433268" y="3009900"/>
                </a:lnTo>
                <a:lnTo>
                  <a:pt x="6438031" y="3010694"/>
                </a:lnTo>
                <a:lnTo>
                  <a:pt x="6442794" y="3012281"/>
                </a:lnTo>
                <a:lnTo>
                  <a:pt x="6447159" y="3015059"/>
                </a:lnTo>
                <a:lnTo>
                  <a:pt x="6451128" y="3017837"/>
                </a:lnTo>
                <a:lnTo>
                  <a:pt x="6455494" y="3021409"/>
                </a:lnTo>
                <a:lnTo>
                  <a:pt x="6459065" y="3026172"/>
                </a:lnTo>
                <a:lnTo>
                  <a:pt x="6471368" y="3032522"/>
                </a:lnTo>
                <a:lnTo>
                  <a:pt x="6483672" y="3038078"/>
                </a:lnTo>
                <a:lnTo>
                  <a:pt x="6495975" y="3042840"/>
                </a:lnTo>
                <a:lnTo>
                  <a:pt x="6509072" y="3047206"/>
                </a:lnTo>
                <a:lnTo>
                  <a:pt x="6521772" y="3050381"/>
                </a:lnTo>
                <a:lnTo>
                  <a:pt x="6535265" y="3052366"/>
                </a:lnTo>
                <a:lnTo>
                  <a:pt x="6548759" y="3053556"/>
                </a:lnTo>
                <a:lnTo>
                  <a:pt x="6562253" y="3053556"/>
                </a:lnTo>
                <a:lnTo>
                  <a:pt x="6578128" y="3054747"/>
                </a:lnTo>
                <a:lnTo>
                  <a:pt x="6593209" y="3055540"/>
                </a:lnTo>
                <a:lnTo>
                  <a:pt x="6608687" y="3057525"/>
                </a:lnTo>
                <a:lnTo>
                  <a:pt x="6623768" y="3060303"/>
                </a:lnTo>
                <a:lnTo>
                  <a:pt x="6638453" y="3063081"/>
                </a:lnTo>
                <a:lnTo>
                  <a:pt x="6653931" y="3066256"/>
                </a:lnTo>
                <a:lnTo>
                  <a:pt x="6683300" y="3074193"/>
                </a:lnTo>
                <a:lnTo>
                  <a:pt x="6712668" y="3082528"/>
                </a:lnTo>
                <a:lnTo>
                  <a:pt x="6742434" y="3091259"/>
                </a:lnTo>
                <a:lnTo>
                  <a:pt x="6771406" y="3100387"/>
                </a:lnTo>
                <a:lnTo>
                  <a:pt x="6800775" y="3108722"/>
                </a:lnTo>
                <a:lnTo>
                  <a:pt x="6807522" y="3110706"/>
                </a:lnTo>
                <a:lnTo>
                  <a:pt x="6813872" y="3113484"/>
                </a:lnTo>
                <a:lnTo>
                  <a:pt x="6819825" y="3116263"/>
                </a:lnTo>
                <a:lnTo>
                  <a:pt x="6825778" y="3119834"/>
                </a:lnTo>
                <a:lnTo>
                  <a:pt x="6831334" y="3123406"/>
                </a:lnTo>
                <a:lnTo>
                  <a:pt x="6836494" y="3126978"/>
                </a:lnTo>
                <a:lnTo>
                  <a:pt x="6841653" y="3131740"/>
                </a:lnTo>
                <a:lnTo>
                  <a:pt x="6846415" y="3136503"/>
                </a:lnTo>
                <a:lnTo>
                  <a:pt x="6850781" y="3141265"/>
                </a:lnTo>
                <a:lnTo>
                  <a:pt x="6854750" y="3147219"/>
                </a:lnTo>
                <a:lnTo>
                  <a:pt x="6858718" y="3152378"/>
                </a:lnTo>
                <a:lnTo>
                  <a:pt x="6862290" y="3158728"/>
                </a:lnTo>
                <a:lnTo>
                  <a:pt x="6865465" y="3165078"/>
                </a:lnTo>
                <a:lnTo>
                  <a:pt x="6868244" y="3171428"/>
                </a:lnTo>
                <a:lnTo>
                  <a:pt x="6870625" y="3178572"/>
                </a:lnTo>
                <a:lnTo>
                  <a:pt x="6872609" y="3185715"/>
                </a:lnTo>
                <a:lnTo>
                  <a:pt x="6886103" y="3186112"/>
                </a:lnTo>
                <a:lnTo>
                  <a:pt x="6980162" y="3186112"/>
                </a:lnTo>
                <a:lnTo>
                  <a:pt x="6973812" y="3190874"/>
                </a:lnTo>
                <a:lnTo>
                  <a:pt x="6967462" y="3195637"/>
                </a:lnTo>
                <a:lnTo>
                  <a:pt x="6961906" y="3199209"/>
                </a:lnTo>
                <a:lnTo>
                  <a:pt x="6955953" y="3202781"/>
                </a:lnTo>
                <a:lnTo>
                  <a:pt x="6949603" y="3205559"/>
                </a:lnTo>
                <a:lnTo>
                  <a:pt x="6943650" y="3208337"/>
                </a:lnTo>
                <a:lnTo>
                  <a:pt x="6938094" y="3210322"/>
                </a:lnTo>
                <a:lnTo>
                  <a:pt x="6932140" y="3211909"/>
                </a:lnTo>
                <a:lnTo>
                  <a:pt x="6925790" y="3213100"/>
                </a:lnTo>
                <a:lnTo>
                  <a:pt x="6920234" y="3213894"/>
                </a:lnTo>
                <a:lnTo>
                  <a:pt x="6908725" y="3215085"/>
                </a:lnTo>
                <a:lnTo>
                  <a:pt x="6896422" y="3215481"/>
                </a:lnTo>
                <a:lnTo>
                  <a:pt x="6884912" y="3215085"/>
                </a:lnTo>
                <a:lnTo>
                  <a:pt x="6878562" y="3215481"/>
                </a:lnTo>
                <a:lnTo>
                  <a:pt x="6872212" y="3216275"/>
                </a:lnTo>
                <a:lnTo>
                  <a:pt x="6872212" y="3223022"/>
                </a:lnTo>
                <a:lnTo>
                  <a:pt x="6873403" y="3228578"/>
                </a:lnTo>
                <a:lnTo>
                  <a:pt x="6875387" y="3233340"/>
                </a:lnTo>
                <a:lnTo>
                  <a:pt x="6878562" y="3237706"/>
                </a:lnTo>
                <a:lnTo>
                  <a:pt x="6882134" y="3240881"/>
                </a:lnTo>
                <a:lnTo>
                  <a:pt x="6886897" y="3242865"/>
                </a:lnTo>
                <a:lnTo>
                  <a:pt x="6892850" y="3244453"/>
                </a:lnTo>
                <a:lnTo>
                  <a:pt x="6899200" y="3245643"/>
                </a:lnTo>
                <a:lnTo>
                  <a:pt x="6907931" y="3245643"/>
                </a:lnTo>
                <a:lnTo>
                  <a:pt x="6916662" y="3246041"/>
                </a:lnTo>
                <a:lnTo>
                  <a:pt x="6924997" y="3247231"/>
                </a:lnTo>
                <a:lnTo>
                  <a:pt x="6933331" y="3249215"/>
                </a:lnTo>
                <a:lnTo>
                  <a:pt x="6941665" y="3251199"/>
                </a:lnTo>
                <a:lnTo>
                  <a:pt x="6949603" y="3253978"/>
                </a:lnTo>
                <a:lnTo>
                  <a:pt x="6965478" y="3260327"/>
                </a:lnTo>
                <a:lnTo>
                  <a:pt x="6981353" y="3267075"/>
                </a:lnTo>
                <a:lnTo>
                  <a:pt x="6997625" y="3274615"/>
                </a:lnTo>
                <a:lnTo>
                  <a:pt x="7013500" y="3281759"/>
                </a:lnTo>
                <a:lnTo>
                  <a:pt x="7030168" y="3288903"/>
                </a:lnTo>
                <a:lnTo>
                  <a:pt x="6841256" y="3288903"/>
                </a:lnTo>
                <a:lnTo>
                  <a:pt x="6828556" y="3290490"/>
                </a:lnTo>
                <a:lnTo>
                  <a:pt x="6826968" y="3297237"/>
                </a:lnTo>
                <a:lnTo>
                  <a:pt x="6825778" y="3303984"/>
                </a:lnTo>
                <a:lnTo>
                  <a:pt x="6825778" y="3310334"/>
                </a:lnTo>
                <a:lnTo>
                  <a:pt x="6826572" y="3316287"/>
                </a:lnTo>
                <a:lnTo>
                  <a:pt x="6826968" y="3321447"/>
                </a:lnTo>
                <a:lnTo>
                  <a:pt x="6828556" y="3326606"/>
                </a:lnTo>
                <a:lnTo>
                  <a:pt x="6830540" y="3331369"/>
                </a:lnTo>
                <a:lnTo>
                  <a:pt x="6833318" y="3336131"/>
                </a:lnTo>
                <a:lnTo>
                  <a:pt x="6836494" y="3340497"/>
                </a:lnTo>
                <a:lnTo>
                  <a:pt x="6839668" y="3344466"/>
                </a:lnTo>
                <a:lnTo>
                  <a:pt x="6844034" y="3348037"/>
                </a:lnTo>
                <a:lnTo>
                  <a:pt x="6848400" y="3351212"/>
                </a:lnTo>
                <a:lnTo>
                  <a:pt x="6853162" y="3354387"/>
                </a:lnTo>
                <a:lnTo>
                  <a:pt x="6858718" y="3357562"/>
                </a:lnTo>
                <a:lnTo>
                  <a:pt x="6864275" y="3360340"/>
                </a:lnTo>
                <a:lnTo>
                  <a:pt x="6870625" y="3362325"/>
                </a:lnTo>
                <a:lnTo>
                  <a:pt x="6878165" y="3370262"/>
                </a:lnTo>
                <a:lnTo>
                  <a:pt x="6885309" y="3377009"/>
                </a:lnTo>
                <a:lnTo>
                  <a:pt x="6893247" y="3384153"/>
                </a:lnTo>
                <a:lnTo>
                  <a:pt x="6901581" y="3390503"/>
                </a:lnTo>
                <a:lnTo>
                  <a:pt x="6909518" y="3396060"/>
                </a:lnTo>
                <a:lnTo>
                  <a:pt x="6918647" y="3402013"/>
                </a:lnTo>
                <a:lnTo>
                  <a:pt x="6935315" y="3413124"/>
                </a:lnTo>
                <a:lnTo>
                  <a:pt x="6953175" y="3423443"/>
                </a:lnTo>
                <a:lnTo>
                  <a:pt x="6971034" y="3433365"/>
                </a:lnTo>
                <a:lnTo>
                  <a:pt x="6989290" y="3443287"/>
                </a:lnTo>
                <a:lnTo>
                  <a:pt x="7007150" y="3454002"/>
                </a:lnTo>
                <a:lnTo>
                  <a:pt x="7009531" y="3455590"/>
                </a:lnTo>
                <a:lnTo>
                  <a:pt x="7012706" y="3456780"/>
                </a:lnTo>
                <a:lnTo>
                  <a:pt x="7020247" y="3458765"/>
                </a:lnTo>
                <a:lnTo>
                  <a:pt x="7027390" y="3461543"/>
                </a:lnTo>
                <a:lnTo>
                  <a:pt x="7031359" y="3462337"/>
                </a:lnTo>
                <a:lnTo>
                  <a:pt x="7034534" y="3463924"/>
                </a:lnTo>
                <a:lnTo>
                  <a:pt x="7037709" y="3465909"/>
                </a:lnTo>
                <a:lnTo>
                  <a:pt x="7039694" y="3468290"/>
                </a:lnTo>
                <a:lnTo>
                  <a:pt x="7041281" y="3470671"/>
                </a:lnTo>
                <a:lnTo>
                  <a:pt x="7041678" y="3474640"/>
                </a:lnTo>
                <a:lnTo>
                  <a:pt x="7041281" y="3478212"/>
                </a:lnTo>
                <a:lnTo>
                  <a:pt x="7039694" y="3482974"/>
                </a:lnTo>
                <a:lnTo>
                  <a:pt x="7036518" y="3488134"/>
                </a:lnTo>
                <a:lnTo>
                  <a:pt x="7032153" y="3494484"/>
                </a:lnTo>
                <a:lnTo>
                  <a:pt x="7028184" y="3499246"/>
                </a:lnTo>
                <a:lnTo>
                  <a:pt x="7024215" y="3502818"/>
                </a:lnTo>
                <a:lnTo>
                  <a:pt x="7020247" y="3505199"/>
                </a:lnTo>
                <a:lnTo>
                  <a:pt x="7015881" y="3506787"/>
                </a:lnTo>
                <a:lnTo>
                  <a:pt x="7011912" y="3507184"/>
                </a:lnTo>
                <a:lnTo>
                  <a:pt x="7007547" y="3507184"/>
                </a:lnTo>
                <a:lnTo>
                  <a:pt x="7003181" y="3506787"/>
                </a:lnTo>
                <a:lnTo>
                  <a:pt x="6999212" y="3505596"/>
                </a:lnTo>
                <a:lnTo>
                  <a:pt x="6991275" y="3502818"/>
                </a:lnTo>
                <a:lnTo>
                  <a:pt x="6982940" y="3499643"/>
                </a:lnTo>
                <a:lnTo>
                  <a:pt x="6974209" y="3497262"/>
                </a:lnTo>
                <a:lnTo>
                  <a:pt x="6970240" y="3496071"/>
                </a:lnTo>
                <a:lnTo>
                  <a:pt x="6965875" y="3496071"/>
                </a:lnTo>
                <a:lnTo>
                  <a:pt x="6954762" y="3496071"/>
                </a:lnTo>
                <a:lnTo>
                  <a:pt x="6943253" y="3496468"/>
                </a:lnTo>
                <a:lnTo>
                  <a:pt x="6938094" y="3497659"/>
                </a:lnTo>
                <a:lnTo>
                  <a:pt x="6932934" y="3498849"/>
                </a:lnTo>
                <a:lnTo>
                  <a:pt x="6928568" y="3500834"/>
                </a:lnTo>
                <a:lnTo>
                  <a:pt x="6925394" y="3503612"/>
                </a:lnTo>
                <a:lnTo>
                  <a:pt x="6923409" y="3505596"/>
                </a:lnTo>
                <a:lnTo>
                  <a:pt x="6921822" y="3508374"/>
                </a:lnTo>
                <a:lnTo>
                  <a:pt x="6920631" y="3510359"/>
                </a:lnTo>
                <a:lnTo>
                  <a:pt x="6920631" y="3513137"/>
                </a:lnTo>
                <a:lnTo>
                  <a:pt x="6920631" y="3515121"/>
                </a:lnTo>
                <a:lnTo>
                  <a:pt x="6921822" y="3517502"/>
                </a:lnTo>
                <a:lnTo>
                  <a:pt x="6923806" y="3521868"/>
                </a:lnTo>
                <a:lnTo>
                  <a:pt x="6926981" y="3526630"/>
                </a:lnTo>
                <a:lnTo>
                  <a:pt x="6930553" y="3530996"/>
                </a:lnTo>
                <a:lnTo>
                  <a:pt x="6934522" y="3534965"/>
                </a:lnTo>
                <a:lnTo>
                  <a:pt x="6937697" y="3539727"/>
                </a:lnTo>
                <a:lnTo>
                  <a:pt x="6945237" y="3553618"/>
                </a:lnTo>
                <a:lnTo>
                  <a:pt x="6952778" y="3568302"/>
                </a:lnTo>
                <a:lnTo>
                  <a:pt x="6960318" y="3582590"/>
                </a:lnTo>
                <a:lnTo>
                  <a:pt x="6967859" y="3596480"/>
                </a:lnTo>
                <a:lnTo>
                  <a:pt x="6970240" y="3600449"/>
                </a:lnTo>
                <a:lnTo>
                  <a:pt x="6973415" y="3604021"/>
                </a:lnTo>
                <a:lnTo>
                  <a:pt x="6979765" y="3610768"/>
                </a:lnTo>
                <a:lnTo>
                  <a:pt x="6986512" y="3617515"/>
                </a:lnTo>
                <a:lnTo>
                  <a:pt x="6992862" y="3624659"/>
                </a:lnTo>
                <a:lnTo>
                  <a:pt x="6996037" y="3628230"/>
                </a:lnTo>
                <a:lnTo>
                  <a:pt x="6998022" y="3631802"/>
                </a:lnTo>
                <a:lnTo>
                  <a:pt x="7000006" y="3635374"/>
                </a:lnTo>
                <a:lnTo>
                  <a:pt x="7001197" y="3639343"/>
                </a:lnTo>
                <a:lnTo>
                  <a:pt x="7001594" y="3643312"/>
                </a:lnTo>
                <a:lnTo>
                  <a:pt x="7001197" y="3647677"/>
                </a:lnTo>
                <a:lnTo>
                  <a:pt x="6999609" y="3652043"/>
                </a:lnTo>
                <a:lnTo>
                  <a:pt x="6996831" y="3656805"/>
                </a:lnTo>
                <a:lnTo>
                  <a:pt x="6993656" y="3660774"/>
                </a:lnTo>
                <a:lnTo>
                  <a:pt x="6990481" y="3663552"/>
                </a:lnTo>
                <a:lnTo>
                  <a:pt x="6986909" y="3665140"/>
                </a:lnTo>
                <a:lnTo>
                  <a:pt x="6983337" y="3665537"/>
                </a:lnTo>
                <a:lnTo>
                  <a:pt x="6978972" y="3665537"/>
                </a:lnTo>
                <a:lnTo>
                  <a:pt x="6975003" y="3665140"/>
                </a:lnTo>
                <a:lnTo>
                  <a:pt x="6970637" y="3663949"/>
                </a:lnTo>
                <a:lnTo>
                  <a:pt x="6966272" y="3662362"/>
                </a:lnTo>
                <a:lnTo>
                  <a:pt x="6957144" y="3659187"/>
                </a:lnTo>
                <a:lnTo>
                  <a:pt x="6948015" y="3656012"/>
                </a:lnTo>
                <a:lnTo>
                  <a:pt x="6943253" y="3655615"/>
                </a:lnTo>
                <a:lnTo>
                  <a:pt x="6938490" y="3655218"/>
                </a:lnTo>
                <a:lnTo>
                  <a:pt x="6934522" y="3655615"/>
                </a:lnTo>
                <a:lnTo>
                  <a:pt x="6929759" y="3656805"/>
                </a:lnTo>
                <a:lnTo>
                  <a:pt x="6929759" y="3656012"/>
                </a:lnTo>
                <a:lnTo>
                  <a:pt x="6928965" y="3656012"/>
                </a:lnTo>
                <a:lnTo>
                  <a:pt x="6929759" y="3656805"/>
                </a:lnTo>
                <a:lnTo>
                  <a:pt x="6928568" y="3662362"/>
                </a:lnTo>
                <a:lnTo>
                  <a:pt x="6928568" y="3668315"/>
                </a:lnTo>
                <a:lnTo>
                  <a:pt x="6928965" y="3673871"/>
                </a:lnTo>
                <a:lnTo>
                  <a:pt x="6930156" y="3679427"/>
                </a:lnTo>
                <a:lnTo>
                  <a:pt x="6931744" y="3684587"/>
                </a:lnTo>
                <a:lnTo>
                  <a:pt x="6934522" y="3689349"/>
                </a:lnTo>
                <a:lnTo>
                  <a:pt x="6937697" y="3694509"/>
                </a:lnTo>
                <a:lnTo>
                  <a:pt x="6940872" y="3699271"/>
                </a:lnTo>
                <a:lnTo>
                  <a:pt x="6944840" y="3704430"/>
                </a:lnTo>
                <a:lnTo>
                  <a:pt x="6949603" y="3709193"/>
                </a:lnTo>
                <a:lnTo>
                  <a:pt x="6960318" y="3720305"/>
                </a:lnTo>
                <a:lnTo>
                  <a:pt x="6972225" y="3731815"/>
                </a:lnTo>
                <a:lnTo>
                  <a:pt x="6986115" y="3744912"/>
                </a:lnTo>
                <a:lnTo>
                  <a:pt x="6964287" y="3739355"/>
                </a:lnTo>
                <a:lnTo>
                  <a:pt x="6943253" y="3734990"/>
                </a:lnTo>
                <a:lnTo>
                  <a:pt x="6922615" y="3731815"/>
                </a:lnTo>
                <a:lnTo>
                  <a:pt x="6903168" y="3729830"/>
                </a:lnTo>
                <a:lnTo>
                  <a:pt x="6883722" y="3728640"/>
                </a:lnTo>
                <a:lnTo>
                  <a:pt x="6864275" y="3728243"/>
                </a:lnTo>
                <a:lnTo>
                  <a:pt x="6846018" y="3728640"/>
                </a:lnTo>
                <a:lnTo>
                  <a:pt x="6827365" y="3730227"/>
                </a:lnTo>
                <a:lnTo>
                  <a:pt x="6809109" y="3732212"/>
                </a:lnTo>
                <a:lnTo>
                  <a:pt x="6791250" y="3734593"/>
                </a:lnTo>
                <a:lnTo>
                  <a:pt x="6773787" y="3737768"/>
                </a:lnTo>
                <a:lnTo>
                  <a:pt x="6755928" y="3740943"/>
                </a:lnTo>
                <a:lnTo>
                  <a:pt x="6721797" y="3748880"/>
                </a:lnTo>
                <a:lnTo>
                  <a:pt x="6686872" y="3757612"/>
                </a:lnTo>
                <a:lnTo>
                  <a:pt x="6682903" y="3758009"/>
                </a:lnTo>
                <a:lnTo>
                  <a:pt x="6678140" y="3759199"/>
                </a:lnTo>
                <a:lnTo>
                  <a:pt x="6669012" y="3759199"/>
                </a:lnTo>
                <a:lnTo>
                  <a:pt x="6660281" y="3758802"/>
                </a:lnTo>
                <a:lnTo>
                  <a:pt x="6651153" y="3756421"/>
                </a:lnTo>
                <a:lnTo>
                  <a:pt x="6642818" y="3754040"/>
                </a:lnTo>
                <a:lnTo>
                  <a:pt x="6634484" y="3750865"/>
                </a:lnTo>
                <a:lnTo>
                  <a:pt x="6626150" y="3747293"/>
                </a:lnTo>
                <a:lnTo>
                  <a:pt x="6617418" y="3742530"/>
                </a:lnTo>
                <a:lnTo>
                  <a:pt x="6611068" y="3739355"/>
                </a:lnTo>
                <a:lnTo>
                  <a:pt x="6605512" y="3736974"/>
                </a:lnTo>
                <a:lnTo>
                  <a:pt x="6600353" y="3735387"/>
                </a:lnTo>
                <a:lnTo>
                  <a:pt x="6595590" y="3734990"/>
                </a:lnTo>
                <a:lnTo>
                  <a:pt x="6591622" y="3734990"/>
                </a:lnTo>
                <a:lnTo>
                  <a:pt x="6588447" y="3736180"/>
                </a:lnTo>
                <a:lnTo>
                  <a:pt x="6586065" y="3737768"/>
                </a:lnTo>
                <a:lnTo>
                  <a:pt x="6583287" y="3739752"/>
                </a:lnTo>
                <a:lnTo>
                  <a:pt x="6581700" y="3742927"/>
                </a:lnTo>
                <a:lnTo>
                  <a:pt x="6580112" y="3746102"/>
                </a:lnTo>
                <a:lnTo>
                  <a:pt x="6579318" y="3749674"/>
                </a:lnTo>
                <a:lnTo>
                  <a:pt x="6578128" y="3754040"/>
                </a:lnTo>
                <a:lnTo>
                  <a:pt x="6576937" y="3763565"/>
                </a:lnTo>
                <a:lnTo>
                  <a:pt x="6576937" y="3773487"/>
                </a:lnTo>
                <a:lnTo>
                  <a:pt x="6578525" y="3779043"/>
                </a:lnTo>
                <a:lnTo>
                  <a:pt x="6580112" y="3784996"/>
                </a:lnTo>
                <a:lnTo>
                  <a:pt x="6580509" y="3790155"/>
                </a:lnTo>
                <a:lnTo>
                  <a:pt x="6580509" y="3795712"/>
                </a:lnTo>
                <a:lnTo>
                  <a:pt x="6580112" y="3797696"/>
                </a:lnTo>
                <a:lnTo>
                  <a:pt x="6579318" y="3799284"/>
                </a:lnTo>
                <a:lnTo>
                  <a:pt x="6577731" y="3800871"/>
                </a:lnTo>
                <a:lnTo>
                  <a:pt x="6576144" y="3802062"/>
                </a:lnTo>
                <a:lnTo>
                  <a:pt x="6573365" y="3802855"/>
                </a:lnTo>
                <a:lnTo>
                  <a:pt x="6570587" y="3802855"/>
                </a:lnTo>
                <a:lnTo>
                  <a:pt x="6567015" y="3802855"/>
                </a:lnTo>
                <a:lnTo>
                  <a:pt x="6562650" y="3802062"/>
                </a:lnTo>
                <a:lnTo>
                  <a:pt x="6552728" y="3799284"/>
                </a:lnTo>
                <a:lnTo>
                  <a:pt x="6542806" y="3797696"/>
                </a:lnTo>
                <a:lnTo>
                  <a:pt x="6532090" y="3796109"/>
                </a:lnTo>
                <a:lnTo>
                  <a:pt x="6522168" y="3794918"/>
                </a:lnTo>
                <a:lnTo>
                  <a:pt x="6501928" y="3793330"/>
                </a:lnTo>
                <a:lnTo>
                  <a:pt x="6480894" y="3791743"/>
                </a:lnTo>
                <a:lnTo>
                  <a:pt x="6460256" y="3790155"/>
                </a:lnTo>
                <a:lnTo>
                  <a:pt x="6450334" y="3788568"/>
                </a:lnTo>
                <a:lnTo>
                  <a:pt x="6440015" y="3786980"/>
                </a:lnTo>
                <a:lnTo>
                  <a:pt x="6430094" y="3784996"/>
                </a:lnTo>
                <a:lnTo>
                  <a:pt x="6420172" y="3781821"/>
                </a:lnTo>
                <a:lnTo>
                  <a:pt x="6410250" y="3778249"/>
                </a:lnTo>
                <a:lnTo>
                  <a:pt x="6400725" y="3773884"/>
                </a:lnTo>
                <a:lnTo>
                  <a:pt x="6196334" y="3774677"/>
                </a:lnTo>
                <a:lnTo>
                  <a:pt x="6193556" y="3777852"/>
                </a:lnTo>
                <a:lnTo>
                  <a:pt x="6190381" y="3780234"/>
                </a:lnTo>
                <a:lnTo>
                  <a:pt x="6187206" y="3782218"/>
                </a:lnTo>
                <a:lnTo>
                  <a:pt x="6184428" y="3783409"/>
                </a:lnTo>
                <a:lnTo>
                  <a:pt x="6181650" y="3784599"/>
                </a:lnTo>
                <a:lnTo>
                  <a:pt x="6179268" y="3784599"/>
                </a:lnTo>
                <a:lnTo>
                  <a:pt x="6176887" y="3783805"/>
                </a:lnTo>
                <a:lnTo>
                  <a:pt x="6174903" y="3783012"/>
                </a:lnTo>
                <a:lnTo>
                  <a:pt x="6173315" y="3781424"/>
                </a:lnTo>
                <a:lnTo>
                  <a:pt x="6171728" y="3779837"/>
                </a:lnTo>
                <a:lnTo>
                  <a:pt x="6168553" y="3775074"/>
                </a:lnTo>
                <a:lnTo>
                  <a:pt x="6166172" y="3769121"/>
                </a:lnTo>
                <a:lnTo>
                  <a:pt x="6163394" y="3762771"/>
                </a:lnTo>
                <a:lnTo>
                  <a:pt x="6078065" y="3776265"/>
                </a:lnTo>
                <a:lnTo>
                  <a:pt x="6079256" y="3780630"/>
                </a:lnTo>
                <a:lnTo>
                  <a:pt x="6080050" y="3785393"/>
                </a:lnTo>
                <a:lnTo>
                  <a:pt x="6081240" y="3789362"/>
                </a:lnTo>
                <a:lnTo>
                  <a:pt x="6083225" y="3792934"/>
                </a:lnTo>
                <a:lnTo>
                  <a:pt x="6086003" y="3796109"/>
                </a:lnTo>
                <a:lnTo>
                  <a:pt x="6088781" y="3798887"/>
                </a:lnTo>
                <a:lnTo>
                  <a:pt x="6091162" y="3801268"/>
                </a:lnTo>
                <a:lnTo>
                  <a:pt x="6094337" y="3803252"/>
                </a:lnTo>
                <a:lnTo>
                  <a:pt x="6101084" y="3807618"/>
                </a:lnTo>
                <a:lnTo>
                  <a:pt x="6108625" y="3810793"/>
                </a:lnTo>
                <a:lnTo>
                  <a:pt x="6116165" y="3814365"/>
                </a:lnTo>
                <a:lnTo>
                  <a:pt x="6122912" y="3818334"/>
                </a:lnTo>
                <a:lnTo>
                  <a:pt x="6136009" y="3818334"/>
                </a:lnTo>
                <a:lnTo>
                  <a:pt x="6141168" y="3816746"/>
                </a:lnTo>
                <a:lnTo>
                  <a:pt x="6145931" y="3815952"/>
                </a:lnTo>
                <a:lnTo>
                  <a:pt x="6150694" y="3815555"/>
                </a:lnTo>
                <a:lnTo>
                  <a:pt x="6155059" y="3815555"/>
                </a:lnTo>
                <a:lnTo>
                  <a:pt x="6159028" y="3815952"/>
                </a:lnTo>
                <a:lnTo>
                  <a:pt x="6162997" y="3817143"/>
                </a:lnTo>
                <a:lnTo>
                  <a:pt x="6166965" y="3818730"/>
                </a:lnTo>
                <a:lnTo>
                  <a:pt x="6170140" y="3820318"/>
                </a:lnTo>
                <a:lnTo>
                  <a:pt x="6176887" y="3823890"/>
                </a:lnTo>
                <a:lnTo>
                  <a:pt x="6183237" y="3829049"/>
                </a:lnTo>
                <a:lnTo>
                  <a:pt x="6189190" y="3835002"/>
                </a:lnTo>
                <a:lnTo>
                  <a:pt x="6194747" y="3840955"/>
                </a:lnTo>
                <a:lnTo>
                  <a:pt x="6200700" y="3847305"/>
                </a:lnTo>
                <a:lnTo>
                  <a:pt x="6207050" y="3853259"/>
                </a:lnTo>
                <a:lnTo>
                  <a:pt x="6213400" y="3859212"/>
                </a:lnTo>
                <a:lnTo>
                  <a:pt x="6220147" y="3865165"/>
                </a:lnTo>
                <a:lnTo>
                  <a:pt x="6223718" y="3867149"/>
                </a:lnTo>
                <a:lnTo>
                  <a:pt x="6228084" y="3869134"/>
                </a:lnTo>
                <a:lnTo>
                  <a:pt x="6232450" y="3871515"/>
                </a:lnTo>
                <a:lnTo>
                  <a:pt x="6237212" y="3873102"/>
                </a:lnTo>
                <a:lnTo>
                  <a:pt x="6241975" y="3873896"/>
                </a:lnTo>
                <a:lnTo>
                  <a:pt x="6246340" y="3875087"/>
                </a:lnTo>
                <a:lnTo>
                  <a:pt x="6251897" y="3875484"/>
                </a:lnTo>
                <a:lnTo>
                  <a:pt x="6257453" y="3875484"/>
                </a:lnTo>
                <a:lnTo>
                  <a:pt x="6195937" y="3904059"/>
                </a:lnTo>
                <a:lnTo>
                  <a:pt x="6223322" y="3906440"/>
                </a:lnTo>
                <a:lnTo>
                  <a:pt x="6231259" y="3910409"/>
                </a:lnTo>
                <a:lnTo>
                  <a:pt x="6239197" y="3914377"/>
                </a:lnTo>
                <a:lnTo>
                  <a:pt x="6245944" y="3918743"/>
                </a:lnTo>
                <a:lnTo>
                  <a:pt x="6251897" y="3923109"/>
                </a:lnTo>
                <a:lnTo>
                  <a:pt x="6256659" y="3927077"/>
                </a:lnTo>
                <a:lnTo>
                  <a:pt x="6260628" y="3931840"/>
                </a:lnTo>
                <a:lnTo>
                  <a:pt x="6263803" y="3936602"/>
                </a:lnTo>
                <a:lnTo>
                  <a:pt x="6266184" y="3941365"/>
                </a:lnTo>
                <a:lnTo>
                  <a:pt x="6266978" y="3946524"/>
                </a:lnTo>
                <a:lnTo>
                  <a:pt x="6266978" y="3951684"/>
                </a:lnTo>
                <a:lnTo>
                  <a:pt x="6265390" y="3957240"/>
                </a:lnTo>
                <a:lnTo>
                  <a:pt x="6263009" y="3962796"/>
                </a:lnTo>
                <a:lnTo>
                  <a:pt x="6258644" y="3969146"/>
                </a:lnTo>
                <a:lnTo>
                  <a:pt x="6253484" y="3975496"/>
                </a:lnTo>
                <a:lnTo>
                  <a:pt x="6245944" y="3981846"/>
                </a:lnTo>
                <a:lnTo>
                  <a:pt x="6237609" y="3988593"/>
                </a:lnTo>
                <a:lnTo>
                  <a:pt x="6231259" y="3993355"/>
                </a:lnTo>
                <a:lnTo>
                  <a:pt x="6225306" y="3999309"/>
                </a:lnTo>
                <a:lnTo>
                  <a:pt x="6222925" y="4001690"/>
                </a:lnTo>
                <a:lnTo>
                  <a:pt x="6220544" y="4004865"/>
                </a:lnTo>
                <a:lnTo>
                  <a:pt x="6218956" y="4007643"/>
                </a:lnTo>
                <a:lnTo>
                  <a:pt x="6218956" y="4010421"/>
                </a:lnTo>
                <a:lnTo>
                  <a:pt x="6218956" y="4018755"/>
                </a:lnTo>
                <a:lnTo>
                  <a:pt x="6218956" y="4025899"/>
                </a:lnTo>
                <a:lnTo>
                  <a:pt x="6218559" y="4033043"/>
                </a:lnTo>
                <a:lnTo>
                  <a:pt x="6217765" y="4039393"/>
                </a:lnTo>
                <a:lnTo>
                  <a:pt x="6216575" y="4044949"/>
                </a:lnTo>
                <a:lnTo>
                  <a:pt x="6214987" y="4049712"/>
                </a:lnTo>
                <a:lnTo>
                  <a:pt x="6213003" y="4054474"/>
                </a:lnTo>
                <a:lnTo>
                  <a:pt x="6210225" y="4058046"/>
                </a:lnTo>
                <a:lnTo>
                  <a:pt x="6207447" y="4061221"/>
                </a:lnTo>
                <a:lnTo>
                  <a:pt x="6205065" y="4064396"/>
                </a:lnTo>
                <a:lnTo>
                  <a:pt x="6201890" y="4067174"/>
                </a:lnTo>
                <a:lnTo>
                  <a:pt x="6198715" y="4069159"/>
                </a:lnTo>
                <a:lnTo>
                  <a:pt x="6194747" y="4070746"/>
                </a:lnTo>
                <a:lnTo>
                  <a:pt x="6191175" y="4072334"/>
                </a:lnTo>
                <a:lnTo>
                  <a:pt x="6182840" y="4073921"/>
                </a:lnTo>
                <a:lnTo>
                  <a:pt x="6174506" y="4075112"/>
                </a:lnTo>
                <a:lnTo>
                  <a:pt x="6164981" y="4075509"/>
                </a:lnTo>
                <a:lnTo>
                  <a:pt x="6146328" y="4074318"/>
                </a:lnTo>
                <a:lnTo>
                  <a:pt x="6137200" y="4074318"/>
                </a:lnTo>
                <a:lnTo>
                  <a:pt x="6127675" y="4073921"/>
                </a:lnTo>
                <a:lnTo>
                  <a:pt x="6119340" y="4074318"/>
                </a:lnTo>
                <a:lnTo>
                  <a:pt x="6110609" y="4075905"/>
                </a:lnTo>
                <a:lnTo>
                  <a:pt x="6102275" y="4077096"/>
                </a:lnTo>
                <a:lnTo>
                  <a:pt x="6093544" y="4078287"/>
                </a:lnTo>
                <a:lnTo>
                  <a:pt x="6084812" y="4078684"/>
                </a:lnTo>
                <a:lnTo>
                  <a:pt x="6076478" y="4078684"/>
                </a:lnTo>
                <a:lnTo>
                  <a:pt x="6059015" y="4078684"/>
                </a:lnTo>
                <a:lnTo>
                  <a:pt x="6041950" y="4078684"/>
                </a:lnTo>
                <a:lnTo>
                  <a:pt x="6032822" y="4078684"/>
                </a:lnTo>
                <a:lnTo>
                  <a:pt x="6024487" y="4079080"/>
                </a:lnTo>
                <a:lnTo>
                  <a:pt x="6016153" y="4080271"/>
                </a:lnTo>
                <a:lnTo>
                  <a:pt x="6007422" y="4081859"/>
                </a:lnTo>
                <a:lnTo>
                  <a:pt x="5999087" y="4084637"/>
                </a:lnTo>
                <a:lnTo>
                  <a:pt x="5990753" y="4087812"/>
                </a:lnTo>
                <a:lnTo>
                  <a:pt x="5982815" y="4091384"/>
                </a:lnTo>
                <a:lnTo>
                  <a:pt x="5974878" y="4096543"/>
                </a:lnTo>
                <a:lnTo>
                  <a:pt x="5967734" y="4093765"/>
                </a:lnTo>
                <a:lnTo>
                  <a:pt x="5959797" y="4091780"/>
                </a:lnTo>
                <a:lnTo>
                  <a:pt x="5952256" y="4089796"/>
                </a:lnTo>
                <a:lnTo>
                  <a:pt x="5945112" y="4088605"/>
                </a:lnTo>
                <a:lnTo>
                  <a:pt x="5929634" y="4086621"/>
                </a:lnTo>
                <a:lnTo>
                  <a:pt x="5914553" y="4085430"/>
                </a:lnTo>
                <a:lnTo>
                  <a:pt x="5898678" y="4085430"/>
                </a:lnTo>
                <a:lnTo>
                  <a:pt x="5883200" y="4085034"/>
                </a:lnTo>
                <a:lnTo>
                  <a:pt x="5867722" y="4085034"/>
                </a:lnTo>
                <a:lnTo>
                  <a:pt x="5851847" y="4084637"/>
                </a:lnTo>
                <a:lnTo>
                  <a:pt x="5853434" y="4090193"/>
                </a:lnTo>
                <a:lnTo>
                  <a:pt x="5855418" y="4094955"/>
                </a:lnTo>
                <a:lnTo>
                  <a:pt x="5858197" y="4098527"/>
                </a:lnTo>
                <a:lnTo>
                  <a:pt x="5861372" y="4101702"/>
                </a:lnTo>
                <a:lnTo>
                  <a:pt x="5864547" y="4104480"/>
                </a:lnTo>
                <a:lnTo>
                  <a:pt x="5868118" y="4106465"/>
                </a:lnTo>
                <a:lnTo>
                  <a:pt x="5871690" y="4108052"/>
                </a:lnTo>
                <a:lnTo>
                  <a:pt x="5876056" y="4109640"/>
                </a:lnTo>
                <a:lnTo>
                  <a:pt x="5883200" y="4112418"/>
                </a:lnTo>
                <a:lnTo>
                  <a:pt x="5887565" y="4113609"/>
                </a:lnTo>
                <a:lnTo>
                  <a:pt x="5890740" y="4115196"/>
                </a:lnTo>
                <a:lnTo>
                  <a:pt x="5894312" y="4117180"/>
                </a:lnTo>
                <a:lnTo>
                  <a:pt x="5897090" y="4119562"/>
                </a:lnTo>
                <a:lnTo>
                  <a:pt x="5899868" y="4122340"/>
                </a:lnTo>
                <a:lnTo>
                  <a:pt x="5901853" y="4125912"/>
                </a:lnTo>
                <a:lnTo>
                  <a:pt x="5928840" y="4141787"/>
                </a:lnTo>
                <a:lnTo>
                  <a:pt x="5934794" y="4140993"/>
                </a:lnTo>
                <a:lnTo>
                  <a:pt x="5941937" y="4139405"/>
                </a:lnTo>
                <a:lnTo>
                  <a:pt x="5955034" y="4135437"/>
                </a:lnTo>
                <a:lnTo>
                  <a:pt x="5968131" y="4130674"/>
                </a:lnTo>
                <a:lnTo>
                  <a:pt x="5974481" y="4128690"/>
                </a:lnTo>
                <a:lnTo>
                  <a:pt x="5981228" y="4127102"/>
                </a:lnTo>
                <a:lnTo>
                  <a:pt x="5987578" y="4125515"/>
                </a:lnTo>
                <a:lnTo>
                  <a:pt x="5994325" y="4125118"/>
                </a:lnTo>
                <a:lnTo>
                  <a:pt x="6000675" y="4125118"/>
                </a:lnTo>
                <a:lnTo>
                  <a:pt x="6007422" y="4125515"/>
                </a:lnTo>
                <a:lnTo>
                  <a:pt x="6013772" y="4127499"/>
                </a:lnTo>
                <a:lnTo>
                  <a:pt x="6020915" y="4130277"/>
                </a:lnTo>
                <a:lnTo>
                  <a:pt x="6026868" y="4135040"/>
                </a:lnTo>
                <a:lnTo>
                  <a:pt x="6034012" y="4140993"/>
                </a:lnTo>
                <a:lnTo>
                  <a:pt x="6034806" y="4148137"/>
                </a:lnTo>
                <a:lnTo>
                  <a:pt x="6036394" y="4156074"/>
                </a:lnTo>
                <a:lnTo>
                  <a:pt x="6037584" y="4164012"/>
                </a:lnTo>
                <a:lnTo>
                  <a:pt x="6037981" y="4171155"/>
                </a:lnTo>
                <a:lnTo>
                  <a:pt x="6037584" y="4175124"/>
                </a:lnTo>
                <a:lnTo>
                  <a:pt x="6037187" y="4178299"/>
                </a:lnTo>
                <a:lnTo>
                  <a:pt x="6035997" y="4181871"/>
                </a:lnTo>
                <a:lnTo>
                  <a:pt x="6034012" y="4185046"/>
                </a:lnTo>
                <a:lnTo>
                  <a:pt x="6031631" y="4188221"/>
                </a:lnTo>
                <a:lnTo>
                  <a:pt x="6028456" y="4190602"/>
                </a:lnTo>
                <a:lnTo>
                  <a:pt x="6024884" y="4193777"/>
                </a:lnTo>
                <a:lnTo>
                  <a:pt x="6020122" y="4196159"/>
                </a:lnTo>
                <a:lnTo>
                  <a:pt x="6029250" y="4198540"/>
                </a:lnTo>
                <a:lnTo>
                  <a:pt x="6038775" y="4200127"/>
                </a:lnTo>
                <a:lnTo>
                  <a:pt x="6048300" y="4201318"/>
                </a:lnTo>
                <a:lnTo>
                  <a:pt x="6057031" y="4201318"/>
                </a:lnTo>
                <a:lnTo>
                  <a:pt x="6066556" y="4201318"/>
                </a:lnTo>
                <a:lnTo>
                  <a:pt x="6076081" y="4200921"/>
                </a:lnTo>
                <a:lnTo>
                  <a:pt x="6095528" y="4199334"/>
                </a:lnTo>
                <a:lnTo>
                  <a:pt x="6105053" y="4198540"/>
                </a:lnTo>
                <a:lnTo>
                  <a:pt x="6114578" y="4198540"/>
                </a:lnTo>
                <a:lnTo>
                  <a:pt x="6123309" y="4198540"/>
                </a:lnTo>
                <a:lnTo>
                  <a:pt x="6132834" y="4199334"/>
                </a:lnTo>
                <a:lnTo>
                  <a:pt x="6142359" y="4200921"/>
                </a:lnTo>
                <a:lnTo>
                  <a:pt x="6151090" y="4203302"/>
                </a:lnTo>
                <a:lnTo>
                  <a:pt x="6160615" y="4206477"/>
                </a:lnTo>
                <a:lnTo>
                  <a:pt x="6169744" y="4211240"/>
                </a:lnTo>
                <a:lnTo>
                  <a:pt x="6253484" y="4229893"/>
                </a:lnTo>
                <a:lnTo>
                  <a:pt x="6260231" y="4229099"/>
                </a:lnTo>
                <a:lnTo>
                  <a:pt x="6263803" y="4229893"/>
                </a:lnTo>
                <a:lnTo>
                  <a:pt x="6266978" y="4230290"/>
                </a:lnTo>
                <a:lnTo>
                  <a:pt x="6270153" y="4231480"/>
                </a:lnTo>
                <a:lnTo>
                  <a:pt x="6272137" y="4233068"/>
                </a:lnTo>
                <a:lnTo>
                  <a:pt x="6274518" y="4236243"/>
                </a:lnTo>
                <a:lnTo>
                  <a:pt x="6276106" y="4239815"/>
                </a:lnTo>
                <a:lnTo>
                  <a:pt x="6276106" y="4243387"/>
                </a:lnTo>
                <a:lnTo>
                  <a:pt x="6275312" y="4246959"/>
                </a:lnTo>
                <a:lnTo>
                  <a:pt x="6274518" y="4249737"/>
                </a:lnTo>
                <a:lnTo>
                  <a:pt x="6272137" y="4252515"/>
                </a:lnTo>
                <a:lnTo>
                  <a:pt x="6270153" y="4254896"/>
                </a:lnTo>
                <a:lnTo>
                  <a:pt x="6266978" y="4256484"/>
                </a:lnTo>
                <a:lnTo>
                  <a:pt x="6263803" y="4257674"/>
                </a:lnTo>
                <a:lnTo>
                  <a:pt x="6260231" y="4258071"/>
                </a:lnTo>
                <a:lnTo>
                  <a:pt x="6247928" y="4258865"/>
                </a:lnTo>
                <a:lnTo>
                  <a:pt x="6236022" y="4258071"/>
                </a:lnTo>
                <a:lnTo>
                  <a:pt x="6211812" y="4257277"/>
                </a:lnTo>
                <a:lnTo>
                  <a:pt x="6209034" y="4257277"/>
                </a:lnTo>
                <a:lnTo>
                  <a:pt x="6206653" y="4257674"/>
                </a:lnTo>
                <a:lnTo>
                  <a:pt x="6204272" y="4259659"/>
                </a:lnTo>
                <a:lnTo>
                  <a:pt x="6202684" y="4262040"/>
                </a:lnTo>
                <a:lnTo>
                  <a:pt x="6199112" y="4267993"/>
                </a:lnTo>
                <a:lnTo>
                  <a:pt x="6195937" y="4273946"/>
                </a:lnTo>
                <a:lnTo>
                  <a:pt x="6193953" y="4277121"/>
                </a:lnTo>
                <a:lnTo>
                  <a:pt x="6191968" y="4279105"/>
                </a:lnTo>
                <a:lnTo>
                  <a:pt x="6189587" y="4280296"/>
                </a:lnTo>
                <a:lnTo>
                  <a:pt x="6187206" y="4280693"/>
                </a:lnTo>
                <a:lnTo>
                  <a:pt x="6184031" y="4280296"/>
                </a:lnTo>
                <a:lnTo>
                  <a:pt x="6180062" y="4278312"/>
                </a:lnTo>
                <a:lnTo>
                  <a:pt x="6176094" y="4274343"/>
                </a:lnTo>
                <a:lnTo>
                  <a:pt x="6171331" y="4269184"/>
                </a:lnTo>
                <a:lnTo>
                  <a:pt x="6168156" y="4265612"/>
                </a:lnTo>
                <a:lnTo>
                  <a:pt x="6164584" y="4262437"/>
                </a:lnTo>
                <a:lnTo>
                  <a:pt x="6160218" y="4259659"/>
                </a:lnTo>
                <a:lnTo>
                  <a:pt x="6156647" y="4257674"/>
                </a:lnTo>
                <a:lnTo>
                  <a:pt x="6152281" y="4256484"/>
                </a:lnTo>
                <a:lnTo>
                  <a:pt x="6148709" y="4256087"/>
                </a:lnTo>
                <a:lnTo>
                  <a:pt x="6144344" y="4255690"/>
                </a:lnTo>
                <a:lnTo>
                  <a:pt x="6140375" y="4256087"/>
                </a:lnTo>
                <a:lnTo>
                  <a:pt x="6136009" y="4256484"/>
                </a:lnTo>
                <a:lnTo>
                  <a:pt x="6131644" y="4257674"/>
                </a:lnTo>
                <a:lnTo>
                  <a:pt x="6122912" y="4260849"/>
                </a:lnTo>
                <a:lnTo>
                  <a:pt x="6114578" y="4264421"/>
                </a:lnTo>
                <a:lnTo>
                  <a:pt x="6105847" y="4267993"/>
                </a:lnTo>
                <a:lnTo>
                  <a:pt x="6093544" y="4275137"/>
                </a:lnTo>
                <a:lnTo>
                  <a:pt x="6083225" y="4279105"/>
                </a:lnTo>
                <a:lnTo>
                  <a:pt x="6079256" y="4280296"/>
                </a:lnTo>
                <a:lnTo>
                  <a:pt x="6074890" y="4281487"/>
                </a:lnTo>
                <a:lnTo>
                  <a:pt x="6071318" y="4281487"/>
                </a:lnTo>
                <a:lnTo>
                  <a:pt x="6068144" y="4280693"/>
                </a:lnTo>
                <a:lnTo>
                  <a:pt x="6064572" y="4279899"/>
                </a:lnTo>
                <a:lnTo>
                  <a:pt x="6061397" y="4277518"/>
                </a:lnTo>
                <a:lnTo>
                  <a:pt x="6057428" y="4275137"/>
                </a:lnTo>
                <a:lnTo>
                  <a:pt x="6053856" y="4271168"/>
                </a:lnTo>
                <a:lnTo>
                  <a:pt x="6044331" y="4262437"/>
                </a:lnTo>
                <a:lnTo>
                  <a:pt x="6032822" y="4249737"/>
                </a:lnTo>
                <a:lnTo>
                  <a:pt x="6030044" y="4247752"/>
                </a:lnTo>
                <a:lnTo>
                  <a:pt x="6026868" y="4246165"/>
                </a:lnTo>
                <a:lnTo>
                  <a:pt x="6022900" y="4244974"/>
                </a:lnTo>
                <a:lnTo>
                  <a:pt x="6018534" y="4244577"/>
                </a:lnTo>
                <a:lnTo>
                  <a:pt x="6009803" y="4243784"/>
                </a:lnTo>
                <a:lnTo>
                  <a:pt x="6000675" y="4243387"/>
                </a:lnTo>
                <a:lnTo>
                  <a:pt x="5922490" y="4236243"/>
                </a:lnTo>
                <a:lnTo>
                  <a:pt x="5843909" y="4229099"/>
                </a:lnTo>
                <a:lnTo>
                  <a:pt x="5843512" y="4229893"/>
                </a:lnTo>
                <a:lnTo>
                  <a:pt x="5843512" y="4258865"/>
                </a:lnTo>
                <a:lnTo>
                  <a:pt x="5856609" y="4258865"/>
                </a:lnTo>
                <a:lnTo>
                  <a:pt x="5861768" y="4258071"/>
                </a:lnTo>
                <a:lnTo>
                  <a:pt x="5866928" y="4258865"/>
                </a:lnTo>
                <a:lnTo>
                  <a:pt x="5871690" y="4259262"/>
                </a:lnTo>
                <a:lnTo>
                  <a:pt x="5876453" y="4260452"/>
                </a:lnTo>
                <a:lnTo>
                  <a:pt x="5885978" y="4262834"/>
                </a:lnTo>
                <a:lnTo>
                  <a:pt x="5895106" y="4266009"/>
                </a:lnTo>
                <a:lnTo>
                  <a:pt x="5904631" y="4270374"/>
                </a:lnTo>
                <a:lnTo>
                  <a:pt x="5913362" y="4275137"/>
                </a:lnTo>
                <a:lnTo>
                  <a:pt x="5931222" y="4284662"/>
                </a:lnTo>
                <a:lnTo>
                  <a:pt x="5940747" y="4289027"/>
                </a:lnTo>
                <a:lnTo>
                  <a:pt x="5949875" y="4292996"/>
                </a:lnTo>
                <a:lnTo>
                  <a:pt x="5959003" y="4296171"/>
                </a:lnTo>
                <a:lnTo>
                  <a:pt x="5969322" y="4298155"/>
                </a:lnTo>
                <a:lnTo>
                  <a:pt x="5974481" y="4298552"/>
                </a:lnTo>
                <a:lnTo>
                  <a:pt x="5979244" y="4298552"/>
                </a:lnTo>
                <a:lnTo>
                  <a:pt x="5984403" y="4298155"/>
                </a:lnTo>
                <a:lnTo>
                  <a:pt x="5990356" y="4297759"/>
                </a:lnTo>
                <a:lnTo>
                  <a:pt x="5995515" y="4296568"/>
                </a:lnTo>
                <a:lnTo>
                  <a:pt x="6001072" y="4294980"/>
                </a:lnTo>
                <a:lnTo>
                  <a:pt x="6006628" y="4292996"/>
                </a:lnTo>
                <a:lnTo>
                  <a:pt x="6012978" y="4290218"/>
                </a:lnTo>
                <a:lnTo>
                  <a:pt x="6018137" y="4288234"/>
                </a:lnTo>
                <a:lnTo>
                  <a:pt x="6023297" y="4287440"/>
                </a:lnTo>
                <a:lnTo>
                  <a:pt x="6028059" y="4288234"/>
                </a:lnTo>
                <a:lnTo>
                  <a:pt x="6033218" y="4289821"/>
                </a:lnTo>
                <a:lnTo>
                  <a:pt x="6037981" y="4291805"/>
                </a:lnTo>
                <a:lnTo>
                  <a:pt x="6042744" y="4294584"/>
                </a:lnTo>
                <a:lnTo>
                  <a:pt x="6052665" y="4301330"/>
                </a:lnTo>
                <a:lnTo>
                  <a:pt x="6062984" y="4308871"/>
                </a:lnTo>
                <a:lnTo>
                  <a:pt x="6068144" y="4311649"/>
                </a:lnTo>
                <a:lnTo>
                  <a:pt x="6073700" y="4314824"/>
                </a:lnTo>
                <a:lnTo>
                  <a:pt x="6079653" y="4317205"/>
                </a:lnTo>
                <a:lnTo>
                  <a:pt x="6085606" y="4318793"/>
                </a:lnTo>
                <a:lnTo>
                  <a:pt x="6091956" y="4319190"/>
                </a:lnTo>
                <a:lnTo>
                  <a:pt x="6098703" y="4318793"/>
                </a:lnTo>
                <a:lnTo>
                  <a:pt x="6103862" y="4318793"/>
                </a:lnTo>
                <a:lnTo>
                  <a:pt x="6105450" y="4318793"/>
                </a:lnTo>
                <a:lnTo>
                  <a:pt x="6105847" y="4319190"/>
                </a:lnTo>
                <a:lnTo>
                  <a:pt x="6106640" y="4319587"/>
                </a:lnTo>
                <a:lnTo>
                  <a:pt x="6106640" y="4320777"/>
                </a:lnTo>
                <a:lnTo>
                  <a:pt x="6105053" y="4322762"/>
                </a:lnTo>
                <a:lnTo>
                  <a:pt x="6100290" y="4328318"/>
                </a:lnTo>
                <a:lnTo>
                  <a:pt x="6097909" y="4330699"/>
                </a:lnTo>
                <a:lnTo>
                  <a:pt x="6097115" y="4333080"/>
                </a:lnTo>
                <a:lnTo>
                  <a:pt x="6092750" y="4346574"/>
                </a:lnTo>
                <a:lnTo>
                  <a:pt x="6087987" y="4358877"/>
                </a:lnTo>
                <a:lnTo>
                  <a:pt x="6083225" y="4369196"/>
                </a:lnTo>
                <a:lnTo>
                  <a:pt x="6077668" y="4379118"/>
                </a:lnTo>
                <a:lnTo>
                  <a:pt x="6071715" y="4388246"/>
                </a:lnTo>
                <a:lnTo>
                  <a:pt x="6064968" y="4395390"/>
                </a:lnTo>
                <a:lnTo>
                  <a:pt x="6058222" y="4402534"/>
                </a:lnTo>
                <a:lnTo>
                  <a:pt x="6050284" y="4407693"/>
                </a:lnTo>
                <a:lnTo>
                  <a:pt x="6041950" y="4412455"/>
                </a:lnTo>
                <a:lnTo>
                  <a:pt x="6033218" y="4415630"/>
                </a:lnTo>
                <a:lnTo>
                  <a:pt x="6024090" y="4417615"/>
                </a:lnTo>
                <a:lnTo>
                  <a:pt x="6014565" y="4418012"/>
                </a:lnTo>
                <a:lnTo>
                  <a:pt x="6003850" y="4418012"/>
                </a:lnTo>
                <a:lnTo>
                  <a:pt x="5993531" y="4417218"/>
                </a:lnTo>
                <a:lnTo>
                  <a:pt x="5981625" y="4414440"/>
                </a:lnTo>
                <a:lnTo>
                  <a:pt x="5970115" y="4410868"/>
                </a:lnTo>
                <a:lnTo>
                  <a:pt x="5966544" y="4409677"/>
                </a:lnTo>
                <a:lnTo>
                  <a:pt x="5962178" y="4409280"/>
                </a:lnTo>
                <a:lnTo>
                  <a:pt x="5959003" y="4409280"/>
                </a:lnTo>
                <a:lnTo>
                  <a:pt x="5955431" y="4409677"/>
                </a:lnTo>
                <a:lnTo>
                  <a:pt x="5952256" y="4410074"/>
                </a:lnTo>
                <a:lnTo>
                  <a:pt x="5949081" y="4411662"/>
                </a:lnTo>
                <a:lnTo>
                  <a:pt x="5946700" y="4414043"/>
                </a:lnTo>
                <a:lnTo>
                  <a:pt x="5943922" y="4417218"/>
                </a:lnTo>
                <a:lnTo>
                  <a:pt x="5942731" y="4419599"/>
                </a:lnTo>
                <a:lnTo>
                  <a:pt x="5941937" y="4421980"/>
                </a:lnTo>
                <a:lnTo>
                  <a:pt x="5941937" y="4423965"/>
                </a:lnTo>
                <a:lnTo>
                  <a:pt x="5941937" y="4425552"/>
                </a:lnTo>
                <a:lnTo>
                  <a:pt x="5942731" y="4427140"/>
                </a:lnTo>
                <a:lnTo>
                  <a:pt x="5943922" y="4428330"/>
                </a:lnTo>
                <a:lnTo>
                  <a:pt x="5946700" y="4430315"/>
                </a:lnTo>
                <a:lnTo>
                  <a:pt x="5949875" y="4431902"/>
                </a:lnTo>
                <a:lnTo>
                  <a:pt x="5953050" y="4432696"/>
                </a:lnTo>
                <a:lnTo>
                  <a:pt x="5955034" y="4433887"/>
                </a:lnTo>
                <a:lnTo>
                  <a:pt x="5955431" y="4434284"/>
                </a:lnTo>
                <a:lnTo>
                  <a:pt x="5955828" y="4435077"/>
                </a:lnTo>
                <a:lnTo>
                  <a:pt x="5955828" y="4446587"/>
                </a:lnTo>
                <a:lnTo>
                  <a:pt x="5957018" y="4456905"/>
                </a:lnTo>
                <a:lnTo>
                  <a:pt x="5959797" y="4467224"/>
                </a:lnTo>
                <a:lnTo>
                  <a:pt x="5962972" y="4475559"/>
                </a:lnTo>
                <a:lnTo>
                  <a:pt x="5966940" y="4483496"/>
                </a:lnTo>
                <a:lnTo>
                  <a:pt x="5971703" y="4490640"/>
                </a:lnTo>
                <a:lnTo>
                  <a:pt x="5977656" y="4496990"/>
                </a:lnTo>
                <a:lnTo>
                  <a:pt x="5984006" y="4502943"/>
                </a:lnTo>
                <a:lnTo>
                  <a:pt x="5991150" y="4508102"/>
                </a:lnTo>
                <a:lnTo>
                  <a:pt x="5998690" y="4513262"/>
                </a:lnTo>
                <a:lnTo>
                  <a:pt x="6006628" y="4517627"/>
                </a:lnTo>
                <a:lnTo>
                  <a:pt x="6014565" y="4522390"/>
                </a:lnTo>
                <a:lnTo>
                  <a:pt x="6031234" y="4530327"/>
                </a:lnTo>
                <a:lnTo>
                  <a:pt x="6048300" y="4538265"/>
                </a:lnTo>
                <a:lnTo>
                  <a:pt x="6052268" y="4541837"/>
                </a:lnTo>
                <a:lnTo>
                  <a:pt x="6056634" y="4545012"/>
                </a:lnTo>
                <a:lnTo>
                  <a:pt x="6060603" y="4547790"/>
                </a:lnTo>
                <a:lnTo>
                  <a:pt x="6064968" y="4549377"/>
                </a:lnTo>
                <a:lnTo>
                  <a:pt x="6069731" y="4550171"/>
                </a:lnTo>
                <a:lnTo>
                  <a:pt x="6074494" y="4551362"/>
                </a:lnTo>
                <a:lnTo>
                  <a:pt x="6084415" y="4551759"/>
                </a:lnTo>
                <a:lnTo>
                  <a:pt x="6095131" y="4551759"/>
                </a:lnTo>
                <a:lnTo>
                  <a:pt x="6105450" y="4552155"/>
                </a:lnTo>
                <a:lnTo>
                  <a:pt x="6110609" y="4552155"/>
                </a:lnTo>
                <a:lnTo>
                  <a:pt x="6116165" y="4553346"/>
                </a:lnTo>
                <a:lnTo>
                  <a:pt x="6121325" y="4554537"/>
                </a:lnTo>
                <a:lnTo>
                  <a:pt x="6126484" y="4556124"/>
                </a:lnTo>
                <a:lnTo>
                  <a:pt x="6121722" y="4559299"/>
                </a:lnTo>
                <a:lnTo>
                  <a:pt x="6116959" y="4561680"/>
                </a:lnTo>
                <a:lnTo>
                  <a:pt x="6112197" y="4564062"/>
                </a:lnTo>
                <a:lnTo>
                  <a:pt x="6107434" y="4564855"/>
                </a:lnTo>
                <a:lnTo>
                  <a:pt x="6102275" y="4565649"/>
                </a:lnTo>
                <a:lnTo>
                  <a:pt x="6097512" y="4566046"/>
                </a:lnTo>
                <a:lnTo>
                  <a:pt x="6087590" y="4566046"/>
                </a:lnTo>
                <a:lnTo>
                  <a:pt x="6077668" y="4566046"/>
                </a:lnTo>
                <a:lnTo>
                  <a:pt x="6073303" y="4566443"/>
                </a:lnTo>
                <a:lnTo>
                  <a:pt x="6068540" y="4567634"/>
                </a:lnTo>
                <a:lnTo>
                  <a:pt x="6064572" y="4569221"/>
                </a:lnTo>
                <a:lnTo>
                  <a:pt x="6060603" y="4571205"/>
                </a:lnTo>
                <a:lnTo>
                  <a:pt x="6057031" y="4574380"/>
                </a:lnTo>
                <a:lnTo>
                  <a:pt x="6053856" y="4578746"/>
                </a:lnTo>
                <a:lnTo>
                  <a:pt x="6051078" y="4583905"/>
                </a:lnTo>
                <a:lnTo>
                  <a:pt x="6049490" y="4588668"/>
                </a:lnTo>
                <a:lnTo>
                  <a:pt x="6049094" y="4593034"/>
                </a:lnTo>
                <a:lnTo>
                  <a:pt x="6049490" y="4597002"/>
                </a:lnTo>
                <a:lnTo>
                  <a:pt x="6051078" y="4600574"/>
                </a:lnTo>
                <a:lnTo>
                  <a:pt x="6053459" y="4603749"/>
                </a:lnTo>
                <a:lnTo>
                  <a:pt x="6055840" y="4607718"/>
                </a:lnTo>
                <a:lnTo>
                  <a:pt x="6059015" y="4610099"/>
                </a:lnTo>
                <a:lnTo>
                  <a:pt x="6066159" y="4616449"/>
                </a:lnTo>
                <a:lnTo>
                  <a:pt x="6072509" y="4622799"/>
                </a:lnTo>
                <a:lnTo>
                  <a:pt x="6075287" y="4625974"/>
                </a:lnTo>
                <a:lnTo>
                  <a:pt x="6077668" y="4629546"/>
                </a:lnTo>
                <a:lnTo>
                  <a:pt x="6079653" y="4633515"/>
                </a:lnTo>
                <a:lnTo>
                  <a:pt x="6080844" y="4637484"/>
                </a:lnTo>
                <a:lnTo>
                  <a:pt x="6069334" y="4643437"/>
                </a:lnTo>
                <a:lnTo>
                  <a:pt x="6057031" y="4648199"/>
                </a:lnTo>
                <a:lnTo>
                  <a:pt x="6033218" y="4657724"/>
                </a:lnTo>
                <a:lnTo>
                  <a:pt x="6022503" y="4662884"/>
                </a:lnTo>
                <a:lnTo>
                  <a:pt x="6011390" y="4668837"/>
                </a:lnTo>
                <a:lnTo>
                  <a:pt x="6005834" y="4672409"/>
                </a:lnTo>
                <a:lnTo>
                  <a:pt x="6000675" y="4675980"/>
                </a:lnTo>
                <a:lnTo>
                  <a:pt x="5995912" y="4680346"/>
                </a:lnTo>
                <a:lnTo>
                  <a:pt x="5991150" y="4685109"/>
                </a:lnTo>
                <a:lnTo>
                  <a:pt x="5976465" y="4701380"/>
                </a:lnTo>
                <a:lnTo>
                  <a:pt x="5983212" y="4709318"/>
                </a:lnTo>
                <a:lnTo>
                  <a:pt x="5989562" y="4717652"/>
                </a:lnTo>
                <a:lnTo>
                  <a:pt x="5995118" y="4725987"/>
                </a:lnTo>
                <a:lnTo>
                  <a:pt x="5999881" y="4735512"/>
                </a:lnTo>
                <a:lnTo>
                  <a:pt x="6008612" y="4754562"/>
                </a:lnTo>
                <a:lnTo>
                  <a:pt x="6017740" y="4773215"/>
                </a:lnTo>
                <a:lnTo>
                  <a:pt x="6022503" y="4782740"/>
                </a:lnTo>
                <a:lnTo>
                  <a:pt x="6027662" y="4791868"/>
                </a:lnTo>
                <a:lnTo>
                  <a:pt x="6033218" y="4800599"/>
                </a:lnTo>
                <a:lnTo>
                  <a:pt x="6040362" y="4809330"/>
                </a:lnTo>
                <a:lnTo>
                  <a:pt x="6047506" y="4817268"/>
                </a:lnTo>
                <a:lnTo>
                  <a:pt x="6051872" y="4821237"/>
                </a:lnTo>
                <a:lnTo>
                  <a:pt x="6056634" y="4824809"/>
                </a:lnTo>
                <a:lnTo>
                  <a:pt x="6061397" y="4827984"/>
                </a:lnTo>
                <a:lnTo>
                  <a:pt x="6066159" y="4831159"/>
                </a:lnTo>
                <a:lnTo>
                  <a:pt x="6071715" y="4834334"/>
                </a:lnTo>
                <a:lnTo>
                  <a:pt x="6077668" y="4837112"/>
                </a:lnTo>
                <a:lnTo>
                  <a:pt x="6061397" y="4841874"/>
                </a:lnTo>
                <a:lnTo>
                  <a:pt x="6045522" y="4846637"/>
                </a:lnTo>
                <a:lnTo>
                  <a:pt x="6030837" y="4850605"/>
                </a:lnTo>
                <a:lnTo>
                  <a:pt x="6016550" y="4854574"/>
                </a:lnTo>
                <a:lnTo>
                  <a:pt x="6002659" y="4857749"/>
                </a:lnTo>
                <a:lnTo>
                  <a:pt x="5989165" y="4860130"/>
                </a:lnTo>
                <a:lnTo>
                  <a:pt x="5982418" y="4860924"/>
                </a:lnTo>
                <a:lnTo>
                  <a:pt x="5975672" y="4861321"/>
                </a:lnTo>
                <a:lnTo>
                  <a:pt x="5968528" y="4861321"/>
                </a:lnTo>
                <a:lnTo>
                  <a:pt x="5961781" y="4860924"/>
                </a:lnTo>
                <a:lnTo>
                  <a:pt x="5959003" y="4864099"/>
                </a:lnTo>
                <a:lnTo>
                  <a:pt x="5956622" y="4866877"/>
                </a:lnTo>
                <a:lnTo>
                  <a:pt x="5953844" y="4869259"/>
                </a:lnTo>
                <a:lnTo>
                  <a:pt x="5950668" y="4871640"/>
                </a:lnTo>
                <a:lnTo>
                  <a:pt x="5944318" y="4874815"/>
                </a:lnTo>
                <a:lnTo>
                  <a:pt x="5937572" y="4877593"/>
                </a:lnTo>
                <a:lnTo>
                  <a:pt x="5930825" y="4879577"/>
                </a:lnTo>
                <a:lnTo>
                  <a:pt x="5924078" y="4881165"/>
                </a:lnTo>
                <a:lnTo>
                  <a:pt x="5916537" y="4882752"/>
                </a:lnTo>
                <a:lnTo>
                  <a:pt x="5909790" y="4885530"/>
                </a:lnTo>
                <a:lnTo>
                  <a:pt x="5901456" y="4888705"/>
                </a:lnTo>
                <a:lnTo>
                  <a:pt x="5893915" y="4892674"/>
                </a:lnTo>
                <a:lnTo>
                  <a:pt x="5890740" y="4895055"/>
                </a:lnTo>
                <a:lnTo>
                  <a:pt x="5887565" y="4897437"/>
                </a:lnTo>
                <a:lnTo>
                  <a:pt x="5885581" y="4899818"/>
                </a:lnTo>
                <a:lnTo>
                  <a:pt x="5883200" y="4902199"/>
                </a:lnTo>
                <a:lnTo>
                  <a:pt x="5881612" y="4905374"/>
                </a:lnTo>
                <a:lnTo>
                  <a:pt x="5880818" y="4908549"/>
                </a:lnTo>
                <a:lnTo>
                  <a:pt x="5880422" y="4912518"/>
                </a:lnTo>
                <a:lnTo>
                  <a:pt x="5880422" y="4916090"/>
                </a:lnTo>
                <a:lnTo>
                  <a:pt x="5880818" y="4919662"/>
                </a:lnTo>
                <a:lnTo>
                  <a:pt x="5882406" y="4924027"/>
                </a:lnTo>
                <a:lnTo>
                  <a:pt x="5884390" y="4928790"/>
                </a:lnTo>
                <a:lnTo>
                  <a:pt x="5886375" y="4933552"/>
                </a:lnTo>
                <a:lnTo>
                  <a:pt x="5894312" y="4937124"/>
                </a:lnTo>
                <a:lnTo>
                  <a:pt x="5902250" y="4940299"/>
                </a:lnTo>
                <a:lnTo>
                  <a:pt x="5918522" y="4945062"/>
                </a:lnTo>
                <a:lnTo>
                  <a:pt x="5935587" y="4949824"/>
                </a:lnTo>
                <a:lnTo>
                  <a:pt x="5952256" y="4954587"/>
                </a:lnTo>
                <a:lnTo>
                  <a:pt x="5960590" y="4956968"/>
                </a:lnTo>
                <a:lnTo>
                  <a:pt x="5969322" y="4960143"/>
                </a:lnTo>
                <a:lnTo>
                  <a:pt x="5976862" y="4963715"/>
                </a:lnTo>
                <a:lnTo>
                  <a:pt x="5984800" y="4968080"/>
                </a:lnTo>
                <a:lnTo>
                  <a:pt x="5992737" y="4972843"/>
                </a:lnTo>
                <a:lnTo>
                  <a:pt x="6000675" y="4978002"/>
                </a:lnTo>
                <a:lnTo>
                  <a:pt x="6008215" y="4984352"/>
                </a:lnTo>
                <a:lnTo>
                  <a:pt x="6014962" y="4991893"/>
                </a:lnTo>
                <a:lnTo>
                  <a:pt x="6008215" y="4995862"/>
                </a:lnTo>
                <a:lnTo>
                  <a:pt x="6001072" y="4999830"/>
                </a:lnTo>
                <a:lnTo>
                  <a:pt x="5994325" y="5002212"/>
                </a:lnTo>
                <a:lnTo>
                  <a:pt x="5987181" y="5004593"/>
                </a:lnTo>
                <a:lnTo>
                  <a:pt x="5980037" y="5006577"/>
                </a:lnTo>
                <a:lnTo>
                  <a:pt x="5972894" y="5007768"/>
                </a:lnTo>
                <a:lnTo>
                  <a:pt x="5958209" y="5009752"/>
                </a:lnTo>
                <a:lnTo>
                  <a:pt x="5943525" y="5011340"/>
                </a:lnTo>
                <a:lnTo>
                  <a:pt x="5928840" y="5013324"/>
                </a:lnTo>
                <a:lnTo>
                  <a:pt x="5921697" y="5014515"/>
                </a:lnTo>
                <a:lnTo>
                  <a:pt x="5914950" y="5016499"/>
                </a:lnTo>
                <a:lnTo>
                  <a:pt x="5907409" y="5018484"/>
                </a:lnTo>
                <a:lnTo>
                  <a:pt x="5901456" y="5021262"/>
                </a:lnTo>
                <a:lnTo>
                  <a:pt x="5900662" y="5019674"/>
                </a:lnTo>
                <a:lnTo>
                  <a:pt x="5893518" y="5031184"/>
                </a:lnTo>
                <a:lnTo>
                  <a:pt x="5885978" y="5041899"/>
                </a:lnTo>
                <a:lnTo>
                  <a:pt x="5877644" y="5050630"/>
                </a:lnTo>
                <a:lnTo>
                  <a:pt x="5869309" y="5058568"/>
                </a:lnTo>
                <a:lnTo>
                  <a:pt x="5860181" y="5064918"/>
                </a:lnTo>
                <a:lnTo>
                  <a:pt x="5851450" y="5070077"/>
                </a:lnTo>
                <a:lnTo>
                  <a:pt x="5841925" y="5074443"/>
                </a:lnTo>
                <a:lnTo>
                  <a:pt x="5832003" y="5077221"/>
                </a:lnTo>
                <a:lnTo>
                  <a:pt x="5821287" y="5079205"/>
                </a:lnTo>
                <a:lnTo>
                  <a:pt x="5810572" y="5080396"/>
                </a:lnTo>
                <a:lnTo>
                  <a:pt x="5800253" y="5080793"/>
                </a:lnTo>
                <a:lnTo>
                  <a:pt x="5789140" y="5079602"/>
                </a:lnTo>
                <a:lnTo>
                  <a:pt x="5777631" y="5078809"/>
                </a:lnTo>
                <a:lnTo>
                  <a:pt x="5766122" y="5076030"/>
                </a:lnTo>
                <a:lnTo>
                  <a:pt x="5753818" y="5073252"/>
                </a:lnTo>
                <a:lnTo>
                  <a:pt x="5741912" y="5069680"/>
                </a:lnTo>
                <a:lnTo>
                  <a:pt x="5730800" y="5066505"/>
                </a:lnTo>
                <a:lnTo>
                  <a:pt x="5719687" y="5063727"/>
                </a:lnTo>
                <a:lnTo>
                  <a:pt x="5697065" y="5058568"/>
                </a:lnTo>
                <a:lnTo>
                  <a:pt x="5674047" y="5054599"/>
                </a:lnTo>
                <a:lnTo>
                  <a:pt x="5651425" y="5049837"/>
                </a:lnTo>
                <a:lnTo>
                  <a:pt x="5549031" y="5050630"/>
                </a:lnTo>
                <a:lnTo>
                  <a:pt x="5521250" y="5153421"/>
                </a:lnTo>
                <a:lnTo>
                  <a:pt x="5524425" y="5155802"/>
                </a:lnTo>
                <a:lnTo>
                  <a:pt x="5527600" y="5158184"/>
                </a:lnTo>
                <a:lnTo>
                  <a:pt x="5533950" y="5161755"/>
                </a:lnTo>
                <a:lnTo>
                  <a:pt x="5540697" y="5164534"/>
                </a:lnTo>
                <a:lnTo>
                  <a:pt x="5548237" y="5166518"/>
                </a:lnTo>
                <a:lnTo>
                  <a:pt x="5556175" y="5168105"/>
                </a:lnTo>
                <a:lnTo>
                  <a:pt x="5564112" y="5169693"/>
                </a:lnTo>
                <a:lnTo>
                  <a:pt x="5579194" y="5172471"/>
                </a:lnTo>
                <a:lnTo>
                  <a:pt x="5587131" y="5174059"/>
                </a:lnTo>
                <a:lnTo>
                  <a:pt x="5594275" y="5176043"/>
                </a:lnTo>
                <a:lnTo>
                  <a:pt x="5601418" y="5178821"/>
                </a:lnTo>
                <a:lnTo>
                  <a:pt x="5607768" y="5182393"/>
                </a:lnTo>
                <a:lnTo>
                  <a:pt x="5610944" y="5184774"/>
                </a:lnTo>
                <a:lnTo>
                  <a:pt x="5614118" y="5187552"/>
                </a:lnTo>
                <a:lnTo>
                  <a:pt x="5616500" y="5190330"/>
                </a:lnTo>
                <a:lnTo>
                  <a:pt x="5619278" y="5193505"/>
                </a:lnTo>
                <a:lnTo>
                  <a:pt x="5621262" y="5197077"/>
                </a:lnTo>
                <a:lnTo>
                  <a:pt x="5623247" y="5201443"/>
                </a:lnTo>
                <a:lnTo>
                  <a:pt x="5624834" y="5205412"/>
                </a:lnTo>
                <a:lnTo>
                  <a:pt x="5626422" y="5210174"/>
                </a:lnTo>
                <a:lnTo>
                  <a:pt x="5632375" y="5210571"/>
                </a:lnTo>
                <a:lnTo>
                  <a:pt x="5638328" y="5211365"/>
                </a:lnTo>
                <a:lnTo>
                  <a:pt x="5643884" y="5211365"/>
                </a:lnTo>
                <a:lnTo>
                  <a:pt x="5649837" y="5211762"/>
                </a:lnTo>
                <a:lnTo>
                  <a:pt x="5654997" y="5213349"/>
                </a:lnTo>
                <a:lnTo>
                  <a:pt x="5657775" y="5214540"/>
                </a:lnTo>
                <a:lnTo>
                  <a:pt x="5659759" y="5216127"/>
                </a:lnTo>
                <a:lnTo>
                  <a:pt x="5661744" y="5218112"/>
                </a:lnTo>
                <a:lnTo>
                  <a:pt x="5663728" y="5220096"/>
                </a:lnTo>
                <a:lnTo>
                  <a:pt x="5665315" y="5223271"/>
                </a:lnTo>
                <a:lnTo>
                  <a:pt x="5666903" y="5226446"/>
                </a:lnTo>
                <a:lnTo>
                  <a:pt x="5674444" y="5229621"/>
                </a:lnTo>
                <a:lnTo>
                  <a:pt x="5677222" y="5231209"/>
                </a:lnTo>
                <a:lnTo>
                  <a:pt x="5678809" y="5232399"/>
                </a:lnTo>
                <a:lnTo>
                  <a:pt x="5679206" y="5233193"/>
                </a:lnTo>
                <a:lnTo>
                  <a:pt x="5680397" y="5237162"/>
                </a:lnTo>
                <a:lnTo>
                  <a:pt x="5682381" y="5239543"/>
                </a:lnTo>
                <a:lnTo>
                  <a:pt x="5684365" y="5242718"/>
                </a:lnTo>
                <a:lnTo>
                  <a:pt x="5686747" y="5245496"/>
                </a:lnTo>
                <a:lnTo>
                  <a:pt x="5691906" y="5250259"/>
                </a:lnTo>
                <a:lnTo>
                  <a:pt x="5697462" y="5253830"/>
                </a:lnTo>
                <a:lnTo>
                  <a:pt x="5704606" y="5257402"/>
                </a:lnTo>
                <a:lnTo>
                  <a:pt x="5711353" y="5261371"/>
                </a:lnTo>
                <a:lnTo>
                  <a:pt x="5724847" y="5268515"/>
                </a:lnTo>
                <a:lnTo>
                  <a:pt x="5731197" y="5272484"/>
                </a:lnTo>
                <a:lnTo>
                  <a:pt x="5736356" y="5276452"/>
                </a:lnTo>
                <a:lnTo>
                  <a:pt x="5741118" y="5281612"/>
                </a:lnTo>
                <a:lnTo>
                  <a:pt x="5743500" y="5284390"/>
                </a:lnTo>
                <a:lnTo>
                  <a:pt x="5745087" y="5287565"/>
                </a:lnTo>
                <a:lnTo>
                  <a:pt x="5746675" y="5290740"/>
                </a:lnTo>
                <a:lnTo>
                  <a:pt x="5747468" y="5293915"/>
                </a:lnTo>
                <a:lnTo>
                  <a:pt x="5748262" y="5297487"/>
                </a:lnTo>
                <a:lnTo>
                  <a:pt x="5748262" y="5301852"/>
                </a:lnTo>
                <a:lnTo>
                  <a:pt x="5748262" y="5306615"/>
                </a:lnTo>
                <a:lnTo>
                  <a:pt x="5747072" y="5311377"/>
                </a:lnTo>
                <a:lnTo>
                  <a:pt x="5745881" y="5316140"/>
                </a:lnTo>
                <a:lnTo>
                  <a:pt x="5744294" y="5321696"/>
                </a:lnTo>
                <a:lnTo>
                  <a:pt x="5740325" y="5331618"/>
                </a:lnTo>
                <a:lnTo>
                  <a:pt x="5735562" y="5340746"/>
                </a:lnTo>
                <a:lnTo>
                  <a:pt x="5730403" y="5349080"/>
                </a:lnTo>
                <a:lnTo>
                  <a:pt x="5724053" y="5357018"/>
                </a:lnTo>
                <a:lnTo>
                  <a:pt x="5717703" y="5363765"/>
                </a:lnTo>
                <a:lnTo>
                  <a:pt x="5710956" y="5370115"/>
                </a:lnTo>
                <a:lnTo>
                  <a:pt x="5703415" y="5375274"/>
                </a:lnTo>
                <a:lnTo>
                  <a:pt x="5695875" y="5380830"/>
                </a:lnTo>
                <a:lnTo>
                  <a:pt x="5687540" y="5384799"/>
                </a:lnTo>
                <a:lnTo>
                  <a:pt x="5679206" y="5388768"/>
                </a:lnTo>
                <a:lnTo>
                  <a:pt x="5670078" y="5392340"/>
                </a:lnTo>
                <a:lnTo>
                  <a:pt x="5661347" y="5395515"/>
                </a:lnTo>
                <a:lnTo>
                  <a:pt x="5651822" y="5397499"/>
                </a:lnTo>
                <a:lnTo>
                  <a:pt x="5642297" y="5400277"/>
                </a:lnTo>
                <a:lnTo>
                  <a:pt x="5622850" y="5403452"/>
                </a:lnTo>
                <a:lnTo>
                  <a:pt x="5584353" y="5409009"/>
                </a:lnTo>
                <a:lnTo>
                  <a:pt x="5545856" y="5414565"/>
                </a:lnTo>
                <a:lnTo>
                  <a:pt x="5469259" y="5424884"/>
                </a:lnTo>
                <a:lnTo>
                  <a:pt x="5430762" y="5430837"/>
                </a:lnTo>
                <a:lnTo>
                  <a:pt x="5393059" y="5437187"/>
                </a:lnTo>
                <a:lnTo>
                  <a:pt x="5354959" y="5444330"/>
                </a:lnTo>
                <a:lnTo>
                  <a:pt x="5335909" y="5447902"/>
                </a:lnTo>
                <a:lnTo>
                  <a:pt x="5317256" y="5452268"/>
                </a:lnTo>
                <a:lnTo>
                  <a:pt x="5281140" y="5460602"/>
                </a:lnTo>
                <a:lnTo>
                  <a:pt x="5245025" y="5468143"/>
                </a:lnTo>
                <a:lnTo>
                  <a:pt x="5208512" y="5474493"/>
                </a:lnTo>
                <a:lnTo>
                  <a:pt x="5172397" y="5479652"/>
                </a:lnTo>
                <a:lnTo>
                  <a:pt x="5135884" y="5484018"/>
                </a:lnTo>
                <a:lnTo>
                  <a:pt x="5099768" y="5487193"/>
                </a:lnTo>
                <a:lnTo>
                  <a:pt x="5081512" y="5487987"/>
                </a:lnTo>
                <a:lnTo>
                  <a:pt x="5062859" y="5488780"/>
                </a:lnTo>
                <a:lnTo>
                  <a:pt x="5044603" y="5489177"/>
                </a:lnTo>
                <a:lnTo>
                  <a:pt x="5025950" y="5489177"/>
                </a:lnTo>
                <a:lnTo>
                  <a:pt x="5011265" y="5488780"/>
                </a:lnTo>
                <a:lnTo>
                  <a:pt x="5003328" y="5488780"/>
                </a:lnTo>
                <a:lnTo>
                  <a:pt x="4996184" y="5489574"/>
                </a:lnTo>
                <a:lnTo>
                  <a:pt x="4992215" y="5490368"/>
                </a:lnTo>
                <a:lnTo>
                  <a:pt x="4989040" y="5491162"/>
                </a:lnTo>
                <a:lnTo>
                  <a:pt x="4986262" y="5492749"/>
                </a:lnTo>
                <a:lnTo>
                  <a:pt x="4983484" y="5494734"/>
                </a:lnTo>
                <a:lnTo>
                  <a:pt x="4981500" y="5497115"/>
                </a:lnTo>
                <a:lnTo>
                  <a:pt x="4979118" y="5500290"/>
                </a:lnTo>
                <a:lnTo>
                  <a:pt x="4977531" y="5503862"/>
                </a:lnTo>
                <a:lnTo>
                  <a:pt x="4976737" y="5508227"/>
                </a:lnTo>
                <a:lnTo>
                  <a:pt x="4976737" y="5513387"/>
                </a:lnTo>
                <a:lnTo>
                  <a:pt x="4976737" y="5518149"/>
                </a:lnTo>
                <a:lnTo>
                  <a:pt x="4977531" y="5522118"/>
                </a:lnTo>
                <a:lnTo>
                  <a:pt x="4979912" y="5525293"/>
                </a:lnTo>
                <a:lnTo>
                  <a:pt x="4981897" y="5528071"/>
                </a:lnTo>
                <a:lnTo>
                  <a:pt x="4985072" y="5530055"/>
                </a:lnTo>
                <a:lnTo>
                  <a:pt x="4988247" y="5531643"/>
                </a:lnTo>
                <a:lnTo>
                  <a:pt x="4991818" y="5533230"/>
                </a:lnTo>
                <a:lnTo>
                  <a:pt x="4999756" y="5534818"/>
                </a:lnTo>
                <a:lnTo>
                  <a:pt x="5008090" y="5536405"/>
                </a:lnTo>
                <a:lnTo>
                  <a:pt x="5016028" y="5537596"/>
                </a:lnTo>
                <a:lnTo>
                  <a:pt x="5020394" y="5538787"/>
                </a:lnTo>
                <a:lnTo>
                  <a:pt x="5023568" y="5540374"/>
                </a:lnTo>
                <a:lnTo>
                  <a:pt x="5038650" y="5545930"/>
                </a:lnTo>
                <a:lnTo>
                  <a:pt x="5054128" y="5551884"/>
                </a:lnTo>
                <a:lnTo>
                  <a:pt x="5083894" y="5562996"/>
                </a:lnTo>
                <a:lnTo>
                  <a:pt x="5092228" y="5562996"/>
                </a:lnTo>
                <a:lnTo>
                  <a:pt x="5100165" y="5563393"/>
                </a:lnTo>
                <a:lnTo>
                  <a:pt x="5108103" y="5564980"/>
                </a:lnTo>
                <a:lnTo>
                  <a:pt x="5116040" y="5566568"/>
                </a:lnTo>
                <a:lnTo>
                  <a:pt x="5123581" y="5568552"/>
                </a:lnTo>
                <a:lnTo>
                  <a:pt x="5130725" y="5570537"/>
                </a:lnTo>
                <a:lnTo>
                  <a:pt x="5138265" y="5573712"/>
                </a:lnTo>
                <a:lnTo>
                  <a:pt x="5145409" y="5576887"/>
                </a:lnTo>
                <a:lnTo>
                  <a:pt x="5159697" y="5584030"/>
                </a:lnTo>
                <a:lnTo>
                  <a:pt x="5173587" y="5591571"/>
                </a:lnTo>
                <a:lnTo>
                  <a:pt x="5200178" y="5607446"/>
                </a:lnTo>
                <a:lnTo>
                  <a:pt x="5225578" y="5610621"/>
                </a:lnTo>
                <a:lnTo>
                  <a:pt x="5235897" y="5610621"/>
                </a:lnTo>
                <a:lnTo>
                  <a:pt x="5246612" y="5611415"/>
                </a:lnTo>
                <a:lnTo>
                  <a:pt x="5256931" y="5611812"/>
                </a:lnTo>
                <a:lnTo>
                  <a:pt x="5267250" y="5613399"/>
                </a:lnTo>
                <a:lnTo>
                  <a:pt x="5277172" y="5614987"/>
                </a:lnTo>
                <a:lnTo>
                  <a:pt x="5286697" y="5617368"/>
                </a:lnTo>
                <a:lnTo>
                  <a:pt x="5296222" y="5620146"/>
                </a:lnTo>
                <a:lnTo>
                  <a:pt x="5305350" y="5623321"/>
                </a:lnTo>
                <a:lnTo>
                  <a:pt x="5314875" y="5626893"/>
                </a:lnTo>
                <a:lnTo>
                  <a:pt x="5324003" y="5631259"/>
                </a:lnTo>
                <a:lnTo>
                  <a:pt x="5332734" y="5636021"/>
                </a:lnTo>
                <a:lnTo>
                  <a:pt x="5341465" y="5641180"/>
                </a:lnTo>
                <a:lnTo>
                  <a:pt x="5349800" y="5647134"/>
                </a:lnTo>
                <a:lnTo>
                  <a:pt x="5358134" y="5653484"/>
                </a:lnTo>
                <a:lnTo>
                  <a:pt x="5366072" y="5659834"/>
                </a:lnTo>
                <a:lnTo>
                  <a:pt x="5374009" y="5666977"/>
                </a:lnTo>
                <a:lnTo>
                  <a:pt x="5380359" y="5670152"/>
                </a:lnTo>
                <a:lnTo>
                  <a:pt x="5385915" y="5673724"/>
                </a:lnTo>
                <a:lnTo>
                  <a:pt x="5390678" y="5678090"/>
                </a:lnTo>
                <a:lnTo>
                  <a:pt x="5392265" y="5680074"/>
                </a:lnTo>
                <a:lnTo>
                  <a:pt x="5393456" y="5681662"/>
                </a:lnTo>
                <a:lnTo>
                  <a:pt x="5393853" y="5684043"/>
                </a:lnTo>
                <a:lnTo>
                  <a:pt x="5393853" y="5686027"/>
                </a:lnTo>
                <a:lnTo>
                  <a:pt x="5393059" y="5687615"/>
                </a:lnTo>
                <a:lnTo>
                  <a:pt x="5391868" y="5689599"/>
                </a:lnTo>
                <a:lnTo>
                  <a:pt x="5389090" y="5691187"/>
                </a:lnTo>
                <a:lnTo>
                  <a:pt x="5385915" y="5693171"/>
                </a:lnTo>
                <a:lnTo>
                  <a:pt x="5381947" y="5694759"/>
                </a:lnTo>
                <a:lnTo>
                  <a:pt x="5376390" y="5696346"/>
                </a:lnTo>
                <a:lnTo>
                  <a:pt x="5367659" y="5697934"/>
                </a:lnTo>
                <a:lnTo>
                  <a:pt x="5358134" y="5699124"/>
                </a:lnTo>
                <a:lnTo>
                  <a:pt x="5348609" y="5699124"/>
                </a:lnTo>
                <a:lnTo>
                  <a:pt x="5338687" y="5699124"/>
                </a:lnTo>
                <a:lnTo>
                  <a:pt x="5318844" y="5697537"/>
                </a:lnTo>
                <a:lnTo>
                  <a:pt x="5308525" y="5697140"/>
                </a:lnTo>
                <a:lnTo>
                  <a:pt x="5299397" y="5696346"/>
                </a:lnTo>
                <a:lnTo>
                  <a:pt x="5183906" y="5713809"/>
                </a:lnTo>
                <a:lnTo>
                  <a:pt x="5183906" y="5718968"/>
                </a:lnTo>
                <a:lnTo>
                  <a:pt x="5184303" y="5724524"/>
                </a:lnTo>
                <a:lnTo>
                  <a:pt x="5185494" y="5728493"/>
                </a:lnTo>
                <a:lnTo>
                  <a:pt x="5187081" y="5732462"/>
                </a:lnTo>
                <a:lnTo>
                  <a:pt x="5189065" y="5735240"/>
                </a:lnTo>
                <a:lnTo>
                  <a:pt x="5191844" y="5738018"/>
                </a:lnTo>
                <a:lnTo>
                  <a:pt x="5194622" y="5740002"/>
                </a:lnTo>
                <a:lnTo>
                  <a:pt x="5197797" y="5742384"/>
                </a:lnTo>
                <a:lnTo>
                  <a:pt x="5204544" y="5745955"/>
                </a:lnTo>
                <a:lnTo>
                  <a:pt x="5212481" y="5748734"/>
                </a:lnTo>
                <a:lnTo>
                  <a:pt x="5219625" y="5751909"/>
                </a:lnTo>
                <a:lnTo>
                  <a:pt x="5226768" y="5755084"/>
                </a:lnTo>
                <a:lnTo>
                  <a:pt x="5285109" y="5757465"/>
                </a:lnTo>
                <a:lnTo>
                  <a:pt x="5295428" y="5755877"/>
                </a:lnTo>
                <a:lnTo>
                  <a:pt x="5306540" y="5755084"/>
                </a:lnTo>
                <a:lnTo>
                  <a:pt x="5317256" y="5755084"/>
                </a:lnTo>
                <a:lnTo>
                  <a:pt x="5327575" y="5755877"/>
                </a:lnTo>
                <a:lnTo>
                  <a:pt x="5337497" y="5757465"/>
                </a:lnTo>
                <a:lnTo>
                  <a:pt x="5348212" y="5759449"/>
                </a:lnTo>
                <a:lnTo>
                  <a:pt x="5358134" y="5761830"/>
                </a:lnTo>
                <a:lnTo>
                  <a:pt x="5368056" y="5764212"/>
                </a:lnTo>
                <a:lnTo>
                  <a:pt x="5388297" y="5770562"/>
                </a:lnTo>
                <a:lnTo>
                  <a:pt x="5408537" y="5776515"/>
                </a:lnTo>
                <a:lnTo>
                  <a:pt x="5418856" y="5779293"/>
                </a:lnTo>
                <a:lnTo>
                  <a:pt x="5428778" y="5781277"/>
                </a:lnTo>
                <a:lnTo>
                  <a:pt x="5438700" y="5783262"/>
                </a:lnTo>
                <a:lnTo>
                  <a:pt x="5449018" y="5784452"/>
                </a:lnTo>
                <a:lnTo>
                  <a:pt x="5454972" y="5781277"/>
                </a:lnTo>
                <a:lnTo>
                  <a:pt x="5461322" y="5778499"/>
                </a:lnTo>
                <a:lnTo>
                  <a:pt x="5467275" y="5776118"/>
                </a:lnTo>
                <a:lnTo>
                  <a:pt x="5473228" y="5773737"/>
                </a:lnTo>
                <a:lnTo>
                  <a:pt x="5479181" y="5772149"/>
                </a:lnTo>
                <a:lnTo>
                  <a:pt x="5485134" y="5770562"/>
                </a:lnTo>
                <a:lnTo>
                  <a:pt x="5491484" y="5769768"/>
                </a:lnTo>
                <a:lnTo>
                  <a:pt x="5497437" y="5768974"/>
                </a:lnTo>
                <a:lnTo>
                  <a:pt x="5503390" y="5768974"/>
                </a:lnTo>
                <a:lnTo>
                  <a:pt x="5509740" y="5768974"/>
                </a:lnTo>
                <a:lnTo>
                  <a:pt x="5515694" y="5770165"/>
                </a:lnTo>
                <a:lnTo>
                  <a:pt x="5521647" y="5771355"/>
                </a:lnTo>
                <a:lnTo>
                  <a:pt x="5527997" y="5772943"/>
                </a:lnTo>
                <a:lnTo>
                  <a:pt x="5533950" y="5774530"/>
                </a:lnTo>
                <a:lnTo>
                  <a:pt x="5540300" y="5776912"/>
                </a:lnTo>
                <a:lnTo>
                  <a:pt x="5546650" y="5779690"/>
                </a:lnTo>
                <a:lnTo>
                  <a:pt x="5548237" y="5781277"/>
                </a:lnTo>
                <a:lnTo>
                  <a:pt x="5549031" y="5782865"/>
                </a:lnTo>
                <a:lnTo>
                  <a:pt x="5550618" y="5785246"/>
                </a:lnTo>
                <a:lnTo>
                  <a:pt x="5551412" y="5788421"/>
                </a:lnTo>
                <a:lnTo>
                  <a:pt x="5552206" y="5791199"/>
                </a:lnTo>
                <a:lnTo>
                  <a:pt x="5553000" y="5793977"/>
                </a:lnTo>
                <a:lnTo>
                  <a:pt x="5552206" y="5795962"/>
                </a:lnTo>
                <a:lnTo>
                  <a:pt x="5551809" y="5797549"/>
                </a:lnTo>
                <a:lnTo>
                  <a:pt x="5547047" y="5802709"/>
                </a:lnTo>
                <a:lnTo>
                  <a:pt x="5542284" y="5807074"/>
                </a:lnTo>
                <a:lnTo>
                  <a:pt x="5537125" y="5810249"/>
                </a:lnTo>
                <a:lnTo>
                  <a:pt x="5531965" y="5812630"/>
                </a:lnTo>
                <a:lnTo>
                  <a:pt x="5526409" y="5815012"/>
                </a:lnTo>
                <a:lnTo>
                  <a:pt x="5521250" y="5815805"/>
                </a:lnTo>
                <a:lnTo>
                  <a:pt x="5515694" y="5816996"/>
                </a:lnTo>
                <a:lnTo>
                  <a:pt x="5509740" y="5816996"/>
                </a:lnTo>
                <a:lnTo>
                  <a:pt x="5498231" y="5816599"/>
                </a:lnTo>
                <a:lnTo>
                  <a:pt x="5486722" y="5815409"/>
                </a:lnTo>
                <a:lnTo>
                  <a:pt x="5474815" y="5813821"/>
                </a:lnTo>
                <a:lnTo>
                  <a:pt x="5463306" y="5813424"/>
                </a:lnTo>
                <a:lnTo>
                  <a:pt x="5456956" y="5813424"/>
                </a:lnTo>
                <a:lnTo>
                  <a:pt x="5450209" y="5813821"/>
                </a:lnTo>
                <a:lnTo>
                  <a:pt x="5437112" y="5815012"/>
                </a:lnTo>
                <a:lnTo>
                  <a:pt x="5423222" y="5816599"/>
                </a:lnTo>
                <a:lnTo>
                  <a:pt x="5409728" y="5816996"/>
                </a:lnTo>
                <a:lnTo>
                  <a:pt x="5403378" y="5816996"/>
                </a:lnTo>
                <a:lnTo>
                  <a:pt x="5396631" y="5816599"/>
                </a:lnTo>
                <a:lnTo>
                  <a:pt x="5389884" y="5815409"/>
                </a:lnTo>
                <a:lnTo>
                  <a:pt x="5383534" y="5813821"/>
                </a:lnTo>
                <a:lnTo>
                  <a:pt x="5377184" y="5811043"/>
                </a:lnTo>
                <a:lnTo>
                  <a:pt x="5370834" y="5807868"/>
                </a:lnTo>
                <a:lnTo>
                  <a:pt x="5364881" y="5804296"/>
                </a:lnTo>
                <a:lnTo>
                  <a:pt x="5358531" y="5799137"/>
                </a:lnTo>
                <a:lnTo>
                  <a:pt x="5341862" y="5803899"/>
                </a:lnTo>
                <a:lnTo>
                  <a:pt x="5324400" y="5807868"/>
                </a:lnTo>
                <a:lnTo>
                  <a:pt x="5316065" y="5809455"/>
                </a:lnTo>
                <a:lnTo>
                  <a:pt x="5306937" y="5811043"/>
                </a:lnTo>
                <a:lnTo>
                  <a:pt x="5298603" y="5812234"/>
                </a:lnTo>
                <a:lnTo>
                  <a:pt x="5290268" y="5812630"/>
                </a:lnTo>
                <a:lnTo>
                  <a:pt x="5281934" y="5812630"/>
                </a:lnTo>
                <a:lnTo>
                  <a:pt x="5273997" y="5811837"/>
                </a:lnTo>
                <a:lnTo>
                  <a:pt x="5265662" y="5810249"/>
                </a:lnTo>
                <a:lnTo>
                  <a:pt x="5257725" y="5807471"/>
                </a:lnTo>
                <a:lnTo>
                  <a:pt x="5249390" y="5803899"/>
                </a:lnTo>
                <a:lnTo>
                  <a:pt x="5241850" y="5799137"/>
                </a:lnTo>
                <a:lnTo>
                  <a:pt x="5233912" y="5792787"/>
                </a:lnTo>
                <a:lnTo>
                  <a:pt x="5225975" y="5784849"/>
                </a:lnTo>
                <a:lnTo>
                  <a:pt x="5211687" y="5784452"/>
                </a:lnTo>
                <a:lnTo>
                  <a:pt x="5212481" y="5792787"/>
                </a:lnTo>
                <a:lnTo>
                  <a:pt x="5214068" y="5801915"/>
                </a:lnTo>
                <a:lnTo>
                  <a:pt x="5214862" y="5810249"/>
                </a:lnTo>
                <a:lnTo>
                  <a:pt x="5214862" y="5814218"/>
                </a:lnTo>
                <a:lnTo>
                  <a:pt x="5214862" y="5818187"/>
                </a:lnTo>
                <a:lnTo>
                  <a:pt x="5214068" y="5821759"/>
                </a:lnTo>
                <a:lnTo>
                  <a:pt x="5212878" y="5824537"/>
                </a:lnTo>
                <a:lnTo>
                  <a:pt x="5210894" y="5826521"/>
                </a:lnTo>
                <a:lnTo>
                  <a:pt x="5207718" y="5828109"/>
                </a:lnTo>
                <a:lnTo>
                  <a:pt x="5203353" y="5828505"/>
                </a:lnTo>
                <a:lnTo>
                  <a:pt x="5198194" y="5828505"/>
                </a:lnTo>
                <a:lnTo>
                  <a:pt x="5191447" y="5826918"/>
                </a:lnTo>
                <a:lnTo>
                  <a:pt x="5183509" y="5824934"/>
                </a:lnTo>
                <a:lnTo>
                  <a:pt x="5179144" y="5822949"/>
                </a:lnTo>
                <a:lnTo>
                  <a:pt x="5175175" y="5820171"/>
                </a:lnTo>
                <a:lnTo>
                  <a:pt x="5171206" y="5816996"/>
                </a:lnTo>
                <a:lnTo>
                  <a:pt x="5167634" y="5813821"/>
                </a:lnTo>
                <a:lnTo>
                  <a:pt x="5160094" y="5806677"/>
                </a:lnTo>
                <a:lnTo>
                  <a:pt x="5156522" y="5803502"/>
                </a:lnTo>
                <a:lnTo>
                  <a:pt x="5152950" y="5799534"/>
                </a:lnTo>
                <a:lnTo>
                  <a:pt x="5149378" y="5797152"/>
                </a:lnTo>
                <a:lnTo>
                  <a:pt x="5144615" y="5794771"/>
                </a:lnTo>
                <a:lnTo>
                  <a:pt x="5139853" y="5793184"/>
                </a:lnTo>
                <a:lnTo>
                  <a:pt x="5135090" y="5792787"/>
                </a:lnTo>
                <a:lnTo>
                  <a:pt x="5129137" y="5793184"/>
                </a:lnTo>
                <a:lnTo>
                  <a:pt x="5122390" y="5795565"/>
                </a:lnTo>
                <a:lnTo>
                  <a:pt x="5115644" y="5798740"/>
                </a:lnTo>
                <a:lnTo>
                  <a:pt x="5107706" y="5803502"/>
                </a:lnTo>
                <a:lnTo>
                  <a:pt x="5104134" y="5805487"/>
                </a:lnTo>
                <a:lnTo>
                  <a:pt x="5101356" y="5807868"/>
                </a:lnTo>
                <a:lnTo>
                  <a:pt x="5098578" y="5810646"/>
                </a:lnTo>
                <a:lnTo>
                  <a:pt x="5096594" y="5812630"/>
                </a:lnTo>
                <a:lnTo>
                  <a:pt x="5095403" y="5815409"/>
                </a:lnTo>
                <a:lnTo>
                  <a:pt x="5094609" y="5818187"/>
                </a:lnTo>
                <a:lnTo>
                  <a:pt x="5093418" y="5820171"/>
                </a:lnTo>
                <a:lnTo>
                  <a:pt x="5093418" y="5822949"/>
                </a:lnTo>
                <a:lnTo>
                  <a:pt x="5093418" y="5827712"/>
                </a:lnTo>
                <a:lnTo>
                  <a:pt x="5094609" y="5832871"/>
                </a:lnTo>
                <a:lnTo>
                  <a:pt x="5096594" y="5837634"/>
                </a:lnTo>
                <a:lnTo>
                  <a:pt x="5098578" y="5842396"/>
                </a:lnTo>
                <a:lnTo>
                  <a:pt x="5102944" y="5851127"/>
                </a:lnTo>
                <a:lnTo>
                  <a:pt x="5104531" y="5855493"/>
                </a:lnTo>
                <a:lnTo>
                  <a:pt x="5105722" y="5859462"/>
                </a:lnTo>
                <a:lnTo>
                  <a:pt x="5105722" y="5863430"/>
                </a:lnTo>
                <a:lnTo>
                  <a:pt x="5104928" y="5865415"/>
                </a:lnTo>
                <a:lnTo>
                  <a:pt x="5104134" y="5867399"/>
                </a:lnTo>
                <a:lnTo>
                  <a:pt x="5102944" y="5868987"/>
                </a:lnTo>
                <a:lnTo>
                  <a:pt x="5100959" y="5871368"/>
                </a:lnTo>
                <a:lnTo>
                  <a:pt x="5098578" y="5872955"/>
                </a:lnTo>
                <a:lnTo>
                  <a:pt x="5096197" y="5874543"/>
                </a:lnTo>
                <a:lnTo>
                  <a:pt x="5097784" y="5879702"/>
                </a:lnTo>
                <a:lnTo>
                  <a:pt x="5100165" y="5884465"/>
                </a:lnTo>
                <a:lnTo>
                  <a:pt x="5102944" y="5888037"/>
                </a:lnTo>
                <a:lnTo>
                  <a:pt x="5106515" y="5891609"/>
                </a:lnTo>
                <a:lnTo>
                  <a:pt x="5110087" y="5894784"/>
                </a:lnTo>
                <a:lnTo>
                  <a:pt x="5114453" y="5897959"/>
                </a:lnTo>
                <a:lnTo>
                  <a:pt x="5118818" y="5900340"/>
                </a:lnTo>
                <a:lnTo>
                  <a:pt x="5123581" y="5902721"/>
                </a:lnTo>
                <a:lnTo>
                  <a:pt x="5124375" y="5907484"/>
                </a:lnTo>
                <a:lnTo>
                  <a:pt x="5125962" y="5911849"/>
                </a:lnTo>
                <a:lnTo>
                  <a:pt x="5127550" y="5915421"/>
                </a:lnTo>
                <a:lnTo>
                  <a:pt x="5129137" y="5918596"/>
                </a:lnTo>
                <a:lnTo>
                  <a:pt x="5131518" y="5921771"/>
                </a:lnTo>
                <a:lnTo>
                  <a:pt x="5133503" y="5923755"/>
                </a:lnTo>
                <a:lnTo>
                  <a:pt x="5135884" y="5926137"/>
                </a:lnTo>
                <a:lnTo>
                  <a:pt x="5138662" y="5927724"/>
                </a:lnTo>
                <a:lnTo>
                  <a:pt x="5141440" y="5928915"/>
                </a:lnTo>
                <a:lnTo>
                  <a:pt x="5144615" y="5930105"/>
                </a:lnTo>
                <a:lnTo>
                  <a:pt x="5150172" y="5931693"/>
                </a:lnTo>
                <a:lnTo>
                  <a:pt x="5156918" y="5932090"/>
                </a:lnTo>
                <a:lnTo>
                  <a:pt x="5164062" y="5932090"/>
                </a:lnTo>
                <a:lnTo>
                  <a:pt x="5177556" y="5931693"/>
                </a:lnTo>
                <a:lnTo>
                  <a:pt x="5184303" y="5931693"/>
                </a:lnTo>
                <a:lnTo>
                  <a:pt x="5190653" y="5932884"/>
                </a:lnTo>
                <a:lnTo>
                  <a:pt x="5197003" y="5933677"/>
                </a:lnTo>
                <a:lnTo>
                  <a:pt x="5199781" y="5934868"/>
                </a:lnTo>
                <a:lnTo>
                  <a:pt x="5202956" y="5936455"/>
                </a:lnTo>
                <a:lnTo>
                  <a:pt x="5205337" y="5938043"/>
                </a:lnTo>
                <a:lnTo>
                  <a:pt x="5207718" y="5940027"/>
                </a:lnTo>
                <a:lnTo>
                  <a:pt x="5209703" y="5942805"/>
                </a:lnTo>
                <a:lnTo>
                  <a:pt x="5211687" y="5945584"/>
                </a:lnTo>
                <a:lnTo>
                  <a:pt x="5218037" y="5951934"/>
                </a:lnTo>
                <a:lnTo>
                  <a:pt x="5220815" y="5955505"/>
                </a:lnTo>
                <a:lnTo>
                  <a:pt x="5222403" y="5958680"/>
                </a:lnTo>
                <a:lnTo>
                  <a:pt x="5222800" y="5960268"/>
                </a:lnTo>
                <a:lnTo>
                  <a:pt x="5222800" y="5961062"/>
                </a:lnTo>
                <a:lnTo>
                  <a:pt x="5222403" y="5962649"/>
                </a:lnTo>
                <a:lnTo>
                  <a:pt x="5221212" y="5963840"/>
                </a:lnTo>
                <a:lnTo>
                  <a:pt x="5220418" y="5964237"/>
                </a:lnTo>
                <a:lnTo>
                  <a:pt x="5217640" y="5965427"/>
                </a:lnTo>
                <a:lnTo>
                  <a:pt x="5214862" y="5965427"/>
                </a:lnTo>
                <a:lnTo>
                  <a:pt x="5211290" y="5965824"/>
                </a:lnTo>
                <a:lnTo>
                  <a:pt x="5204940" y="5965824"/>
                </a:lnTo>
                <a:lnTo>
                  <a:pt x="5199384" y="5966618"/>
                </a:lnTo>
                <a:lnTo>
                  <a:pt x="5193431" y="5967412"/>
                </a:lnTo>
                <a:lnTo>
                  <a:pt x="5187478" y="5968602"/>
                </a:lnTo>
                <a:lnTo>
                  <a:pt x="5176762" y="5971777"/>
                </a:lnTo>
                <a:lnTo>
                  <a:pt x="5165650" y="5974952"/>
                </a:lnTo>
                <a:lnTo>
                  <a:pt x="5160887" y="5977334"/>
                </a:lnTo>
                <a:lnTo>
                  <a:pt x="5156522" y="5980509"/>
                </a:lnTo>
                <a:lnTo>
                  <a:pt x="5152950" y="5984477"/>
                </a:lnTo>
                <a:lnTo>
                  <a:pt x="5149775" y="5988049"/>
                </a:lnTo>
                <a:lnTo>
                  <a:pt x="5146600" y="5992812"/>
                </a:lnTo>
                <a:lnTo>
                  <a:pt x="5144615" y="5997574"/>
                </a:lnTo>
                <a:lnTo>
                  <a:pt x="5139853" y="6007099"/>
                </a:lnTo>
                <a:lnTo>
                  <a:pt x="5134297" y="6016624"/>
                </a:lnTo>
                <a:lnTo>
                  <a:pt x="5131915" y="6021387"/>
                </a:lnTo>
                <a:lnTo>
                  <a:pt x="5128740" y="6025355"/>
                </a:lnTo>
                <a:lnTo>
                  <a:pt x="5125168" y="6028530"/>
                </a:lnTo>
                <a:lnTo>
                  <a:pt x="5120406" y="6031705"/>
                </a:lnTo>
                <a:lnTo>
                  <a:pt x="5115644" y="6034484"/>
                </a:lnTo>
                <a:lnTo>
                  <a:pt x="5109294" y="6036071"/>
                </a:lnTo>
                <a:lnTo>
                  <a:pt x="5105722" y="6047580"/>
                </a:lnTo>
                <a:lnTo>
                  <a:pt x="5100959" y="6059090"/>
                </a:lnTo>
                <a:lnTo>
                  <a:pt x="5095403" y="6069805"/>
                </a:lnTo>
                <a:lnTo>
                  <a:pt x="5092228" y="6074965"/>
                </a:lnTo>
                <a:lnTo>
                  <a:pt x="5088656" y="6079727"/>
                </a:lnTo>
                <a:lnTo>
                  <a:pt x="5085481" y="6084490"/>
                </a:lnTo>
                <a:lnTo>
                  <a:pt x="5081512" y="6088459"/>
                </a:lnTo>
                <a:lnTo>
                  <a:pt x="5077147" y="6092824"/>
                </a:lnTo>
                <a:lnTo>
                  <a:pt x="5072384" y="6096396"/>
                </a:lnTo>
                <a:lnTo>
                  <a:pt x="5067622" y="6099968"/>
                </a:lnTo>
                <a:lnTo>
                  <a:pt x="5062462" y="6103143"/>
                </a:lnTo>
                <a:lnTo>
                  <a:pt x="5056509" y="6105921"/>
                </a:lnTo>
                <a:lnTo>
                  <a:pt x="5050159" y="6108699"/>
                </a:lnTo>
                <a:lnTo>
                  <a:pt x="5046587" y="6114255"/>
                </a:lnTo>
                <a:lnTo>
                  <a:pt x="5043015" y="6119812"/>
                </a:lnTo>
                <a:lnTo>
                  <a:pt x="5039047" y="6124177"/>
                </a:lnTo>
                <a:lnTo>
                  <a:pt x="5035475" y="6128543"/>
                </a:lnTo>
                <a:lnTo>
                  <a:pt x="5031506" y="6132909"/>
                </a:lnTo>
                <a:lnTo>
                  <a:pt x="5026744" y="6136480"/>
                </a:lnTo>
                <a:lnTo>
                  <a:pt x="5022378" y="6139655"/>
                </a:lnTo>
                <a:lnTo>
                  <a:pt x="5017615" y="6142434"/>
                </a:lnTo>
                <a:lnTo>
                  <a:pt x="5012853" y="6144815"/>
                </a:lnTo>
                <a:lnTo>
                  <a:pt x="5008090" y="6147593"/>
                </a:lnTo>
                <a:lnTo>
                  <a:pt x="4998168" y="6151165"/>
                </a:lnTo>
                <a:lnTo>
                  <a:pt x="4987850" y="6154340"/>
                </a:lnTo>
                <a:lnTo>
                  <a:pt x="4977134" y="6156324"/>
                </a:lnTo>
                <a:lnTo>
                  <a:pt x="4966022" y="6157912"/>
                </a:lnTo>
                <a:lnTo>
                  <a:pt x="4955703" y="6159499"/>
                </a:lnTo>
                <a:lnTo>
                  <a:pt x="4933478" y="6162277"/>
                </a:lnTo>
                <a:lnTo>
                  <a:pt x="4922365" y="6163865"/>
                </a:lnTo>
                <a:lnTo>
                  <a:pt x="4912047" y="6165849"/>
                </a:lnTo>
                <a:lnTo>
                  <a:pt x="4901331" y="6168627"/>
                </a:lnTo>
                <a:lnTo>
                  <a:pt x="4891012" y="6172199"/>
                </a:lnTo>
                <a:lnTo>
                  <a:pt x="4891806" y="6174977"/>
                </a:lnTo>
                <a:lnTo>
                  <a:pt x="4891806" y="6177359"/>
                </a:lnTo>
                <a:lnTo>
                  <a:pt x="4891012" y="6179740"/>
                </a:lnTo>
                <a:lnTo>
                  <a:pt x="4888234" y="6181327"/>
                </a:lnTo>
                <a:lnTo>
                  <a:pt x="4886250" y="6191249"/>
                </a:lnTo>
                <a:lnTo>
                  <a:pt x="4883472" y="6199980"/>
                </a:lnTo>
                <a:lnTo>
                  <a:pt x="4880297" y="6209505"/>
                </a:lnTo>
                <a:lnTo>
                  <a:pt x="4877122" y="6218634"/>
                </a:lnTo>
                <a:lnTo>
                  <a:pt x="4873550" y="6227365"/>
                </a:lnTo>
                <a:lnTo>
                  <a:pt x="4869581" y="6236096"/>
                </a:lnTo>
                <a:lnTo>
                  <a:pt x="4865612" y="6244430"/>
                </a:lnTo>
                <a:lnTo>
                  <a:pt x="4860850" y="6252765"/>
                </a:lnTo>
                <a:lnTo>
                  <a:pt x="4856087" y="6260702"/>
                </a:lnTo>
                <a:lnTo>
                  <a:pt x="4851325" y="6268640"/>
                </a:lnTo>
                <a:lnTo>
                  <a:pt x="4845372" y="6276577"/>
                </a:lnTo>
                <a:lnTo>
                  <a:pt x="4840212" y="6283721"/>
                </a:lnTo>
                <a:lnTo>
                  <a:pt x="4834656" y="6290468"/>
                </a:lnTo>
                <a:lnTo>
                  <a:pt x="4828306" y="6298009"/>
                </a:lnTo>
                <a:lnTo>
                  <a:pt x="4821956" y="6304359"/>
                </a:lnTo>
                <a:lnTo>
                  <a:pt x="4815606" y="6310709"/>
                </a:lnTo>
                <a:lnTo>
                  <a:pt x="4808859" y="6317059"/>
                </a:lnTo>
                <a:lnTo>
                  <a:pt x="4801318" y="6322615"/>
                </a:lnTo>
                <a:lnTo>
                  <a:pt x="4794572" y="6328568"/>
                </a:lnTo>
                <a:lnTo>
                  <a:pt x="4786634" y="6333727"/>
                </a:lnTo>
                <a:lnTo>
                  <a:pt x="4779094" y="6338887"/>
                </a:lnTo>
                <a:lnTo>
                  <a:pt x="4771156" y="6343649"/>
                </a:lnTo>
                <a:lnTo>
                  <a:pt x="4763615" y="6348015"/>
                </a:lnTo>
                <a:lnTo>
                  <a:pt x="4754884" y="6352380"/>
                </a:lnTo>
                <a:lnTo>
                  <a:pt x="4746550" y="6355952"/>
                </a:lnTo>
                <a:lnTo>
                  <a:pt x="4738215" y="6359524"/>
                </a:lnTo>
                <a:lnTo>
                  <a:pt x="4729881" y="6362699"/>
                </a:lnTo>
                <a:lnTo>
                  <a:pt x="4720753" y="6365477"/>
                </a:lnTo>
                <a:lnTo>
                  <a:pt x="4712022" y="6367859"/>
                </a:lnTo>
                <a:lnTo>
                  <a:pt x="4702894" y="6370240"/>
                </a:lnTo>
                <a:lnTo>
                  <a:pt x="4693368" y="6372224"/>
                </a:lnTo>
                <a:lnTo>
                  <a:pt x="4683844" y="6373415"/>
                </a:lnTo>
                <a:lnTo>
                  <a:pt x="4670350" y="6383337"/>
                </a:lnTo>
                <a:lnTo>
                  <a:pt x="4656062" y="6391671"/>
                </a:lnTo>
                <a:lnTo>
                  <a:pt x="4641378" y="6399609"/>
                </a:lnTo>
                <a:lnTo>
                  <a:pt x="4627090" y="6406355"/>
                </a:lnTo>
                <a:lnTo>
                  <a:pt x="4612009" y="6412705"/>
                </a:lnTo>
                <a:lnTo>
                  <a:pt x="4597325" y="6417865"/>
                </a:lnTo>
                <a:lnTo>
                  <a:pt x="4581847" y="6422627"/>
                </a:lnTo>
                <a:lnTo>
                  <a:pt x="4565972" y="6426596"/>
                </a:lnTo>
                <a:lnTo>
                  <a:pt x="4550890" y="6428977"/>
                </a:lnTo>
                <a:lnTo>
                  <a:pt x="4535015" y="6431755"/>
                </a:lnTo>
                <a:lnTo>
                  <a:pt x="4518744" y="6433343"/>
                </a:lnTo>
                <a:lnTo>
                  <a:pt x="4502868" y="6434534"/>
                </a:lnTo>
                <a:lnTo>
                  <a:pt x="4486597" y="6434930"/>
                </a:lnTo>
                <a:lnTo>
                  <a:pt x="4470325" y="6434930"/>
                </a:lnTo>
                <a:lnTo>
                  <a:pt x="4454053" y="6434534"/>
                </a:lnTo>
                <a:lnTo>
                  <a:pt x="4436987" y="6432946"/>
                </a:lnTo>
                <a:lnTo>
                  <a:pt x="4427859" y="6439693"/>
                </a:lnTo>
                <a:lnTo>
                  <a:pt x="4418334" y="6446043"/>
                </a:lnTo>
                <a:lnTo>
                  <a:pt x="4408412" y="6450805"/>
                </a:lnTo>
                <a:lnTo>
                  <a:pt x="4398094" y="6454377"/>
                </a:lnTo>
                <a:lnTo>
                  <a:pt x="4388172" y="6457949"/>
                </a:lnTo>
                <a:lnTo>
                  <a:pt x="4378250" y="6459934"/>
                </a:lnTo>
                <a:lnTo>
                  <a:pt x="4367534" y="6462315"/>
                </a:lnTo>
                <a:lnTo>
                  <a:pt x="4357215" y="6463109"/>
                </a:lnTo>
                <a:lnTo>
                  <a:pt x="4347294" y="6463902"/>
                </a:lnTo>
                <a:lnTo>
                  <a:pt x="4336181" y="6464299"/>
                </a:lnTo>
                <a:lnTo>
                  <a:pt x="4315147" y="6463902"/>
                </a:lnTo>
                <a:lnTo>
                  <a:pt x="4293318" y="6462315"/>
                </a:lnTo>
                <a:lnTo>
                  <a:pt x="4271887" y="6460727"/>
                </a:lnTo>
                <a:lnTo>
                  <a:pt x="4268712" y="6464696"/>
                </a:lnTo>
                <a:lnTo>
                  <a:pt x="4265140" y="6469062"/>
                </a:lnTo>
                <a:lnTo>
                  <a:pt x="4261965" y="6472634"/>
                </a:lnTo>
                <a:lnTo>
                  <a:pt x="4258394" y="6475809"/>
                </a:lnTo>
                <a:lnTo>
                  <a:pt x="4250853" y="6481365"/>
                </a:lnTo>
                <a:lnTo>
                  <a:pt x="4242915" y="6484937"/>
                </a:lnTo>
                <a:lnTo>
                  <a:pt x="4234978" y="6488112"/>
                </a:lnTo>
                <a:lnTo>
                  <a:pt x="4226644" y="6490096"/>
                </a:lnTo>
                <a:lnTo>
                  <a:pt x="4218309" y="6491684"/>
                </a:lnTo>
                <a:lnTo>
                  <a:pt x="4209975" y="6492080"/>
                </a:lnTo>
                <a:lnTo>
                  <a:pt x="4201244" y="6492874"/>
                </a:lnTo>
                <a:lnTo>
                  <a:pt x="4192512" y="6492080"/>
                </a:lnTo>
                <a:lnTo>
                  <a:pt x="4175050" y="6491287"/>
                </a:lnTo>
                <a:lnTo>
                  <a:pt x="4157190" y="6490493"/>
                </a:lnTo>
                <a:lnTo>
                  <a:pt x="4148856" y="6490493"/>
                </a:lnTo>
                <a:lnTo>
                  <a:pt x="4139728" y="6491287"/>
                </a:lnTo>
                <a:lnTo>
                  <a:pt x="4125440" y="6493271"/>
                </a:lnTo>
                <a:lnTo>
                  <a:pt x="4110756" y="6495255"/>
                </a:lnTo>
                <a:lnTo>
                  <a:pt x="4096468" y="6496446"/>
                </a:lnTo>
                <a:lnTo>
                  <a:pt x="4081784" y="6497637"/>
                </a:lnTo>
                <a:lnTo>
                  <a:pt x="4052812" y="6499224"/>
                </a:lnTo>
                <a:lnTo>
                  <a:pt x="4023840" y="6499224"/>
                </a:lnTo>
                <a:lnTo>
                  <a:pt x="3994472" y="6498034"/>
                </a:lnTo>
                <a:lnTo>
                  <a:pt x="3965500" y="6496446"/>
                </a:lnTo>
                <a:lnTo>
                  <a:pt x="3936528" y="6494462"/>
                </a:lnTo>
                <a:lnTo>
                  <a:pt x="3907556" y="6491287"/>
                </a:lnTo>
                <a:lnTo>
                  <a:pt x="3902794" y="6493271"/>
                </a:lnTo>
                <a:lnTo>
                  <a:pt x="3897634" y="6494859"/>
                </a:lnTo>
                <a:lnTo>
                  <a:pt x="3892872" y="6495255"/>
                </a:lnTo>
                <a:lnTo>
                  <a:pt x="3888109" y="6495255"/>
                </a:lnTo>
                <a:lnTo>
                  <a:pt x="3774603" y="6520259"/>
                </a:lnTo>
                <a:lnTo>
                  <a:pt x="3772618" y="6524227"/>
                </a:lnTo>
                <a:lnTo>
                  <a:pt x="3770237" y="6527402"/>
                </a:lnTo>
                <a:lnTo>
                  <a:pt x="3768253" y="6530577"/>
                </a:lnTo>
                <a:lnTo>
                  <a:pt x="3766268" y="6532562"/>
                </a:lnTo>
                <a:lnTo>
                  <a:pt x="3763490" y="6534943"/>
                </a:lnTo>
                <a:lnTo>
                  <a:pt x="3760712" y="6536530"/>
                </a:lnTo>
                <a:lnTo>
                  <a:pt x="3758331" y="6537324"/>
                </a:lnTo>
                <a:lnTo>
                  <a:pt x="3755156" y="6538118"/>
                </a:lnTo>
                <a:lnTo>
                  <a:pt x="3749203" y="6538515"/>
                </a:lnTo>
                <a:lnTo>
                  <a:pt x="3742456" y="6538118"/>
                </a:lnTo>
                <a:lnTo>
                  <a:pt x="3734916" y="6536927"/>
                </a:lnTo>
                <a:lnTo>
                  <a:pt x="3727772" y="6535340"/>
                </a:lnTo>
                <a:lnTo>
                  <a:pt x="3713484" y="6532165"/>
                </a:lnTo>
                <a:lnTo>
                  <a:pt x="3699990" y="6530180"/>
                </a:lnTo>
                <a:lnTo>
                  <a:pt x="3692846" y="6529784"/>
                </a:lnTo>
                <a:lnTo>
                  <a:pt x="3686100" y="6529784"/>
                </a:lnTo>
                <a:lnTo>
                  <a:pt x="3679353" y="6530180"/>
                </a:lnTo>
                <a:lnTo>
                  <a:pt x="3672606" y="6531371"/>
                </a:lnTo>
                <a:lnTo>
                  <a:pt x="3666256" y="6532165"/>
                </a:lnTo>
                <a:lnTo>
                  <a:pt x="3659906" y="6534149"/>
                </a:lnTo>
                <a:lnTo>
                  <a:pt x="3653556" y="6536530"/>
                </a:lnTo>
                <a:lnTo>
                  <a:pt x="3647206" y="6539705"/>
                </a:lnTo>
                <a:lnTo>
                  <a:pt x="3641253" y="6543674"/>
                </a:lnTo>
                <a:lnTo>
                  <a:pt x="3635696" y="6548040"/>
                </a:lnTo>
                <a:lnTo>
                  <a:pt x="3629744" y="6553993"/>
                </a:lnTo>
                <a:lnTo>
                  <a:pt x="3624584" y="6559549"/>
                </a:lnTo>
                <a:lnTo>
                  <a:pt x="3619822" y="6564709"/>
                </a:lnTo>
                <a:lnTo>
                  <a:pt x="3615059" y="6569471"/>
                </a:lnTo>
                <a:lnTo>
                  <a:pt x="3609900" y="6573837"/>
                </a:lnTo>
                <a:lnTo>
                  <a:pt x="3604741" y="6577409"/>
                </a:lnTo>
                <a:lnTo>
                  <a:pt x="3599184" y="6580584"/>
                </a:lnTo>
                <a:lnTo>
                  <a:pt x="3593628" y="6583759"/>
                </a:lnTo>
                <a:lnTo>
                  <a:pt x="3587675" y="6585743"/>
                </a:lnTo>
                <a:lnTo>
                  <a:pt x="3582119" y="6588124"/>
                </a:lnTo>
                <a:lnTo>
                  <a:pt x="3576166" y="6589712"/>
                </a:lnTo>
                <a:lnTo>
                  <a:pt x="3569816" y="6591299"/>
                </a:lnTo>
                <a:lnTo>
                  <a:pt x="3564259" y="6591696"/>
                </a:lnTo>
                <a:lnTo>
                  <a:pt x="3557909" y="6592093"/>
                </a:lnTo>
                <a:lnTo>
                  <a:pt x="3545209" y="6592887"/>
                </a:lnTo>
                <a:lnTo>
                  <a:pt x="3532509" y="6591696"/>
                </a:lnTo>
                <a:lnTo>
                  <a:pt x="3513062" y="6590109"/>
                </a:lnTo>
                <a:lnTo>
                  <a:pt x="3493616" y="6588521"/>
                </a:lnTo>
                <a:lnTo>
                  <a:pt x="3474169" y="6587330"/>
                </a:lnTo>
                <a:lnTo>
                  <a:pt x="3454722" y="6586934"/>
                </a:lnTo>
                <a:lnTo>
                  <a:pt x="3435672" y="6586934"/>
                </a:lnTo>
                <a:lnTo>
                  <a:pt x="3416225" y="6587330"/>
                </a:lnTo>
                <a:lnTo>
                  <a:pt x="3396778" y="6588124"/>
                </a:lnTo>
                <a:lnTo>
                  <a:pt x="3377728" y="6588918"/>
                </a:lnTo>
                <a:lnTo>
                  <a:pt x="3358281" y="6590505"/>
                </a:lnTo>
                <a:lnTo>
                  <a:pt x="3339231" y="6592887"/>
                </a:lnTo>
                <a:lnTo>
                  <a:pt x="3319784" y="6594871"/>
                </a:lnTo>
                <a:lnTo>
                  <a:pt x="3300734" y="6597649"/>
                </a:lnTo>
                <a:lnTo>
                  <a:pt x="3282478" y="6600824"/>
                </a:lnTo>
                <a:lnTo>
                  <a:pt x="3263428" y="6603999"/>
                </a:lnTo>
                <a:lnTo>
                  <a:pt x="3244775" y="6607571"/>
                </a:lnTo>
                <a:lnTo>
                  <a:pt x="3226122" y="6611540"/>
                </a:lnTo>
                <a:lnTo>
                  <a:pt x="3216200" y="6613921"/>
                </a:lnTo>
                <a:lnTo>
                  <a:pt x="3206278" y="6615509"/>
                </a:lnTo>
                <a:lnTo>
                  <a:pt x="3196356" y="6616302"/>
                </a:lnTo>
                <a:lnTo>
                  <a:pt x="3186037" y="6617493"/>
                </a:lnTo>
                <a:lnTo>
                  <a:pt x="3166194" y="6618684"/>
                </a:lnTo>
                <a:lnTo>
                  <a:pt x="3146350" y="6617890"/>
                </a:lnTo>
                <a:lnTo>
                  <a:pt x="3126109" y="6617096"/>
                </a:lnTo>
                <a:lnTo>
                  <a:pt x="3106266" y="6615509"/>
                </a:lnTo>
                <a:lnTo>
                  <a:pt x="3066578" y="6611143"/>
                </a:lnTo>
                <a:lnTo>
                  <a:pt x="3046734" y="6608365"/>
                </a:lnTo>
                <a:lnTo>
                  <a:pt x="3027287" y="6606777"/>
                </a:lnTo>
                <a:lnTo>
                  <a:pt x="3007444" y="6605984"/>
                </a:lnTo>
                <a:lnTo>
                  <a:pt x="2987600" y="6605190"/>
                </a:lnTo>
                <a:lnTo>
                  <a:pt x="2968153" y="6605984"/>
                </a:lnTo>
                <a:lnTo>
                  <a:pt x="2958231" y="6606777"/>
                </a:lnTo>
                <a:lnTo>
                  <a:pt x="2948309" y="6607968"/>
                </a:lnTo>
                <a:lnTo>
                  <a:pt x="2938784" y="6609555"/>
                </a:lnTo>
                <a:lnTo>
                  <a:pt x="2928862" y="6611143"/>
                </a:lnTo>
                <a:lnTo>
                  <a:pt x="2918941" y="6613921"/>
                </a:lnTo>
                <a:lnTo>
                  <a:pt x="2909416" y="6616302"/>
                </a:lnTo>
                <a:lnTo>
                  <a:pt x="2906241" y="6617493"/>
                </a:lnTo>
                <a:lnTo>
                  <a:pt x="2903462" y="6617493"/>
                </a:lnTo>
                <a:lnTo>
                  <a:pt x="2901081" y="6617493"/>
                </a:lnTo>
                <a:lnTo>
                  <a:pt x="2898303" y="6617096"/>
                </a:lnTo>
                <a:lnTo>
                  <a:pt x="2895525" y="6615905"/>
                </a:lnTo>
                <a:lnTo>
                  <a:pt x="2893541" y="6614715"/>
                </a:lnTo>
                <a:lnTo>
                  <a:pt x="2891556" y="6613127"/>
                </a:lnTo>
                <a:lnTo>
                  <a:pt x="2889572" y="6611540"/>
                </a:lnTo>
                <a:lnTo>
                  <a:pt x="2885603" y="6607571"/>
                </a:lnTo>
                <a:lnTo>
                  <a:pt x="2883222" y="6602412"/>
                </a:lnTo>
                <a:lnTo>
                  <a:pt x="2882428" y="6599634"/>
                </a:lnTo>
                <a:lnTo>
                  <a:pt x="2882031" y="6596459"/>
                </a:lnTo>
                <a:lnTo>
                  <a:pt x="2881634" y="6593680"/>
                </a:lnTo>
                <a:lnTo>
                  <a:pt x="2882031" y="6590505"/>
                </a:lnTo>
                <a:lnTo>
                  <a:pt x="2882428" y="6579790"/>
                </a:lnTo>
                <a:lnTo>
                  <a:pt x="2882428" y="6574234"/>
                </a:lnTo>
                <a:lnTo>
                  <a:pt x="2882031" y="6569074"/>
                </a:lnTo>
                <a:lnTo>
                  <a:pt x="2880444" y="6564312"/>
                </a:lnTo>
                <a:lnTo>
                  <a:pt x="2878459" y="6559549"/>
                </a:lnTo>
                <a:lnTo>
                  <a:pt x="2875681" y="6554787"/>
                </a:lnTo>
                <a:lnTo>
                  <a:pt x="2871316" y="6550818"/>
                </a:lnTo>
                <a:lnTo>
                  <a:pt x="2868141" y="6548040"/>
                </a:lnTo>
                <a:lnTo>
                  <a:pt x="2864172" y="6546055"/>
                </a:lnTo>
                <a:lnTo>
                  <a:pt x="2859012" y="6544468"/>
                </a:lnTo>
                <a:lnTo>
                  <a:pt x="2853059" y="6542880"/>
                </a:lnTo>
                <a:lnTo>
                  <a:pt x="2846709" y="6541690"/>
                </a:lnTo>
                <a:lnTo>
                  <a:pt x="2839962" y="6540499"/>
                </a:lnTo>
                <a:lnTo>
                  <a:pt x="2832422" y="6540102"/>
                </a:lnTo>
                <a:lnTo>
                  <a:pt x="2824484" y="6539705"/>
                </a:lnTo>
                <a:lnTo>
                  <a:pt x="2807419" y="6540102"/>
                </a:lnTo>
                <a:lnTo>
                  <a:pt x="2788766" y="6541293"/>
                </a:lnTo>
                <a:lnTo>
                  <a:pt x="2769716" y="6543277"/>
                </a:lnTo>
                <a:lnTo>
                  <a:pt x="2751062" y="6546452"/>
                </a:lnTo>
                <a:lnTo>
                  <a:pt x="2732012" y="6550818"/>
                </a:lnTo>
                <a:lnTo>
                  <a:pt x="2714153" y="6555580"/>
                </a:lnTo>
                <a:lnTo>
                  <a:pt x="2697087" y="6560740"/>
                </a:lnTo>
                <a:lnTo>
                  <a:pt x="2689944" y="6563121"/>
                </a:lnTo>
                <a:lnTo>
                  <a:pt x="2682403" y="6566296"/>
                </a:lnTo>
                <a:lnTo>
                  <a:pt x="2675656" y="6569471"/>
                </a:lnTo>
                <a:lnTo>
                  <a:pt x="2670100" y="6572646"/>
                </a:lnTo>
                <a:lnTo>
                  <a:pt x="2664544" y="6576615"/>
                </a:lnTo>
                <a:lnTo>
                  <a:pt x="2659781" y="6579790"/>
                </a:lnTo>
                <a:lnTo>
                  <a:pt x="2656209" y="6583362"/>
                </a:lnTo>
                <a:lnTo>
                  <a:pt x="2653034" y="6586934"/>
                </a:lnTo>
                <a:lnTo>
                  <a:pt x="2651050" y="6590505"/>
                </a:lnTo>
                <a:lnTo>
                  <a:pt x="2650256" y="6594871"/>
                </a:lnTo>
                <a:lnTo>
                  <a:pt x="2648669" y="6603999"/>
                </a:lnTo>
                <a:lnTo>
                  <a:pt x="2646684" y="6611540"/>
                </a:lnTo>
                <a:lnTo>
                  <a:pt x="2644303" y="6618684"/>
                </a:lnTo>
                <a:lnTo>
                  <a:pt x="2641128" y="6623446"/>
                </a:lnTo>
                <a:lnTo>
                  <a:pt x="2637159" y="6627415"/>
                </a:lnTo>
                <a:lnTo>
                  <a:pt x="2633587" y="6630590"/>
                </a:lnTo>
                <a:lnTo>
                  <a:pt x="2629222" y="6632574"/>
                </a:lnTo>
                <a:lnTo>
                  <a:pt x="2624459" y="6634162"/>
                </a:lnTo>
                <a:lnTo>
                  <a:pt x="2620094" y="6635352"/>
                </a:lnTo>
                <a:lnTo>
                  <a:pt x="2615331" y="6635749"/>
                </a:lnTo>
                <a:lnTo>
                  <a:pt x="2604616" y="6635749"/>
                </a:lnTo>
                <a:lnTo>
                  <a:pt x="2594297" y="6635749"/>
                </a:lnTo>
                <a:lnTo>
                  <a:pt x="2588741" y="6635749"/>
                </a:lnTo>
                <a:lnTo>
                  <a:pt x="2583581" y="6636543"/>
                </a:lnTo>
                <a:lnTo>
                  <a:pt x="2539528" y="6636940"/>
                </a:lnTo>
                <a:lnTo>
                  <a:pt x="2495078" y="6636940"/>
                </a:lnTo>
                <a:lnTo>
                  <a:pt x="2363712" y="6637337"/>
                </a:lnTo>
                <a:lnTo>
                  <a:pt x="2355775" y="6643687"/>
                </a:lnTo>
                <a:lnTo>
                  <a:pt x="2349028" y="6648052"/>
                </a:lnTo>
                <a:lnTo>
                  <a:pt x="2345853" y="6649243"/>
                </a:lnTo>
                <a:lnTo>
                  <a:pt x="2342678" y="6650037"/>
                </a:lnTo>
                <a:lnTo>
                  <a:pt x="2339503" y="6650830"/>
                </a:lnTo>
                <a:lnTo>
                  <a:pt x="2336725" y="6651227"/>
                </a:lnTo>
                <a:lnTo>
                  <a:pt x="2334344" y="6650830"/>
                </a:lnTo>
                <a:lnTo>
                  <a:pt x="2331566" y="6650037"/>
                </a:lnTo>
                <a:lnTo>
                  <a:pt x="2326803" y="6648449"/>
                </a:lnTo>
                <a:lnTo>
                  <a:pt x="2322437" y="6646068"/>
                </a:lnTo>
                <a:lnTo>
                  <a:pt x="2318866" y="6642099"/>
                </a:lnTo>
                <a:lnTo>
                  <a:pt x="2315294" y="6637337"/>
                </a:lnTo>
                <a:lnTo>
                  <a:pt x="2311325" y="6633368"/>
                </a:lnTo>
                <a:lnTo>
                  <a:pt x="2304578" y="6623446"/>
                </a:lnTo>
                <a:lnTo>
                  <a:pt x="2301403" y="6618684"/>
                </a:lnTo>
                <a:lnTo>
                  <a:pt x="2297831" y="6614318"/>
                </a:lnTo>
                <a:lnTo>
                  <a:pt x="2294259" y="6609952"/>
                </a:lnTo>
                <a:lnTo>
                  <a:pt x="2289894" y="6607571"/>
                </a:lnTo>
                <a:lnTo>
                  <a:pt x="2283147" y="6615905"/>
                </a:lnTo>
                <a:lnTo>
                  <a:pt x="2276400" y="6623446"/>
                </a:lnTo>
                <a:lnTo>
                  <a:pt x="2268859" y="6630193"/>
                </a:lnTo>
                <a:lnTo>
                  <a:pt x="2261716" y="6635749"/>
                </a:lnTo>
                <a:lnTo>
                  <a:pt x="2254175" y="6641305"/>
                </a:lnTo>
                <a:lnTo>
                  <a:pt x="2246237" y="6645274"/>
                </a:lnTo>
                <a:lnTo>
                  <a:pt x="2238300" y="6648449"/>
                </a:lnTo>
                <a:lnTo>
                  <a:pt x="2229966" y="6650830"/>
                </a:lnTo>
                <a:lnTo>
                  <a:pt x="2221631" y="6652418"/>
                </a:lnTo>
                <a:lnTo>
                  <a:pt x="2213297" y="6652815"/>
                </a:lnTo>
                <a:lnTo>
                  <a:pt x="2204169" y="6652418"/>
                </a:lnTo>
                <a:lnTo>
                  <a:pt x="2195041" y="6651227"/>
                </a:lnTo>
                <a:lnTo>
                  <a:pt x="2186309" y="6649243"/>
                </a:lnTo>
                <a:lnTo>
                  <a:pt x="2176784" y="6646068"/>
                </a:lnTo>
                <a:lnTo>
                  <a:pt x="2167259" y="6641702"/>
                </a:lnTo>
                <a:lnTo>
                  <a:pt x="2157337" y="6636543"/>
                </a:lnTo>
                <a:lnTo>
                  <a:pt x="2149003" y="6638130"/>
                </a:lnTo>
                <a:lnTo>
                  <a:pt x="2140669" y="6638924"/>
                </a:lnTo>
                <a:lnTo>
                  <a:pt x="2123603" y="6640512"/>
                </a:lnTo>
                <a:lnTo>
                  <a:pt x="2106141" y="6642099"/>
                </a:lnTo>
                <a:lnTo>
                  <a:pt x="2089075" y="6643290"/>
                </a:lnTo>
                <a:lnTo>
                  <a:pt x="2080344" y="6644480"/>
                </a:lnTo>
                <a:lnTo>
                  <a:pt x="2072009" y="6646068"/>
                </a:lnTo>
                <a:lnTo>
                  <a:pt x="2063675" y="6647655"/>
                </a:lnTo>
                <a:lnTo>
                  <a:pt x="2055341" y="6649640"/>
                </a:lnTo>
                <a:lnTo>
                  <a:pt x="2047403" y="6652418"/>
                </a:lnTo>
                <a:lnTo>
                  <a:pt x="2039466" y="6655990"/>
                </a:lnTo>
                <a:lnTo>
                  <a:pt x="2031528" y="6659562"/>
                </a:lnTo>
                <a:lnTo>
                  <a:pt x="2023591" y="6664721"/>
                </a:lnTo>
                <a:lnTo>
                  <a:pt x="2002159" y="6666309"/>
                </a:lnTo>
                <a:lnTo>
                  <a:pt x="1979934" y="6667499"/>
                </a:lnTo>
                <a:lnTo>
                  <a:pt x="1958503" y="6667499"/>
                </a:lnTo>
                <a:lnTo>
                  <a:pt x="1936675" y="6667102"/>
                </a:lnTo>
                <a:lnTo>
                  <a:pt x="1915244" y="6665912"/>
                </a:lnTo>
                <a:lnTo>
                  <a:pt x="1893019" y="6664324"/>
                </a:lnTo>
                <a:lnTo>
                  <a:pt x="1850156" y="6661149"/>
                </a:lnTo>
                <a:lnTo>
                  <a:pt x="1827931" y="6659562"/>
                </a:lnTo>
                <a:lnTo>
                  <a:pt x="1806103" y="6658371"/>
                </a:lnTo>
                <a:lnTo>
                  <a:pt x="1784672" y="6657974"/>
                </a:lnTo>
                <a:lnTo>
                  <a:pt x="1762447" y="6657974"/>
                </a:lnTo>
                <a:lnTo>
                  <a:pt x="1741016" y="6659165"/>
                </a:lnTo>
                <a:lnTo>
                  <a:pt x="1719584" y="6661149"/>
                </a:lnTo>
                <a:lnTo>
                  <a:pt x="1708472" y="6662340"/>
                </a:lnTo>
                <a:lnTo>
                  <a:pt x="1697756" y="6664324"/>
                </a:lnTo>
                <a:lnTo>
                  <a:pt x="1686644" y="6666309"/>
                </a:lnTo>
                <a:lnTo>
                  <a:pt x="1675928" y="6668690"/>
                </a:lnTo>
                <a:lnTo>
                  <a:pt x="1662434" y="6673849"/>
                </a:lnTo>
                <a:lnTo>
                  <a:pt x="1648544" y="6677421"/>
                </a:lnTo>
                <a:lnTo>
                  <a:pt x="1634653" y="6680199"/>
                </a:lnTo>
                <a:lnTo>
                  <a:pt x="1621159" y="6682184"/>
                </a:lnTo>
                <a:lnTo>
                  <a:pt x="1606872" y="6683374"/>
                </a:lnTo>
                <a:lnTo>
                  <a:pt x="1592584" y="6684168"/>
                </a:lnTo>
                <a:lnTo>
                  <a:pt x="1564803" y="6684168"/>
                </a:lnTo>
                <a:lnTo>
                  <a:pt x="1536228" y="6684168"/>
                </a:lnTo>
                <a:lnTo>
                  <a:pt x="1521941" y="6684962"/>
                </a:lnTo>
                <a:lnTo>
                  <a:pt x="1508050" y="6685359"/>
                </a:lnTo>
                <a:lnTo>
                  <a:pt x="1493762" y="6686549"/>
                </a:lnTo>
                <a:lnTo>
                  <a:pt x="1479872" y="6688137"/>
                </a:lnTo>
                <a:lnTo>
                  <a:pt x="1466378" y="6690518"/>
                </a:lnTo>
                <a:lnTo>
                  <a:pt x="1452091" y="6694487"/>
                </a:lnTo>
                <a:lnTo>
                  <a:pt x="1448916" y="6700043"/>
                </a:lnTo>
                <a:lnTo>
                  <a:pt x="1445741" y="6704805"/>
                </a:lnTo>
                <a:lnTo>
                  <a:pt x="1442169" y="6709171"/>
                </a:lnTo>
                <a:lnTo>
                  <a:pt x="1438597" y="6712743"/>
                </a:lnTo>
                <a:lnTo>
                  <a:pt x="1434628" y="6715918"/>
                </a:lnTo>
                <a:lnTo>
                  <a:pt x="1431056" y="6719093"/>
                </a:lnTo>
                <a:lnTo>
                  <a:pt x="1427484" y="6721077"/>
                </a:lnTo>
                <a:lnTo>
                  <a:pt x="1423119" y="6723459"/>
                </a:lnTo>
                <a:lnTo>
                  <a:pt x="1418753" y="6724252"/>
                </a:lnTo>
                <a:lnTo>
                  <a:pt x="1414784" y="6725443"/>
                </a:lnTo>
                <a:lnTo>
                  <a:pt x="1410419" y="6726237"/>
                </a:lnTo>
                <a:lnTo>
                  <a:pt x="1406450" y="6727030"/>
                </a:lnTo>
                <a:lnTo>
                  <a:pt x="1397322" y="6727030"/>
                </a:lnTo>
                <a:lnTo>
                  <a:pt x="1388591" y="6726237"/>
                </a:lnTo>
                <a:lnTo>
                  <a:pt x="1379462" y="6725046"/>
                </a:lnTo>
                <a:lnTo>
                  <a:pt x="1369937" y="6723459"/>
                </a:lnTo>
                <a:lnTo>
                  <a:pt x="1351681" y="6720284"/>
                </a:lnTo>
                <a:lnTo>
                  <a:pt x="1342156" y="6719093"/>
                </a:lnTo>
                <a:lnTo>
                  <a:pt x="1333029" y="6718696"/>
                </a:lnTo>
                <a:lnTo>
                  <a:pt x="1324297" y="6719093"/>
                </a:lnTo>
                <a:lnTo>
                  <a:pt x="1319931" y="6719490"/>
                </a:lnTo>
                <a:lnTo>
                  <a:pt x="1315169" y="6720680"/>
                </a:lnTo>
                <a:lnTo>
                  <a:pt x="1298897" y="6724252"/>
                </a:lnTo>
                <a:lnTo>
                  <a:pt x="1282626" y="6727824"/>
                </a:lnTo>
                <a:lnTo>
                  <a:pt x="1265957" y="6730999"/>
                </a:lnTo>
                <a:lnTo>
                  <a:pt x="1248891" y="6733777"/>
                </a:lnTo>
                <a:lnTo>
                  <a:pt x="1232222" y="6735762"/>
                </a:lnTo>
                <a:lnTo>
                  <a:pt x="1214759" y="6738143"/>
                </a:lnTo>
                <a:lnTo>
                  <a:pt x="1198091" y="6739730"/>
                </a:lnTo>
                <a:lnTo>
                  <a:pt x="1180629" y="6740524"/>
                </a:lnTo>
                <a:lnTo>
                  <a:pt x="1163562" y="6741715"/>
                </a:lnTo>
                <a:lnTo>
                  <a:pt x="1146497" y="6742112"/>
                </a:lnTo>
                <a:lnTo>
                  <a:pt x="1111572" y="6742905"/>
                </a:lnTo>
                <a:lnTo>
                  <a:pt x="1077045" y="6741715"/>
                </a:lnTo>
                <a:lnTo>
                  <a:pt x="1042516" y="6740127"/>
                </a:lnTo>
                <a:lnTo>
                  <a:pt x="968300" y="6739730"/>
                </a:lnTo>
                <a:lnTo>
                  <a:pt x="959570" y="6742112"/>
                </a:lnTo>
                <a:lnTo>
                  <a:pt x="950441" y="6744890"/>
                </a:lnTo>
                <a:lnTo>
                  <a:pt x="932184" y="6749255"/>
                </a:lnTo>
                <a:lnTo>
                  <a:pt x="914326" y="6752034"/>
                </a:lnTo>
                <a:lnTo>
                  <a:pt x="895672" y="6754415"/>
                </a:lnTo>
                <a:lnTo>
                  <a:pt x="877416" y="6755209"/>
                </a:lnTo>
                <a:lnTo>
                  <a:pt x="859159" y="6756002"/>
                </a:lnTo>
                <a:lnTo>
                  <a:pt x="840110" y="6755209"/>
                </a:lnTo>
                <a:lnTo>
                  <a:pt x="821457" y="6754415"/>
                </a:lnTo>
                <a:lnTo>
                  <a:pt x="676994" y="6756796"/>
                </a:lnTo>
                <a:lnTo>
                  <a:pt x="673820" y="6751637"/>
                </a:lnTo>
                <a:lnTo>
                  <a:pt x="673027" y="6752034"/>
                </a:lnTo>
                <a:lnTo>
                  <a:pt x="676994" y="6756796"/>
                </a:lnTo>
                <a:lnTo>
                  <a:pt x="670644" y="6759971"/>
                </a:lnTo>
                <a:lnTo>
                  <a:pt x="664294" y="6762749"/>
                </a:lnTo>
                <a:lnTo>
                  <a:pt x="657944" y="6764734"/>
                </a:lnTo>
                <a:lnTo>
                  <a:pt x="651197" y="6766321"/>
                </a:lnTo>
                <a:lnTo>
                  <a:pt x="644847" y="6767512"/>
                </a:lnTo>
                <a:lnTo>
                  <a:pt x="638497" y="6768702"/>
                </a:lnTo>
                <a:lnTo>
                  <a:pt x="625402" y="6769099"/>
                </a:lnTo>
                <a:lnTo>
                  <a:pt x="612304" y="6769099"/>
                </a:lnTo>
                <a:lnTo>
                  <a:pt x="598414" y="6769099"/>
                </a:lnTo>
                <a:lnTo>
                  <a:pt x="585316" y="6769099"/>
                </a:lnTo>
                <a:lnTo>
                  <a:pt x="572219" y="6769496"/>
                </a:lnTo>
                <a:lnTo>
                  <a:pt x="568647" y="6771877"/>
                </a:lnTo>
                <a:lnTo>
                  <a:pt x="564679" y="6773465"/>
                </a:lnTo>
                <a:lnTo>
                  <a:pt x="561504" y="6774259"/>
                </a:lnTo>
                <a:lnTo>
                  <a:pt x="557932" y="6775449"/>
                </a:lnTo>
                <a:lnTo>
                  <a:pt x="550391" y="6775846"/>
                </a:lnTo>
                <a:lnTo>
                  <a:pt x="543644" y="6775449"/>
                </a:lnTo>
                <a:lnTo>
                  <a:pt x="536501" y="6774259"/>
                </a:lnTo>
                <a:lnTo>
                  <a:pt x="529357" y="6772671"/>
                </a:lnTo>
                <a:lnTo>
                  <a:pt x="522213" y="6771084"/>
                </a:lnTo>
                <a:lnTo>
                  <a:pt x="515466" y="6770290"/>
                </a:lnTo>
                <a:lnTo>
                  <a:pt x="508322" y="6774259"/>
                </a:lnTo>
                <a:lnTo>
                  <a:pt x="501576" y="6777434"/>
                </a:lnTo>
                <a:lnTo>
                  <a:pt x="494829" y="6780212"/>
                </a:lnTo>
                <a:lnTo>
                  <a:pt x="488081" y="6781799"/>
                </a:lnTo>
                <a:lnTo>
                  <a:pt x="480541" y="6783387"/>
                </a:lnTo>
                <a:lnTo>
                  <a:pt x="473795" y="6783784"/>
                </a:lnTo>
                <a:lnTo>
                  <a:pt x="467047" y="6783784"/>
                </a:lnTo>
                <a:lnTo>
                  <a:pt x="459507" y="6783784"/>
                </a:lnTo>
                <a:lnTo>
                  <a:pt x="445219" y="6782593"/>
                </a:lnTo>
                <a:lnTo>
                  <a:pt x="430534" y="6781799"/>
                </a:lnTo>
                <a:lnTo>
                  <a:pt x="416248" y="6781005"/>
                </a:lnTo>
                <a:lnTo>
                  <a:pt x="409501" y="6781005"/>
                </a:lnTo>
                <a:lnTo>
                  <a:pt x="402357" y="6781799"/>
                </a:lnTo>
                <a:lnTo>
                  <a:pt x="375767" y="6783387"/>
                </a:lnTo>
                <a:lnTo>
                  <a:pt x="349176" y="6784180"/>
                </a:lnTo>
                <a:lnTo>
                  <a:pt x="296391" y="6786562"/>
                </a:lnTo>
                <a:lnTo>
                  <a:pt x="269403" y="6788149"/>
                </a:lnTo>
                <a:lnTo>
                  <a:pt x="243210" y="6790134"/>
                </a:lnTo>
                <a:lnTo>
                  <a:pt x="230113" y="6792118"/>
                </a:lnTo>
                <a:lnTo>
                  <a:pt x="217016" y="6793705"/>
                </a:lnTo>
                <a:lnTo>
                  <a:pt x="203919" y="6796484"/>
                </a:lnTo>
                <a:lnTo>
                  <a:pt x="190425" y="6798865"/>
                </a:lnTo>
                <a:lnTo>
                  <a:pt x="179710" y="6803230"/>
                </a:lnTo>
                <a:lnTo>
                  <a:pt x="168597" y="6806405"/>
                </a:lnTo>
                <a:lnTo>
                  <a:pt x="157088" y="6809580"/>
                </a:lnTo>
                <a:lnTo>
                  <a:pt x="145181" y="6811565"/>
                </a:lnTo>
                <a:lnTo>
                  <a:pt x="133672" y="6813946"/>
                </a:lnTo>
                <a:lnTo>
                  <a:pt x="122559" y="6815534"/>
                </a:lnTo>
                <a:lnTo>
                  <a:pt x="111051" y="6816327"/>
                </a:lnTo>
                <a:lnTo>
                  <a:pt x="99541" y="6817121"/>
                </a:lnTo>
                <a:lnTo>
                  <a:pt x="75728" y="6817915"/>
                </a:lnTo>
                <a:lnTo>
                  <a:pt x="52709" y="6817915"/>
                </a:lnTo>
                <a:lnTo>
                  <a:pt x="6275" y="6817121"/>
                </a:lnTo>
                <a:lnTo>
                  <a:pt x="0" y="6816989"/>
                </a:lnTo>
                <a:lnTo>
                  <a:pt x="0" y="151269"/>
                </a:lnTo>
                <a:lnTo>
                  <a:pt x="17387" y="141684"/>
                </a:lnTo>
                <a:lnTo>
                  <a:pt x="13816" y="138906"/>
                </a:lnTo>
                <a:lnTo>
                  <a:pt x="9452" y="136128"/>
                </a:lnTo>
                <a:lnTo>
                  <a:pt x="4688" y="134540"/>
                </a:lnTo>
                <a:lnTo>
                  <a:pt x="719" y="133747"/>
                </a:lnTo>
                <a:lnTo>
                  <a:pt x="0" y="133567"/>
                </a:lnTo>
                <a:lnTo>
                  <a:pt x="0" y="122982"/>
                </a:lnTo>
                <a:lnTo>
                  <a:pt x="109462" y="117872"/>
                </a:lnTo>
                <a:lnTo>
                  <a:pt x="117401" y="123031"/>
                </a:lnTo>
                <a:lnTo>
                  <a:pt x="120973" y="124619"/>
                </a:lnTo>
                <a:lnTo>
                  <a:pt x="124941" y="126206"/>
                </a:lnTo>
                <a:lnTo>
                  <a:pt x="128117" y="127000"/>
                </a:lnTo>
                <a:lnTo>
                  <a:pt x="131291" y="127397"/>
                </a:lnTo>
                <a:lnTo>
                  <a:pt x="134466" y="127794"/>
                </a:lnTo>
                <a:lnTo>
                  <a:pt x="136847" y="127397"/>
                </a:lnTo>
                <a:lnTo>
                  <a:pt x="140022" y="127000"/>
                </a:lnTo>
                <a:lnTo>
                  <a:pt x="142801" y="126206"/>
                </a:lnTo>
                <a:lnTo>
                  <a:pt x="147562" y="123825"/>
                </a:lnTo>
                <a:lnTo>
                  <a:pt x="152325" y="120650"/>
                </a:lnTo>
                <a:lnTo>
                  <a:pt x="155898" y="116284"/>
                </a:lnTo>
                <a:lnTo>
                  <a:pt x="191616" y="114697"/>
                </a:lnTo>
                <a:lnTo>
                  <a:pt x="197966" y="117872"/>
                </a:lnTo>
                <a:lnTo>
                  <a:pt x="204316" y="121047"/>
                </a:lnTo>
                <a:lnTo>
                  <a:pt x="211857" y="123031"/>
                </a:lnTo>
                <a:lnTo>
                  <a:pt x="219001" y="124619"/>
                </a:lnTo>
                <a:lnTo>
                  <a:pt x="233685" y="127794"/>
                </a:lnTo>
                <a:lnTo>
                  <a:pt x="241226" y="129381"/>
                </a:lnTo>
                <a:lnTo>
                  <a:pt x="247972" y="132159"/>
                </a:lnTo>
                <a:lnTo>
                  <a:pt x="255512" y="127397"/>
                </a:lnTo>
                <a:lnTo>
                  <a:pt x="263054" y="123031"/>
                </a:lnTo>
                <a:lnTo>
                  <a:pt x="270594" y="120650"/>
                </a:lnTo>
                <a:lnTo>
                  <a:pt x="278134" y="117872"/>
                </a:lnTo>
                <a:lnTo>
                  <a:pt x="285280" y="116681"/>
                </a:lnTo>
                <a:lnTo>
                  <a:pt x="293217" y="115887"/>
                </a:lnTo>
                <a:lnTo>
                  <a:pt x="300757" y="115887"/>
                </a:lnTo>
                <a:lnTo>
                  <a:pt x="307900" y="115887"/>
                </a:lnTo>
                <a:lnTo>
                  <a:pt x="315838" y="116681"/>
                </a:lnTo>
                <a:lnTo>
                  <a:pt x="323379" y="117872"/>
                </a:lnTo>
                <a:lnTo>
                  <a:pt x="330522" y="119856"/>
                </a:lnTo>
                <a:lnTo>
                  <a:pt x="338064" y="122237"/>
                </a:lnTo>
                <a:lnTo>
                  <a:pt x="353145" y="127397"/>
                </a:lnTo>
                <a:lnTo>
                  <a:pt x="367830" y="132953"/>
                </a:lnTo>
                <a:lnTo>
                  <a:pt x="409899" y="130175"/>
                </a:lnTo>
                <a:lnTo>
                  <a:pt x="414262" y="126206"/>
                </a:lnTo>
                <a:lnTo>
                  <a:pt x="418628" y="123031"/>
                </a:lnTo>
                <a:lnTo>
                  <a:pt x="422599" y="121047"/>
                </a:lnTo>
                <a:lnTo>
                  <a:pt x="427359" y="119062"/>
                </a:lnTo>
                <a:lnTo>
                  <a:pt x="432123" y="117872"/>
                </a:lnTo>
                <a:lnTo>
                  <a:pt x="436885" y="116681"/>
                </a:lnTo>
                <a:lnTo>
                  <a:pt x="441647" y="116284"/>
                </a:lnTo>
                <a:lnTo>
                  <a:pt x="446409" y="116284"/>
                </a:lnTo>
                <a:lnTo>
                  <a:pt x="455934" y="116284"/>
                </a:lnTo>
                <a:lnTo>
                  <a:pt x="465856" y="117475"/>
                </a:lnTo>
                <a:lnTo>
                  <a:pt x="475382" y="117872"/>
                </a:lnTo>
                <a:lnTo>
                  <a:pt x="485305" y="118269"/>
                </a:lnTo>
                <a:lnTo>
                  <a:pt x="488876" y="119459"/>
                </a:lnTo>
                <a:lnTo>
                  <a:pt x="492845" y="119459"/>
                </a:lnTo>
                <a:lnTo>
                  <a:pt x="496416" y="119062"/>
                </a:lnTo>
                <a:lnTo>
                  <a:pt x="500781" y="118269"/>
                </a:lnTo>
                <a:lnTo>
                  <a:pt x="508322" y="116284"/>
                </a:lnTo>
                <a:lnTo>
                  <a:pt x="516260" y="114300"/>
                </a:lnTo>
                <a:lnTo>
                  <a:pt x="520626" y="113506"/>
                </a:lnTo>
                <a:lnTo>
                  <a:pt x="524197" y="113506"/>
                </a:lnTo>
                <a:lnTo>
                  <a:pt x="527769" y="114300"/>
                </a:lnTo>
                <a:lnTo>
                  <a:pt x="530944" y="115887"/>
                </a:lnTo>
                <a:lnTo>
                  <a:pt x="534913" y="117872"/>
                </a:lnTo>
                <a:lnTo>
                  <a:pt x="537294" y="121444"/>
                </a:lnTo>
                <a:lnTo>
                  <a:pt x="540072" y="126206"/>
                </a:lnTo>
                <a:lnTo>
                  <a:pt x="542850" y="132159"/>
                </a:lnTo>
                <a:lnTo>
                  <a:pt x="545232" y="138906"/>
                </a:lnTo>
                <a:lnTo>
                  <a:pt x="546819" y="146447"/>
                </a:lnTo>
                <a:lnTo>
                  <a:pt x="569044" y="116681"/>
                </a:lnTo>
                <a:lnTo>
                  <a:pt x="572616" y="112712"/>
                </a:lnTo>
                <a:lnTo>
                  <a:pt x="576189" y="109537"/>
                </a:lnTo>
                <a:lnTo>
                  <a:pt x="580553" y="106759"/>
                </a:lnTo>
                <a:lnTo>
                  <a:pt x="584126" y="105966"/>
                </a:lnTo>
                <a:lnTo>
                  <a:pt x="586507" y="105966"/>
                </a:lnTo>
                <a:lnTo>
                  <a:pt x="588492" y="105966"/>
                </a:lnTo>
                <a:lnTo>
                  <a:pt x="590477" y="106362"/>
                </a:lnTo>
                <a:lnTo>
                  <a:pt x="592857" y="107553"/>
                </a:lnTo>
                <a:lnTo>
                  <a:pt x="594444" y="108347"/>
                </a:lnTo>
                <a:lnTo>
                  <a:pt x="596429" y="110331"/>
                </a:lnTo>
                <a:lnTo>
                  <a:pt x="601192" y="115094"/>
                </a:lnTo>
                <a:lnTo>
                  <a:pt x="632147" y="116681"/>
                </a:lnTo>
                <a:lnTo>
                  <a:pt x="638100" y="127397"/>
                </a:lnTo>
                <a:lnTo>
                  <a:pt x="640482" y="132556"/>
                </a:lnTo>
                <a:lnTo>
                  <a:pt x="642863" y="138509"/>
                </a:lnTo>
                <a:lnTo>
                  <a:pt x="644847" y="143669"/>
                </a:lnTo>
                <a:lnTo>
                  <a:pt x="646039" y="149622"/>
                </a:lnTo>
                <a:lnTo>
                  <a:pt x="646039" y="155972"/>
                </a:lnTo>
                <a:lnTo>
                  <a:pt x="645244" y="158750"/>
                </a:lnTo>
                <a:lnTo>
                  <a:pt x="644451" y="161925"/>
                </a:lnTo>
                <a:lnTo>
                  <a:pt x="691281" y="188912"/>
                </a:lnTo>
                <a:lnTo>
                  <a:pt x="695647" y="192087"/>
                </a:lnTo>
                <a:lnTo>
                  <a:pt x="700013" y="194072"/>
                </a:lnTo>
                <a:lnTo>
                  <a:pt x="704379" y="196453"/>
                </a:lnTo>
                <a:lnTo>
                  <a:pt x="707952" y="197247"/>
                </a:lnTo>
                <a:lnTo>
                  <a:pt x="712316" y="198041"/>
                </a:lnTo>
                <a:lnTo>
                  <a:pt x="715888" y="198041"/>
                </a:lnTo>
                <a:lnTo>
                  <a:pt x="719459" y="197247"/>
                </a:lnTo>
                <a:lnTo>
                  <a:pt x="722635" y="196850"/>
                </a:lnTo>
                <a:lnTo>
                  <a:pt x="726207" y="195262"/>
                </a:lnTo>
                <a:lnTo>
                  <a:pt x="729381" y="193675"/>
                </a:lnTo>
                <a:lnTo>
                  <a:pt x="732557" y="191691"/>
                </a:lnTo>
                <a:lnTo>
                  <a:pt x="735732" y="188912"/>
                </a:lnTo>
                <a:lnTo>
                  <a:pt x="742082" y="182959"/>
                </a:lnTo>
                <a:lnTo>
                  <a:pt x="748034" y="177006"/>
                </a:lnTo>
                <a:lnTo>
                  <a:pt x="749622" y="173831"/>
                </a:lnTo>
                <a:lnTo>
                  <a:pt x="750416" y="171053"/>
                </a:lnTo>
                <a:lnTo>
                  <a:pt x="751211" y="169069"/>
                </a:lnTo>
                <a:lnTo>
                  <a:pt x="751606" y="166291"/>
                </a:lnTo>
                <a:lnTo>
                  <a:pt x="751211" y="161528"/>
                </a:lnTo>
                <a:lnTo>
                  <a:pt x="749622" y="156766"/>
                </a:lnTo>
                <a:lnTo>
                  <a:pt x="747241" y="152797"/>
                </a:lnTo>
                <a:lnTo>
                  <a:pt x="744067" y="148431"/>
                </a:lnTo>
                <a:lnTo>
                  <a:pt x="737319" y="140097"/>
                </a:lnTo>
                <a:lnTo>
                  <a:pt x="734145" y="135731"/>
                </a:lnTo>
                <a:lnTo>
                  <a:pt x="730969" y="131762"/>
                </a:lnTo>
                <a:lnTo>
                  <a:pt x="728588" y="127397"/>
                </a:lnTo>
                <a:lnTo>
                  <a:pt x="727001" y="122634"/>
                </a:lnTo>
                <a:lnTo>
                  <a:pt x="727001" y="117872"/>
                </a:lnTo>
                <a:lnTo>
                  <a:pt x="727001" y="115887"/>
                </a:lnTo>
                <a:lnTo>
                  <a:pt x="727397" y="113109"/>
                </a:lnTo>
                <a:lnTo>
                  <a:pt x="728588" y="110331"/>
                </a:lnTo>
                <a:lnTo>
                  <a:pt x="730175" y="107950"/>
                </a:lnTo>
                <a:lnTo>
                  <a:pt x="731762" y="105172"/>
                </a:lnTo>
                <a:lnTo>
                  <a:pt x="733747" y="101997"/>
                </a:lnTo>
                <a:lnTo>
                  <a:pt x="740494" y="105966"/>
                </a:lnTo>
                <a:lnTo>
                  <a:pt x="746844" y="108744"/>
                </a:lnTo>
                <a:lnTo>
                  <a:pt x="753591" y="111919"/>
                </a:lnTo>
                <a:lnTo>
                  <a:pt x="760735" y="114300"/>
                </a:lnTo>
                <a:lnTo>
                  <a:pt x="767482" y="115887"/>
                </a:lnTo>
                <a:lnTo>
                  <a:pt x="774626" y="116284"/>
                </a:lnTo>
                <a:lnTo>
                  <a:pt x="782166" y="116284"/>
                </a:lnTo>
                <a:lnTo>
                  <a:pt x="789707" y="114697"/>
                </a:lnTo>
                <a:lnTo>
                  <a:pt x="796453" y="120650"/>
                </a:lnTo>
                <a:lnTo>
                  <a:pt x="798836" y="119856"/>
                </a:lnTo>
                <a:lnTo>
                  <a:pt x="799629" y="115887"/>
                </a:lnTo>
                <a:lnTo>
                  <a:pt x="800025" y="111522"/>
                </a:lnTo>
                <a:lnTo>
                  <a:pt x="801613" y="108347"/>
                </a:lnTo>
                <a:lnTo>
                  <a:pt x="803202" y="105966"/>
                </a:lnTo>
                <a:lnTo>
                  <a:pt x="805185" y="103584"/>
                </a:lnTo>
                <a:lnTo>
                  <a:pt x="807963" y="101600"/>
                </a:lnTo>
                <a:lnTo>
                  <a:pt x="810741" y="100012"/>
                </a:lnTo>
                <a:lnTo>
                  <a:pt x="813122" y="98822"/>
                </a:lnTo>
                <a:lnTo>
                  <a:pt x="819473" y="96440"/>
                </a:lnTo>
                <a:lnTo>
                  <a:pt x="825426" y="94059"/>
                </a:lnTo>
                <a:lnTo>
                  <a:pt x="830981" y="91678"/>
                </a:lnTo>
                <a:lnTo>
                  <a:pt x="833761" y="90091"/>
                </a:lnTo>
                <a:lnTo>
                  <a:pt x="836539" y="87709"/>
                </a:lnTo>
                <a:lnTo>
                  <a:pt x="864320" y="90091"/>
                </a:lnTo>
                <a:lnTo>
                  <a:pt x="925835" y="88900"/>
                </a:lnTo>
                <a:lnTo>
                  <a:pt x="929407" y="88900"/>
                </a:lnTo>
                <a:lnTo>
                  <a:pt x="933377" y="88900"/>
                </a:lnTo>
                <a:lnTo>
                  <a:pt x="936153" y="90091"/>
                </a:lnTo>
                <a:lnTo>
                  <a:pt x="940122" y="91678"/>
                </a:lnTo>
                <a:lnTo>
                  <a:pt x="979412" y="85725"/>
                </a:lnTo>
                <a:lnTo>
                  <a:pt x="985763" y="89297"/>
                </a:lnTo>
                <a:lnTo>
                  <a:pt x="990129" y="92472"/>
                </a:lnTo>
                <a:lnTo>
                  <a:pt x="990922" y="94059"/>
                </a:lnTo>
                <a:lnTo>
                  <a:pt x="992113" y="95647"/>
                </a:lnTo>
                <a:lnTo>
                  <a:pt x="992113" y="97234"/>
                </a:lnTo>
                <a:lnTo>
                  <a:pt x="992113" y="99615"/>
                </a:lnTo>
                <a:lnTo>
                  <a:pt x="990922" y="101997"/>
                </a:lnTo>
                <a:lnTo>
                  <a:pt x="989334" y="104378"/>
                </a:lnTo>
                <a:lnTo>
                  <a:pt x="984176" y="110331"/>
                </a:lnTo>
                <a:lnTo>
                  <a:pt x="977031" y="118269"/>
                </a:lnTo>
                <a:lnTo>
                  <a:pt x="966316" y="128984"/>
                </a:lnTo>
                <a:lnTo>
                  <a:pt x="968300" y="132556"/>
                </a:lnTo>
                <a:lnTo>
                  <a:pt x="971078" y="136922"/>
                </a:lnTo>
                <a:lnTo>
                  <a:pt x="974253" y="136128"/>
                </a:lnTo>
                <a:lnTo>
                  <a:pt x="977429" y="136128"/>
                </a:lnTo>
                <a:lnTo>
                  <a:pt x="980207" y="136128"/>
                </a:lnTo>
                <a:lnTo>
                  <a:pt x="982588" y="136922"/>
                </a:lnTo>
                <a:lnTo>
                  <a:pt x="984573" y="137715"/>
                </a:lnTo>
                <a:lnTo>
                  <a:pt x="986953" y="138906"/>
                </a:lnTo>
                <a:lnTo>
                  <a:pt x="988541" y="140494"/>
                </a:lnTo>
                <a:lnTo>
                  <a:pt x="989334" y="142081"/>
                </a:lnTo>
                <a:lnTo>
                  <a:pt x="992113" y="145653"/>
                </a:lnTo>
                <a:lnTo>
                  <a:pt x="993701" y="150416"/>
                </a:lnTo>
                <a:lnTo>
                  <a:pt x="994891" y="155178"/>
                </a:lnTo>
                <a:lnTo>
                  <a:pt x="995684" y="160337"/>
                </a:lnTo>
                <a:lnTo>
                  <a:pt x="1042516" y="161131"/>
                </a:lnTo>
                <a:lnTo>
                  <a:pt x="1054422" y="144066"/>
                </a:lnTo>
                <a:lnTo>
                  <a:pt x="1058391" y="140097"/>
                </a:lnTo>
                <a:lnTo>
                  <a:pt x="1063154" y="136128"/>
                </a:lnTo>
                <a:lnTo>
                  <a:pt x="1068312" y="132159"/>
                </a:lnTo>
                <a:lnTo>
                  <a:pt x="1072679" y="127794"/>
                </a:lnTo>
                <a:lnTo>
                  <a:pt x="1074266" y="125809"/>
                </a:lnTo>
                <a:lnTo>
                  <a:pt x="1075457" y="123031"/>
                </a:lnTo>
                <a:lnTo>
                  <a:pt x="1076250" y="121047"/>
                </a:lnTo>
                <a:lnTo>
                  <a:pt x="1076250" y="117872"/>
                </a:lnTo>
                <a:lnTo>
                  <a:pt x="1076250" y="114697"/>
                </a:lnTo>
                <a:lnTo>
                  <a:pt x="1074662" y="111522"/>
                </a:lnTo>
                <a:lnTo>
                  <a:pt x="1073076" y="107950"/>
                </a:lnTo>
                <a:lnTo>
                  <a:pt x="1070694" y="103584"/>
                </a:lnTo>
                <a:lnTo>
                  <a:pt x="1076250" y="103187"/>
                </a:lnTo>
                <a:lnTo>
                  <a:pt x="1082600" y="102791"/>
                </a:lnTo>
                <a:lnTo>
                  <a:pt x="1088950" y="101600"/>
                </a:lnTo>
                <a:lnTo>
                  <a:pt x="1095301" y="101600"/>
                </a:lnTo>
                <a:lnTo>
                  <a:pt x="1098078" y="101600"/>
                </a:lnTo>
                <a:lnTo>
                  <a:pt x="1101255" y="101997"/>
                </a:lnTo>
                <a:lnTo>
                  <a:pt x="1103635" y="103187"/>
                </a:lnTo>
                <a:lnTo>
                  <a:pt x="1106412" y="104775"/>
                </a:lnTo>
                <a:lnTo>
                  <a:pt x="1108794" y="106759"/>
                </a:lnTo>
                <a:lnTo>
                  <a:pt x="1111175" y="108744"/>
                </a:lnTo>
                <a:lnTo>
                  <a:pt x="1113159" y="111919"/>
                </a:lnTo>
                <a:lnTo>
                  <a:pt x="1115144" y="115887"/>
                </a:lnTo>
                <a:lnTo>
                  <a:pt x="1145307" y="97234"/>
                </a:lnTo>
                <a:lnTo>
                  <a:pt x="1145307" y="100012"/>
                </a:lnTo>
                <a:lnTo>
                  <a:pt x="1145307" y="102791"/>
                </a:lnTo>
                <a:lnTo>
                  <a:pt x="1145307" y="105172"/>
                </a:lnTo>
                <a:lnTo>
                  <a:pt x="1144116" y="107950"/>
                </a:lnTo>
                <a:lnTo>
                  <a:pt x="1172691" y="89297"/>
                </a:lnTo>
                <a:lnTo>
                  <a:pt x="1204837" y="90884"/>
                </a:lnTo>
                <a:lnTo>
                  <a:pt x="1205631" y="94853"/>
                </a:lnTo>
                <a:lnTo>
                  <a:pt x="1207220" y="98425"/>
                </a:lnTo>
                <a:lnTo>
                  <a:pt x="1208806" y="102791"/>
                </a:lnTo>
                <a:lnTo>
                  <a:pt x="1209998" y="106362"/>
                </a:lnTo>
                <a:lnTo>
                  <a:pt x="1209998" y="109934"/>
                </a:lnTo>
                <a:lnTo>
                  <a:pt x="1209600" y="111522"/>
                </a:lnTo>
                <a:lnTo>
                  <a:pt x="1208409" y="113109"/>
                </a:lnTo>
                <a:lnTo>
                  <a:pt x="1207220" y="114697"/>
                </a:lnTo>
                <a:lnTo>
                  <a:pt x="1205235" y="116284"/>
                </a:lnTo>
                <a:lnTo>
                  <a:pt x="1202456" y="117872"/>
                </a:lnTo>
                <a:lnTo>
                  <a:pt x="1200076" y="119062"/>
                </a:lnTo>
                <a:lnTo>
                  <a:pt x="1200472" y="125809"/>
                </a:lnTo>
                <a:lnTo>
                  <a:pt x="1202059" y="131762"/>
                </a:lnTo>
                <a:lnTo>
                  <a:pt x="1204044" y="136922"/>
                </a:lnTo>
                <a:lnTo>
                  <a:pt x="1207220" y="141684"/>
                </a:lnTo>
                <a:lnTo>
                  <a:pt x="1211187" y="145256"/>
                </a:lnTo>
                <a:lnTo>
                  <a:pt x="1215950" y="148431"/>
                </a:lnTo>
                <a:lnTo>
                  <a:pt x="1221507" y="150416"/>
                </a:lnTo>
                <a:lnTo>
                  <a:pt x="1228253" y="152003"/>
                </a:lnTo>
                <a:lnTo>
                  <a:pt x="1249684" y="113109"/>
                </a:lnTo>
                <a:lnTo>
                  <a:pt x="1274291" y="88900"/>
                </a:lnTo>
                <a:lnTo>
                  <a:pt x="1272703" y="86122"/>
                </a:lnTo>
                <a:lnTo>
                  <a:pt x="1271116" y="83741"/>
                </a:lnTo>
                <a:lnTo>
                  <a:pt x="1270719" y="80566"/>
                </a:lnTo>
                <a:lnTo>
                  <a:pt x="1269926" y="77787"/>
                </a:lnTo>
                <a:lnTo>
                  <a:pt x="1269926" y="74612"/>
                </a:lnTo>
                <a:lnTo>
                  <a:pt x="1269926" y="71437"/>
                </a:lnTo>
                <a:lnTo>
                  <a:pt x="1271116" y="65087"/>
                </a:lnTo>
                <a:lnTo>
                  <a:pt x="1277466" y="58340"/>
                </a:lnTo>
                <a:lnTo>
                  <a:pt x="1290959" y="57944"/>
                </a:lnTo>
                <a:lnTo>
                  <a:pt x="1302072" y="60325"/>
                </a:lnTo>
                <a:lnTo>
                  <a:pt x="1313581" y="63500"/>
                </a:lnTo>
                <a:lnTo>
                  <a:pt x="1325091" y="66675"/>
                </a:lnTo>
                <a:lnTo>
                  <a:pt x="1330647" y="67866"/>
                </a:lnTo>
                <a:lnTo>
                  <a:pt x="1336203" y="69056"/>
                </a:lnTo>
                <a:lnTo>
                  <a:pt x="1342156" y="69453"/>
                </a:lnTo>
                <a:lnTo>
                  <a:pt x="1347712" y="69453"/>
                </a:lnTo>
                <a:lnTo>
                  <a:pt x="1354062" y="69056"/>
                </a:lnTo>
                <a:lnTo>
                  <a:pt x="1360016" y="67866"/>
                </a:lnTo>
                <a:lnTo>
                  <a:pt x="1365969" y="65881"/>
                </a:lnTo>
                <a:lnTo>
                  <a:pt x="1371922" y="63103"/>
                </a:lnTo>
                <a:lnTo>
                  <a:pt x="1377875" y="59134"/>
                </a:lnTo>
                <a:lnTo>
                  <a:pt x="1384225" y="54372"/>
                </a:lnTo>
                <a:lnTo>
                  <a:pt x="1561231" y="46434"/>
                </a:lnTo>
                <a:lnTo>
                  <a:pt x="1560041" y="51594"/>
                </a:lnTo>
                <a:lnTo>
                  <a:pt x="1558850" y="56356"/>
                </a:lnTo>
                <a:lnTo>
                  <a:pt x="1556469" y="66675"/>
                </a:lnTo>
                <a:lnTo>
                  <a:pt x="1555278" y="71437"/>
                </a:lnTo>
                <a:lnTo>
                  <a:pt x="1555278" y="76200"/>
                </a:lnTo>
                <a:lnTo>
                  <a:pt x="1555278" y="80962"/>
                </a:lnTo>
                <a:lnTo>
                  <a:pt x="1556469" y="85328"/>
                </a:lnTo>
                <a:lnTo>
                  <a:pt x="1558056" y="88900"/>
                </a:lnTo>
                <a:lnTo>
                  <a:pt x="1560041" y="92472"/>
                </a:lnTo>
                <a:lnTo>
                  <a:pt x="1562025" y="95250"/>
                </a:lnTo>
                <a:lnTo>
                  <a:pt x="1564009" y="97234"/>
                </a:lnTo>
                <a:lnTo>
                  <a:pt x="1566391" y="98822"/>
                </a:lnTo>
                <a:lnTo>
                  <a:pt x="1568772" y="100409"/>
                </a:lnTo>
                <a:lnTo>
                  <a:pt x="1571550" y="101600"/>
                </a:lnTo>
                <a:lnTo>
                  <a:pt x="1574725" y="101997"/>
                </a:lnTo>
                <a:lnTo>
                  <a:pt x="1580678" y="102791"/>
                </a:lnTo>
                <a:lnTo>
                  <a:pt x="1587028" y="101997"/>
                </a:lnTo>
                <a:lnTo>
                  <a:pt x="1599331" y="101203"/>
                </a:lnTo>
                <a:lnTo>
                  <a:pt x="1599331" y="89297"/>
                </a:lnTo>
                <a:lnTo>
                  <a:pt x="1600125" y="83344"/>
                </a:lnTo>
                <a:lnTo>
                  <a:pt x="1600919" y="77787"/>
                </a:lnTo>
                <a:lnTo>
                  <a:pt x="1602506" y="72231"/>
                </a:lnTo>
                <a:lnTo>
                  <a:pt x="1603697" y="69453"/>
                </a:lnTo>
                <a:lnTo>
                  <a:pt x="1605284" y="67469"/>
                </a:lnTo>
                <a:lnTo>
                  <a:pt x="1606872" y="64691"/>
                </a:lnTo>
                <a:lnTo>
                  <a:pt x="1609650" y="62706"/>
                </a:lnTo>
                <a:lnTo>
                  <a:pt x="1611634" y="60325"/>
                </a:lnTo>
                <a:lnTo>
                  <a:pt x="1614809" y="59134"/>
                </a:lnTo>
                <a:lnTo>
                  <a:pt x="1639812" y="111125"/>
                </a:lnTo>
                <a:lnTo>
                  <a:pt x="1641400" y="109934"/>
                </a:lnTo>
                <a:lnTo>
                  <a:pt x="1646162" y="111125"/>
                </a:lnTo>
                <a:lnTo>
                  <a:pt x="1650131" y="112712"/>
                </a:lnTo>
                <a:lnTo>
                  <a:pt x="1653703" y="115094"/>
                </a:lnTo>
                <a:lnTo>
                  <a:pt x="1656481" y="118269"/>
                </a:lnTo>
                <a:lnTo>
                  <a:pt x="1658466" y="121047"/>
                </a:lnTo>
                <a:lnTo>
                  <a:pt x="1660450" y="123031"/>
                </a:lnTo>
                <a:lnTo>
                  <a:pt x="1662434" y="124222"/>
                </a:lnTo>
                <a:lnTo>
                  <a:pt x="1664816" y="125412"/>
                </a:lnTo>
                <a:lnTo>
                  <a:pt x="1666800" y="125809"/>
                </a:lnTo>
                <a:lnTo>
                  <a:pt x="1668784" y="125809"/>
                </a:lnTo>
                <a:lnTo>
                  <a:pt x="1672753" y="124619"/>
                </a:lnTo>
                <a:lnTo>
                  <a:pt x="1676325" y="123031"/>
                </a:lnTo>
                <a:lnTo>
                  <a:pt x="1680691" y="121047"/>
                </a:lnTo>
                <a:lnTo>
                  <a:pt x="1684262" y="118269"/>
                </a:lnTo>
                <a:lnTo>
                  <a:pt x="1687834" y="116284"/>
                </a:lnTo>
                <a:lnTo>
                  <a:pt x="1695375" y="117475"/>
                </a:lnTo>
                <a:lnTo>
                  <a:pt x="1702519" y="117475"/>
                </a:lnTo>
                <a:lnTo>
                  <a:pt x="1705694" y="109934"/>
                </a:lnTo>
                <a:lnTo>
                  <a:pt x="1710456" y="103187"/>
                </a:lnTo>
                <a:lnTo>
                  <a:pt x="1715219" y="96837"/>
                </a:lnTo>
                <a:lnTo>
                  <a:pt x="1720378" y="90884"/>
                </a:lnTo>
                <a:lnTo>
                  <a:pt x="1726331" y="85725"/>
                </a:lnTo>
                <a:lnTo>
                  <a:pt x="1732681" y="80566"/>
                </a:lnTo>
                <a:lnTo>
                  <a:pt x="1745778" y="71041"/>
                </a:lnTo>
                <a:lnTo>
                  <a:pt x="1752128" y="72231"/>
                </a:lnTo>
                <a:lnTo>
                  <a:pt x="1756891" y="74216"/>
                </a:lnTo>
                <a:lnTo>
                  <a:pt x="1761653" y="76200"/>
                </a:lnTo>
                <a:lnTo>
                  <a:pt x="1764828" y="78978"/>
                </a:lnTo>
                <a:lnTo>
                  <a:pt x="1768003" y="81756"/>
                </a:lnTo>
                <a:lnTo>
                  <a:pt x="1769987" y="85328"/>
                </a:lnTo>
                <a:lnTo>
                  <a:pt x="1771972" y="88900"/>
                </a:lnTo>
                <a:lnTo>
                  <a:pt x="1773559" y="92472"/>
                </a:lnTo>
                <a:lnTo>
                  <a:pt x="1774750" y="96837"/>
                </a:lnTo>
                <a:lnTo>
                  <a:pt x="1775147" y="101203"/>
                </a:lnTo>
                <a:lnTo>
                  <a:pt x="1776337" y="109934"/>
                </a:lnTo>
                <a:lnTo>
                  <a:pt x="1776734" y="119062"/>
                </a:lnTo>
                <a:lnTo>
                  <a:pt x="1777925" y="127397"/>
                </a:lnTo>
                <a:lnTo>
                  <a:pt x="1805309" y="132159"/>
                </a:lnTo>
                <a:lnTo>
                  <a:pt x="1804516" y="126206"/>
                </a:lnTo>
                <a:lnTo>
                  <a:pt x="1804516" y="121047"/>
                </a:lnTo>
                <a:lnTo>
                  <a:pt x="1805309" y="115887"/>
                </a:lnTo>
                <a:lnTo>
                  <a:pt x="1806103" y="111522"/>
                </a:lnTo>
                <a:lnTo>
                  <a:pt x="1807294" y="107553"/>
                </a:lnTo>
                <a:lnTo>
                  <a:pt x="1808881" y="103187"/>
                </a:lnTo>
                <a:lnTo>
                  <a:pt x="1810866" y="100012"/>
                </a:lnTo>
                <a:lnTo>
                  <a:pt x="1813644" y="96837"/>
                </a:lnTo>
                <a:lnTo>
                  <a:pt x="1816422" y="94059"/>
                </a:lnTo>
                <a:lnTo>
                  <a:pt x="1819994" y="92075"/>
                </a:lnTo>
                <a:lnTo>
                  <a:pt x="1823566" y="90487"/>
                </a:lnTo>
                <a:lnTo>
                  <a:pt x="1827931" y="88900"/>
                </a:lnTo>
                <a:lnTo>
                  <a:pt x="1831900" y="87709"/>
                </a:lnTo>
                <a:lnTo>
                  <a:pt x="1837456" y="87312"/>
                </a:lnTo>
                <a:lnTo>
                  <a:pt x="1842616" y="87312"/>
                </a:lnTo>
                <a:lnTo>
                  <a:pt x="1848569" y="87709"/>
                </a:lnTo>
                <a:lnTo>
                  <a:pt x="1876350" y="87312"/>
                </a:lnTo>
                <a:lnTo>
                  <a:pt x="1893812" y="74216"/>
                </a:lnTo>
                <a:lnTo>
                  <a:pt x="1896987" y="69056"/>
                </a:lnTo>
                <a:lnTo>
                  <a:pt x="1900559" y="64294"/>
                </a:lnTo>
                <a:lnTo>
                  <a:pt x="1904131" y="60325"/>
                </a:lnTo>
                <a:lnTo>
                  <a:pt x="1907703" y="56753"/>
                </a:lnTo>
                <a:lnTo>
                  <a:pt x="1911672" y="54372"/>
                </a:lnTo>
                <a:lnTo>
                  <a:pt x="1915244" y="52784"/>
                </a:lnTo>
                <a:lnTo>
                  <a:pt x="1918816" y="51197"/>
                </a:lnTo>
                <a:lnTo>
                  <a:pt x="1922784" y="50403"/>
                </a:lnTo>
                <a:lnTo>
                  <a:pt x="1926356" y="50403"/>
                </a:lnTo>
                <a:lnTo>
                  <a:pt x="1929928" y="51594"/>
                </a:lnTo>
                <a:lnTo>
                  <a:pt x="1933500" y="53181"/>
                </a:lnTo>
                <a:lnTo>
                  <a:pt x="1936675" y="55959"/>
                </a:lnTo>
                <a:lnTo>
                  <a:pt x="1940644" y="59134"/>
                </a:lnTo>
                <a:lnTo>
                  <a:pt x="1944216" y="63103"/>
                </a:lnTo>
                <a:lnTo>
                  <a:pt x="1947787" y="68262"/>
                </a:lnTo>
                <a:lnTo>
                  <a:pt x="1951359" y="74216"/>
                </a:lnTo>
                <a:lnTo>
                  <a:pt x="1952947" y="86122"/>
                </a:lnTo>
                <a:lnTo>
                  <a:pt x="1995809" y="84534"/>
                </a:lnTo>
                <a:lnTo>
                  <a:pt x="2010494" y="88900"/>
                </a:lnTo>
                <a:lnTo>
                  <a:pt x="2030337" y="65087"/>
                </a:lnTo>
                <a:lnTo>
                  <a:pt x="2030337" y="61912"/>
                </a:lnTo>
                <a:lnTo>
                  <a:pt x="2030337" y="58340"/>
                </a:lnTo>
                <a:lnTo>
                  <a:pt x="2031925" y="53181"/>
                </a:lnTo>
                <a:lnTo>
                  <a:pt x="2034703" y="48419"/>
                </a:lnTo>
                <a:lnTo>
                  <a:pt x="2038275" y="44847"/>
                </a:lnTo>
                <a:lnTo>
                  <a:pt x="2042641" y="41672"/>
                </a:lnTo>
                <a:lnTo>
                  <a:pt x="2052166" y="38497"/>
                </a:lnTo>
                <a:lnTo>
                  <a:pt x="2061691" y="35719"/>
                </a:lnTo>
                <a:lnTo>
                  <a:pt x="2070819" y="33734"/>
                </a:lnTo>
                <a:lnTo>
                  <a:pt x="2081137" y="32147"/>
                </a:lnTo>
                <a:lnTo>
                  <a:pt x="2100584" y="28972"/>
                </a:lnTo>
                <a:lnTo>
                  <a:pt x="2110109" y="26987"/>
                </a:lnTo>
                <a:lnTo>
                  <a:pt x="2120031" y="24209"/>
                </a:lnTo>
                <a:lnTo>
                  <a:pt x="2194247" y="21431"/>
                </a:lnTo>
                <a:lnTo>
                  <a:pt x="2197819" y="29369"/>
                </a:lnTo>
                <a:lnTo>
                  <a:pt x="2200994" y="38497"/>
                </a:lnTo>
                <a:lnTo>
                  <a:pt x="2202978" y="48419"/>
                </a:lnTo>
                <a:lnTo>
                  <a:pt x="2203772" y="53181"/>
                </a:lnTo>
                <a:lnTo>
                  <a:pt x="2204169" y="57944"/>
                </a:lnTo>
                <a:lnTo>
                  <a:pt x="2210122" y="57944"/>
                </a:lnTo>
                <a:lnTo>
                  <a:pt x="2215281" y="57547"/>
                </a:lnTo>
                <a:lnTo>
                  <a:pt x="2220441" y="56356"/>
                </a:lnTo>
                <a:lnTo>
                  <a:pt x="2225600" y="54372"/>
                </a:lnTo>
                <a:lnTo>
                  <a:pt x="2230362" y="51991"/>
                </a:lnTo>
                <a:lnTo>
                  <a:pt x="2235125" y="50006"/>
                </a:lnTo>
                <a:lnTo>
                  <a:pt x="2243459" y="44053"/>
                </a:lnTo>
                <a:lnTo>
                  <a:pt x="2252191" y="37306"/>
                </a:lnTo>
                <a:lnTo>
                  <a:pt x="2260128" y="30956"/>
                </a:lnTo>
                <a:lnTo>
                  <a:pt x="2268462" y="24209"/>
                </a:lnTo>
                <a:lnTo>
                  <a:pt x="2277194" y="18256"/>
                </a:lnTo>
                <a:lnTo>
                  <a:pt x="2331169" y="16669"/>
                </a:lnTo>
                <a:lnTo>
                  <a:pt x="2332756" y="21431"/>
                </a:lnTo>
                <a:lnTo>
                  <a:pt x="2333550" y="27384"/>
                </a:lnTo>
                <a:lnTo>
                  <a:pt x="2334344" y="34925"/>
                </a:lnTo>
                <a:lnTo>
                  <a:pt x="2334344" y="43259"/>
                </a:lnTo>
                <a:lnTo>
                  <a:pt x="2338709" y="41672"/>
                </a:lnTo>
                <a:lnTo>
                  <a:pt x="2343472" y="40481"/>
                </a:lnTo>
                <a:lnTo>
                  <a:pt x="2347837" y="40084"/>
                </a:lnTo>
                <a:lnTo>
                  <a:pt x="2352203" y="40084"/>
                </a:lnTo>
                <a:lnTo>
                  <a:pt x="2355378" y="40084"/>
                </a:lnTo>
                <a:lnTo>
                  <a:pt x="2358950" y="40481"/>
                </a:lnTo>
                <a:lnTo>
                  <a:pt x="2361331" y="41672"/>
                </a:lnTo>
                <a:lnTo>
                  <a:pt x="2364109" y="43259"/>
                </a:lnTo>
                <a:lnTo>
                  <a:pt x="2366887" y="44847"/>
                </a:lnTo>
                <a:lnTo>
                  <a:pt x="2369269" y="46434"/>
                </a:lnTo>
                <a:lnTo>
                  <a:pt x="2373237" y="51197"/>
                </a:lnTo>
                <a:lnTo>
                  <a:pt x="2376809" y="56356"/>
                </a:lnTo>
                <a:lnTo>
                  <a:pt x="2379587" y="61912"/>
                </a:lnTo>
                <a:lnTo>
                  <a:pt x="2384747" y="74216"/>
                </a:lnTo>
                <a:lnTo>
                  <a:pt x="2387128" y="80566"/>
                </a:lnTo>
                <a:lnTo>
                  <a:pt x="2390303" y="86122"/>
                </a:lnTo>
                <a:lnTo>
                  <a:pt x="2393478" y="91678"/>
                </a:lnTo>
                <a:lnTo>
                  <a:pt x="2397447" y="96440"/>
                </a:lnTo>
                <a:lnTo>
                  <a:pt x="2399828" y="98425"/>
                </a:lnTo>
                <a:lnTo>
                  <a:pt x="2402209" y="100012"/>
                </a:lnTo>
                <a:lnTo>
                  <a:pt x="2404591" y="101203"/>
                </a:lnTo>
                <a:lnTo>
                  <a:pt x="2407766" y="101997"/>
                </a:lnTo>
                <a:lnTo>
                  <a:pt x="2422053" y="91678"/>
                </a:lnTo>
                <a:lnTo>
                  <a:pt x="2428006" y="87312"/>
                </a:lnTo>
                <a:lnTo>
                  <a:pt x="2432372" y="83741"/>
                </a:lnTo>
                <a:lnTo>
                  <a:pt x="2437134" y="81756"/>
                </a:lnTo>
                <a:lnTo>
                  <a:pt x="2441103" y="80169"/>
                </a:lnTo>
                <a:lnTo>
                  <a:pt x="2444675" y="79375"/>
                </a:lnTo>
                <a:lnTo>
                  <a:pt x="2447850" y="80169"/>
                </a:lnTo>
                <a:lnTo>
                  <a:pt x="2451025" y="81756"/>
                </a:lnTo>
                <a:lnTo>
                  <a:pt x="2454200" y="84137"/>
                </a:lnTo>
                <a:lnTo>
                  <a:pt x="2457375" y="87709"/>
                </a:lnTo>
                <a:lnTo>
                  <a:pt x="2460550" y="92472"/>
                </a:lnTo>
                <a:lnTo>
                  <a:pt x="2467694" y="105966"/>
                </a:lnTo>
                <a:lnTo>
                  <a:pt x="2477219" y="123031"/>
                </a:lnTo>
                <a:lnTo>
                  <a:pt x="2480791" y="128984"/>
                </a:lnTo>
                <a:lnTo>
                  <a:pt x="2484759" y="132953"/>
                </a:lnTo>
                <a:lnTo>
                  <a:pt x="2488728" y="136128"/>
                </a:lnTo>
                <a:lnTo>
                  <a:pt x="2492697" y="137715"/>
                </a:lnTo>
                <a:lnTo>
                  <a:pt x="2496269" y="138906"/>
                </a:lnTo>
                <a:lnTo>
                  <a:pt x="2499841" y="138906"/>
                </a:lnTo>
                <a:lnTo>
                  <a:pt x="2503809" y="137715"/>
                </a:lnTo>
                <a:lnTo>
                  <a:pt x="2507381" y="136128"/>
                </a:lnTo>
                <a:lnTo>
                  <a:pt x="2510556" y="134540"/>
                </a:lnTo>
                <a:lnTo>
                  <a:pt x="2513731" y="132159"/>
                </a:lnTo>
                <a:lnTo>
                  <a:pt x="2516906" y="128984"/>
                </a:lnTo>
                <a:lnTo>
                  <a:pt x="2518891" y="126206"/>
                </a:lnTo>
                <a:lnTo>
                  <a:pt x="2520875" y="123031"/>
                </a:lnTo>
                <a:lnTo>
                  <a:pt x="2523256" y="119856"/>
                </a:lnTo>
                <a:lnTo>
                  <a:pt x="2524050" y="117475"/>
                </a:lnTo>
                <a:lnTo>
                  <a:pt x="2524844" y="114697"/>
                </a:lnTo>
                <a:lnTo>
                  <a:pt x="2526431" y="107553"/>
                </a:lnTo>
                <a:lnTo>
                  <a:pt x="2528416" y="101203"/>
                </a:lnTo>
                <a:lnTo>
                  <a:pt x="2530797" y="95647"/>
                </a:lnTo>
                <a:lnTo>
                  <a:pt x="2533575" y="91678"/>
                </a:lnTo>
                <a:lnTo>
                  <a:pt x="2536353" y="88503"/>
                </a:lnTo>
                <a:lnTo>
                  <a:pt x="2539528" y="85725"/>
                </a:lnTo>
                <a:lnTo>
                  <a:pt x="2543100" y="84137"/>
                </a:lnTo>
                <a:lnTo>
                  <a:pt x="2546672" y="82550"/>
                </a:lnTo>
                <a:lnTo>
                  <a:pt x="2551037" y="82153"/>
                </a:lnTo>
                <a:lnTo>
                  <a:pt x="2555006" y="82153"/>
                </a:lnTo>
                <a:lnTo>
                  <a:pt x="2559372" y="82550"/>
                </a:lnTo>
                <a:lnTo>
                  <a:pt x="2563737" y="83344"/>
                </a:lnTo>
                <a:lnTo>
                  <a:pt x="2573262" y="85328"/>
                </a:lnTo>
                <a:lnTo>
                  <a:pt x="2583184" y="87709"/>
                </a:lnTo>
                <a:lnTo>
                  <a:pt x="2611362" y="88900"/>
                </a:lnTo>
                <a:lnTo>
                  <a:pt x="2615331" y="89297"/>
                </a:lnTo>
                <a:lnTo>
                  <a:pt x="2617712" y="90884"/>
                </a:lnTo>
                <a:lnTo>
                  <a:pt x="2620491" y="93662"/>
                </a:lnTo>
                <a:lnTo>
                  <a:pt x="2622078" y="96440"/>
                </a:lnTo>
                <a:lnTo>
                  <a:pt x="2623666" y="100012"/>
                </a:lnTo>
                <a:lnTo>
                  <a:pt x="2625253" y="103584"/>
                </a:lnTo>
                <a:lnTo>
                  <a:pt x="2627634" y="111522"/>
                </a:lnTo>
                <a:lnTo>
                  <a:pt x="2629222" y="115094"/>
                </a:lnTo>
                <a:lnTo>
                  <a:pt x="2630809" y="118269"/>
                </a:lnTo>
                <a:lnTo>
                  <a:pt x="2633191" y="120650"/>
                </a:lnTo>
                <a:lnTo>
                  <a:pt x="2636366" y="122634"/>
                </a:lnTo>
                <a:lnTo>
                  <a:pt x="2639541" y="123031"/>
                </a:lnTo>
                <a:lnTo>
                  <a:pt x="2643509" y="122237"/>
                </a:lnTo>
                <a:lnTo>
                  <a:pt x="2648669" y="119856"/>
                </a:lnTo>
                <a:lnTo>
                  <a:pt x="2654622" y="116681"/>
                </a:lnTo>
                <a:lnTo>
                  <a:pt x="2655019" y="116681"/>
                </a:lnTo>
                <a:lnTo>
                  <a:pt x="2668909" y="87312"/>
                </a:lnTo>
                <a:lnTo>
                  <a:pt x="2658987" y="62706"/>
                </a:lnTo>
                <a:lnTo>
                  <a:pt x="2658194" y="41672"/>
                </a:lnTo>
                <a:lnTo>
                  <a:pt x="2657797" y="37306"/>
                </a:lnTo>
                <a:lnTo>
                  <a:pt x="2657400" y="33734"/>
                </a:lnTo>
                <a:lnTo>
                  <a:pt x="2657400" y="30162"/>
                </a:lnTo>
                <a:lnTo>
                  <a:pt x="2657797" y="27384"/>
                </a:lnTo>
                <a:lnTo>
                  <a:pt x="2658987" y="24209"/>
                </a:lnTo>
                <a:lnTo>
                  <a:pt x="2659781" y="22225"/>
                </a:lnTo>
                <a:lnTo>
                  <a:pt x="2661369" y="19844"/>
                </a:lnTo>
                <a:lnTo>
                  <a:pt x="2662956" y="18256"/>
                </a:lnTo>
                <a:lnTo>
                  <a:pt x="2665337" y="16669"/>
                </a:lnTo>
                <a:lnTo>
                  <a:pt x="2667322" y="15875"/>
                </a:lnTo>
                <a:lnTo>
                  <a:pt x="2670100" y="15081"/>
                </a:lnTo>
                <a:lnTo>
                  <a:pt x="2672481" y="14684"/>
                </a:lnTo>
                <a:lnTo>
                  <a:pt x="2679228" y="14287"/>
                </a:lnTo>
                <a:lnTo>
                  <a:pt x="2686372" y="14684"/>
                </a:lnTo>
                <a:lnTo>
                  <a:pt x="2700262" y="16272"/>
                </a:lnTo>
                <a:lnTo>
                  <a:pt x="2712962" y="18256"/>
                </a:lnTo>
                <a:lnTo>
                  <a:pt x="2724075" y="21431"/>
                </a:lnTo>
                <a:lnTo>
                  <a:pt x="2733997" y="24606"/>
                </a:lnTo>
                <a:lnTo>
                  <a:pt x="2738362" y="26987"/>
                </a:lnTo>
                <a:lnTo>
                  <a:pt x="2742728" y="28972"/>
                </a:lnTo>
                <a:lnTo>
                  <a:pt x="2746300" y="31750"/>
                </a:lnTo>
                <a:lnTo>
                  <a:pt x="2749475" y="34131"/>
                </a:lnTo>
                <a:lnTo>
                  <a:pt x="2751856" y="36909"/>
                </a:lnTo>
                <a:lnTo>
                  <a:pt x="2754634" y="39291"/>
                </a:lnTo>
                <a:lnTo>
                  <a:pt x="2756619" y="42466"/>
                </a:lnTo>
                <a:lnTo>
                  <a:pt x="2759000" y="46434"/>
                </a:lnTo>
                <a:lnTo>
                  <a:pt x="2760587" y="49609"/>
                </a:lnTo>
                <a:lnTo>
                  <a:pt x="2761381" y="53578"/>
                </a:lnTo>
                <a:lnTo>
                  <a:pt x="2762572" y="57547"/>
                </a:lnTo>
                <a:lnTo>
                  <a:pt x="2762969" y="61516"/>
                </a:lnTo>
                <a:lnTo>
                  <a:pt x="2762969" y="66278"/>
                </a:lnTo>
                <a:lnTo>
                  <a:pt x="2762969" y="71041"/>
                </a:lnTo>
                <a:lnTo>
                  <a:pt x="2762175" y="80962"/>
                </a:lnTo>
                <a:lnTo>
                  <a:pt x="2759794" y="92075"/>
                </a:lnTo>
                <a:lnTo>
                  <a:pt x="2756222" y="104378"/>
                </a:lnTo>
                <a:lnTo>
                  <a:pt x="2751062" y="117475"/>
                </a:lnTo>
                <a:lnTo>
                  <a:pt x="2745109" y="132159"/>
                </a:lnTo>
                <a:lnTo>
                  <a:pt x="2745506" y="138906"/>
                </a:lnTo>
                <a:lnTo>
                  <a:pt x="2746300" y="146447"/>
                </a:lnTo>
                <a:lnTo>
                  <a:pt x="2774081" y="146844"/>
                </a:lnTo>
                <a:lnTo>
                  <a:pt x="2773684" y="142478"/>
                </a:lnTo>
                <a:lnTo>
                  <a:pt x="2774081" y="138906"/>
                </a:lnTo>
                <a:lnTo>
                  <a:pt x="2774478" y="135731"/>
                </a:lnTo>
                <a:lnTo>
                  <a:pt x="2776066" y="132556"/>
                </a:lnTo>
                <a:lnTo>
                  <a:pt x="2777653" y="129381"/>
                </a:lnTo>
                <a:lnTo>
                  <a:pt x="2780034" y="127000"/>
                </a:lnTo>
                <a:lnTo>
                  <a:pt x="2784003" y="122237"/>
                </a:lnTo>
                <a:lnTo>
                  <a:pt x="2794719" y="113109"/>
                </a:lnTo>
                <a:lnTo>
                  <a:pt x="2799481" y="108347"/>
                </a:lnTo>
                <a:lnTo>
                  <a:pt x="2801466" y="105966"/>
                </a:lnTo>
                <a:lnTo>
                  <a:pt x="2803450" y="103187"/>
                </a:lnTo>
                <a:lnTo>
                  <a:pt x="2832422" y="73025"/>
                </a:lnTo>
                <a:lnTo>
                  <a:pt x="2831628" y="69850"/>
                </a:lnTo>
                <a:lnTo>
                  <a:pt x="2830437" y="66675"/>
                </a:lnTo>
                <a:lnTo>
                  <a:pt x="2828850" y="64294"/>
                </a:lnTo>
                <a:lnTo>
                  <a:pt x="2826866" y="61119"/>
                </a:lnTo>
                <a:lnTo>
                  <a:pt x="2817341" y="50403"/>
                </a:lnTo>
                <a:lnTo>
                  <a:pt x="2815356" y="47228"/>
                </a:lnTo>
                <a:lnTo>
                  <a:pt x="2813769" y="44847"/>
                </a:lnTo>
                <a:lnTo>
                  <a:pt x="2812578" y="41672"/>
                </a:lnTo>
                <a:lnTo>
                  <a:pt x="2812181" y="38894"/>
                </a:lnTo>
                <a:lnTo>
                  <a:pt x="2812181" y="35719"/>
                </a:lnTo>
                <a:lnTo>
                  <a:pt x="2812975" y="32544"/>
                </a:lnTo>
                <a:lnTo>
                  <a:pt x="2815356" y="28972"/>
                </a:lnTo>
                <a:lnTo>
                  <a:pt x="2818928" y="25400"/>
                </a:lnTo>
                <a:lnTo>
                  <a:pt x="2822500" y="22225"/>
                </a:lnTo>
                <a:lnTo>
                  <a:pt x="2827262" y="19050"/>
                </a:lnTo>
                <a:lnTo>
                  <a:pt x="2831628" y="16669"/>
                </a:lnTo>
                <a:lnTo>
                  <a:pt x="2835597" y="15081"/>
                </a:lnTo>
                <a:lnTo>
                  <a:pt x="2840359" y="14287"/>
                </a:lnTo>
                <a:lnTo>
                  <a:pt x="2844725" y="14287"/>
                </a:lnTo>
                <a:lnTo>
                  <a:pt x="2849487" y="14287"/>
                </a:lnTo>
                <a:lnTo>
                  <a:pt x="2853456" y="14684"/>
                </a:lnTo>
                <a:lnTo>
                  <a:pt x="2858219" y="15875"/>
                </a:lnTo>
                <a:lnTo>
                  <a:pt x="2862981" y="16669"/>
                </a:lnTo>
                <a:lnTo>
                  <a:pt x="2872109" y="19844"/>
                </a:lnTo>
                <a:lnTo>
                  <a:pt x="2881634" y="23812"/>
                </a:lnTo>
                <a:lnTo>
                  <a:pt x="2890366" y="27781"/>
                </a:lnTo>
                <a:lnTo>
                  <a:pt x="2891953" y="22225"/>
                </a:lnTo>
                <a:lnTo>
                  <a:pt x="2893937" y="17462"/>
                </a:lnTo>
                <a:lnTo>
                  <a:pt x="2895525" y="13097"/>
                </a:lnTo>
                <a:lnTo>
                  <a:pt x="2898303" y="9128"/>
                </a:lnTo>
                <a:lnTo>
                  <a:pt x="2900287" y="6350"/>
                </a:lnTo>
                <a:lnTo>
                  <a:pt x="2903066" y="3572"/>
                </a:lnTo>
                <a:lnTo>
                  <a:pt x="2905844" y="1587"/>
                </a:lnTo>
                <a:lnTo>
                  <a:pt x="2909019" y="397"/>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3146276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1"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6981092"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6981092" y="1847852"/>
            <a:ext cx="4614913" cy="4371976"/>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7" name="Picture Placeholder 3">
            <a:extLst>
              <a:ext uri="{FF2B5EF4-FFF2-40B4-BE49-F238E27FC236}">
                <a16:creationId xmlns:a16="http://schemas.microsoft.com/office/drawing/2014/main" id="{34EC7119-31C7-5340-B816-0A6AC2E4663B}"/>
              </a:ext>
            </a:extLst>
          </p:cNvPr>
          <p:cNvSpPr>
            <a:spLocks noGrp="1"/>
          </p:cNvSpPr>
          <p:nvPr>
            <p:ph type="pic" sz="quarter" idx="10"/>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1980518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DC244F-A9DB-A148-89F6-1A83F2055457}"/>
              </a:ext>
            </a:extLst>
          </p:cNvPr>
          <p:cNvGrpSpPr/>
          <p:nvPr userDrawn="1"/>
        </p:nvGrpSpPr>
        <p:grpSpPr>
          <a:xfrm>
            <a:off x="515404" y="1336363"/>
            <a:ext cx="11161193" cy="4781048"/>
            <a:chOff x="320332" y="1336363"/>
            <a:chExt cx="11496833" cy="4781048"/>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320332" y="1336363"/>
              <a:ext cx="2796032"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1" name="Rectangle 30">
              <a:extLst>
                <a:ext uri="{FF2B5EF4-FFF2-40B4-BE49-F238E27FC236}">
                  <a16:creationId xmlns:a16="http://schemas.microsoft.com/office/drawing/2014/main" id="{F3E519B5-D781-454B-9367-95A1D0EB5A60}"/>
                </a:ext>
              </a:extLst>
            </p:cNvPr>
            <p:cNvSpPr/>
            <p:nvPr userDrawn="1"/>
          </p:nvSpPr>
          <p:spPr>
            <a:xfrm>
              <a:off x="3210559" y="1336363"/>
              <a:ext cx="2796032"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6118380" y="1336363"/>
              <a:ext cx="2796032"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3" name="Rectangle 32">
              <a:extLst>
                <a:ext uri="{FF2B5EF4-FFF2-40B4-BE49-F238E27FC236}">
                  <a16:creationId xmlns:a16="http://schemas.microsoft.com/office/drawing/2014/main" id="{0BEE5378-5F2B-4644-84A0-59665EB6DE2A}"/>
                </a:ext>
              </a:extLst>
            </p:cNvPr>
            <p:cNvSpPr/>
            <p:nvPr userDrawn="1"/>
          </p:nvSpPr>
          <p:spPr>
            <a:xfrm>
              <a:off x="9021133" y="1336363"/>
              <a:ext cx="2796032" cy="47810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01042" y="457209"/>
            <a:ext cx="10851171" cy="539749"/>
          </a:xfrm>
        </p:spPr>
        <p:txBody>
          <a:bodyPr anchor="b">
            <a:noAutofit/>
          </a:bodyPr>
          <a:lstStyle>
            <a:lvl1pPr>
              <a:defRPr sz="3299">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D6E716C-4DA6-2442-8873-FAE427A2816A}"/>
              </a:ext>
            </a:extLst>
          </p:cNvPr>
          <p:cNvSpPr>
            <a:spLocks noGrp="1"/>
          </p:cNvSpPr>
          <p:nvPr>
            <p:ph type="pic" idx="1"/>
          </p:nvPr>
        </p:nvSpPr>
        <p:spPr>
          <a:xfrm>
            <a:off x="683100"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4" name="Text Placeholder 3">
            <a:extLst>
              <a:ext uri="{FF2B5EF4-FFF2-40B4-BE49-F238E27FC236}">
                <a16:creationId xmlns:a16="http://schemas.microsoft.com/office/drawing/2014/main" id="{A333C4C6-8746-A64B-AE8B-5A92A0D2ED01}"/>
              </a:ext>
            </a:extLst>
          </p:cNvPr>
          <p:cNvSpPr>
            <a:spLocks noGrp="1"/>
          </p:cNvSpPr>
          <p:nvPr>
            <p:ph type="body" sz="half" idx="2"/>
          </p:nvPr>
        </p:nvSpPr>
        <p:spPr>
          <a:xfrm>
            <a:off x="514686" y="3653809"/>
            <a:ext cx="2698040"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1796"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0" name="Text Placeholder 3">
            <a:extLst>
              <a:ext uri="{FF2B5EF4-FFF2-40B4-BE49-F238E27FC236}">
                <a16:creationId xmlns:a16="http://schemas.microsoft.com/office/drawing/2014/main" id="{227227A9-0DF8-4A42-A397-CA464BAD8F7E}"/>
              </a:ext>
            </a:extLst>
          </p:cNvPr>
          <p:cNvSpPr>
            <a:spLocks noGrp="1"/>
          </p:cNvSpPr>
          <p:nvPr>
            <p:ph type="body" sz="half" idx="13"/>
          </p:nvPr>
        </p:nvSpPr>
        <p:spPr>
          <a:xfrm>
            <a:off x="3333413" y="3653809"/>
            <a:ext cx="2702243"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6143465" y="3653809"/>
            <a:ext cx="2714405"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C8FACB63-C27F-F944-A3BC-E2CCE0FA3E78}"/>
              </a:ext>
            </a:extLst>
          </p:cNvPr>
          <p:cNvSpPr>
            <a:spLocks noGrp="1"/>
          </p:cNvSpPr>
          <p:nvPr>
            <p:ph type="body" sz="half" idx="15"/>
          </p:nvPr>
        </p:nvSpPr>
        <p:spPr>
          <a:xfrm>
            <a:off x="8962192" y="3653809"/>
            <a:ext cx="2714404"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7" name="Picture Placeholder 2">
            <a:extLst>
              <a:ext uri="{FF2B5EF4-FFF2-40B4-BE49-F238E27FC236}">
                <a16:creationId xmlns:a16="http://schemas.microsoft.com/office/drawing/2014/main" id="{051EAB9C-E956-AF48-B623-CE3EA0911B5A}"/>
              </a:ext>
            </a:extLst>
          </p:cNvPr>
          <p:cNvSpPr>
            <a:spLocks noGrp="1"/>
          </p:cNvSpPr>
          <p:nvPr>
            <p:ph type="pic" idx="16"/>
          </p:nvPr>
        </p:nvSpPr>
        <p:spPr>
          <a:xfrm>
            <a:off x="3483638"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6309737"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9" name="Picture Placeholder 2">
            <a:extLst>
              <a:ext uri="{FF2B5EF4-FFF2-40B4-BE49-F238E27FC236}">
                <a16:creationId xmlns:a16="http://schemas.microsoft.com/office/drawing/2014/main" id="{1D89C37A-9D31-734E-993F-6B1B39AB19E0}"/>
              </a:ext>
            </a:extLst>
          </p:cNvPr>
          <p:cNvSpPr>
            <a:spLocks noGrp="1"/>
          </p:cNvSpPr>
          <p:nvPr>
            <p:ph type="pic" idx="18"/>
          </p:nvPr>
        </p:nvSpPr>
        <p:spPr>
          <a:xfrm>
            <a:off x="9124578"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Tree>
    <p:extLst>
      <p:ext uri="{BB962C8B-B14F-4D97-AF65-F5344CB8AC3E}">
        <p14:creationId xmlns:p14="http://schemas.microsoft.com/office/powerpoint/2010/main" val="1456308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515403" y="1336363"/>
            <a:ext cx="5520252"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6144182" y="1336363"/>
            <a:ext cx="2714404"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3" name="Rectangle 32">
            <a:extLst>
              <a:ext uri="{FF2B5EF4-FFF2-40B4-BE49-F238E27FC236}">
                <a16:creationId xmlns:a16="http://schemas.microsoft.com/office/drawing/2014/main" id="{0BEE5378-5F2B-4644-84A0-59665EB6DE2A}"/>
              </a:ext>
            </a:extLst>
          </p:cNvPr>
          <p:cNvSpPr/>
          <p:nvPr userDrawn="1"/>
        </p:nvSpPr>
        <p:spPr>
          <a:xfrm>
            <a:off x="8962192" y="1336363"/>
            <a:ext cx="2714404"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01042" y="457209"/>
            <a:ext cx="10851171" cy="539749"/>
          </a:xfrm>
        </p:spPr>
        <p:txBody>
          <a:bodyPr anchor="b">
            <a:noAutofit/>
          </a:bodyPr>
          <a:lstStyle>
            <a:lvl1pPr>
              <a:defRPr sz="3299">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D6E716C-4DA6-2442-8873-FAE427A2816A}"/>
              </a:ext>
            </a:extLst>
          </p:cNvPr>
          <p:cNvSpPr>
            <a:spLocks noGrp="1"/>
          </p:cNvSpPr>
          <p:nvPr>
            <p:ph type="pic" idx="1"/>
          </p:nvPr>
        </p:nvSpPr>
        <p:spPr>
          <a:xfrm>
            <a:off x="807359"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4" name="Text Placeholder 3">
            <a:extLst>
              <a:ext uri="{FF2B5EF4-FFF2-40B4-BE49-F238E27FC236}">
                <a16:creationId xmlns:a16="http://schemas.microsoft.com/office/drawing/2014/main" id="{A333C4C6-8746-A64B-AE8B-5A92A0D2ED01}"/>
              </a:ext>
            </a:extLst>
          </p:cNvPr>
          <p:cNvSpPr>
            <a:spLocks noGrp="1"/>
          </p:cNvSpPr>
          <p:nvPr>
            <p:ph type="body" sz="half" idx="2"/>
          </p:nvPr>
        </p:nvSpPr>
        <p:spPr>
          <a:xfrm>
            <a:off x="807360" y="3653809"/>
            <a:ext cx="4941650"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1796"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6143465" y="3653809"/>
            <a:ext cx="2714405"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C8FACB63-C27F-F944-A3BC-E2CCE0FA3E78}"/>
              </a:ext>
            </a:extLst>
          </p:cNvPr>
          <p:cNvSpPr>
            <a:spLocks noGrp="1"/>
          </p:cNvSpPr>
          <p:nvPr>
            <p:ph type="body" sz="half" idx="15"/>
          </p:nvPr>
        </p:nvSpPr>
        <p:spPr>
          <a:xfrm>
            <a:off x="8962192" y="3653809"/>
            <a:ext cx="2714404"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7" name="Picture Placeholder 2">
            <a:extLst>
              <a:ext uri="{FF2B5EF4-FFF2-40B4-BE49-F238E27FC236}">
                <a16:creationId xmlns:a16="http://schemas.microsoft.com/office/drawing/2014/main" id="{051EAB9C-E956-AF48-B623-CE3EA0911B5A}"/>
              </a:ext>
            </a:extLst>
          </p:cNvPr>
          <p:cNvSpPr>
            <a:spLocks noGrp="1"/>
          </p:cNvSpPr>
          <p:nvPr>
            <p:ph type="pic" idx="16"/>
          </p:nvPr>
        </p:nvSpPr>
        <p:spPr>
          <a:xfrm>
            <a:off x="3359377"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6309737"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9" name="Picture Placeholder 2">
            <a:extLst>
              <a:ext uri="{FF2B5EF4-FFF2-40B4-BE49-F238E27FC236}">
                <a16:creationId xmlns:a16="http://schemas.microsoft.com/office/drawing/2014/main" id="{1D89C37A-9D31-734E-993F-6B1B39AB19E0}"/>
              </a:ext>
            </a:extLst>
          </p:cNvPr>
          <p:cNvSpPr>
            <a:spLocks noGrp="1"/>
          </p:cNvSpPr>
          <p:nvPr>
            <p:ph type="pic" idx="18"/>
          </p:nvPr>
        </p:nvSpPr>
        <p:spPr>
          <a:xfrm>
            <a:off x="9124578"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Tree>
    <p:extLst>
      <p:ext uri="{BB962C8B-B14F-4D97-AF65-F5344CB8AC3E}">
        <p14:creationId xmlns:p14="http://schemas.microsoft.com/office/powerpoint/2010/main" val="255225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F9645-3C84-4F3C-88FF-81CFACFF8F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C91ADA-EFD2-4517-B9B3-9D47DF2C7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C53C0-51EC-4269-B9ED-2C118782D360}"/>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5" name="Footer Placeholder 4">
            <a:extLst>
              <a:ext uri="{FF2B5EF4-FFF2-40B4-BE49-F238E27FC236}">
                <a16:creationId xmlns:a16="http://schemas.microsoft.com/office/drawing/2014/main" id="{C252E04B-5D42-434B-8F27-996B8AAB6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BA483B-1EA9-474D-ADB8-13C29AA509E6}"/>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3205921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550829" y="1336363"/>
            <a:ext cx="3628123"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1" name="Rectangle 30">
            <a:extLst>
              <a:ext uri="{FF2B5EF4-FFF2-40B4-BE49-F238E27FC236}">
                <a16:creationId xmlns:a16="http://schemas.microsoft.com/office/drawing/2014/main" id="{F3E519B5-D781-454B-9367-95A1D0EB5A60}"/>
              </a:ext>
            </a:extLst>
          </p:cNvPr>
          <p:cNvSpPr/>
          <p:nvPr userDrawn="1"/>
        </p:nvSpPr>
        <p:spPr>
          <a:xfrm>
            <a:off x="4303033" y="1336363"/>
            <a:ext cx="3628123"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8055238" y="1336363"/>
            <a:ext cx="3628123"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50829" y="457209"/>
            <a:ext cx="10801383" cy="539749"/>
          </a:xfrm>
        </p:spPr>
        <p:txBody>
          <a:bodyPr anchor="b">
            <a:noAutofit/>
          </a:bodyPr>
          <a:lstStyle>
            <a:lvl1pPr>
              <a:defRPr sz="3299">
                <a:solidFill>
                  <a:schemeClr val="accent1"/>
                </a:solidFill>
              </a:defRPr>
            </a:lvl1pPr>
          </a:lstStyle>
          <a:p>
            <a:r>
              <a:rPr lang="en-US"/>
              <a:t>Click to edit Master title style</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8560"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8266893" y="3497537"/>
            <a:ext cx="3194797" cy="2445640"/>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8266893" y="1519514"/>
            <a:ext cx="3194797"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17" name="Text Placeholder 3">
            <a:extLst>
              <a:ext uri="{FF2B5EF4-FFF2-40B4-BE49-F238E27FC236}">
                <a16:creationId xmlns:a16="http://schemas.microsoft.com/office/drawing/2014/main" id="{3ADBAF09-F4C3-A04E-B2AC-66ADF6D1C4B1}"/>
              </a:ext>
            </a:extLst>
          </p:cNvPr>
          <p:cNvSpPr>
            <a:spLocks noGrp="1"/>
          </p:cNvSpPr>
          <p:nvPr>
            <p:ph type="body" sz="half" idx="18"/>
          </p:nvPr>
        </p:nvSpPr>
        <p:spPr>
          <a:xfrm>
            <a:off x="4511041" y="3497537"/>
            <a:ext cx="3194797" cy="2445640"/>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18" name="Picture Placeholder 2">
            <a:extLst>
              <a:ext uri="{FF2B5EF4-FFF2-40B4-BE49-F238E27FC236}">
                <a16:creationId xmlns:a16="http://schemas.microsoft.com/office/drawing/2014/main" id="{B0346EA8-D8EA-0E4E-BD1F-E91EA26FB548}"/>
              </a:ext>
            </a:extLst>
          </p:cNvPr>
          <p:cNvSpPr>
            <a:spLocks noGrp="1"/>
          </p:cNvSpPr>
          <p:nvPr>
            <p:ph type="pic" idx="19"/>
          </p:nvPr>
        </p:nvSpPr>
        <p:spPr>
          <a:xfrm>
            <a:off x="4511041" y="1519514"/>
            <a:ext cx="3194797"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19" name="Text Placeholder 3">
            <a:extLst>
              <a:ext uri="{FF2B5EF4-FFF2-40B4-BE49-F238E27FC236}">
                <a16:creationId xmlns:a16="http://schemas.microsoft.com/office/drawing/2014/main" id="{B6C27941-F9B8-524D-B3AA-468C150DF6EF}"/>
              </a:ext>
            </a:extLst>
          </p:cNvPr>
          <p:cNvSpPr>
            <a:spLocks noGrp="1"/>
          </p:cNvSpPr>
          <p:nvPr>
            <p:ph type="body" sz="half" idx="20"/>
          </p:nvPr>
        </p:nvSpPr>
        <p:spPr>
          <a:xfrm>
            <a:off x="770285" y="3497537"/>
            <a:ext cx="3194797" cy="2445640"/>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4" name="Picture Placeholder 2">
            <a:extLst>
              <a:ext uri="{FF2B5EF4-FFF2-40B4-BE49-F238E27FC236}">
                <a16:creationId xmlns:a16="http://schemas.microsoft.com/office/drawing/2014/main" id="{083B7CCF-1A8E-1E45-8297-BE5BBC7AD8C6}"/>
              </a:ext>
            </a:extLst>
          </p:cNvPr>
          <p:cNvSpPr>
            <a:spLocks noGrp="1"/>
          </p:cNvSpPr>
          <p:nvPr>
            <p:ph type="pic" idx="21"/>
          </p:nvPr>
        </p:nvSpPr>
        <p:spPr>
          <a:xfrm>
            <a:off x="770285" y="1519514"/>
            <a:ext cx="3194797"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Tree>
    <p:extLst>
      <p:ext uri="{BB962C8B-B14F-4D97-AF65-F5344CB8AC3E}">
        <p14:creationId xmlns:p14="http://schemas.microsoft.com/office/powerpoint/2010/main" val="3066639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89EADDD-BF17-5645-A224-C668504B51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90" t="1046" r="10927" b="9545"/>
          <a:stretch/>
        </p:blipFill>
        <p:spPr>
          <a:xfrm>
            <a:off x="8706287" y="4277362"/>
            <a:ext cx="3467318" cy="3449631"/>
          </a:xfrm>
          <a:prstGeom prst="rect">
            <a:avLst/>
          </a:prstGeom>
        </p:spPr>
      </p:pic>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9" y="6356362"/>
            <a:ext cx="411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138AA9-92EA-B64B-BCF7-FC426BA66A05}" type="slidenum">
              <a:rPr lang="en-US" smtClean="0"/>
              <a:pPr/>
              <a:t>‹#›</a:t>
            </a:fld>
            <a:endParaRPr lang="en-US"/>
          </a:p>
        </p:txBody>
      </p:sp>
      <p:sp>
        <p:nvSpPr>
          <p:cNvPr id="8" name="Title 1">
            <a:extLst>
              <a:ext uri="{FF2B5EF4-FFF2-40B4-BE49-F238E27FC236}">
                <a16:creationId xmlns:a16="http://schemas.microsoft.com/office/drawing/2014/main" id="{6FA58583-CB1A-2A4F-B55A-CD5C12223BF2}"/>
              </a:ext>
            </a:extLst>
          </p:cNvPr>
          <p:cNvSpPr>
            <a:spLocks noGrp="1"/>
          </p:cNvSpPr>
          <p:nvPr>
            <p:ph type="ctrTitle"/>
          </p:nvPr>
        </p:nvSpPr>
        <p:spPr>
          <a:xfrm>
            <a:off x="539362" y="455075"/>
            <a:ext cx="10975305" cy="826478"/>
          </a:xfrm>
          <a:prstGeom prst="rect">
            <a:avLst/>
          </a:prstGeom>
        </p:spPr>
        <p:txBody>
          <a:bodyPr anchor="b">
            <a:normAutofit/>
          </a:bodyPr>
          <a:lstStyle>
            <a:lvl1pPr algn="l">
              <a:defRPr sz="4499" b="0" i="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p>
        </p:txBody>
      </p:sp>
      <p:sp>
        <p:nvSpPr>
          <p:cNvPr id="9" name="Subtitle 2">
            <a:extLst>
              <a:ext uri="{FF2B5EF4-FFF2-40B4-BE49-F238E27FC236}">
                <a16:creationId xmlns:a16="http://schemas.microsoft.com/office/drawing/2014/main" id="{C9F560D7-C43A-CB4F-813A-2F8797642A70}"/>
              </a:ext>
            </a:extLst>
          </p:cNvPr>
          <p:cNvSpPr>
            <a:spLocks noGrp="1"/>
          </p:cNvSpPr>
          <p:nvPr>
            <p:ph type="subTitle" idx="11"/>
          </p:nvPr>
        </p:nvSpPr>
        <p:spPr>
          <a:xfrm>
            <a:off x="557747" y="1280104"/>
            <a:ext cx="10942200" cy="502377"/>
          </a:xfrm>
          <a:prstGeom prst="rect">
            <a:avLst/>
          </a:prstGeom>
        </p:spPr>
        <p:txBody>
          <a:bodyPr/>
          <a:lstStyle>
            <a:lvl1pPr marL="0" indent="0" algn="l">
              <a:buNone/>
              <a:defRPr sz="2399" b="0" i="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60040C24-3B8D-E74F-BF51-0F0957CA422B}"/>
              </a:ext>
            </a:extLst>
          </p:cNvPr>
          <p:cNvSpPr>
            <a:spLocks noGrp="1"/>
          </p:cNvSpPr>
          <p:nvPr>
            <p:ph idx="12"/>
          </p:nvPr>
        </p:nvSpPr>
        <p:spPr>
          <a:xfrm>
            <a:off x="539361" y="2106579"/>
            <a:ext cx="10960587" cy="4070383"/>
          </a:xfrm>
          <a:prstGeom prst="rect">
            <a:avLst/>
          </a:prstGeom>
        </p:spPr>
        <p:txBody>
          <a:bodyPr/>
          <a:lstStyle>
            <a:lvl1pPr>
              <a:defRPr sz="2399" b="0" i="0">
                <a:latin typeface="Roboto" panose="02000000000000000000" pitchFamily="2" charset="0"/>
                <a:ea typeface="Roboto" panose="02000000000000000000" pitchFamily="2" charset="0"/>
                <a:cs typeface="Roboto" panose="02000000000000000000" pitchFamily="2" charset="0"/>
              </a:defRPr>
            </a:lvl1pPr>
            <a:lvl2pPr>
              <a:defRPr sz="2199" b="0" i="0">
                <a:latin typeface="Roboto" panose="02000000000000000000" pitchFamily="2" charset="0"/>
                <a:ea typeface="Roboto" panose="02000000000000000000" pitchFamily="2" charset="0"/>
                <a:cs typeface="Roboto" panose="02000000000000000000" pitchFamily="2" charset="0"/>
              </a:defRPr>
            </a:lvl2pPr>
            <a:lvl3pPr>
              <a:defRPr sz="1999" b="0" i="0">
                <a:latin typeface="Roboto" panose="02000000000000000000" pitchFamily="2" charset="0"/>
                <a:ea typeface="Roboto" panose="02000000000000000000" pitchFamily="2" charset="0"/>
                <a:cs typeface="Roboto" panose="020000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9820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8/12/2025</a:t>
            </a:fld>
            <a:endParaRPr lang="en-US"/>
          </a:p>
        </p:txBody>
      </p:sp>
      <p:sp>
        <p:nvSpPr>
          <p:cNvPr id="5" name="Footer Placeholder 4"/>
          <p:cNvSpPr>
            <a:spLocks noGrp="1"/>
          </p:cNvSpPr>
          <p:nvPr>
            <p:ph type="ftr" sz="quarter" idx="11"/>
          </p:nvPr>
        </p:nvSpPr>
        <p:spPr/>
        <p:txBody>
          <a:bodyPr/>
          <a:lstStyle/>
          <a:p>
            <a:r>
              <a:rPr lang="en-US"/>
              <a:t>STUDENT PROJECT - Preliminary Data Collected - 8/23/2019 – 8/15/2022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6883297"/>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8/12/2025</a:t>
            </a:fld>
            <a:endParaRPr lang="en-US"/>
          </a:p>
        </p:txBody>
      </p:sp>
      <p:sp>
        <p:nvSpPr>
          <p:cNvPr id="5" name="Footer Placeholder 4"/>
          <p:cNvSpPr>
            <a:spLocks noGrp="1"/>
          </p:cNvSpPr>
          <p:nvPr>
            <p:ph type="ftr" sz="quarter" idx="11"/>
          </p:nvPr>
        </p:nvSpPr>
        <p:spPr/>
        <p:txBody>
          <a:bodyPr/>
          <a:lstStyle/>
          <a:p>
            <a:r>
              <a:rPr lang="en-US"/>
              <a:t>STUDENT PROJECT - Preliminary Data Collected - 8/23/2019 – 8/15/2022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74336620"/>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8/12/2025</a:t>
            </a:fld>
            <a:endParaRPr lang="en-US"/>
          </a:p>
        </p:txBody>
      </p:sp>
      <p:sp>
        <p:nvSpPr>
          <p:cNvPr id="5" name="Footer Placeholder 4"/>
          <p:cNvSpPr>
            <a:spLocks noGrp="1"/>
          </p:cNvSpPr>
          <p:nvPr>
            <p:ph type="ftr" sz="quarter" idx="11"/>
          </p:nvPr>
        </p:nvSpPr>
        <p:spPr/>
        <p:txBody>
          <a:bodyPr/>
          <a:lstStyle/>
          <a:p>
            <a:r>
              <a:rPr lang="en-US"/>
              <a:t>STUDENT PROJECT - Preliminary Data Collected - 8/23/2019 – 8/15/2022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9966390"/>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8/12/2025</a:t>
            </a:fld>
            <a:endParaRPr lang="en-US"/>
          </a:p>
        </p:txBody>
      </p:sp>
      <p:sp>
        <p:nvSpPr>
          <p:cNvPr id="6" name="Footer Placeholder 5"/>
          <p:cNvSpPr>
            <a:spLocks noGrp="1"/>
          </p:cNvSpPr>
          <p:nvPr>
            <p:ph type="ftr" sz="quarter" idx="11"/>
          </p:nvPr>
        </p:nvSpPr>
        <p:spPr/>
        <p:txBody>
          <a:bodyPr/>
          <a:lstStyle/>
          <a:p>
            <a:r>
              <a:rPr lang="en-US"/>
              <a:t>STUDENT PROJECT - Preliminary Data Collected - 8/23/2019 – 8/15/2022</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07621436"/>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8/12/2025</a:t>
            </a:fld>
            <a:endParaRPr lang="en-US"/>
          </a:p>
        </p:txBody>
      </p:sp>
      <p:sp>
        <p:nvSpPr>
          <p:cNvPr id="8" name="Footer Placeholder 7"/>
          <p:cNvSpPr>
            <a:spLocks noGrp="1"/>
          </p:cNvSpPr>
          <p:nvPr>
            <p:ph type="ftr" sz="quarter" idx="11"/>
          </p:nvPr>
        </p:nvSpPr>
        <p:spPr/>
        <p:txBody>
          <a:bodyPr/>
          <a:lstStyle/>
          <a:p>
            <a:r>
              <a:rPr lang="en-US"/>
              <a:t>STUDENT PROJECT - Preliminary Data Collected - 8/23/2019 – 8/15/2022</a:t>
            </a:r>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980529"/>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8/12/2025</a:t>
            </a:fld>
            <a:endParaRPr lang="en-US"/>
          </a:p>
        </p:txBody>
      </p:sp>
      <p:sp>
        <p:nvSpPr>
          <p:cNvPr id="4" name="Footer Placeholder 3"/>
          <p:cNvSpPr>
            <a:spLocks noGrp="1"/>
          </p:cNvSpPr>
          <p:nvPr>
            <p:ph type="ftr" sz="quarter" idx="11"/>
          </p:nvPr>
        </p:nvSpPr>
        <p:spPr/>
        <p:txBody>
          <a:bodyPr/>
          <a:lstStyle/>
          <a:p>
            <a:r>
              <a:rPr lang="en-US"/>
              <a:t>STUDENT PROJECT - Preliminary Data Collected - 8/23/2019 – 8/15/2022</a:t>
            </a:r>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42804415"/>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8/12/2025</a:t>
            </a:fld>
            <a:endParaRPr lang="en-US"/>
          </a:p>
        </p:txBody>
      </p:sp>
      <p:sp>
        <p:nvSpPr>
          <p:cNvPr id="3" name="Footer Placeholder 2"/>
          <p:cNvSpPr>
            <a:spLocks noGrp="1"/>
          </p:cNvSpPr>
          <p:nvPr>
            <p:ph type="ftr" sz="quarter" idx="11"/>
          </p:nvPr>
        </p:nvSpPr>
        <p:spPr/>
        <p:txBody>
          <a:bodyPr/>
          <a:lstStyle/>
          <a:p>
            <a:r>
              <a:rPr lang="en-US"/>
              <a:t>STUDENT PROJECT - Preliminary Data Collected - 8/23/2019 – 8/15/2022</a:t>
            </a:r>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5911231"/>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8/12/2025</a:t>
            </a:fld>
            <a:endParaRPr lang="en-US"/>
          </a:p>
        </p:txBody>
      </p:sp>
      <p:sp>
        <p:nvSpPr>
          <p:cNvPr id="6" name="Footer Placeholder 5"/>
          <p:cNvSpPr>
            <a:spLocks noGrp="1"/>
          </p:cNvSpPr>
          <p:nvPr>
            <p:ph type="ftr" sz="quarter" idx="11"/>
          </p:nvPr>
        </p:nvSpPr>
        <p:spPr/>
        <p:txBody>
          <a:bodyPr/>
          <a:lstStyle/>
          <a:p>
            <a:r>
              <a:rPr lang="en-US"/>
              <a:t>STUDENT PROJECT - Preliminary Data Collected - 8/23/2019 – 8/15/2022</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422771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999D-9ED5-4FE2-B397-EE3B09BE6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8EB74-F744-43FF-AD16-FE757D08D4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63DB5A-3E37-464B-8B7E-D4B37CC18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DEA08F-CA43-4B94-8619-3B4E232D2D0B}"/>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6" name="Footer Placeholder 5">
            <a:extLst>
              <a:ext uri="{FF2B5EF4-FFF2-40B4-BE49-F238E27FC236}">
                <a16:creationId xmlns:a16="http://schemas.microsoft.com/office/drawing/2014/main" id="{CDAE904C-11D9-440E-A18E-C6D0E9EA7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D91EC-9F88-4D30-B281-8676638398E0}"/>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571204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8/12/2025</a:t>
            </a:fld>
            <a:endParaRPr lang="en-US"/>
          </a:p>
        </p:txBody>
      </p:sp>
      <p:sp>
        <p:nvSpPr>
          <p:cNvPr id="6" name="Footer Placeholder 5"/>
          <p:cNvSpPr>
            <a:spLocks noGrp="1"/>
          </p:cNvSpPr>
          <p:nvPr>
            <p:ph type="ftr" sz="quarter" idx="11"/>
          </p:nvPr>
        </p:nvSpPr>
        <p:spPr/>
        <p:txBody>
          <a:bodyPr/>
          <a:lstStyle/>
          <a:p>
            <a:r>
              <a:rPr lang="en-US"/>
              <a:t>STUDENT PROJECT - Preliminary Data Collected - 8/23/2019 – 8/15/2022</a:t>
            </a:r>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78452771"/>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8/12/2025</a:t>
            </a:fld>
            <a:endParaRPr lang="en-US"/>
          </a:p>
        </p:txBody>
      </p:sp>
      <p:sp>
        <p:nvSpPr>
          <p:cNvPr id="5" name="Footer Placeholder 4"/>
          <p:cNvSpPr>
            <a:spLocks noGrp="1"/>
          </p:cNvSpPr>
          <p:nvPr>
            <p:ph type="ftr" sz="quarter" idx="11"/>
          </p:nvPr>
        </p:nvSpPr>
        <p:spPr/>
        <p:txBody>
          <a:bodyPr/>
          <a:lstStyle/>
          <a:p>
            <a:r>
              <a:rPr lang="en-US"/>
              <a:t>STUDENT PROJECT - Preliminary Data Collected - 8/23/2019 – 8/15/2022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67067629"/>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8/12/2025</a:t>
            </a:fld>
            <a:endParaRPr lang="en-US"/>
          </a:p>
        </p:txBody>
      </p:sp>
      <p:sp>
        <p:nvSpPr>
          <p:cNvPr id="5" name="Footer Placeholder 4"/>
          <p:cNvSpPr>
            <a:spLocks noGrp="1"/>
          </p:cNvSpPr>
          <p:nvPr>
            <p:ph type="ftr" sz="quarter" idx="11"/>
          </p:nvPr>
        </p:nvSpPr>
        <p:spPr/>
        <p:txBody>
          <a:bodyPr/>
          <a:lstStyle/>
          <a:p>
            <a:r>
              <a:rPr lang="en-US"/>
              <a:t>STUDENT PROJECT - Preliminary Data Collected - 8/23/2019 – 8/15/2022</a:t>
            </a:r>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8154749"/>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97EDC9C-C53A-9044-AC5D-282FBBDDDF5E}"/>
              </a:ext>
            </a:extLst>
          </p:cNvPr>
          <p:cNvSpPr/>
          <p:nvPr userDrawn="1"/>
        </p:nvSpPr>
        <p:spPr>
          <a:xfrm>
            <a:off x="496846" y="5985684"/>
            <a:ext cx="4887953" cy="872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Title 1">
            <a:extLst>
              <a:ext uri="{FF2B5EF4-FFF2-40B4-BE49-F238E27FC236}">
                <a16:creationId xmlns:a16="http://schemas.microsoft.com/office/drawing/2014/main" id="{31FD3389-4170-B545-888A-4B44743AA78F}"/>
              </a:ext>
            </a:extLst>
          </p:cNvPr>
          <p:cNvSpPr>
            <a:spLocks noGrp="1"/>
          </p:cNvSpPr>
          <p:nvPr>
            <p:ph type="ctrTitle"/>
          </p:nvPr>
        </p:nvSpPr>
        <p:spPr>
          <a:xfrm>
            <a:off x="602097" y="1732513"/>
            <a:ext cx="8266331" cy="2387600"/>
          </a:xfrm>
        </p:spPr>
        <p:txBody>
          <a:bodyPr anchor="b"/>
          <a:lstStyle>
            <a:lvl1pPr algn="l">
              <a:defRPr sz="4498" b="1" i="0">
                <a:latin typeface="Frutiger LT Std 45 Light" panose="020B0402020204020204" pitchFamily="34" charset="77"/>
                <a:ea typeface="Roboto" panose="02000000000000000000" pitchFamily="2" charset="0"/>
                <a:cs typeface="Roboto" panose="02000000000000000000" pitchFamily="2" charset="0"/>
              </a:defRPr>
            </a:lvl1pPr>
          </a:lstStyle>
          <a:p>
            <a:r>
              <a:rPr lang="en-US"/>
              <a:t>Click to edit Master title style</a:t>
            </a:r>
          </a:p>
        </p:txBody>
      </p:sp>
      <p:sp>
        <p:nvSpPr>
          <p:cNvPr id="8" name="Subtitle 2">
            <a:extLst>
              <a:ext uri="{FF2B5EF4-FFF2-40B4-BE49-F238E27FC236}">
                <a16:creationId xmlns:a16="http://schemas.microsoft.com/office/drawing/2014/main" id="{D7BD8943-180D-6849-A950-C6BBAC8D36CC}"/>
              </a:ext>
            </a:extLst>
          </p:cNvPr>
          <p:cNvSpPr>
            <a:spLocks noGrp="1"/>
          </p:cNvSpPr>
          <p:nvPr>
            <p:ph type="subTitle" idx="1"/>
          </p:nvPr>
        </p:nvSpPr>
        <p:spPr>
          <a:xfrm>
            <a:off x="602130" y="4212188"/>
            <a:ext cx="8091008" cy="784830"/>
          </a:xfrm>
        </p:spPr>
        <p:txBody>
          <a:bodyPr>
            <a:normAutofit/>
          </a:bodyPr>
          <a:lstStyle>
            <a:lvl1pPr marL="0" indent="0" algn="l">
              <a:lnSpc>
                <a:spcPct val="100000"/>
              </a:lnSpc>
              <a:buNone/>
              <a:defRPr sz="2398" b="0" i="0">
                <a:solidFill>
                  <a:schemeClr val="accent6">
                    <a:lumMod val="50000"/>
                  </a:schemeClr>
                </a:solidFill>
                <a:latin typeface="Frutiger LT Std 55 Roman" panose="020B0602020204020204" pitchFamily="34" charset="77"/>
                <a:ea typeface="Roboto" panose="02000000000000000000" pitchFamily="2" charset="0"/>
                <a:cs typeface="Roboto" panose="02000000000000000000" pitchFamily="2" charset="0"/>
              </a:defRPr>
            </a:lvl1pPr>
            <a:lvl2pPr marL="342681" indent="0" algn="ctr">
              <a:buNone/>
              <a:defRPr sz="1500"/>
            </a:lvl2pPr>
            <a:lvl3pPr marL="685361" indent="0" algn="ctr">
              <a:buNone/>
              <a:defRPr sz="1350"/>
            </a:lvl3pPr>
            <a:lvl4pPr marL="1028041" indent="0" algn="ctr">
              <a:buNone/>
              <a:defRPr sz="1200"/>
            </a:lvl4pPr>
            <a:lvl5pPr marL="1370724" indent="0" algn="ctr">
              <a:buNone/>
              <a:defRPr sz="1200"/>
            </a:lvl5pPr>
            <a:lvl6pPr marL="1713405" indent="0" algn="ctr">
              <a:buNone/>
              <a:defRPr sz="1200"/>
            </a:lvl6pPr>
            <a:lvl7pPr marL="2056086" indent="0" algn="ctr">
              <a:buNone/>
              <a:defRPr sz="1200"/>
            </a:lvl7pPr>
            <a:lvl8pPr marL="2398766" indent="0" algn="ctr">
              <a:buNone/>
              <a:defRPr sz="1200"/>
            </a:lvl8pPr>
            <a:lvl9pPr marL="2741446" indent="0" algn="ctr">
              <a:buNone/>
              <a:defRPr sz="1200"/>
            </a:lvl9pPr>
          </a:lstStyle>
          <a:p>
            <a:r>
              <a:rPr lang="en-US"/>
              <a:t>Click to edit Master subtitle style</a:t>
            </a:r>
          </a:p>
        </p:txBody>
      </p:sp>
      <p:sp>
        <p:nvSpPr>
          <p:cNvPr id="13" name="Rectangle 12">
            <a:extLst>
              <a:ext uri="{FF2B5EF4-FFF2-40B4-BE49-F238E27FC236}">
                <a16:creationId xmlns:a16="http://schemas.microsoft.com/office/drawing/2014/main" id="{1C6F690C-17F0-1F42-AED2-1D07448D8FA8}"/>
              </a:ext>
            </a:extLst>
          </p:cNvPr>
          <p:cNvSpPr/>
          <p:nvPr userDrawn="1"/>
        </p:nvSpPr>
        <p:spPr>
          <a:xfrm>
            <a:off x="10121030" y="6275540"/>
            <a:ext cx="1665962" cy="494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pic>
        <p:nvPicPr>
          <p:cNvPr id="3" name="Picture 2">
            <a:extLst>
              <a:ext uri="{FF2B5EF4-FFF2-40B4-BE49-F238E27FC236}">
                <a16:creationId xmlns:a16="http://schemas.microsoft.com/office/drawing/2014/main" id="{F7FED2A1-FBFF-1446-9E3A-DDEB0B5B8333}"/>
              </a:ext>
            </a:extLst>
          </p:cNvPr>
          <p:cNvPicPr>
            <a:picLocks noChangeAspect="1"/>
          </p:cNvPicPr>
          <p:nvPr userDrawn="1"/>
        </p:nvPicPr>
        <p:blipFill rotWithShape="1">
          <a:blip r:embed="rId2"/>
          <a:srcRect l="-1779" r="65015"/>
          <a:stretch/>
        </p:blipFill>
        <p:spPr>
          <a:xfrm>
            <a:off x="602095" y="518409"/>
            <a:ext cx="2286000" cy="584200"/>
          </a:xfrm>
          <a:prstGeom prst="rect">
            <a:avLst/>
          </a:prstGeom>
        </p:spPr>
      </p:pic>
      <p:pic>
        <p:nvPicPr>
          <p:cNvPr id="4" name="Picture 3">
            <a:extLst>
              <a:ext uri="{FF2B5EF4-FFF2-40B4-BE49-F238E27FC236}">
                <a16:creationId xmlns:a16="http://schemas.microsoft.com/office/drawing/2014/main" id="{733BE8DE-307D-C346-92B7-D6AF89C6A492}"/>
              </a:ext>
            </a:extLst>
          </p:cNvPr>
          <p:cNvPicPr>
            <a:picLocks noChangeAspect="1"/>
          </p:cNvPicPr>
          <p:nvPr userDrawn="1"/>
        </p:nvPicPr>
        <p:blipFill>
          <a:blip r:embed="rId3"/>
          <a:stretch>
            <a:fillRect/>
          </a:stretch>
        </p:blipFill>
        <p:spPr>
          <a:xfrm>
            <a:off x="9099072" y="3514578"/>
            <a:ext cx="2946400" cy="3187700"/>
          </a:xfrm>
          <a:prstGeom prst="rect">
            <a:avLst/>
          </a:prstGeom>
        </p:spPr>
      </p:pic>
    </p:spTree>
    <p:extLst>
      <p:ext uri="{BB962C8B-B14F-4D97-AF65-F5344CB8AC3E}">
        <p14:creationId xmlns:p14="http://schemas.microsoft.com/office/powerpoint/2010/main" val="3398330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C5C742A-F9CD-1040-9A35-B9880502E9CC}"/>
              </a:ext>
            </a:extLst>
          </p:cNvPr>
          <p:cNvSpPr/>
          <p:nvPr userDrawn="1"/>
        </p:nvSpPr>
        <p:spPr>
          <a:xfrm>
            <a:off x="5" y="6073170"/>
            <a:ext cx="12315463" cy="784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a:extLst>
              <a:ext uri="{FF2B5EF4-FFF2-40B4-BE49-F238E27FC236}">
                <a16:creationId xmlns:a16="http://schemas.microsoft.com/office/drawing/2014/main" id="{2937B88B-4396-C94A-90CB-8DBD06A86AD4}"/>
              </a:ext>
            </a:extLst>
          </p:cNvPr>
          <p:cNvSpPr>
            <a:spLocks noGrp="1"/>
          </p:cNvSpPr>
          <p:nvPr>
            <p:ph type="ctrTitle"/>
          </p:nvPr>
        </p:nvSpPr>
        <p:spPr>
          <a:xfrm>
            <a:off x="602096" y="1732513"/>
            <a:ext cx="5879856" cy="2387600"/>
          </a:xfrm>
        </p:spPr>
        <p:txBody>
          <a:bodyPr anchor="b"/>
          <a:lstStyle>
            <a:lvl1pPr algn="l">
              <a:defRPr sz="4498" b="1" i="0">
                <a:latin typeface="Frutiger LT Std 45 Light" panose="020B0402020204020204" pitchFamily="34" charset="77"/>
                <a:ea typeface="Roboto" panose="02000000000000000000" pitchFamily="2" charset="0"/>
                <a:cs typeface="Roboto" panose="020000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6C7F2D9-F687-054E-9384-22DE565DC816}"/>
              </a:ext>
            </a:extLst>
          </p:cNvPr>
          <p:cNvSpPr>
            <a:spLocks noGrp="1"/>
          </p:cNvSpPr>
          <p:nvPr>
            <p:ph type="subTitle" idx="1"/>
          </p:nvPr>
        </p:nvSpPr>
        <p:spPr>
          <a:xfrm>
            <a:off x="602131" y="4212188"/>
            <a:ext cx="5879822" cy="784830"/>
          </a:xfrm>
        </p:spPr>
        <p:txBody>
          <a:bodyPr>
            <a:normAutofit/>
          </a:bodyPr>
          <a:lstStyle>
            <a:lvl1pPr marL="0" indent="0" algn="l">
              <a:buNone/>
              <a:defRPr sz="2398" b="0" i="0">
                <a:solidFill>
                  <a:schemeClr val="accent6">
                    <a:lumMod val="50000"/>
                  </a:schemeClr>
                </a:solidFill>
                <a:latin typeface="Frutiger LT Std 55 Roman" panose="020B0602020204020204" pitchFamily="34" charset="77"/>
                <a:ea typeface="Roboto" panose="02000000000000000000" pitchFamily="2" charset="0"/>
                <a:cs typeface="Roboto" panose="02000000000000000000" pitchFamily="2" charset="0"/>
              </a:defRPr>
            </a:lvl1pPr>
            <a:lvl2pPr marL="342681" indent="0" algn="ctr">
              <a:buNone/>
              <a:defRPr sz="1500"/>
            </a:lvl2pPr>
            <a:lvl3pPr marL="685361" indent="0" algn="ctr">
              <a:buNone/>
              <a:defRPr sz="1350"/>
            </a:lvl3pPr>
            <a:lvl4pPr marL="1028041" indent="0" algn="ctr">
              <a:buNone/>
              <a:defRPr sz="1200"/>
            </a:lvl4pPr>
            <a:lvl5pPr marL="1370724" indent="0" algn="ctr">
              <a:buNone/>
              <a:defRPr sz="1200"/>
            </a:lvl5pPr>
            <a:lvl6pPr marL="1713405" indent="0" algn="ctr">
              <a:buNone/>
              <a:defRPr sz="1200"/>
            </a:lvl6pPr>
            <a:lvl7pPr marL="2056086" indent="0" algn="ctr">
              <a:buNone/>
              <a:defRPr sz="1200"/>
            </a:lvl7pPr>
            <a:lvl8pPr marL="2398766" indent="0" algn="ctr">
              <a:buNone/>
              <a:defRPr sz="1200"/>
            </a:lvl8pPr>
            <a:lvl9pPr marL="2741446" indent="0" algn="ctr">
              <a:buNone/>
              <a:defRPr sz="1200"/>
            </a:lvl9pPr>
          </a:lstStyle>
          <a:p>
            <a:r>
              <a:rPr lang="en-US"/>
              <a:t>Click to edit Master subtitle style</a:t>
            </a:r>
          </a:p>
        </p:txBody>
      </p:sp>
      <p:sp>
        <p:nvSpPr>
          <p:cNvPr id="15" name="Picture Placeholder 14">
            <a:extLst>
              <a:ext uri="{FF2B5EF4-FFF2-40B4-BE49-F238E27FC236}">
                <a16:creationId xmlns:a16="http://schemas.microsoft.com/office/drawing/2014/main" id="{9BEB1572-7F6E-B84B-8305-DA82B8C21232}"/>
              </a:ext>
            </a:extLst>
          </p:cNvPr>
          <p:cNvSpPr>
            <a:spLocks noGrp="1"/>
          </p:cNvSpPr>
          <p:nvPr>
            <p:ph type="pic" sz="quarter" idx="14"/>
          </p:nvPr>
        </p:nvSpPr>
        <p:spPr>
          <a:xfrm>
            <a:off x="6481952" y="-103860"/>
            <a:ext cx="7215749" cy="7065719"/>
          </a:xfrm>
          <a:prstGeom prst="ellipse">
            <a:avLst/>
          </a:prstGeom>
        </p:spPr>
        <p:txBody>
          <a:bodyPr/>
          <a:lstStyle/>
          <a:p>
            <a:endParaRPr lang="en-US"/>
          </a:p>
        </p:txBody>
      </p:sp>
      <p:pic>
        <p:nvPicPr>
          <p:cNvPr id="11" name="Picture 10">
            <a:extLst>
              <a:ext uri="{FF2B5EF4-FFF2-40B4-BE49-F238E27FC236}">
                <a16:creationId xmlns:a16="http://schemas.microsoft.com/office/drawing/2014/main" id="{FC032B40-CBC5-A74B-A3CC-78F48E18799B}"/>
              </a:ext>
            </a:extLst>
          </p:cNvPr>
          <p:cNvPicPr>
            <a:picLocks noChangeAspect="1"/>
          </p:cNvPicPr>
          <p:nvPr userDrawn="1"/>
        </p:nvPicPr>
        <p:blipFill rotWithShape="1">
          <a:blip r:embed="rId2"/>
          <a:srcRect l="-2" r="64499"/>
          <a:stretch/>
        </p:blipFill>
        <p:spPr>
          <a:xfrm>
            <a:off x="695393" y="578069"/>
            <a:ext cx="2286000" cy="584200"/>
          </a:xfrm>
          <a:prstGeom prst="rect">
            <a:avLst/>
          </a:prstGeom>
        </p:spPr>
      </p:pic>
    </p:spTree>
    <p:extLst>
      <p:ext uri="{BB962C8B-B14F-4D97-AF65-F5344CB8AC3E}">
        <p14:creationId xmlns:p14="http://schemas.microsoft.com/office/powerpoint/2010/main" val="835888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CACAD9-54F3-8742-98A1-6EA48E1C96C2}"/>
              </a:ext>
            </a:extLst>
          </p:cNvPr>
          <p:cNvPicPr>
            <a:picLocks noChangeAspect="1"/>
          </p:cNvPicPr>
          <p:nvPr userDrawn="1"/>
        </p:nvPicPr>
        <p:blipFill>
          <a:blip r:embed="rId2">
            <a:alphaModFix amt="39000"/>
          </a:blip>
          <a:stretch>
            <a:fillRect/>
          </a:stretch>
        </p:blipFill>
        <p:spPr>
          <a:xfrm>
            <a:off x="6573078" y="531917"/>
            <a:ext cx="5959280" cy="6447324"/>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a:xfrm>
            <a:off x="539363" y="365126"/>
            <a:ext cx="6650339" cy="1596014"/>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76198" y="1825625"/>
            <a:ext cx="5830584"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4038601" y="6356362"/>
            <a:ext cx="4114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E0138AA9-92EA-B64B-BCF7-FC426BA66A05}" type="slidenum">
              <a:rPr lang="en-US" smtClean="0"/>
              <a:pPr/>
              <a:t>‹#›</a:t>
            </a:fld>
            <a:endParaRPr lang="en-US"/>
          </a:p>
        </p:txBody>
      </p:sp>
      <p:sp>
        <p:nvSpPr>
          <p:cNvPr id="11" name="Content Placeholder 2">
            <a:extLst>
              <a:ext uri="{FF2B5EF4-FFF2-40B4-BE49-F238E27FC236}">
                <a16:creationId xmlns:a16="http://schemas.microsoft.com/office/drawing/2014/main" id="{7044C2E2-D83C-1345-B3E7-525DD88A8223}"/>
              </a:ext>
            </a:extLst>
          </p:cNvPr>
          <p:cNvSpPr>
            <a:spLocks noGrp="1"/>
          </p:cNvSpPr>
          <p:nvPr>
            <p:ph idx="10"/>
          </p:nvPr>
        </p:nvSpPr>
        <p:spPr>
          <a:xfrm>
            <a:off x="7447183" y="2405074"/>
            <a:ext cx="4339811" cy="3748089"/>
          </a:xfrm>
        </p:spPr>
        <p:txBody>
          <a:bodyPr/>
          <a:lstStyle/>
          <a:p>
            <a:pPr lvl="0"/>
            <a:r>
              <a:rPr lang="en-US"/>
              <a:t>Click to edit Master text styles</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E7E917D5-EEA0-C37A-A0AD-E48449D9EC2E}"/>
              </a:ext>
            </a:extLst>
          </p:cNvPr>
          <p:cNvSpPr txBox="1"/>
          <p:nvPr userDrawn="1"/>
        </p:nvSpPr>
        <p:spPr>
          <a:xfrm>
            <a:off x="1932495" y="6249971"/>
            <a:ext cx="3582185" cy="369204"/>
          </a:xfrm>
          <a:prstGeom prst="rect">
            <a:avLst/>
          </a:prstGeom>
          <a:solidFill>
            <a:schemeClr val="bg1"/>
          </a:solidFill>
        </p:spPr>
        <p:txBody>
          <a:bodyPr wrap="square" rtlCol="0">
            <a:spAutoFit/>
          </a:bodyPr>
          <a:lstStyle/>
          <a:p>
            <a:endParaRPr lang="en-US" sz="1799" dirty="0"/>
          </a:p>
        </p:txBody>
      </p:sp>
    </p:spTree>
    <p:extLst>
      <p:ext uri="{BB962C8B-B14F-4D97-AF65-F5344CB8AC3E}">
        <p14:creationId xmlns:p14="http://schemas.microsoft.com/office/powerpoint/2010/main" val="132095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8A4ABE-1DC6-CD4D-8E0B-D24E8914482F}"/>
              </a:ext>
            </a:extLst>
          </p:cNvPr>
          <p:cNvPicPr>
            <a:picLocks noChangeAspect="1"/>
          </p:cNvPicPr>
          <p:nvPr userDrawn="1"/>
        </p:nvPicPr>
        <p:blipFill>
          <a:blip r:embed="rId2"/>
          <a:stretch>
            <a:fillRect/>
          </a:stretch>
        </p:blipFill>
        <p:spPr>
          <a:xfrm>
            <a:off x="9585960"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58799" y="1847854"/>
            <a:ext cx="11084559"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8"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4" name="TextBox 3">
            <a:extLst>
              <a:ext uri="{FF2B5EF4-FFF2-40B4-BE49-F238E27FC236}">
                <a16:creationId xmlns:a16="http://schemas.microsoft.com/office/drawing/2014/main" id="{422ABB07-3B6F-55D8-5A2F-401309656EAC}"/>
              </a:ext>
            </a:extLst>
          </p:cNvPr>
          <p:cNvSpPr txBox="1"/>
          <p:nvPr userDrawn="1"/>
        </p:nvSpPr>
        <p:spPr>
          <a:xfrm>
            <a:off x="1932496" y="6199192"/>
            <a:ext cx="3978111" cy="369204"/>
          </a:xfrm>
          <a:prstGeom prst="rect">
            <a:avLst/>
          </a:prstGeom>
          <a:solidFill>
            <a:schemeClr val="bg1"/>
          </a:solidFill>
        </p:spPr>
        <p:txBody>
          <a:bodyPr wrap="square" rtlCol="0">
            <a:spAutoFit/>
          </a:bodyPr>
          <a:lstStyle/>
          <a:p>
            <a:endParaRPr lang="en-US" sz="1799" dirty="0"/>
          </a:p>
        </p:txBody>
      </p:sp>
    </p:spTree>
    <p:extLst>
      <p:ext uri="{BB962C8B-B14F-4D97-AF65-F5344CB8AC3E}">
        <p14:creationId xmlns:p14="http://schemas.microsoft.com/office/powerpoint/2010/main" val="1024252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BC5B92-96B7-D342-961A-0F61E2BB4622}"/>
              </a:ext>
            </a:extLst>
          </p:cNvPr>
          <p:cNvPicPr>
            <a:picLocks noChangeAspect="1"/>
          </p:cNvPicPr>
          <p:nvPr userDrawn="1"/>
        </p:nvPicPr>
        <p:blipFill>
          <a:blip r:embed="rId2"/>
          <a:stretch>
            <a:fillRect/>
          </a:stretch>
        </p:blipFill>
        <p:spPr>
          <a:xfrm>
            <a:off x="9585960"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838202" y="1825625"/>
            <a:ext cx="4973320"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239001"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6" name="Content Placeholder 2">
            <a:extLst>
              <a:ext uri="{FF2B5EF4-FFF2-40B4-BE49-F238E27FC236}">
                <a16:creationId xmlns:a16="http://schemas.microsoft.com/office/drawing/2014/main" id="{DE8C61EF-44C1-B740-A096-C66503C138D6}"/>
              </a:ext>
            </a:extLst>
          </p:cNvPr>
          <p:cNvSpPr>
            <a:spLocks noGrp="1"/>
          </p:cNvSpPr>
          <p:nvPr>
            <p:ph idx="10"/>
          </p:nvPr>
        </p:nvSpPr>
        <p:spPr>
          <a:xfrm>
            <a:off x="6380483" y="1825625"/>
            <a:ext cx="4973320" cy="43513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88276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A51D2C-CB1D-CA40-8B1A-590226776896}"/>
              </a:ext>
            </a:extLst>
          </p:cNvPr>
          <p:cNvPicPr>
            <a:picLocks noChangeAspect="1"/>
          </p:cNvPicPr>
          <p:nvPr userDrawn="1"/>
        </p:nvPicPr>
        <p:blipFill>
          <a:blip r:embed="rId2"/>
          <a:stretch>
            <a:fillRect/>
          </a:stretch>
        </p:blipFill>
        <p:spPr>
          <a:xfrm>
            <a:off x="9585960"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58799" y="1847854"/>
            <a:ext cx="11084559"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8"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Tree>
    <p:extLst>
      <p:ext uri="{BB962C8B-B14F-4D97-AF65-F5344CB8AC3E}">
        <p14:creationId xmlns:p14="http://schemas.microsoft.com/office/powerpoint/2010/main" val="2755542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8621" y="1709742"/>
            <a:ext cx="11098059" cy="2852737"/>
          </a:xfrm>
        </p:spPr>
        <p:txBody>
          <a:bodyPr anchor="b">
            <a:normAutofit/>
          </a:bodyPr>
          <a:lstStyle>
            <a:lvl1pPr>
              <a:defRPr sz="4398"/>
            </a:lvl1pPr>
          </a:lstStyle>
          <a:p>
            <a:r>
              <a:rPr lang="en-US"/>
              <a:t>Click to edit Master title style</a:t>
            </a:r>
          </a:p>
        </p:txBody>
      </p:sp>
      <p:sp>
        <p:nvSpPr>
          <p:cNvPr id="3" name="Text Placeholder 2"/>
          <p:cNvSpPr>
            <a:spLocks noGrp="1"/>
          </p:cNvSpPr>
          <p:nvPr>
            <p:ph type="body" idx="1"/>
          </p:nvPr>
        </p:nvSpPr>
        <p:spPr>
          <a:xfrm>
            <a:off x="538621" y="4589467"/>
            <a:ext cx="11098059" cy="1500187"/>
          </a:xfrm>
        </p:spPr>
        <p:txBody>
          <a:bodyPr>
            <a:normAutofit/>
          </a:bodyPr>
          <a:lstStyle>
            <a:lvl1pPr marL="0" indent="0">
              <a:buNone/>
              <a:defRPr sz="2798">
                <a:solidFill>
                  <a:schemeClr val="tx1"/>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fld id="{E0138AA9-92EA-B64B-BCF7-FC426BA66A05}" type="slidenum">
              <a:rPr lang="en-US" smtClean="0"/>
              <a:pPr/>
              <a:t>‹#›</a:t>
            </a:fld>
            <a:endParaRPr lang="en-US"/>
          </a:p>
        </p:txBody>
      </p:sp>
      <p:pic>
        <p:nvPicPr>
          <p:cNvPr id="6" name="Picture 5">
            <a:extLst>
              <a:ext uri="{FF2B5EF4-FFF2-40B4-BE49-F238E27FC236}">
                <a16:creationId xmlns:a16="http://schemas.microsoft.com/office/drawing/2014/main" id="{2C1F3292-E38F-7845-8B4A-A0E1F4A092E4}"/>
              </a:ext>
            </a:extLst>
          </p:cNvPr>
          <p:cNvPicPr>
            <a:picLocks noChangeAspect="1"/>
          </p:cNvPicPr>
          <p:nvPr userDrawn="1"/>
        </p:nvPicPr>
        <p:blipFill>
          <a:blip r:embed="rId2"/>
          <a:stretch>
            <a:fillRect/>
          </a:stretch>
        </p:blipFill>
        <p:spPr>
          <a:xfrm>
            <a:off x="8186057" y="-158298"/>
            <a:ext cx="4303526" cy="4655970"/>
          </a:xfrm>
          <a:prstGeom prst="rect">
            <a:avLst/>
          </a:prstGeom>
        </p:spPr>
      </p:pic>
    </p:spTree>
    <p:extLst>
      <p:ext uri="{BB962C8B-B14F-4D97-AF65-F5344CB8AC3E}">
        <p14:creationId xmlns:p14="http://schemas.microsoft.com/office/powerpoint/2010/main" val="340764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A6FB-EE5C-4699-AB63-31E31765C1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66196-5019-4264-B4CB-9191902CF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88C3B-DC33-4E94-8303-6BFEE71291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AD563-3942-499D-B579-5A4D193D3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B5994-E746-452A-96EB-B0E787C007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185EA0-EA05-495B-965D-37F8FA3721C7}"/>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8" name="Footer Placeholder 7">
            <a:extLst>
              <a:ext uri="{FF2B5EF4-FFF2-40B4-BE49-F238E27FC236}">
                <a16:creationId xmlns:a16="http://schemas.microsoft.com/office/drawing/2014/main" id="{24B84AF2-D3AA-45E1-BF1B-62654DCC37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4D92D7-74BD-41A2-BBE4-5D9A8FFDC0F5}"/>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739543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1E16-F5F1-134F-814E-9BE1D9000544}"/>
              </a:ext>
            </a:extLst>
          </p:cNvPr>
          <p:cNvSpPr>
            <a:spLocks noGrp="1"/>
          </p:cNvSpPr>
          <p:nvPr>
            <p:ph type="title"/>
          </p:nvPr>
        </p:nvSpPr>
        <p:spPr>
          <a:xfrm>
            <a:off x="560264" y="1528579"/>
            <a:ext cx="6290514" cy="3033898"/>
          </a:xfrm>
        </p:spPr>
        <p:txBody>
          <a:bodyPr anchor="b"/>
          <a:lstStyle>
            <a:lvl1pPr>
              <a:defRPr sz="4498">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4F04-F2B6-A440-8B12-3A4D8FBFC90A}"/>
              </a:ext>
            </a:extLst>
          </p:cNvPr>
          <p:cNvSpPr>
            <a:spLocks noGrp="1"/>
          </p:cNvSpPr>
          <p:nvPr>
            <p:ph type="body" idx="1"/>
          </p:nvPr>
        </p:nvSpPr>
        <p:spPr>
          <a:xfrm>
            <a:off x="560266" y="4589475"/>
            <a:ext cx="11088941" cy="1500187"/>
          </a:xfrm>
        </p:spPr>
        <p:txBody>
          <a:bodyPr>
            <a:normAutofit/>
          </a:bodyPr>
          <a:lstStyle>
            <a:lvl1pPr marL="0" indent="0">
              <a:buNone/>
              <a:defRPr sz="2798">
                <a:solidFill>
                  <a:schemeClr val="tx1"/>
                </a:solidFill>
              </a:defRPr>
            </a:lvl1pPr>
            <a:lvl2pPr marL="342681" indent="0">
              <a:buNone/>
              <a:defRPr sz="1500">
                <a:solidFill>
                  <a:schemeClr val="tx1">
                    <a:tint val="75000"/>
                  </a:schemeClr>
                </a:solidFill>
              </a:defRPr>
            </a:lvl2pPr>
            <a:lvl3pPr marL="685361" indent="0">
              <a:buNone/>
              <a:defRPr sz="1350">
                <a:solidFill>
                  <a:schemeClr val="tx1">
                    <a:tint val="75000"/>
                  </a:schemeClr>
                </a:solidFill>
              </a:defRPr>
            </a:lvl3pPr>
            <a:lvl4pPr marL="1028041" indent="0">
              <a:buNone/>
              <a:defRPr sz="1200">
                <a:solidFill>
                  <a:schemeClr val="tx1">
                    <a:tint val="75000"/>
                  </a:schemeClr>
                </a:solidFill>
              </a:defRPr>
            </a:lvl4pPr>
            <a:lvl5pPr marL="1370724" indent="0">
              <a:buNone/>
              <a:defRPr sz="1200">
                <a:solidFill>
                  <a:schemeClr val="tx1">
                    <a:tint val="75000"/>
                  </a:schemeClr>
                </a:solidFill>
              </a:defRPr>
            </a:lvl5pPr>
            <a:lvl6pPr marL="1713405" indent="0">
              <a:buNone/>
              <a:defRPr sz="1200">
                <a:solidFill>
                  <a:schemeClr val="tx1">
                    <a:tint val="75000"/>
                  </a:schemeClr>
                </a:solidFill>
              </a:defRPr>
            </a:lvl6pPr>
            <a:lvl7pPr marL="2056086" indent="0">
              <a:buNone/>
              <a:defRPr sz="1200">
                <a:solidFill>
                  <a:schemeClr val="tx1">
                    <a:tint val="75000"/>
                  </a:schemeClr>
                </a:solidFill>
              </a:defRPr>
            </a:lvl7pPr>
            <a:lvl8pPr marL="2398766" indent="0">
              <a:buNone/>
              <a:defRPr sz="1200">
                <a:solidFill>
                  <a:schemeClr val="tx1">
                    <a:tint val="75000"/>
                  </a:schemeClr>
                </a:solidFill>
              </a:defRPr>
            </a:lvl8pPr>
            <a:lvl9pPr marL="2741446" indent="0">
              <a:buNone/>
              <a:defRPr sz="12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134B18AB-28EF-7847-B043-B60F18F8EE97}"/>
              </a:ext>
            </a:extLst>
          </p:cNvPr>
          <p:cNvSpPr>
            <a:spLocks noGrp="1"/>
          </p:cNvSpPr>
          <p:nvPr>
            <p:ph type="ftr" sz="quarter" idx="3"/>
          </p:nvPr>
        </p:nvSpPr>
        <p:spPr>
          <a:xfrm>
            <a:off x="7503925"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pic>
        <p:nvPicPr>
          <p:cNvPr id="6" name="Picture 5">
            <a:extLst>
              <a:ext uri="{FF2B5EF4-FFF2-40B4-BE49-F238E27FC236}">
                <a16:creationId xmlns:a16="http://schemas.microsoft.com/office/drawing/2014/main" id="{98C63649-9964-EE47-A934-8E8F5A33F760}"/>
              </a:ext>
            </a:extLst>
          </p:cNvPr>
          <p:cNvPicPr>
            <a:picLocks noChangeAspect="1"/>
          </p:cNvPicPr>
          <p:nvPr userDrawn="1"/>
        </p:nvPicPr>
        <p:blipFill>
          <a:blip r:embed="rId2"/>
          <a:stretch>
            <a:fillRect/>
          </a:stretch>
        </p:blipFill>
        <p:spPr>
          <a:xfrm>
            <a:off x="7934034" y="-184417"/>
            <a:ext cx="4534530" cy="4905892"/>
          </a:xfrm>
          <a:prstGeom prst="rect">
            <a:avLst/>
          </a:prstGeom>
        </p:spPr>
      </p:pic>
    </p:spTree>
    <p:extLst>
      <p:ext uri="{BB962C8B-B14F-4D97-AF65-F5344CB8AC3E}">
        <p14:creationId xmlns:p14="http://schemas.microsoft.com/office/powerpoint/2010/main" val="194234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9E88F2-B19E-C74A-AD8E-C9D5BB24EFA9}"/>
              </a:ext>
            </a:extLst>
          </p:cNvPr>
          <p:cNvSpPr>
            <a:spLocks noGrp="1"/>
          </p:cNvSpPr>
          <p:nvPr>
            <p:ph type="ftr" sz="quarter" idx="10"/>
          </p:nvPr>
        </p:nvSpPr>
        <p:spPr/>
        <p:txBody>
          <a:bodyPr/>
          <a:lstStyle/>
          <a:p>
            <a:fld id="{E0138AA9-92EA-B64B-BCF7-FC426BA66A05}" type="slidenum">
              <a:rPr lang="en-US" smtClean="0"/>
              <a:pPr/>
              <a:t>‹#›</a:t>
            </a:fld>
            <a:endParaRPr lang="en-US"/>
          </a:p>
        </p:txBody>
      </p:sp>
      <p:graphicFrame>
        <p:nvGraphicFramePr>
          <p:cNvPr id="4" name="Chart 3">
            <a:extLst>
              <a:ext uri="{FF2B5EF4-FFF2-40B4-BE49-F238E27FC236}">
                <a16:creationId xmlns:a16="http://schemas.microsoft.com/office/drawing/2014/main" id="{D763A285-AB75-4145-A570-86F78A5F5122}"/>
              </a:ext>
            </a:extLst>
          </p:cNvPr>
          <p:cNvGraphicFramePr/>
          <p:nvPr userDrawn="1"/>
        </p:nvGraphicFramePr>
        <p:xfrm>
          <a:off x="598322" y="776476"/>
          <a:ext cx="6880569" cy="480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Diagonal Corners Snipped 1">
            <a:extLst>
              <a:ext uri="{FF2B5EF4-FFF2-40B4-BE49-F238E27FC236}">
                <a16:creationId xmlns:a16="http://schemas.microsoft.com/office/drawing/2014/main" id="{1888B042-D524-974E-830C-BB9940D2DF0B}"/>
              </a:ext>
            </a:extLst>
          </p:cNvPr>
          <p:cNvSpPr/>
          <p:nvPr userDrawn="1"/>
        </p:nvSpPr>
        <p:spPr bwMode="auto">
          <a:xfrm>
            <a:off x="7853086" y="0"/>
            <a:ext cx="4338917" cy="6858000"/>
          </a:xfrm>
          <a:prstGeom prst="snip2DiagRect">
            <a:avLst>
              <a:gd name="adj1" fmla="val 0"/>
              <a:gd name="adj2" fmla="val 24113"/>
            </a:avLst>
          </a:prstGeom>
          <a:solidFill>
            <a:schemeClr val="accent1"/>
          </a:solidFill>
          <a:ln w="63500" cap="flat">
            <a:noFill/>
            <a:prstDash val="solid"/>
            <a:miter lim="800000"/>
            <a:headEnd/>
            <a:tailEnd/>
          </a:ln>
        </p:spPr>
        <p:txBody>
          <a:bodyPr vert="horz" wrap="square" lIns="91392" tIns="45696" rIns="91392" bIns="45696" numCol="1" rtlCol="0" anchor="t" anchorCtr="0" compatLnSpc="1">
            <a:prstTxWarp prst="textNoShape">
              <a:avLst/>
            </a:prstTxWarp>
          </a:bodyPr>
          <a:lstStyle/>
          <a:p>
            <a:pPr algn="ctr"/>
            <a:endParaRPr lang="fr-CA" sz="1798"/>
          </a:p>
        </p:txBody>
      </p:sp>
      <p:sp>
        <p:nvSpPr>
          <p:cNvPr id="6" name="Title 1">
            <a:extLst>
              <a:ext uri="{FF2B5EF4-FFF2-40B4-BE49-F238E27FC236}">
                <a16:creationId xmlns:a16="http://schemas.microsoft.com/office/drawing/2014/main" id="{95B61F60-2EED-5A45-8DE1-E2FF8C2AD05D}"/>
              </a:ext>
            </a:extLst>
          </p:cNvPr>
          <p:cNvSpPr>
            <a:spLocks noGrp="1"/>
          </p:cNvSpPr>
          <p:nvPr>
            <p:ph type="title"/>
          </p:nvPr>
        </p:nvSpPr>
        <p:spPr>
          <a:xfrm>
            <a:off x="8153404" y="632012"/>
            <a:ext cx="3932237" cy="1600200"/>
          </a:xfrm>
        </p:spPr>
        <p:txBody>
          <a:bodyPr anchor="b">
            <a:normAutofit/>
          </a:bodyPr>
          <a:lstStyle>
            <a:lvl1pPr>
              <a:defRPr sz="2798">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FBF7D006-73B8-4445-AC2E-C6FAC7F6DA7D}"/>
              </a:ext>
            </a:extLst>
          </p:cNvPr>
          <p:cNvSpPr>
            <a:spLocks noGrp="1"/>
          </p:cNvSpPr>
          <p:nvPr>
            <p:ph type="body" sz="half" idx="2"/>
          </p:nvPr>
        </p:nvSpPr>
        <p:spPr>
          <a:xfrm>
            <a:off x="8153404" y="2232212"/>
            <a:ext cx="3932237" cy="3811588"/>
          </a:xfrm>
        </p:spPr>
        <p:txBody>
          <a:bodyPr>
            <a:normAutofit/>
          </a:bodyPr>
          <a:lstStyle>
            <a:lvl1pPr marL="0" indent="0">
              <a:buNone/>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Tree>
    <p:extLst>
      <p:ext uri="{BB962C8B-B14F-4D97-AF65-F5344CB8AC3E}">
        <p14:creationId xmlns:p14="http://schemas.microsoft.com/office/powerpoint/2010/main" val="610959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69D955-B5AB-C942-B7E2-08F8FE2EB652}"/>
              </a:ext>
            </a:extLst>
          </p:cNvPr>
          <p:cNvPicPr>
            <a:picLocks noChangeAspect="1"/>
          </p:cNvPicPr>
          <p:nvPr userDrawn="1"/>
        </p:nvPicPr>
        <p:blipFill>
          <a:blip r:embed="rId2"/>
          <a:stretch>
            <a:fillRect/>
          </a:stretch>
        </p:blipFill>
        <p:spPr>
          <a:xfrm>
            <a:off x="-388903" y="2618400"/>
            <a:ext cx="2946400" cy="3187700"/>
          </a:xfrm>
          <a:prstGeom prst="rect">
            <a:avLst/>
          </a:prstGeom>
        </p:spPr>
      </p:pic>
      <p:sp>
        <p:nvSpPr>
          <p:cNvPr id="2" name="Title 1">
            <a:extLst>
              <a:ext uri="{FF2B5EF4-FFF2-40B4-BE49-F238E27FC236}">
                <a16:creationId xmlns:a16="http://schemas.microsoft.com/office/drawing/2014/main" id="{336C1E16-F5F1-134F-814E-9BE1D9000544}"/>
              </a:ext>
            </a:extLst>
          </p:cNvPr>
          <p:cNvSpPr>
            <a:spLocks noGrp="1"/>
          </p:cNvSpPr>
          <p:nvPr>
            <p:ph type="title"/>
          </p:nvPr>
        </p:nvSpPr>
        <p:spPr>
          <a:xfrm>
            <a:off x="588724" y="331610"/>
            <a:ext cx="11034976" cy="1499520"/>
          </a:xfrm>
        </p:spPr>
        <p:txBody>
          <a:bodyPr anchor="b"/>
          <a:lstStyle>
            <a:lvl1pPr>
              <a:defRPr sz="4498">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4F04-F2B6-A440-8B12-3A4D8FBFC90A}"/>
              </a:ext>
            </a:extLst>
          </p:cNvPr>
          <p:cNvSpPr>
            <a:spLocks noGrp="1"/>
          </p:cNvSpPr>
          <p:nvPr>
            <p:ph type="body" idx="1" hasCustomPrompt="1"/>
          </p:nvPr>
        </p:nvSpPr>
        <p:spPr>
          <a:xfrm>
            <a:off x="588726" y="1876929"/>
            <a:ext cx="11022902" cy="741475"/>
          </a:xfrm>
        </p:spPr>
        <p:txBody>
          <a:bodyPr>
            <a:normAutofit/>
          </a:bodyPr>
          <a:lstStyle>
            <a:lvl1pPr marL="0" indent="0">
              <a:buNone/>
              <a:defRPr sz="1998">
                <a:solidFill>
                  <a:schemeClr val="tx2"/>
                </a:solidFill>
              </a:defRPr>
            </a:lvl1pPr>
            <a:lvl2pPr marL="342681" indent="0">
              <a:buNone/>
              <a:defRPr sz="1500">
                <a:solidFill>
                  <a:schemeClr val="tx1">
                    <a:tint val="75000"/>
                  </a:schemeClr>
                </a:solidFill>
              </a:defRPr>
            </a:lvl2pPr>
            <a:lvl3pPr marL="685361" indent="0">
              <a:buNone/>
              <a:defRPr sz="1350">
                <a:solidFill>
                  <a:schemeClr val="tx1">
                    <a:tint val="75000"/>
                  </a:schemeClr>
                </a:solidFill>
              </a:defRPr>
            </a:lvl3pPr>
            <a:lvl4pPr marL="1028041" indent="0">
              <a:buNone/>
              <a:defRPr sz="1200">
                <a:solidFill>
                  <a:schemeClr val="tx1">
                    <a:tint val="75000"/>
                  </a:schemeClr>
                </a:solidFill>
              </a:defRPr>
            </a:lvl4pPr>
            <a:lvl5pPr marL="1370724" indent="0">
              <a:buNone/>
              <a:defRPr sz="1200">
                <a:solidFill>
                  <a:schemeClr val="tx1">
                    <a:tint val="75000"/>
                  </a:schemeClr>
                </a:solidFill>
              </a:defRPr>
            </a:lvl5pPr>
            <a:lvl6pPr marL="1713405" indent="0">
              <a:buNone/>
              <a:defRPr sz="1200">
                <a:solidFill>
                  <a:schemeClr val="tx1">
                    <a:tint val="75000"/>
                  </a:schemeClr>
                </a:solidFill>
              </a:defRPr>
            </a:lvl6pPr>
            <a:lvl7pPr marL="2056086" indent="0">
              <a:buNone/>
              <a:defRPr sz="1200">
                <a:solidFill>
                  <a:schemeClr val="tx1">
                    <a:tint val="75000"/>
                  </a:schemeClr>
                </a:solidFill>
              </a:defRPr>
            </a:lvl7pPr>
            <a:lvl8pPr marL="2398766" indent="0">
              <a:buNone/>
              <a:defRPr sz="1200">
                <a:solidFill>
                  <a:schemeClr val="tx1">
                    <a:tint val="75000"/>
                  </a:schemeClr>
                </a:solidFill>
              </a:defRPr>
            </a:lvl8pPr>
            <a:lvl9pPr marL="2741446" indent="0">
              <a:buNone/>
              <a:defRPr sz="1200">
                <a:solidFill>
                  <a:schemeClr val="tx1">
                    <a:tint val="75000"/>
                  </a:schemeClr>
                </a:solidFill>
              </a:defRPr>
            </a:lvl9pPr>
          </a:lstStyle>
          <a:p>
            <a:pPr lvl="0"/>
            <a:r>
              <a:rPr lang="en-US"/>
              <a:t>Click to edit Master text styles      </a:t>
            </a:r>
          </a:p>
        </p:txBody>
      </p:sp>
      <p:sp>
        <p:nvSpPr>
          <p:cNvPr id="7" name="Footer Placeholder 4">
            <a:extLst>
              <a:ext uri="{FF2B5EF4-FFF2-40B4-BE49-F238E27FC236}">
                <a16:creationId xmlns:a16="http://schemas.microsoft.com/office/drawing/2014/main" id="{134B18AB-28EF-7847-B043-B60F18F8EE97}"/>
              </a:ext>
            </a:extLst>
          </p:cNvPr>
          <p:cNvSpPr>
            <a:spLocks noGrp="1"/>
          </p:cNvSpPr>
          <p:nvPr>
            <p:ph type="ftr" sz="quarter" idx="3"/>
          </p:nvPr>
        </p:nvSpPr>
        <p:spPr>
          <a:xfrm>
            <a:off x="7496826"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12" name="Content Placeholder 2">
            <a:extLst>
              <a:ext uri="{FF2B5EF4-FFF2-40B4-BE49-F238E27FC236}">
                <a16:creationId xmlns:a16="http://schemas.microsoft.com/office/drawing/2014/main" id="{EE750671-2FEE-E44D-ABF9-14CC4CD8740B}"/>
              </a:ext>
            </a:extLst>
          </p:cNvPr>
          <p:cNvSpPr>
            <a:spLocks noGrp="1"/>
          </p:cNvSpPr>
          <p:nvPr>
            <p:ph idx="10"/>
          </p:nvPr>
        </p:nvSpPr>
        <p:spPr>
          <a:xfrm>
            <a:off x="2557499" y="2830285"/>
            <a:ext cx="9054129" cy="3309258"/>
          </a:xfrm>
        </p:spPr>
        <p:txBody>
          <a:bodyPr>
            <a:normAutofit/>
          </a:bodyPr>
          <a:lstStyle>
            <a:lvl1pPr marL="0" marR="0" indent="0" algn="l" defTabSz="685361" rtl="0" eaLnBrk="1" fontAlgn="auto" latinLnBrk="0" hangingPunct="1">
              <a:lnSpc>
                <a:spcPct val="150000"/>
              </a:lnSpc>
              <a:spcBef>
                <a:spcPts val="750"/>
              </a:spcBef>
              <a:spcAft>
                <a:spcPts val="0"/>
              </a:spcAft>
              <a:buClrTx/>
              <a:buSzTx/>
              <a:buFontTx/>
              <a:buNone/>
              <a:tabLst/>
              <a:defRPr sz="1998"/>
            </a:lvl1pPr>
            <a:lvl2pPr>
              <a:defRPr sz="1998"/>
            </a:lvl2pPr>
            <a:lvl3pPr>
              <a:defRPr sz="1998"/>
            </a:lvl3pPr>
            <a:lvl4pPr>
              <a:defRPr sz="1998"/>
            </a:lvl4pPr>
            <a:lvl5pPr>
              <a:defRPr sz="1998"/>
            </a:lvl5pPr>
            <a:lvl6pPr>
              <a:defRPr sz="1500"/>
            </a:lvl6pPr>
            <a:lvl7pPr>
              <a:defRPr sz="1500"/>
            </a:lvl7pPr>
            <a:lvl8pPr>
              <a:defRPr sz="1500"/>
            </a:lvl8pPr>
            <a:lvl9pPr>
              <a:defRPr sz="1500"/>
            </a:lvl9pPr>
          </a:lstStyle>
          <a:p>
            <a:pPr lvl="0"/>
            <a:r>
              <a:rPr lang="en-US"/>
              <a:t>Click to edit Master text styles</a:t>
            </a:r>
          </a:p>
          <a:p>
            <a:pPr lvl="0"/>
            <a:r>
              <a:rPr lang="en-US"/>
              <a:t>   Click to edit Master text styles</a:t>
            </a:r>
          </a:p>
          <a:p>
            <a:pPr lvl="0"/>
            <a:r>
              <a:rPr lang="en-US"/>
              <a:t>     Click to edit Master text styles</a:t>
            </a:r>
          </a:p>
          <a:p>
            <a:pPr lvl="0"/>
            <a:r>
              <a:rPr lang="en-US"/>
              <a:t>   Click to edit Master text styles</a:t>
            </a:r>
          </a:p>
          <a:p>
            <a:pPr lvl="0"/>
            <a:r>
              <a:rPr lang="en-US"/>
              <a:t>Click to edit Master text styles</a:t>
            </a:r>
          </a:p>
        </p:txBody>
      </p:sp>
    </p:spTree>
    <p:extLst>
      <p:ext uri="{BB962C8B-B14F-4D97-AF65-F5344CB8AC3E}">
        <p14:creationId xmlns:p14="http://schemas.microsoft.com/office/powerpoint/2010/main" val="3797329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DCCD05-5FED-7249-838C-AD13D939DD96}"/>
              </a:ext>
            </a:extLst>
          </p:cNvPr>
          <p:cNvSpPr/>
          <p:nvPr userDrawn="1"/>
        </p:nvSpPr>
        <p:spPr>
          <a:xfrm>
            <a:off x="-268939" y="6219839"/>
            <a:ext cx="12765741" cy="79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a:extLst>
              <a:ext uri="{FF2B5EF4-FFF2-40B4-BE49-F238E27FC236}">
                <a16:creationId xmlns:a16="http://schemas.microsoft.com/office/drawing/2014/main" id="{4126A7B4-31AC-3242-9D2E-C152CF611BDE}"/>
              </a:ext>
            </a:extLst>
          </p:cNvPr>
          <p:cNvSpPr>
            <a:spLocks noGrp="1"/>
          </p:cNvSpPr>
          <p:nvPr>
            <p:ph type="title"/>
          </p:nvPr>
        </p:nvSpPr>
        <p:spPr>
          <a:xfrm>
            <a:off x="6983316" y="385767"/>
            <a:ext cx="4656559" cy="1325563"/>
          </a:xfrm>
        </p:spPr>
        <p:txBody>
          <a:bodyPr/>
          <a:lstStyle/>
          <a:p>
            <a:r>
              <a:rPr lang="en-US"/>
              <a:t>Click to edit Master title style</a:t>
            </a:r>
          </a:p>
        </p:txBody>
      </p:sp>
      <p:sp>
        <p:nvSpPr>
          <p:cNvPr id="5" name="Picture Placeholder 3">
            <a:extLst>
              <a:ext uri="{FF2B5EF4-FFF2-40B4-BE49-F238E27FC236}">
                <a16:creationId xmlns:a16="http://schemas.microsoft.com/office/drawing/2014/main" id="{95D1674A-AB9D-BE4D-BA5F-D12AE47833AD}"/>
              </a:ext>
            </a:extLst>
          </p:cNvPr>
          <p:cNvSpPr>
            <a:spLocks noGrp="1"/>
          </p:cNvSpPr>
          <p:nvPr>
            <p:ph type="pic" sz="quarter" idx="14"/>
          </p:nvPr>
        </p:nvSpPr>
        <p:spPr>
          <a:xfrm>
            <a:off x="0" y="0"/>
            <a:ext cx="4080838" cy="6858000"/>
          </a:xfrm>
        </p:spPr>
      </p:sp>
      <p:sp>
        <p:nvSpPr>
          <p:cNvPr id="6" name="Picture Placeholder 5">
            <a:extLst>
              <a:ext uri="{FF2B5EF4-FFF2-40B4-BE49-F238E27FC236}">
                <a16:creationId xmlns:a16="http://schemas.microsoft.com/office/drawing/2014/main" id="{3DD838D4-6E01-C74C-95CC-85EA11E426CB}"/>
              </a:ext>
            </a:extLst>
          </p:cNvPr>
          <p:cNvSpPr>
            <a:spLocks noGrp="1"/>
          </p:cNvSpPr>
          <p:nvPr>
            <p:ph type="pic" sz="quarter" idx="15"/>
          </p:nvPr>
        </p:nvSpPr>
        <p:spPr>
          <a:xfrm>
            <a:off x="4165367" y="1647382"/>
            <a:ext cx="2594027" cy="5210629"/>
          </a:xfrm>
        </p:spPr>
      </p:sp>
      <p:sp>
        <p:nvSpPr>
          <p:cNvPr id="7" name="Content Placeholder 2">
            <a:extLst>
              <a:ext uri="{FF2B5EF4-FFF2-40B4-BE49-F238E27FC236}">
                <a16:creationId xmlns:a16="http://schemas.microsoft.com/office/drawing/2014/main" id="{49EFB40B-5123-494D-8F43-557E08807B71}"/>
              </a:ext>
            </a:extLst>
          </p:cNvPr>
          <p:cNvSpPr>
            <a:spLocks noGrp="1"/>
          </p:cNvSpPr>
          <p:nvPr>
            <p:ph idx="1"/>
          </p:nvPr>
        </p:nvSpPr>
        <p:spPr>
          <a:xfrm>
            <a:off x="7024965" y="1847852"/>
            <a:ext cx="4614913" cy="4371976"/>
          </a:xfrm>
        </p:spPr>
        <p:txBody>
          <a:bodyPr>
            <a:normAutofit/>
          </a:bodyPr>
          <a:lstStyle>
            <a:lvl1pPr>
              <a:defRPr sz="1998"/>
            </a:lvl1pPr>
            <a:lvl2pPr>
              <a:defRPr sz="1998"/>
            </a:lvl2pPr>
            <a:lvl3pPr>
              <a:defRPr sz="1998"/>
            </a:lvl3pPr>
            <a:lvl4pPr>
              <a:defRPr sz="1998"/>
            </a:lvl4pPr>
            <a:lvl5pPr>
              <a:defRPr sz="1998"/>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C1B2C0B4-9EBB-0A45-93AD-A05841B5147D}"/>
              </a:ext>
            </a:extLst>
          </p:cNvPr>
          <p:cNvPicPr>
            <a:picLocks noChangeAspect="1"/>
          </p:cNvPicPr>
          <p:nvPr userDrawn="1"/>
        </p:nvPicPr>
        <p:blipFill>
          <a:blip r:embed="rId2">
            <a:alphaModFix amt="50000"/>
          </a:blip>
          <a:stretch>
            <a:fillRect/>
          </a:stretch>
        </p:blipFill>
        <p:spPr>
          <a:xfrm>
            <a:off x="1995291" y="3854821"/>
            <a:ext cx="2946400" cy="3187700"/>
          </a:xfrm>
          <a:prstGeom prst="rect">
            <a:avLst/>
          </a:prstGeom>
        </p:spPr>
      </p:pic>
    </p:spTree>
    <p:extLst>
      <p:ext uri="{BB962C8B-B14F-4D97-AF65-F5344CB8AC3E}">
        <p14:creationId xmlns:p14="http://schemas.microsoft.com/office/powerpoint/2010/main" val="28091669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13DDF54-A194-E14A-A3A0-E5E6C644EF02}"/>
              </a:ext>
            </a:extLst>
          </p:cNvPr>
          <p:cNvSpPr/>
          <p:nvPr userDrawn="1"/>
        </p:nvSpPr>
        <p:spPr>
          <a:xfrm>
            <a:off x="-286869" y="6161412"/>
            <a:ext cx="12765741" cy="79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a:extLst>
              <a:ext uri="{FF2B5EF4-FFF2-40B4-BE49-F238E27FC236}">
                <a16:creationId xmlns:a16="http://schemas.microsoft.com/office/drawing/2014/main" id="{4126A7B4-31AC-3242-9D2E-C152CF611BDE}"/>
              </a:ext>
            </a:extLst>
          </p:cNvPr>
          <p:cNvSpPr>
            <a:spLocks noGrp="1"/>
          </p:cNvSpPr>
          <p:nvPr>
            <p:ph type="title"/>
          </p:nvPr>
        </p:nvSpPr>
        <p:spPr>
          <a:xfrm>
            <a:off x="6983992" y="385767"/>
            <a:ext cx="4656559" cy="1325563"/>
          </a:xfrm>
        </p:spPr>
        <p:txBody>
          <a:bodyPr/>
          <a:lstStyle>
            <a:lvl1pPr algn="l">
              <a:defRPr/>
            </a:lvl1pPr>
          </a:lstStyle>
          <a:p>
            <a:r>
              <a:rPr lang="en-US"/>
              <a:t>Click to edit Master title style</a:t>
            </a:r>
          </a:p>
        </p:txBody>
      </p:sp>
      <p:sp>
        <p:nvSpPr>
          <p:cNvPr id="7" name="Content Placeholder 2">
            <a:extLst>
              <a:ext uri="{FF2B5EF4-FFF2-40B4-BE49-F238E27FC236}">
                <a16:creationId xmlns:a16="http://schemas.microsoft.com/office/drawing/2014/main" id="{49EFB40B-5123-494D-8F43-557E08807B71}"/>
              </a:ext>
            </a:extLst>
          </p:cNvPr>
          <p:cNvSpPr>
            <a:spLocks noGrp="1"/>
          </p:cNvSpPr>
          <p:nvPr>
            <p:ph idx="1"/>
          </p:nvPr>
        </p:nvSpPr>
        <p:spPr>
          <a:xfrm>
            <a:off x="7025639" y="1847852"/>
            <a:ext cx="4614913" cy="4371976"/>
          </a:xfrm>
        </p:spPr>
        <p:txBody>
          <a:bodyPr>
            <a:normAutofit/>
          </a:bodyPr>
          <a:lstStyle>
            <a:lvl1pPr marL="0" indent="0" algn="l">
              <a:buFontTx/>
              <a:buNone/>
              <a:defRPr sz="1998"/>
            </a:lvl1pPr>
            <a:lvl2pPr>
              <a:defRPr sz="1998"/>
            </a:lvl2pPr>
            <a:lvl3pPr>
              <a:defRPr sz="1998"/>
            </a:lvl3pPr>
            <a:lvl4pPr>
              <a:defRPr sz="1998"/>
            </a:lvl4pPr>
            <a:lvl5pPr>
              <a:defRPr sz="1998"/>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1" name="Picture Placeholder 40">
            <a:extLst>
              <a:ext uri="{FF2B5EF4-FFF2-40B4-BE49-F238E27FC236}">
                <a16:creationId xmlns:a16="http://schemas.microsoft.com/office/drawing/2014/main" id="{83B8BDEA-DC32-744A-9F70-33BDD2DF7BB9}"/>
              </a:ext>
            </a:extLst>
          </p:cNvPr>
          <p:cNvSpPr>
            <a:spLocks noGrp="1"/>
          </p:cNvSpPr>
          <p:nvPr>
            <p:ph type="pic" sz="quarter" idx="14"/>
          </p:nvPr>
        </p:nvSpPr>
        <p:spPr>
          <a:xfrm>
            <a:off x="3" y="0"/>
            <a:ext cx="6908831" cy="6892676"/>
          </a:xfrm>
          <a:custGeom>
            <a:avLst/>
            <a:gdLst>
              <a:gd name="connsiteX0" fmla="*/ 0 w 5181623"/>
              <a:gd name="connsiteY0" fmla="*/ 0 h 6892676"/>
              <a:gd name="connsiteX1" fmla="*/ 4644898 w 5181623"/>
              <a:gd name="connsiteY1" fmla="*/ 0 h 6892676"/>
              <a:gd name="connsiteX2" fmla="*/ 4711273 w 5181623"/>
              <a:gd name="connsiteY2" fmla="*/ 188911 h 6892676"/>
              <a:gd name="connsiteX3" fmla="*/ 4947411 w 5181623"/>
              <a:gd name="connsiteY3" fmla="*/ 1033901 h 6892676"/>
              <a:gd name="connsiteX4" fmla="*/ 5022720 w 5181623"/>
              <a:gd name="connsiteY4" fmla="*/ 1386194 h 6892676"/>
              <a:gd name="connsiteX5" fmla="*/ 5021444 w 5181623"/>
              <a:gd name="connsiteY5" fmla="*/ 1353008 h 6892676"/>
              <a:gd name="connsiteX6" fmla="*/ 4906565 w 5181623"/>
              <a:gd name="connsiteY6" fmla="*/ 721179 h 6892676"/>
              <a:gd name="connsiteX7" fmla="*/ 4731695 w 5181623"/>
              <a:gd name="connsiteY7" fmla="*/ 19147 h 6892676"/>
              <a:gd name="connsiteX8" fmla="*/ 4726590 w 5181623"/>
              <a:gd name="connsiteY8" fmla="*/ 2553 h 6892676"/>
              <a:gd name="connsiteX9" fmla="*/ 4766159 w 5181623"/>
              <a:gd name="connsiteY9" fmla="*/ 2553 h 6892676"/>
              <a:gd name="connsiteX10" fmla="*/ 4775093 w 5181623"/>
              <a:gd name="connsiteY10" fmla="*/ 31911 h 6892676"/>
              <a:gd name="connsiteX11" fmla="*/ 5052078 w 5181623"/>
              <a:gd name="connsiteY11" fmla="*/ 1313437 h 6892676"/>
              <a:gd name="connsiteX12" fmla="*/ 5172061 w 5181623"/>
              <a:gd name="connsiteY12" fmla="*/ 2514551 h 6892676"/>
              <a:gd name="connsiteX13" fmla="*/ 5146533 w 5181623"/>
              <a:gd name="connsiteY13" fmla="*/ 3545898 h 6892676"/>
              <a:gd name="connsiteX14" fmla="*/ 4808281 w 5181623"/>
              <a:gd name="connsiteY14" fmla="*/ 5516694 h 6892676"/>
              <a:gd name="connsiteX15" fmla="*/ 4431737 w 5181623"/>
              <a:gd name="connsiteY15" fmla="*/ 6697384 h 6892676"/>
              <a:gd name="connsiteX16" fmla="*/ 4351321 w 5181623"/>
              <a:gd name="connsiteY16" fmla="*/ 6892676 h 6892676"/>
              <a:gd name="connsiteX17" fmla="*/ 4307923 w 5181623"/>
              <a:gd name="connsiteY17" fmla="*/ 6892676 h 6892676"/>
              <a:gd name="connsiteX18" fmla="*/ 4441948 w 5181623"/>
              <a:gd name="connsiteY18" fmla="*/ 6559531 h 6892676"/>
              <a:gd name="connsiteX19" fmla="*/ 4587459 w 5181623"/>
              <a:gd name="connsiteY19" fmla="*/ 6138312 h 6892676"/>
              <a:gd name="connsiteX20" fmla="*/ 4620646 w 5181623"/>
              <a:gd name="connsiteY20" fmla="*/ 6033646 h 6892676"/>
              <a:gd name="connsiteX21" fmla="*/ 4601501 w 5181623"/>
              <a:gd name="connsiteY21" fmla="*/ 6068108 h 6892676"/>
              <a:gd name="connsiteX22" fmla="*/ 4329623 w 5181623"/>
              <a:gd name="connsiteY22" fmla="*/ 6743335 h 6892676"/>
              <a:gd name="connsiteX23" fmla="*/ 4256866 w 5181623"/>
              <a:gd name="connsiteY23" fmla="*/ 6892676 h 6892676"/>
              <a:gd name="connsiteX24" fmla="*/ 0 w 5181623"/>
              <a:gd name="connsiteY24" fmla="*/ 6892676 h 68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1623" h="6892676">
                <a:moveTo>
                  <a:pt x="0" y="0"/>
                </a:moveTo>
                <a:lnTo>
                  <a:pt x="4644898" y="0"/>
                </a:lnTo>
                <a:lnTo>
                  <a:pt x="4711273" y="188911"/>
                </a:lnTo>
                <a:cubicBezTo>
                  <a:pt x="4800622" y="462065"/>
                  <a:pt x="4878484" y="744154"/>
                  <a:pt x="4947411" y="1033901"/>
                </a:cubicBezTo>
                <a:cubicBezTo>
                  <a:pt x="4972939" y="1144950"/>
                  <a:pt x="4995914" y="1257275"/>
                  <a:pt x="5022720" y="1386194"/>
                </a:cubicBezTo>
                <a:cubicBezTo>
                  <a:pt x="5022720" y="1374706"/>
                  <a:pt x="5022720" y="1363218"/>
                  <a:pt x="5021444" y="1353008"/>
                </a:cubicBezTo>
                <a:cubicBezTo>
                  <a:pt x="4983150" y="1142398"/>
                  <a:pt x="4951240" y="929235"/>
                  <a:pt x="4906565" y="721179"/>
                </a:cubicBezTo>
                <a:cubicBezTo>
                  <a:pt x="4855508" y="482488"/>
                  <a:pt x="4798070" y="247625"/>
                  <a:pt x="4731695" y="19147"/>
                </a:cubicBezTo>
                <a:lnTo>
                  <a:pt x="4726590" y="2553"/>
                </a:lnTo>
                <a:lnTo>
                  <a:pt x="4766159" y="2553"/>
                </a:lnTo>
                <a:lnTo>
                  <a:pt x="4775093" y="31911"/>
                </a:lnTo>
                <a:cubicBezTo>
                  <a:pt x="4895078" y="448024"/>
                  <a:pt x="4985703" y="875626"/>
                  <a:pt x="5052078" y="1313437"/>
                </a:cubicBezTo>
                <a:cubicBezTo>
                  <a:pt x="5112069" y="1710405"/>
                  <a:pt x="5147809" y="2111202"/>
                  <a:pt x="5172061" y="2514551"/>
                </a:cubicBezTo>
                <a:cubicBezTo>
                  <a:pt x="5192484" y="2859184"/>
                  <a:pt x="5178444" y="3202542"/>
                  <a:pt x="5146533" y="3545898"/>
                </a:cubicBezTo>
                <a:cubicBezTo>
                  <a:pt x="5085264" y="4216021"/>
                  <a:pt x="4972939" y="4877207"/>
                  <a:pt x="4808281" y="5516694"/>
                </a:cubicBezTo>
                <a:cubicBezTo>
                  <a:pt x="4702337" y="5923872"/>
                  <a:pt x="4578524" y="6318287"/>
                  <a:pt x="4431737" y="6697384"/>
                </a:cubicBezTo>
                <a:lnTo>
                  <a:pt x="4351321" y="6892676"/>
                </a:lnTo>
                <a:lnTo>
                  <a:pt x="4307923" y="6892676"/>
                </a:lnTo>
                <a:lnTo>
                  <a:pt x="4441948" y="6559531"/>
                </a:lnTo>
                <a:cubicBezTo>
                  <a:pt x="4493004" y="6421677"/>
                  <a:pt x="4541509" y="6281271"/>
                  <a:pt x="4587459" y="6138312"/>
                </a:cubicBezTo>
                <a:cubicBezTo>
                  <a:pt x="4598948" y="6103849"/>
                  <a:pt x="4609159" y="6068108"/>
                  <a:pt x="4620646" y="6033646"/>
                </a:cubicBezTo>
                <a:cubicBezTo>
                  <a:pt x="4611712" y="6042580"/>
                  <a:pt x="4605329" y="6055344"/>
                  <a:pt x="4601501" y="6068108"/>
                </a:cubicBezTo>
                <a:cubicBezTo>
                  <a:pt x="4519809" y="6299141"/>
                  <a:pt x="4429184" y="6525068"/>
                  <a:pt x="4329623" y="6743335"/>
                </a:cubicBezTo>
                <a:lnTo>
                  <a:pt x="4256866" y="6892676"/>
                </a:lnTo>
                <a:lnTo>
                  <a:pt x="0" y="6892676"/>
                </a:lnTo>
                <a:close/>
              </a:path>
            </a:pathLst>
          </a:custGeom>
          <a:solidFill>
            <a:schemeClr val="accent1"/>
          </a:solidFill>
        </p:spPr>
      </p:sp>
    </p:spTree>
    <p:extLst>
      <p:ext uri="{BB962C8B-B14F-4D97-AF65-F5344CB8AC3E}">
        <p14:creationId xmlns:p14="http://schemas.microsoft.com/office/powerpoint/2010/main" val="4274034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7246-42AB-5C48-8CAA-4AF4CC99D4CE}"/>
              </a:ext>
            </a:extLst>
          </p:cNvPr>
          <p:cNvSpPr>
            <a:spLocks noGrp="1"/>
          </p:cNvSpPr>
          <p:nvPr>
            <p:ph type="title"/>
          </p:nvPr>
        </p:nvSpPr>
        <p:spPr>
          <a:xfrm>
            <a:off x="594360" y="3677920"/>
            <a:ext cx="4114800" cy="260208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4A3CD803-57E7-6D48-97A2-05D94D6BCD88}"/>
              </a:ext>
            </a:extLst>
          </p:cNvPr>
          <p:cNvSpPr>
            <a:spLocks noGrp="1"/>
          </p:cNvSpPr>
          <p:nvPr>
            <p:ph type="ftr" sz="quarter" idx="10"/>
          </p:nvPr>
        </p:nvSpPr>
        <p:spPr/>
        <p:txBody>
          <a:bodyPr/>
          <a:lstStyle/>
          <a:p>
            <a:fld id="{E0138AA9-92EA-B64B-BCF7-FC426BA66A05}" type="slidenum">
              <a:rPr lang="en-US" smtClean="0"/>
              <a:pPr/>
              <a:t>‹#›</a:t>
            </a:fld>
            <a:endParaRPr lang="en-US"/>
          </a:p>
        </p:txBody>
      </p:sp>
      <p:sp>
        <p:nvSpPr>
          <p:cNvPr id="8" name="Picture Placeholder 7">
            <a:extLst>
              <a:ext uri="{FF2B5EF4-FFF2-40B4-BE49-F238E27FC236}">
                <a16:creationId xmlns:a16="http://schemas.microsoft.com/office/drawing/2014/main" id="{05099C83-B982-AC44-A0D4-6EE4388647B9}"/>
              </a:ext>
            </a:extLst>
          </p:cNvPr>
          <p:cNvSpPr>
            <a:spLocks noGrp="1"/>
          </p:cNvSpPr>
          <p:nvPr>
            <p:ph type="pic" sz="quarter" idx="14"/>
          </p:nvPr>
        </p:nvSpPr>
        <p:spPr>
          <a:xfrm>
            <a:off x="2" y="3"/>
            <a:ext cx="12218357" cy="3704373"/>
          </a:xfrm>
          <a:custGeom>
            <a:avLst/>
            <a:gdLst>
              <a:gd name="connsiteX0" fmla="*/ 0 w 9163768"/>
              <a:gd name="connsiteY0" fmla="*/ 0 h 3704373"/>
              <a:gd name="connsiteX1" fmla="*/ 9163768 w 9163768"/>
              <a:gd name="connsiteY1" fmla="*/ 0 h 3704373"/>
              <a:gd name="connsiteX2" fmla="*/ 9144167 w 9163768"/>
              <a:gd name="connsiteY2" fmla="*/ 3527824 h 3704373"/>
              <a:gd name="connsiteX3" fmla="*/ 4333634 w 9163768"/>
              <a:gd name="connsiteY3" fmla="*/ 3373120 h 3704373"/>
              <a:gd name="connsiteX4" fmla="*/ 54615 w 9163768"/>
              <a:gd name="connsiteY4" fmla="*/ 3693249 h 3704373"/>
              <a:gd name="connsiteX5" fmla="*/ 0 w 9163768"/>
              <a:gd name="connsiteY5" fmla="*/ 3704373 h 370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768" h="3704373">
                <a:moveTo>
                  <a:pt x="0" y="0"/>
                </a:moveTo>
                <a:lnTo>
                  <a:pt x="9163768" y="0"/>
                </a:lnTo>
                <a:cubicBezTo>
                  <a:pt x="9160629" y="1189488"/>
                  <a:pt x="9147306" y="2348496"/>
                  <a:pt x="9144167" y="3527824"/>
                </a:cubicBezTo>
                <a:cubicBezTo>
                  <a:pt x="7568016" y="3845403"/>
                  <a:pt x="5960861" y="3400981"/>
                  <a:pt x="4333634" y="3373120"/>
                </a:cubicBezTo>
                <a:cubicBezTo>
                  <a:pt x="1181567" y="3258820"/>
                  <a:pt x="446358" y="3599934"/>
                  <a:pt x="54615" y="3693249"/>
                </a:cubicBezTo>
                <a:lnTo>
                  <a:pt x="0" y="3704373"/>
                </a:lnTo>
                <a:close/>
              </a:path>
            </a:pathLst>
          </a:custGeom>
          <a:solidFill>
            <a:schemeClr val="accent1"/>
          </a:solidFill>
        </p:spPr>
      </p:sp>
      <p:sp>
        <p:nvSpPr>
          <p:cNvPr id="10" name="Content Placeholder 2">
            <a:extLst>
              <a:ext uri="{FF2B5EF4-FFF2-40B4-BE49-F238E27FC236}">
                <a16:creationId xmlns:a16="http://schemas.microsoft.com/office/drawing/2014/main" id="{8CA07689-0AC7-544D-9B95-4D06F73F39DD}"/>
              </a:ext>
            </a:extLst>
          </p:cNvPr>
          <p:cNvSpPr>
            <a:spLocks noGrp="1"/>
          </p:cNvSpPr>
          <p:nvPr>
            <p:ph idx="1"/>
          </p:nvPr>
        </p:nvSpPr>
        <p:spPr>
          <a:xfrm>
            <a:off x="5303523" y="3689364"/>
            <a:ext cx="6386456" cy="2666997"/>
          </a:xfrm>
        </p:spPr>
        <p:txBody>
          <a:bodyPr>
            <a:normAutofit/>
          </a:bodyPr>
          <a:lstStyle>
            <a:lvl1pPr marL="228462" marR="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sz="1998"/>
            </a:lvl1pPr>
            <a:lvl2pPr marL="685388"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2pPr>
            <a:lvl3pPr marL="1142314"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3pPr>
            <a:lvl4pPr>
              <a:defRPr sz="1998"/>
            </a:lvl4pPr>
            <a:lvl5pPr>
              <a:defRPr sz="1998"/>
            </a:lvl5pPr>
            <a:lvl6pPr>
              <a:defRPr sz="1500"/>
            </a:lvl6pPr>
            <a:lvl7pPr>
              <a:defRPr sz="1500"/>
            </a:lvl7pPr>
            <a:lvl8pPr>
              <a:defRPr sz="1500"/>
            </a:lvl8pPr>
            <a:lvl9pPr>
              <a:defRPr sz="1500"/>
            </a:lvl9pPr>
          </a:lstStyle>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388" marR="0" lvl="1"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314" marR="0" lvl="2"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11" name="Rectangle 10">
            <a:extLst>
              <a:ext uri="{FF2B5EF4-FFF2-40B4-BE49-F238E27FC236}">
                <a16:creationId xmlns:a16="http://schemas.microsoft.com/office/drawing/2014/main" id="{7A74B81E-2739-A240-8EE8-7AF874F80AE5}"/>
              </a:ext>
            </a:extLst>
          </p:cNvPr>
          <p:cNvSpPr/>
          <p:nvPr userDrawn="1"/>
        </p:nvSpPr>
        <p:spPr>
          <a:xfrm>
            <a:off x="7"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2846857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0"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547353"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547355" y="1847852"/>
            <a:ext cx="4614913" cy="4371976"/>
          </a:xfrm>
        </p:spPr>
        <p:txBody>
          <a:bodyPr>
            <a:normAutofit/>
          </a:bodyPr>
          <a:lstStyle>
            <a:lvl1pPr marL="228462" marR="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sz="1998"/>
            </a:lvl1pPr>
            <a:lvl2pPr marL="685388"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2pPr>
            <a:lvl3pPr marL="1142314"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3pPr>
            <a:lvl4pPr>
              <a:defRPr sz="1998"/>
            </a:lvl4pPr>
            <a:lvl5pPr>
              <a:defRPr sz="1998"/>
            </a:lvl5pPr>
            <a:lvl6pPr>
              <a:defRPr sz="1500"/>
            </a:lvl6pPr>
            <a:lvl7pPr>
              <a:defRPr sz="1500"/>
            </a:lvl7pPr>
            <a:lvl8pPr>
              <a:defRPr sz="1500"/>
            </a:lvl8pPr>
            <a:lvl9pPr>
              <a:defRPr sz="1500"/>
            </a:lvl9pPr>
          </a:lstStyle>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388" marR="0" lvl="1"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314" marR="0" lvl="2"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7" name="Picture Placeholder 4">
            <a:extLst>
              <a:ext uri="{FF2B5EF4-FFF2-40B4-BE49-F238E27FC236}">
                <a16:creationId xmlns:a16="http://schemas.microsoft.com/office/drawing/2014/main" id="{DB1602A7-2CCE-1A44-8547-5C945B8BCF9A}"/>
              </a:ext>
            </a:extLst>
          </p:cNvPr>
          <p:cNvSpPr>
            <a:spLocks noGrp="1"/>
          </p:cNvSpPr>
          <p:nvPr>
            <p:ph type="pic" sz="quarter" idx="10"/>
          </p:nvPr>
        </p:nvSpPr>
        <p:spPr>
          <a:xfrm>
            <a:off x="5704118" y="4"/>
            <a:ext cx="6487885" cy="6857999"/>
          </a:xfrm>
          <a:custGeom>
            <a:avLst/>
            <a:gdLst>
              <a:gd name="connsiteX0" fmla="*/ 3270325 w 5372098"/>
              <a:gd name="connsiteY0" fmla="*/ 6817418 h 6857999"/>
              <a:gd name="connsiteX1" fmla="*/ 3272283 w 5372098"/>
              <a:gd name="connsiteY1" fmla="*/ 6817418 h 6857999"/>
              <a:gd name="connsiteX2" fmla="*/ 3274242 w 5372098"/>
              <a:gd name="connsiteY2" fmla="*/ 6817914 h 6857999"/>
              <a:gd name="connsiteX3" fmla="*/ 3276201 w 5372098"/>
              <a:gd name="connsiteY3" fmla="*/ 6818410 h 6857999"/>
              <a:gd name="connsiteX4" fmla="*/ 3278159 w 5372098"/>
              <a:gd name="connsiteY4" fmla="*/ 6820393 h 6857999"/>
              <a:gd name="connsiteX5" fmla="*/ 3281587 w 5372098"/>
              <a:gd name="connsiteY5" fmla="*/ 6823367 h 6857999"/>
              <a:gd name="connsiteX6" fmla="*/ 3285015 w 5372098"/>
              <a:gd name="connsiteY6" fmla="*/ 6827831 h 6857999"/>
              <a:gd name="connsiteX7" fmla="*/ 3290891 w 5372098"/>
              <a:gd name="connsiteY7" fmla="*/ 6836755 h 6857999"/>
              <a:gd name="connsiteX8" fmla="*/ 3293829 w 5372098"/>
              <a:gd name="connsiteY8" fmla="*/ 6841217 h 6857999"/>
              <a:gd name="connsiteX9" fmla="*/ 3296767 w 5372098"/>
              <a:gd name="connsiteY9" fmla="*/ 6844688 h 6857999"/>
              <a:gd name="connsiteX10" fmla="*/ 3300194 w 5372098"/>
              <a:gd name="connsiteY10" fmla="*/ 6847167 h 6857999"/>
              <a:gd name="connsiteX11" fmla="*/ 3301663 w 5372098"/>
              <a:gd name="connsiteY11" fmla="*/ 6847662 h 6857999"/>
              <a:gd name="connsiteX12" fmla="*/ 3303622 w 5372098"/>
              <a:gd name="connsiteY12" fmla="*/ 6847662 h 6857999"/>
              <a:gd name="connsiteX13" fmla="*/ 3305089 w 5372098"/>
              <a:gd name="connsiteY13" fmla="*/ 6847167 h 6857999"/>
              <a:gd name="connsiteX14" fmla="*/ 3307538 w 5372098"/>
              <a:gd name="connsiteY14" fmla="*/ 6846176 h 6857999"/>
              <a:gd name="connsiteX15" fmla="*/ 3309007 w 5372098"/>
              <a:gd name="connsiteY15" fmla="*/ 6844688 h 6857999"/>
              <a:gd name="connsiteX16" fmla="*/ 3311455 w 5372098"/>
              <a:gd name="connsiteY16" fmla="*/ 6842209 h 6857999"/>
              <a:gd name="connsiteX17" fmla="*/ 3315862 w 5372098"/>
              <a:gd name="connsiteY17" fmla="*/ 6835763 h 6857999"/>
              <a:gd name="connsiteX18" fmla="*/ 3320269 w 5372098"/>
              <a:gd name="connsiteY18" fmla="*/ 6825351 h 6857999"/>
              <a:gd name="connsiteX19" fmla="*/ 3322717 w 5372098"/>
              <a:gd name="connsiteY19" fmla="*/ 6828821 h 6857999"/>
              <a:gd name="connsiteX20" fmla="*/ 3324187 w 5372098"/>
              <a:gd name="connsiteY20" fmla="*/ 6832789 h 6857999"/>
              <a:gd name="connsiteX21" fmla="*/ 3324676 w 5372098"/>
              <a:gd name="connsiteY21" fmla="*/ 6836259 h 6857999"/>
              <a:gd name="connsiteX22" fmla="*/ 3325166 w 5372098"/>
              <a:gd name="connsiteY22" fmla="*/ 6839730 h 6857999"/>
              <a:gd name="connsiteX23" fmla="*/ 3326145 w 5372098"/>
              <a:gd name="connsiteY23" fmla="*/ 6843696 h 6857999"/>
              <a:gd name="connsiteX24" fmla="*/ 3325166 w 5372098"/>
              <a:gd name="connsiteY24" fmla="*/ 6847167 h 6857999"/>
              <a:gd name="connsiteX25" fmla="*/ 3324676 w 5372098"/>
              <a:gd name="connsiteY25" fmla="*/ 6851134 h 6857999"/>
              <a:gd name="connsiteX26" fmla="*/ 3323697 w 5372098"/>
              <a:gd name="connsiteY26" fmla="*/ 6854604 h 6857999"/>
              <a:gd name="connsiteX27" fmla="*/ 3322440 w 5372098"/>
              <a:gd name="connsiteY27" fmla="*/ 6857999 h 6857999"/>
              <a:gd name="connsiteX28" fmla="*/ 3280374 w 5372098"/>
              <a:gd name="connsiteY28" fmla="*/ 6857999 h 6857999"/>
              <a:gd name="connsiteX29" fmla="*/ 3281097 w 5372098"/>
              <a:gd name="connsiteY29" fmla="*/ 6857084 h 6857999"/>
              <a:gd name="connsiteX30" fmla="*/ 3282077 w 5372098"/>
              <a:gd name="connsiteY30" fmla="*/ 6855100 h 6857999"/>
              <a:gd name="connsiteX31" fmla="*/ 3282566 w 5372098"/>
              <a:gd name="connsiteY31" fmla="*/ 6852126 h 6857999"/>
              <a:gd name="connsiteX32" fmla="*/ 3282566 w 5372098"/>
              <a:gd name="connsiteY32" fmla="*/ 6849646 h 6857999"/>
              <a:gd name="connsiteX33" fmla="*/ 3282077 w 5372098"/>
              <a:gd name="connsiteY33" fmla="*/ 6846176 h 6857999"/>
              <a:gd name="connsiteX34" fmla="*/ 3280608 w 5372098"/>
              <a:gd name="connsiteY34" fmla="*/ 6843696 h 6857999"/>
              <a:gd name="connsiteX35" fmla="*/ 3278649 w 5372098"/>
              <a:gd name="connsiteY35" fmla="*/ 6839730 h 6857999"/>
              <a:gd name="connsiteX36" fmla="*/ 3275221 w 5372098"/>
              <a:gd name="connsiteY36" fmla="*/ 6836259 h 6857999"/>
              <a:gd name="connsiteX37" fmla="*/ 3271304 w 5372098"/>
              <a:gd name="connsiteY37" fmla="*/ 6832293 h 6857999"/>
              <a:gd name="connsiteX38" fmla="*/ 3266897 w 5372098"/>
              <a:gd name="connsiteY38" fmla="*/ 6827831 h 6857999"/>
              <a:gd name="connsiteX39" fmla="*/ 3260531 w 5372098"/>
              <a:gd name="connsiteY39" fmla="*/ 6822376 h 6857999"/>
              <a:gd name="connsiteX40" fmla="*/ 3263469 w 5372098"/>
              <a:gd name="connsiteY40" fmla="*/ 6820393 h 6857999"/>
              <a:gd name="connsiteX41" fmla="*/ 3265918 w 5372098"/>
              <a:gd name="connsiteY41" fmla="*/ 6818410 h 6857999"/>
              <a:gd name="connsiteX42" fmla="*/ 3267876 w 5372098"/>
              <a:gd name="connsiteY42" fmla="*/ 6817914 h 6857999"/>
              <a:gd name="connsiteX43" fmla="*/ 2276764 w 5372098"/>
              <a:gd name="connsiteY43" fmla="*/ 6655471 h 6857999"/>
              <a:gd name="connsiteX44" fmla="*/ 2282340 w 5372098"/>
              <a:gd name="connsiteY44" fmla="*/ 6655471 h 6857999"/>
              <a:gd name="connsiteX45" fmla="*/ 2288420 w 5372098"/>
              <a:gd name="connsiteY45" fmla="*/ 6655955 h 6857999"/>
              <a:gd name="connsiteX46" fmla="*/ 2293485 w 5372098"/>
              <a:gd name="connsiteY46" fmla="*/ 6657888 h 6857999"/>
              <a:gd name="connsiteX47" fmla="*/ 2298047 w 5372098"/>
              <a:gd name="connsiteY47" fmla="*/ 6660307 h 6857999"/>
              <a:gd name="connsiteX48" fmla="*/ 2300075 w 5372098"/>
              <a:gd name="connsiteY48" fmla="*/ 6662240 h 6857999"/>
              <a:gd name="connsiteX49" fmla="*/ 2301594 w 5372098"/>
              <a:gd name="connsiteY49" fmla="*/ 6664174 h 6857999"/>
              <a:gd name="connsiteX50" fmla="*/ 2302609 w 5372098"/>
              <a:gd name="connsiteY50" fmla="*/ 6666591 h 6857999"/>
              <a:gd name="connsiteX51" fmla="*/ 2304125 w 5372098"/>
              <a:gd name="connsiteY51" fmla="*/ 6669491 h 6857999"/>
              <a:gd name="connsiteX52" fmla="*/ 2304634 w 5372098"/>
              <a:gd name="connsiteY52" fmla="*/ 6671908 h 6857999"/>
              <a:gd name="connsiteX53" fmla="*/ 2304634 w 5372098"/>
              <a:gd name="connsiteY53" fmla="*/ 6675292 h 6857999"/>
              <a:gd name="connsiteX54" fmla="*/ 2301594 w 5372098"/>
              <a:gd name="connsiteY54" fmla="*/ 6678194 h 6857999"/>
              <a:gd name="connsiteX55" fmla="*/ 2298047 w 5372098"/>
              <a:gd name="connsiteY55" fmla="*/ 6680611 h 6857999"/>
              <a:gd name="connsiteX56" fmla="*/ 2294499 w 5372098"/>
              <a:gd name="connsiteY56" fmla="*/ 6681094 h 6857999"/>
              <a:gd name="connsiteX57" fmla="*/ 2290445 w 5372098"/>
              <a:gd name="connsiteY57" fmla="*/ 6681577 h 6857999"/>
              <a:gd name="connsiteX58" fmla="*/ 2286902 w 5372098"/>
              <a:gd name="connsiteY58" fmla="*/ 6681094 h 6857999"/>
              <a:gd name="connsiteX59" fmla="*/ 2282845 w 5372098"/>
              <a:gd name="connsiteY59" fmla="*/ 6680611 h 6857999"/>
              <a:gd name="connsiteX60" fmla="*/ 2274736 w 5372098"/>
              <a:gd name="connsiteY60" fmla="*/ 6678677 h 6857999"/>
              <a:gd name="connsiteX61" fmla="*/ 2267137 w 5372098"/>
              <a:gd name="connsiteY61" fmla="*/ 6677227 h 6857999"/>
              <a:gd name="connsiteX62" fmla="*/ 2263080 w 5372098"/>
              <a:gd name="connsiteY62" fmla="*/ 6677227 h 6857999"/>
              <a:gd name="connsiteX63" fmla="*/ 2259534 w 5372098"/>
              <a:gd name="connsiteY63" fmla="*/ 6677710 h 6857999"/>
              <a:gd name="connsiteX64" fmla="*/ 2255989 w 5372098"/>
              <a:gd name="connsiteY64" fmla="*/ 6678677 h 6857999"/>
              <a:gd name="connsiteX65" fmla="*/ 2252441 w 5372098"/>
              <a:gd name="connsiteY65" fmla="*/ 6680611 h 6857999"/>
              <a:gd name="connsiteX66" fmla="*/ 2249399 w 5372098"/>
              <a:gd name="connsiteY66" fmla="*/ 6683994 h 6857999"/>
              <a:gd name="connsiteX67" fmla="*/ 2246359 w 5372098"/>
              <a:gd name="connsiteY67" fmla="*/ 6687862 h 6857999"/>
              <a:gd name="connsiteX68" fmla="*/ 2244839 w 5372098"/>
              <a:gd name="connsiteY68" fmla="*/ 6684961 h 6857999"/>
              <a:gd name="connsiteX69" fmla="*/ 2244839 w 5372098"/>
              <a:gd name="connsiteY69" fmla="*/ 6682061 h 6857999"/>
              <a:gd name="connsiteX70" fmla="*/ 2244839 w 5372098"/>
              <a:gd name="connsiteY70" fmla="*/ 6679161 h 6857999"/>
              <a:gd name="connsiteX71" fmla="*/ 2244839 w 5372098"/>
              <a:gd name="connsiteY71" fmla="*/ 6676744 h 6857999"/>
              <a:gd name="connsiteX72" fmla="*/ 2246359 w 5372098"/>
              <a:gd name="connsiteY72" fmla="*/ 6674325 h 6857999"/>
              <a:gd name="connsiteX73" fmla="*/ 2246867 w 5372098"/>
              <a:gd name="connsiteY73" fmla="*/ 6671425 h 6857999"/>
              <a:gd name="connsiteX74" fmla="*/ 2250413 w 5372098"/>
              <a:gd name="connsiteY74" fmla="*/ 6667074 h 6857999"/>
              <a:gd name="connsiteX75" fmla="*/ 2254467 w 5372098"/>
              <a:gd name="connsiteY75" fmla="*/ 6663690 h 6857999"/>
              <a:gd name="connsiteX76" fmla="*/ 2259029 w 5372098"/>
              <a:gd name="connsiteY76" fmla="*/ 6660307 h 6857999"/>
              <a:gd name="connsiteX77" fmla="*/ 2265107 w 5372098"/>
              <a:gd name="connsiteY77" fmla="*/ 6658372 h 6857999"/>
              <a:gd name="connsiteX78" fmla="*/ 2270681 w 5372098"/>
              <a:gd name="connsiteY78" fmla="*/ 6656438 h 6857999"/>
              <a:gd name="connsiteX79" fmla="*/ 2974845 w 5372098"/>
              <a:gd name="connsiteY79" fmla="*/ 6598166 h 6857999"/>
              <a:gd name="connsiteX80" fmla="*/ 2980974 w 5372098"/>
              <a:gd name="connsiteY80" fmla="*/ 6598166 h 6857999"/>
              <a:gd name="connsiteX81" fmla="*/ 2985568 w 5372098"/>
              <a:gd name="connsiteY81" fmla="*/ 6598653 h 6857999"/>
              <a:gd name="connsiteX82" fmla="*/ 2990161 w 5372098"/>
              <a:gd name="connsiteY82" fmla="*/ 6600600 h 6857999"/>
              <a:gd name="connsiteX83" fmla="*/ 2993737 w 5372098"/>
              <a:gd name="connsiteY83" fmla="*/ 6602061 h 6857999"/>
              <a:gd name="connsiteX84" fmla="*/ 2997822 w 5372098"/>
              <a:gd name="connsiteY84" fmla="*/ 6604982 h 6857999"/>
              <a:gd name="connsiteX85" fmla="*/ 3000885 w 5372098"/>
              <a:gd name="connsiteY85" fmla="*/ 6608391 h 6857999"/>
              <a:gd name="connsiteX86" fmla="*/ 3006499 w 5372098"/>
              <a:gd name="connsiteY86" fmla="*/ 6615206 h 6857999"/>
              <a:gd name="connsiteX87" fmla="*/ 3012627 w 5372098"/>
              <a:gd name="connsiteY87" fmla="*/ 6622996 h 6857999"/>
              <a:gd name="connsiteX88" fmla="*/ 3016203 w 5372098"/>
              <a:gd name="connsiteY88" fmla="*/ 6625917 h 6857999"/>
              <a:gd name="connsiteX89" fmla="*/ 3018755 w 5372098"/>
              <a:gd name="connsiteY89" fmla="*/ 6629324 h 6857999"/>
              <a:gd name="connsiteX90" fmla="*/ 3022841 w 5372098"/>
              <a:gd name="connsiteY90" fmla="*/ 6632247 h 6857999"/>
              <a:gd name="connsiteX91" fmla="*/ 3026924 w 5372098"/>
              <a:gd name="connsiteY91" fmla="*/ 6634681 h 6857999"/>
              <a:gd name="connsiteX92" fmla="*/ 3032029 w 5372098"/>
              <a:gd name="connsiteY92" fmla="*/ 6636140 h 6857999"/>
              <a:gd name="connsiteX93" fmla="*/ 3037133 w 5372098"/>
              <a:gd name="connsiteY93" fmla="*/ 6636629 h 6857999"/>
              <a:gd name="connsiteX94" fmla="*/ 3035093 w 5372098"/>
              <a:gd name="connsiteY94" fmla="*/ 6639063 h 6857999"/>
              <a:gd name="connsiteX95" fmla="*/ 3033050 w 5372098"/>
              <a:gd name="connsiteY95" fmla="*/ 6640036 h 6857999"/>
              <a:gd name="connsiteX96" fmla="*/ 3029986 w 5372098"/>
              <a:gd name="connsiteY96" fmla="*/ 6640522 h 6857999"/>
              <a:gd name="connsiteX97" fmla="*/ 3025901 w 5372098"/>
              <a:gd name="connsiteY97" fmla="*/ 6640522 h 6857999"/>
              <a:gd name="connsiteX98" fmla="*/ 3021817 w 5372098"/>
              <a:gd name="connsiteY98" fmla="*/ 6640036 h 6857999"/>
              <a:gd name="connsiteX99" fmla="*/ 3017220 w 5372098"/>
              <a:gd name="connsiteY99" fmla="*/ 6639063 h 6857999"/>
              <a:gd name="connsiteX100" fmla="*/ 3011606 w 5372098"/>
              <a:gd name="connsiteY100" fmla="*/ 6637115 h 6857999"/>
              <a:gd name="connsiteX101" fmla="*/ 3007011 w 5372098"/>
              <a:gd name="connsiteY101" fmla="*/ 6634681 h 6857999"/>
              <a:gd name="connsiteX102" fmla="*/ 3001905 w 5372098"/>
              <a:gd name="connsiteY102" fmla="*/ 6631760 h 6857999"/>
              <a:gd name="connsiteX103" fmla="*/ 2996800 w 5372098"/>
              <a:gd name="connsiteY103" fmla="*/ 6628351 h 6857999"/>
              <a:gd name="connsiteX104" fmla="*/ 2991695 w 5372098"/>
              <a:gd name="connsiteY104" fmla="*/ 6624456 h 6857999"/>
              <a:gd name="connsiteX105" fmla="*/ 2987103 w 5372098"/>
              <a:gd name="connsiteY105" fmla="*/ 6620076 h 6857999"/>
              <a:gd name="connsiteX106" fmla="*/ 2983014 w 5372098"/>
              <a:gd name="connsiteY106" fmla="*/ 6615694 h 6857999"/>
              <a:gd name="connsiteX107" fmla="*/ 2979442 w 5372098"/>
              <a:gd name="connsiteY107" fmla="*/ 6609851 h 6857999"/>
              <a:gd name="connsiteX108" fmla="*/ 2977399 w 5372098"/>
              <a:gd name="connsiteY108" fmla="*/ 6604496 h 6857999"/>
              <a:gd name="connsiteX109" fmla="*/ 2313126 w 5372098"/>
              <a:gd name="connsiteY109" fmla="*/ 6533387 h 6857999"/>
              <a:gd name="connsiteX110" fmla="*/ 2331317 w 5372098"/>
              <a:gd name="connsiteY110" fmla="*/ 6551224 h 6857999"/>
              <a:gd name="connsiteX111" fmla="*/ 2339187 w 5372098"/>
              <a:gd name="connsiteY111" fmla="*/ 6559647 h 6857999"/>
              <a:gd name="connsiteX112" fmla="*/ 2343121 w 5372098"/>
              <a:gd name="connsiteY112" fmla="*/ 6564108 h 6857999"/>
              <a:gd name="connsiteX113" fmla="*/ 2346072 w 5372098"/>
              <a:gd name="connsiteY113" fmla="*/ 6568070 h 6857999"/>
              <a:gd name="connsiteX114" fmla="*/ 2349021 w 5372098"/>
              <a:gd name="connsiteY114" fmla="*/ 6572035 h 6857999"/>
              <a:gd name="connsiteX115" fmla="*/ 2350501 w 5372098"/>
              <a:gd name="connsiteY115" fmla="*/ 6576494 h 6857999"/>
              <a:gd name="connsiteX116" fmla="*/ 2351975 w 5372098"/>
              <a:gd name="connsiteY116" fmla="*/ 6580458 h 6857999"/>
              <a:gd name="connsiteX117" fmla="*/ 2351975 w 5372098"/>
              <a:gd name="connsiteY117" fmla="*/ 6584421 h 6857999"/>
              <a:gd name="connsiteX118" fmla="*/ 2350989 w 5372098"/>
              <a:gd name="connsiteY118" fmla="*/ 6588385 h 6857999"/>
              <a:gd name="connsiteX119" fmla="*/ 2349515 w 5372098"/>
              <a:gd name="connsiteY119" fmla="*/ 6591854 h 6857999"/>
              <a:gd name="connsiteX120" fmla="*/ 2346565 w 5372098"/>
              <a:gd name="connsiteY120" fmla="*/ 6594826 h 6857999"/>
              <a:gd name="connsiteX121" fmla="*/ 2342629 w 5372098"/>
              <a:gd name="connsiteY121" fmla="*/ 6598295 h 6857999"/>
              <a:gd name="connsiteX122" fmla="*/ 2335747 w 5372098"/>
              <a:gd name="connsiteY122" fmla="*/ 6592348 h 6857999"/>
              <a:gd name="connsiteX123" fmla="*/ 2330335 w 5372098"/>
              <a:gd name="connsiteY123" fmla="*/ 6587889 h 6857999"/>
              <a:gd name="connsiteX124" fmla="*/ 2325420 w 5372098"/>
              <a:gd name="connsiteY124" fmla="*/ 6584917 h 6857999"/>
              <a:gd name="connsiteX125" fmla="*/ 2321485 w 5372098"/>
              <a:gd name="connsiteY125" fmla="*/ 6583431 h 6857999"/>
              <a:gd name="connsiteX126" fmla="*/ 2318536 w 5372098"/>
              <a:gd name="connsiteY126" fmla="*/ 6582935 h 6857999"/>
              <a:gd name="connsiteX127" fmla="*/ 2316077 w 5372098"/>
              <a:gd name="connsiteY127" fmla="*/ 6584421 h 6857999"/>
              <a:gd name="connsiteX128" fmla="*/ 2314110 w 5372098"/>
              <a:gd name="connsiteY128" fmla="*/ 6585907 h 6857999"/>
              <a:gd name="connsiteX129" fmla="*/ 2312637 w 5372098"/>
              <a:gd name="connsiteY129" fmla="*/ 6588385 h 6857999"/>
              <a:gd name="connsiteX130" fmla="*/ 2311651 w 5372098"/>
              <a:gd name="connsiteY130" fmla="*/ 6591854 h 6857999"/>
              <a:gd name="connsiteX131" fmla="*/ 2311160 w 5372098"/>
              <a:gd name="connsiteY131" fmla="*/ 6594826 h 6857999"/>
              <a:gd name="connsiteX132" fmla="*/ 2310667 w 5372098"/>
              <a:gd name="connsiteY132" fmla="*/ 6603744 h 6857999"/>
              <a:gd name="connsiteX133" fmla="*/ 2309193 w 5372098"/>
              <a:gd name="connsiteY133" fmla="*/ 6612663 h 6857999"/>
              <a:gd name="connsiteX134" fmla="*/ 2308700 w 5372098"/>
              <a:gd name="connsiteY134" fmla="*/ 6616628 h 6857999"/>
              <a:gd name="connsiteX135" fmla="*/ 2307719 w 5372098"/>
              <a:gd name="connsiteY135" fmla="*/ 6620590 h 6857999"/>
              <a:gd name="connsiteX136" fmla="*/ 2301325 w 5372098"/>
              <a:gd name="connsiteY136" fmla="*/ 6619104 h 6857999"/>
              <a:gd name="connsiteX137" fmla="*/ 2296900 w 5372098"/>
              <a:gd name="connsiteY137" fmla="*/ 6616628 h 6857999"/>
              <a:gd name="connsiteX138" fmla="*/ 2292472 w 5372098"/>
              <a:gd name="connsiteY138" fmla="*/ 6613653 h 6857999"/>
              <a:gd name="connsiteX139" fmla="*/ 2289032 w 5372098"/>
              <a:gd name="connsiteY139" fmla="*/ 6611177 h 6857999"/>
              <a:gd name="connsiteX140" fmla="*/ 2286080 w 5372098"/>
              <a:gd name="connsiteY140" fmla="*/ 6607708 h 6857999"/>
              <a:gd name="connsiteX141" fmla="*/ 2284112 w 5372098"/>
              <a:gd name="connsiteY141" fmla="*/ 6604240 h 6857999"/>
              <a:gd name="connsiteX142" fmla="*/ 2280179 w 5372098"/>
              <a:gd name="connsiteY142" fmla="*/ 6598789 h 6857999"/>
              <a:gd name="connsiteX143" fmla="*/ 2278703 w 5372098"/>
              <a:gd name="connsiteY143" fmla="*/ 6596809 h 6857999"/>
              <a:gd name="connsiteX144" fmla="*/ 2277719 w 5372098"/>
              <a:gd name="connsiteY144" fmla="*/ 6595817 h 6857999"/>
              <a:gd name="connsiteX145" fmla="*/ 2276243 w 5372098"/>
              <a:gd name="connsiteY145" fmla="*/ 6595817 h 6857999"/>
              <a:gd name="connsiteX146" fmla="*/ 2274772 w 5372098"/>
              <a:gd name="connsiteY146" fmla="*/ 6596809 h 6857999"/>
              <a:gd name="connsiteX147" fmla="*/ 2273787 w 5372098"/>
              <a:gd name="connsiteY147" fmla="*/ 6598789 h 6857999"/>
              <a:gd name="connsiteX148" fmla="*/ 2272309 w 5372098"/>
              <a:gd name="connsiteY148" fmla="*/ 6602258 h 6857999"/>
              <a:gd name="connsiteX149" fmla="*/ 2267393 w 5372098"/>
              <a:gd name="connsiteY149" fmla="*/ 6615141 h 6857999"/>
              <a:gd name="connsiteX150" fmla="*/ 2263458 w 5372098"/>
              <a:gd name="connsiteY150" fmla="*/ 6608699 h 6857999"/>
              <a:gd name="connsiteX151" fmla="*/ 2261002 w 5372098"/>
              <a:gd name="connsiteY151" fmla="*/ 6602258 h 6857999"/>
              <a:gd name="connsiteX152" fmla="*/ 2256573 w 5372098"/>
              <a:gd name="connsiteY152" fmla="*/ 6589872 h 6857999"/>
              <a:gd name="connsiteX153" fmla="*/ 2254118 w 5372098"/>
              <a:gd name="connsiteY153" fmla="*/ 6583431 h 6857999"/>
              <a:gd name="connsiteX154" fmla="*/ 2251167 w 5372098"/>
              <a:gd name="connsiteY154" fmla="*/ 6577484 h 6857999"/>
              <a:gd name="connsiteX155" fmla="*/ 2246739 w 5372098"/>
              <a:gd name="connsiteY155" fmla="*/ 6570549 h 6857999"/>
              <a:gd name="connsiteX156" fmla="*/ 2239855 w 5372098"/>
              <a:gd name="connsiteY156" fmla="*/ 6563612 h 6857999"/>
              <a:gd name="connsiteX157" fmla="*/ 2243299 w 5372098"/>
              <a:gd name="connsiteY157" fmla="*/ 6560143 h 6857999"/>
              <a:gd name="connsiteX158" fmla="*/ 2246739 w 5372098"/>
              <a:gd name="connsiteY158" fmla="*/ 6557665 h 6857999"/>
              <a:gd name="connsiteX159" fmla="*/ 2254118 w 5372098"/>
              <a:gd name="connsiteY159" fmla="*/ 6552712 h 6857999"/>
              <a:gd name="connsiteX160" fmla="*/ 2261984 w 5372098"/>
              <a:gd name="connsiteY160" fmla="*/ 6548747 h 6857999"/>
              <a:gd name="connsiteX161" fmla="*/ 2270839 w 5372098"/>
              <a:gd name="connsiteY161" fmla="*/ 6545279 h 6857999"/>
              <a:gd name="connsiteX162" fmla="*/ 2280179 w 5372098"/>
              <a:gd name="connsiteY162" fmla="*/ 6542306 h 6857999"/>
              <a:gd name="connsiteX163" fmla="*/ 2290506 w 5372098"/>
              <a:gd name="connsiteY163" fmla="*/ 6539334 h 6857999"/>
              <a:gd name="connsiteX164" fmla="*/ 2837815 w 5372098"/>
              <a:gd name="connsiteY164" fmla="*/ 6476084 h 6857999"/>
              <a:gd name="connsiteX165" fmla="*/ 2840752 w 5372098"/>
              <a:gd name="connsiteY165" fmla="*/ 6476576 h 6857999"/>
              <a:gd name="connsiteX166" fmla="*/ 2844667 w 5372098"/>
              <a:gd name="connsiteY166" fmla="*/ 6478543 h 6857999"/>
              <a:gd name="connsiteX167" fmla="*/ 2849559 w 5372098"/>
              <a:gd name="connsiteY167" fmla="*/ 6480510 h 6857999"/>
              <a:gd name="connsiteX168" fmla="*/ 2855432 w 5372098"/>
              <a:gd name="connsiteY168" fmla="*/ 6483460 h 6857999"/>
              <a:gd name="connsiteX169" fmla="*/ 2867668 w 5372098"/>
              <a:gd name="connsiteY169" fmla="*/ 6491821 h 6857999"/>
              <a:gd name="connsiteX170" fmla="*/ 2880391 w 5372098"/>
              <a:gd name="connsiteY170" fmla="*/ 6502639 h 6857999"/>
              <a:gd name="connsiteX171" fmla="*/ 2893607 w 5372098"/>
              <a:gd name="connsiteY171" fmla="*/ 6514439 h 6857999"/>
              <a:gd name="connsiteX172" fmla="*/ 2899481 w 5372098"/>
              <a:gd name="connsiteY172" fmla="*/ 6520833 h 6857999"/>
              <a:gd name="connsiteX173" fmla="*/ 2905350 w 5372098"/>
              <a:gd name="connsiteY173" fmla="*/ 6527226 h 6857999"/>
              <a:gd name="connsiteX174" fmla="*/ 2909755 w 5372098"/>
              <a:gd name="connsiteY174" fmla="*/ 6533127 h 6857999"/>
              <a:gd name="connsiteX175" fmla="*/ 2914163 w 5372098"/>
              <a:gd name="connsiteY175" fmla="*/ 6539519 h 6857999"/>
              <a:gd name="connsiteX176" fmla="*/ 2917587 w 5372098"/>
              <a:gd name="connsiteY176" fmla="*/ 6544927 h 6857999"/>
              <a:gd name="connsiteX177" fmla="*/ 2920035 w 5372098"/>
              <a:gd name="connsiteY177" fmla="*/ 6550829 h 6857999"/>
              <a:gd name="connsiteX178" fmla="*/ 2913183 w 5372098"/>
              <a:gd name="connsiteY178" fmla="*/ 6550337 h 6857999"/>
              <a:gd name="connsiteX179" fmla="*/ 2906333 w 5372098"/>
              <a:gd name="connsiteY179" fmla="*/ 6549353 h 6857999"/>
              <a:gd name="connsiteX180" fmla="*/ 2900460 w 5372098"/>
              <a:gd name="connsiteY180" fmla="*/ 6547387 h 6857999"/>
              <a:gd name="connsiteX181" fmla="*/ 2894096 w 5372098"/>
              <a:gd name="connsiteY181" fmla="*/ 6544436 h 6857999"/>
              <a:gd name="connsiteX182" fmla="*/ 2889205 w 5372098"/>
              <a:gd name="connsiteY182" fmla="*/ 6540502 h 6857999"/>
              <a:gd name="connsiteX183" fmla="*/ 2883329 w 5372098"/>
              <a:gd name="connsiteY183" fmla="*/ 6536569 h 6857999"/>
              <a:gd name="connsiteX184" fmla="*/ 2878929 w 5372098"/>
              <a:gd name="connsiteY184" fmla="*/ 6531651 h 6857999"/>
              <a:gd name="connsiteX185" fmla="*/ 2873542 w 5372098"/>
              <a:gd name="connsiteY185" fmla="*/ 6526733 h 6857999"/>
              <a:gd name="connsiteX186" fmla="*/ 2864731 w 5372098"/>
              <a:gd name="connsiteY186" fmla="*/ 6514439 h 6857999"/>
              <a:gd name="connsiteX187" fmla="*/ 2855922 w 5372098"/>
              <a:gd name="connsiteY187" fmla="*/ 6501655 h 6857999"/>
              <a:gd name="connsiteX188" fmla="*/ 2846621 w 5372098"/>
              <a:gd name="connsiteY188" fmla="*/ 6488870 h 6857999"/>
              <a:gd name="connsiteX189" fmla="*/ 1910979 w 5372098"/>
              <a:gd name="connsiteY189" fmla="*/ 6383898 h 6857999"/>
              <a:gd name="connsiteX190" fmla="*/ 1929318 w 5372098"/>
              <a:gd name="connsiteY190" fmla="*/ 6405752 h 6857999"/>
              <a:gd name="connsiteX191" fmla="*/ 1942703 w 5372098"/>
              <a:gd name="connsiteY191" fmla="*/ 6424131 h 6857999"/>
              <a:gd name="connsiteX192" fmla="*/ 1954103 w 5372098"/>
              <a:gd name="connsiteY192" fmla="*/ 6440024 h 6857999"/>
              <a:gd name="connsiteX193" fmla="*/ 1964017 w 5372098"/>
              <a:gd name="connsiteY193" fmla="*/ 6454926 h 6857999"/>
              <a:gd name="connsiteX194" fmla="*/ 1972941 w 5372098"/>
              <a:gd name="connsiteY194" fmla="*/ 6470324 h 6857999"/>
              <a:gd name="connsiteX195" fmla="*/ 1982358 w 5372098"/>
              <a:gd name="connsiteY195" fmla="*/ 6486714 h 6857999"/>
              <a:gd name="connsiteX196" fmla="*/ 2005655 w 5372098"/>
              <a:gd name="connsiteY196" fmla="*/ 6528933 h 6857999"/>
              <a:gd name="connsiteX197" fmla="*/ 2002186 w 5372098"/>
              <a:gd name="connsiteY197" fmla="*/ 6531914 h 6857999"/>
              <a:gd name="connsiteX198" fmla="*/ 1999212 w 5372098"/>
              <a:gd name="connsiteY198" fmla="*/ 6534396 h 6857999"/>
              <a:gd name="connsiteX199" fmla="*/ 1996732 w 5372098"/>
              <a:gd name="connsiteY199" fmla="*/ 6535887 h 6857999"/>
              <a:gd name="connsiteX200" fmla="*/ 1993265 w 5372098"/>
              <a:gd name="connsiteY200" fmla="*/ 6536881 h 6857999"/>
              <a:gd name="connsiteX201" fmla="*/ 1989791 w 5372098"/>
              <a:gd name="connsiteY201" fmla="*/ 6537874 h 6857999"/>
              <a:gd name="connsiteX202" fmla="*/ 1986322 w 5372098"/>
              <a:gd name="connsiteY202" fmla="*/ 6538370 h 6857999"/>
              <a:gd name="connsiteX203" fmla="*/ 1982855 w 5372098"/>
              <a:gd name="connsiteY203" fmla="*/ 6537874 h 6857999"/>
              <a:gd name="connsiteX204" fmla="*/ 1979387 w 5372098"/>
              <a:gd name="connsiteY204" fmla="*/ 6536881 h 6857999"/>
              <a:gd name="connsiteX205" fmla="*/ 1975913 w 5372098"/>
              <a:gd name="connsiteY205" fmla="*/ 6535887 h 6857999"/>
              <a:gd name="connsiteX206" fmla="*/ 1972443 w 5372098"/>
              <a:gd name="connsiteY206" fmla="*/ 6534396 h 6857999"/>
              <a:gd name="connsiteX207" fmla="*/ 1965006 w 5372098"/>
              <a:gd name="connsiteY207" fmla="*/ 6530424 h 6857999"/>
              <a:gd name="connsiteX208" fmla="*/ 1958567 w 5372098"/>
              <a:gd name="connsiteY208" fmla="*/ 6524463 h 6857999"/>
              <a:gd name="connsiteX209" fmla="*/ 1951625 w 5372098"/>
              <a:gd name="connsiteY209" fmla="*/ 6518007 h 6857999"/>
              <a:gd name="connsiteX210" fmla="*/ 1945181 w 5372098"/>
              <a:gd name="connsiteY210" fmla="*/ 6511052 h 6857999"/>
              <a:gd name="connsiteX211" fmla="*/ 1938738 w 5372098"/>
              <a:gd name="connsiteY211" fmla="*/ 6502609 h 6857999"/>
              <a:gd name="connsiteX212" fmla="*/ 1933286 w 5372098"/>
              <a:gd name="connsiteY212" fmla="*/ 6494661 h 6857999"/>
              <a:gd name="connsiteX213" fmla="*/ 1928824 w 5372098"/>
              <a:gd name="connsiteY213" fmla="*/ 6486218 h 6857999"/>
              <a:gd name="connsiteX214" fmla="*/ 1924859 w 5372098"/>
              <a:gd name="connsiteY214" fmla="*/ 6478270 h 6857999"/>
              <a:gd name="connsiteX215" fmla="*/ 1921386 w 5372098"/>
              <a:gd name="connsiteY215" fmla="*/ 6469826 h 6857999"/>
              <a:gd name="connsiteX216" fmla="*/ 1918910 w 5372098"/>
              <a:gd name="connsiteY216" fmla="*/ 6462376 h 6857999"/>
              <a:gd name="connsiteX217" fmla="*/ 1917921 w 5372098"/>
              <a:gd name="connsiteY217" fmla="*/ 6455422 h 6857999"/>
              <a:gd name="connsiteX218" fmla="*/ 1925354 w 5372098"/>
              <a:gd name="connsiteY218" fmla="*/ 6454926 h 6857999"/>
              <a:gd name="connsiteX219" fmla="*/ 1930310 w 5372098"/>
              <a:gd name="connsiteY219" fmla="*/ 6452939 h 6857999"/>
              <a:gd name="connsiteX220" fmla="*/ 1932788 w 5372098"/>
              <a:gd name="connsiteY220" fmla="*/ 6451946 h 6857999"/>
              <a:gd name="connsiteX221" fmla="*/ 1934275 w 5372098"/>
              <a:gd name="connsiteY221" fmla="*/ 6450952 h 6857999"/>
              <a:gd name="connsiteX222" fmla="*/ 1935764 w 5372098"/>
              <a:gd name="connsiteY222" fmla="*/ 6449959 h 6857999"/>
              <a:gd name="connsiteX223" fmla="*/ 1936257 w 5372098"/>
              <a:gd name="connsiteY223" fmla="*/ 6447972 h 6857999"/>
              <a:gd name="connsiteX224" fmla="*/ 1937250 w 5372098"/>
              <a:gd name="connsiteY224" fmla="*/ 6444495 h 6857999"/>
              <a:gd name="connsiteX225" fmla="*/ 1936754 w 5372098"/>
              <a:gd name="connsiteY225" fmla="*/ 6440522 h 6857999"/>
              <a:gd name="connsiteX226" fmla="*/ 1935764 w 5372098"/>
              <a:gd name="connsiteY226" fmla="*/ 6436052 h 6857999"/>
              <a:gd name="connsiteX227" fmla="*/ 1933782 w 5372098"/>
              <a:gd name="connsiteY227" fmla="*/ 6431085 h 6857999"/>
              <a:gd name="connsiteX228" fmla="*/ 1928325 w 5372098"/>
              <a:gd name="connsiteY228" fmla="*/ 6420157 h 6857999"/>
              <a:gd name="connsiteX229" fmla="*/ 1921386 w 5372098"/>
              <a:gd name="connsiteY229" fmla="*/ 6408237 h 6857999"/>
              <a:gd name="connsiteX230" fmla="*/ 1914947 w 5372098"/>
              <a:gd name="connsiteY230" fmla="*/ 6396315 h 6857999"/>
              <a:gd name="connsiteX231" fmla="*/ 1912965 w 5372098"/>
              <a:gd name="connsiteY231" fmla="*/ 6389859 h 6857999"/>
              <a:gd name="connsiteX232" fmla="*/ 2099744 w 5372098"/>
              <a:gd name="connsiteY232" fmla="*/ 6187071 h 6857999"/>
              <a:gd name="connsiteX233" fmla="*/ 2105388 w 5372098"/>
              <a:gd name="connsiteY233" fmla="*/ 6187570 h 6857999"/>
              <a:gd name="connsiteX234" fmla="*/ 2111543 w 5372098"/>
              <a:gd name="connsiteY234" fmla="*/ 6189563 h 6857999"/>
              <a:gd name="connsiteX235" fmla="*/ 2117185 w 5372098"/>
              <a:gd name="connsiteY235" fmla="*/ 6191556 h 6857999"/>
              <a:gd name="connsiteX236" fmla="*/ 2122829 w 5372098"/>
              <a:gd name="connsiteY236" fmla="*/ 6194546 h 6857999"/>
              <a:gd name="connsiteX237" fmla="*/ 2127960 w 5372098"/>
              <a:gd name="connsiteY237" fmla="*/ 6198532 h 6857999"/>
              <a:gd name="connsiteX238" fmla="*/ 2132063 w 5372098"/>
              <a:gd name="connsiteY238" fmla="*/ 6202519 h 6857999"/>
              <a:gd name="connsiteX239" fmla="*/ 2135653 w 5372098"/>
              <a:gd name="connsiteY239" fmla="*/ 6207003 h 6857999"/>
              <a:gd name="connsiteX240" fmla="*/ 2136677 w 5372098"/>
              <a:gd name="connsiteY240" fmla="*/ 6209992 h 6857999"/>
              <a:gd name="connsiteX241" fmla="*/ 2137191 w 5372098"/>
              <a:gd name="connsiteY241" fmla="*/ 6212485 h 6857999"/>
              <a:gd name="connsiteX242" fmla="*/ 2137706 w 5372098"/>
              <a:gd name="connsiteY242" fmla="*/ 6214975 h 6857999"/>
              <a:gd name="connsiteX243" fmla="*/ 2137706 w 5372098"/>
              <a:gd name="connsiteY243" fmla="*/ 6217965 h 6857999"/>
              <a:gd name="connsiteX244" fmla="*/ 2135142 w 5372098"/>
              <a:gd name="connsiteY244" fmla="*/ 6220457 h 6857999"/>
              <a:gd name="connsiteX245" fmla="*/ 2132063 w 5372098"/>
              <a:gd name="connsiteY245" fmla="*/ 6221951 h 6857999"/>
              <a:gd name="connsiteX246" fmla="*/ 2128986 w 5372098"/>
              <a:gd name="connsiteY246" fmla="*/ 6221951 h 6857999"/>
              <a:gd name="connsiteX247" fmla="*/ 2125907 w 5372098"/>
              <a:gd name="connsiteY247" fmla="*/ 6221454 h 6857999"/>
              <a:gd name="connsiteX248" fmla="*/ 2123343 w 5372098"/>
              <a:gd name="connsiteY248" fmla="*/ 6220457 h 6857999"/>
              <a:gd name="connsiteX249" fmla="*/ 2120265 w 5372098"/>
              <a:gd name="connsiteY249" fmla="*/ 6217965 h 6857999"/>
              <a:gd name="connsiteX250" fmla="*/ 2114109 w 5372098"/>
              <a:gd name="connsiteY250" fmla="*/ 6213979 h 6857999"/>
              <a:gd name="connsiteX251" fmla="*/ 2108467 w 5372098"/>
              <a:gd name="connsiteY251" fmla="*/ 6209992 h 6857999"/>
              <a:gd name="connsiteX252" fmla="*/ 2104877 w 5372098"/>
              <a:gd name="connsiteY252" fmla="*/ 6208498 h 6857999"/>
              <a:gd name="connsiteX253" fmla="*/ 2101797 w 5372098"/>
              <a:gd name="connsiteY253" fmla="*/ 6207502 h 6857999"/>
              <a:gd name="connsiteX254" fmla="*/ 2099744 w 5372098"/>
              <a:gd name="connsiteY254" fmla="*/ 6208498 h 6857999"/>
              <a:gd name="connsiteX255" fmla="*/ 2096670 w 5372098"/>
              <a:gd name="connsiteY255" fmla="*/ 6209495 h 6857999"/>
              <a:gd name="connsiteX256" fmla="*/ 2093594 w 5372098"/>
              <a:gd name="connsiteY256" fmla="*/ 6211488 h 6857999"/>
              <a:gd name="connsiteX257" fmla="*/ 2091541 w 5372098"/>
              <a:gd name="connsiteY257" fmla="*/ 6215474 h 6857999"/>
              <a:gd name="connsiteX258" fmla="*/ 2088976 w 5372098"/>
              <a:gd name="connsiteY258" fmla="*/ 6211488 h 6857999"/>
              <a:gd name="connsiteX259" fmla="*/ 2087434 w 5372098"/>
              <a:gd name="connsiteY259" fmla="*/ 6207502 h 6857999"/>
              <a:gd name="connsiteX260" fmla="*/ 2085897 w 5372098"/>
              <a:gd name="connsiteY260" fmla="*/ 6204013 h 6857999"/>
              <a:gd name="connsiteX261" fmla="*/ 2085382 w 5372098"/>
              <a:gd name="connsiteY261" fmla="*/ 6201023 h 6857999"/>
              <a:gd name="connsiteX262" fmla="*/ 2085382 w 5372098"/>
              <a:gd name="connsiteY262" fmla="*/ 6198532 h 6857999"/>
              <a:gd name="connsiteX263" fmla="*/ 2085382 w 5372098"/>
              <a:gd name="connsiteY263" fmla="*/ 6195542 h 6857999"/>
              <a:gd name="connsiteX264" fmla="*/ 2085897 w 5372098"/>
              <a:gd name="connsiteY264" fmla="*/ 6194047 h 6857999"/>
              <a:gd name="connsiteX265" fmla="*/ 2087434 w 5372098"/>
              <a:gd name="connsiteY265" fmla="*/ 6191556 h 6857999"/>
              <a:gd name="connsiteX266" fmla="*/ 2088462 w 5372098"/>
              <a:gd name="connsiteY266" fmla="*/ 6190559 h 6857999"/>
              <a:gd name="connsiteX267" fmla="*/ 2090000 w 5372098"/>
              <a:gd name="connsiteY267" fmla="*/ 6189563 h 6857999"/>
              <a:gd name="connsiteX268" fmla="*/ 2092564 w 5372098"/>
              <a:gd name="connsiteY268" fmla="*/ 6188067 h 6857999"/>
              <a:gd name="connsiteX269" fmla="*/ 2094102 w 5372098"/>
              <a:gd name="connsiteY269" fmla="*/ 6187570 h 6857999"/>
              <a:gd name="connsiteX270" fmla="*/ 2143684 w 5372098"/>
              <a:gd name="connsiteY270" fmla="*/ 6099867 h 6857999"/>
              <a:gd name="connsiteX271" fmla="*/ 2146674 w 5372098"/>
              <a:gd name="connsiteY271" fmla="*/ 6099867 h 6857999"/>
              <a:gd name="connsiteX272" fmla="*/ 2149662 w 5372098"/>
              <a:gd name="connsiteY272" fmla="*/ 6100367 h 6857999"/>
              <a:gd name="connsiteX273" fmla="*/ 2152156 w 5372098"/>
              <a:gd name="connsiteY273" fmla="*/ 6102360 h 6857999"/>
              <a:gd name="connsiteX274" fmla="*/ 2154650 w 5372098"/>
              <a:gd name="connsiteY274" fmla="*/ 6104353 h 6857999"/>
              <a:gd name="connsiteX275" fmla="*/ 2157137 w 5372098"/>
              <a:gd name="connsiteY275" fmla="*/ 6107840 h 6857999"/>
              <a:gd name="connsiteX276" fmla="*/ 2161625 w 5372098"/>
              <a:gd name="connsiteY276" fmla="*/ 6115813 h 6857999"/>
              <a:gd name="connsiteX277" fmla="*/ 2166604 w 5372098"/>
              <a:gd name="connsiteY277" fmla="*/ 6125281 h 6857999"/>
              <a:gd name="connsiteX278" fmla="*/ 2170093 w 5372098"/>
              <a:gd name="connsiteY278" fmla="*/ 6130264 h 6857999"/>
              <a:gd name="connsiteX279" fmla="*/ 2174083 w 5372098"/>
              <a:gd name="connsiteY279" fmla="*/ 6136244 h 6857999"/>
              <a:gd name="connsiteX280" fmla="*/ 2178568 w 5372098"/>
              <a:gd name="connsiteY280" fmla="*/ 6141227 h 6857999"/>
              <a:gd name="connsiteX281" fmla="*/ 2184045 w 5372098"/>
              <a:gd name="connsiteY281" fmla="*/ 6146210 h 6857999"/>
              <a:gd name="connsiteX282" fmla="*/ 2180560 w 5372098"/>
              <a:gd name="connsiteY282" fmla="*/ 6148701 h 6857999"/>
              <a:gd name="connsiteX283" fmla="*/ 2178568 w 5372098"/>
              <a:gd name="connsiteY283" fmla="*/ 6150694 h 6857999"/>
              <a:gd name="connsiteX284" fmla="*/ 2177069 w 5372098"/>
              <a:gd name="connsiteY284" fmla="*/ 6153684 h 6857999"/>
              <a:gd name="connsiteX285" fmla="*/ 2176071 w 5372098"/>
              <a:gd name="connsiteY285" fmla="*/ 6156674 h 6857999"/>
              <a:gd name="connsiteX286" fmla="*/ 2176071 w 5372098"/>
              <a:gd name="connsiteY286" fmla="*/ 6159663 h 6857999"/>
              <a:gd name="connsiteX287" fmla="*/ 2176071 w 5372098"/>
              <a:gd name="connsiteY287" fmla="*/ 6162156 h 6857999"/>
              <a:gd name="connsiteX288" fmla="*/ 2176573 w 5372098"/>
              <a:gd name="connsiteY288" fmla="*/ 6165145 h 6857999"/>
              <a:gd name="connsiteX289" fmla="*/ 2177571 w 5372098"/>
              <a:gd name="connsiteY289" fmla="*/ 6168633 h 6857999"/>
              <a:gd name="connsiteX290" fmla="*/ 2180560 w 5372098"/>
              <a:gd name="connsiteY290" fmla="*/ 6175111 h 6857999"/>
              <a:gd name="connsiteX291" fmla="*/ 2184545 w 5372098"/>
              <a:gd name="connsiteY291" fmla="*/ 6182088 h 6857999"/>
              <a:gd name="connsiteX292" fmla="*/ 2193017 w 5372098"/>
              <a:gd name="connsiteY292" fmla="*/ 6195541 h 6857999"/>
              <a:gd name="connsiteX293" fmla="*/ 2189030 w 5372098"/>
              <a:gd name="connsiteY293" fmla="*/ 6196040 h 6857999"/>
              <a:gd name="connsiteX294" fmla="*/ 2185042 w 5372098"/>
              <a:gd name="connsiteY294" fmla="*/ 6196537 h 6857999"/>
              <a:gd name="connsiteX295" fmla="*/ 2181555 w 5372098"/>
              <a:gd name="connsiteY295" fmla="*/ 6198033 h 6857999"/>
              <a:gd name="connsiteX296" fmla="*/ 2179064 w 5372098"/>
              <a:gd name="connsiteY296" fmla="*/ 6199030 h 6857999"/>
              <a:gd name="connsiteX297" fmla="*/ 2177069 w 5372098"/>
              <a:gd name="connsiteY297" fmla="*/ 6200524 h 6857999"/>
              <a:gd name="connsiteX298" fmla="*/ 2175076 w 5372098"/>
              <a:gd name="connsiteY298" fmla="*/ 6202517 h 6857999"/>
              <a:gd name="connsiteX299" fmla="*/ 2174083 w 5372098"/>
              <a:gd name="connsiteY299" fmla="*/ 6204013 h 6857999"/>
              <a:gd name="connsiteX300" fmla="*/ 2173581 w 5372098"/>
              <a:gd name="connsiteY300" fmla="*/ 6206503 h 6857999"/>
              <a:gd name="connsiteX301" fmla="*/ 2173581 w 5372098"/>
              <a:gd name="connsiteY301" fmla="*/ 6208996 h 6857999"/>
              <a:gd name="connsiteX302" fmla="*/ 2173581 w 5372098"/>
              <a:gd name="connsiteY302" fmla="*/ 6211486 h 6857999"/>
              <a:gd name="connsiteX303" fmla="*/ 2174083 w 5372098"/>
              <a:gd name="connsiteY303" fmla="*/ 6216968 h 6857999"/>
              <a:gd name="connsiteX304" fmla="*/ 2176573 w 5372098"/>
              <a:gd name="connsiteY304" fmla="*/ 6222948 h 6857999"/>
              <a:gd name="connsiteX305" fmla="*/ 2178568 w 5372098"/>
              <a:gd name="connsiteY305" fmla="*/ 6229924 h 6857999"/>
              <a:gd name="connsiteX306" fmla="*/ 2185545 w 5372098"/>
              <a:gd name="connsiteY306" fmla="*/ 6243877 h 6857999"/>
              <a:gd name="connsiteX307" fmla="*/ 2188531 w 5372098"/>
              <a:gd name="connsiteY307" fmla="*/ 6251350 h 6857999"/>
              <a:gd name="connsiteX308" fmla="*/ 2191521 w 5372098"/>
              <a:gd name="connsiteY308" fmla="*/ 6257829 h 6857999"/>
              <a:gd name="connsiteX309" fmla="*/ 2193515 w 5372098"/>
              <a:gd name="connsiteY309" fmla="*/ 6264805 h 6857999"/>
              <a:gd name="connsiteX310" fmla="*/ 2195011 w 5372098"/>
              <a:gd name="connsiteY310" fmla="*/ 6271781 h 6857999"/>
              <a:gd name="connsiteX311" fmla="*/ 2195011 w 5372098"/>
              <a:gd name="connsiteY311" fmla="*/ 6275269 h 6857999"/>
              <a:gd name="connsiteX312" fmla="*/ 2195011 w 5372098"/>
              <a:gd name="connsiteY312" fmla="*/ 6278258 h 6857999"/>
              <a:gd name="connsiteX313" fmla="*/ 2194011 w 5372098"/>
              <a:gd name="connsiteY313" fmla="*/ 6281248 h 6857999"/>
              <a:gd name="connsiteX314" fmla="*/ 2193017 w 5372098"/>
              <a:gd name="connsiteY314" fmla="*/ 6284238 h 6857999"/>
              <a:gd name="connsiteX315" fmla="*/ 2190027 w 5372098"/>
              <a:gd name="connsiteY315" fmla="*/ 6284238 h 6857999"/>
              <a:gd name="connsiteX316" fmla="*/ 2186539 w 5372098"/>
              <a:gd name="connsiteY316" fmla="*/ 6283241 h 6857999"/>
              <a:gd name="connsiteX317" fmla="*/ 2183549 w 5372098"/>
              <a:gd name="connsiteY317" fmla="*/ 6282245 h 6857999"/>
              <a:gd name="connsiteX318" fmla="*/ 2180059 w 5372098"/>
              <a:gd name="connsiteY318" fmla="*/ 6280252 h 6857999"/>
              <a:gd name="connsiteX319" fmla="*/ 2173083 w 5372098"/>
              <a:gd name="connsiteY319" fmla="*/ 6275269 h 6857999"/>
              <a:gd name="connsiteX320" fmla="*/ 2166107 w 5372098"/>
              <a:gd name="connsiteY320" fmla="*/ 6269289 h 6857999"/>
              <a:gd name="connsiteX321" fmla="*/ 2152156 w 5372098"/>
              <a:gd name="connsiteY321" fmla="*/ 6256333 h 6857999"/>
              <a:gd name="connsiteX322" fmla="*/ 2145679 w 5372098"/>
              <a:gd name="connsiteY322" fmla="*/ 6250354 h 6857999"/>
              <a:gd name="connsiteX323" fmla="*/ 2142189 w 5372098"/>
              <a:gd name="connsiteY323" fmla="*/ 6248361 h 6857999"/>
              <a:gd name="connsiteX324" fmla="*/ 2138703 w 5372098"/>
              <a:gd name="connsiteY324" fmla="*/ 6246367 h 6857999"/>
              <a:gd name="connsiteX325" fmla="*/ 2143684 w 5372098"/>
              <a:gd name="connsiteY325" fmla="*/ 6241883 h 6857999"/>
              <a:gd name="connsiteX326" fmla="*/ 2148169 w 5372098"/>
              <a:gd name="connsiteY326" fmla="*/ 6235904 h 6857999"/>
              <a:gd name="connsiteX327" fmla="*/ 2152156 w 5372098"/>
              <a:gd name="connsiteY327" fmla="*/ 6228928 h 6857999"/>
              <a:gd name="connsiteX328" fmla="*/ 2155645 w 5372098"/>
              <a:gd name="connsiteY328" fmla="*/ 6220955 h 6857999"/>
              <a:gd name="connsiteX329" fmla="*/ 2159131 w 5372098"/>
              <a:gd name="connsiteY329" fmla="*/ 6211985 h 6857999"/>
              <a:gd name="connsiteX330" fmla="*/ 2161625 w 5372098"/>
              <a:gd name="connsiteY330" fmla="*/ 6202517 h 6857999"/>
              <a:gd name="connsiteX331" fmla="*/ 2163117 w 5372098"/>
              <a:gd name="connsiteY331" fmla="*/ 6192551 h 6857999"/>
              <a:gd name="connsiteX332" fmla="*/ 2163616 w 5372098"/>
              <a:gd name="connsiteY332" fmla="*/ 6182585 h 6857999"/>
              <a:gd name="connsiteX333" fmla="*/ 2163616 w 5372098"/>
              <a:gd name="connsiteY333" fmla="*/ 6172122 h 6857999"/>
              <a:gd name="connsiteX334" fmla="*/ 2162621 w 5372098"/>
              <a:gd name="connsiteY334" fmla="*/ 6161657 h 6857999"/>
              <a:gd name="connsiteX335" fmla="*/ 2160626 w 5372098"/>
              <a:gd name="connsiteY335" fmla="*/ 6151691 h 6857999"/>
              <a:gd name="connsiteX336" fmla="*/ 2157637 w 5372098"/>
              <a:gd name="connsiteY336" fmla="*/ 6141725 h 6857999"/>
              <a:gd name="connsiteX337" fmla="*/ 2155146 w 5372098"/>
              <a:gd name="connsiteY337" fmla="*/ 6136742 h 6857999"/>
              <a:gd name="connsiteX338" fmla="*/ 2152156 w 5372098"/>
              <a:gd name="connsiteY338" fmla="*/ 6132258 h 6857999"/>
              <a:gd name="connsiteX339" fmla="*/ 2149662 w 5372098"/>
              <a:gd name="connsiteY339" fmla="*/ 6127275 h 6857999"/>
              <a:gd name="connsiteX340" fmla="*/ 2146674 w 5372098"/>
              <a:gd name="connsiteY340" fmla="*/ 6123288 h 6857999"/>
              <a:gd name="connsiteX341" fmla="*/ 2143185 w 5372098"/>
              <a:gd name="connsiteY341" fmla="*/ 6119302 h 6857999"/>
              <a:gd name="connsiteX342" fmla="*/ 2139199 w 5372098"/>
              <a:gd name="connsiteY342" fmla="*/ 6115315 h 6857999"/>
              <a:gd name="connsiteX343" fmla="*/ 2134715 w 5372098"/>
              <a:gd name="connsiteY343" fmla="*/ 6111329 h 6857999"/>
              <a:gd name="connsiteX344" fmla="*/ 2130229 w 5372098"/>
              <a:gd name="connsiteY344" fmla="*/ 6107840 h 6857999"/>
              <a:gd name="connsiteX345" fmla="*/ 2135212 w 5372098"/>
              <a:gd name="connsiteY345" fmla="*/ 6103854 h 6857999"/>
              <a:gd name="connsiteX346" fmla="*/ 2139701 w 5372098"/>
              <a:gd name="connsiteY346" fmla="*/ 6101861 h 6857999"/>
              <a:gd name="connsiteX347" fmla="*/ 1968226 w 5372098"/>
              <a:gd name="connsiteY347" fmla="*/ 5945395 h 6857999"/>
              <a:gd name="connsiteX348" fmla="*/ 1971755 w 5372098"/>
              <a:gd name="connsiteY348" fmla="*/ 5946413 h 6857999"/>
              <a:gd name="connsiteX349" fmla="*/ 1972762 w 5372098"/>
              <a:gd name="connsiteY349" fmla="*/ 5952522 h 6857999"/>
              <a:gd name="connsiteX350" fmla="*/ 1973264 w 5372098"/>
              <a:gd name="connsiteY350" fmla="*/ 5958121 h 6857999"/>
              <a:gd name="connsiteX351" fmla="*/ 1973264 w 5372098"/>
              <a:gd name="connsiteY351" fmla="*/ 5962193 h 6857999"/>
              <a:gd name="connsiteX352" fmla="*/ 1972762 w 5372098"/>
              <a:gd name="connsiteY352" fmla="*/ 5965247 h 6857999"/>
              <a:gd name="connsiteX353" fmla="*/ 1971251 w 5372098"/>
              <a:gd name="connsiteY353" fmla="*/ 5968301 h 6857999"/>
              <a:gd name="connsiteX354" fmla="*/ 1969236 w 5372098"/>
              <a:gd name="connsiteY354" fmla="*/ 5970846 h 6857999"/>
              <a:gd name="connsiteX355" fmla="*/ 1967217 w 5372098"/>
              <a:gd name="connsiteY355" fmla="*/ 5972374 h 6857999"/>
              <a:gd name="connsiteX356" fmla="*/ 1964198 w 5372098"/>
              <a:gd name="connsiteY356" fmla="*/ 5973901 h 6857999"/>
              <a:gd name="connsiteX357" fmla="*/ 1957644 w 5372098"/>
              <a:gd name="connsiteY357" fmla="*/ 5976446 h 6857999"/>
              <a:gd name="connsiteX358" fmla="*/ 1950084 w 5372098"/>
              <a:gd name="connsiteY358" fmla="*/ 5980009 h 6857999"/>
              <a:gd name="connsiteX359" fmla="*/ 1946053 w 5372098"/>
              <a:gd name="connsiteY359" fmla="*/ 5982555 h 6857999"/>
              <a:gd name="connsiteX360" fmla="*/ 1942025 w 5372098"/>
              <a:gd name="connsiteY360" fmla="*/ 5984590 h 6857999"/>
              <a:gd name="connsiteX361" fmla="*/ 1937487 w 5372098"/>
              <a:gd name="connsiteY361" fmla="*/ 5988153 h 6857999"/>
              <a:gd name="connsiteX362" fmla="*/ 1933457 w 5372098"/>
              <a:gd name="connsiteY362" fmla="*/ 5992734 h 6857999"/>
              <a:gd name="connsiteX363" fmla="*/ 1930434 w 5372098"/>
              <a:gd name="connsiteY363" fmla="*/ 5988153 h 6857999"/>
              <a:gd name="connsiteX364" fmla="*/ 1928921 w 5372098"/>
              <a:gd name="connsiteY364" fmla="*/ 5983063 h 6857999"/>
              <a:gd name="connsiteX365" fmla="*/ 1928417 w 5372098"/>
              <a:gd name="connsiteY365" fmla="*/ 5978482 h 6857999"/>
              <a:gd name="connsiteX366" fmla="*/ 1928921 w 5372098"/>
              <a:gd name="connsiteY366" fmla="*/ 5974409 h 6857999"/>
              <a:gd name="connsiteX367" fmla="*/ 1929930 w 5372098"/>
              <a:gd name="connsiteY367" fmla="*/ 5969828 h 6857999"/>
              <a:gd name="connsiteX368" fmla="*/ 1932449 w 5372098"/>
              <a:gd name="connsiteY368" fmla="*/ 5965247 h 6857999"/>
              <a:gd name="connsiteX369" fmla="*/ 1935474 w 5372098"/>
              <a:gd name="connsiteY369" fmla="*/ 5962193 h 6857999"/>
              <a:gd name="connsiteX370" fmla="*/ 1938495 w 5372098"/>
              <a:gd name="connsiteY370" fmla="*/ 5958121 h 6857999"/>
              <a:gd name="connsiteX371" fmla="*/ 1942527 w 5372098"/>
              <a:gd name="connsiteY371" fmla="*/ 5955067 h 6857999"/>
              <a:gd name="connsiteX372" fmla="*/ 1947064 w 5372098"/>
              <a:gd name="connsiteY372" fmla="*/ 5952013 h 6857999"/>
              <a:gd name="connsiteX373" fmla="*/ 1951091 w 5372098"/>
              <a:gd name="connsiteY373" fmla="*/ 5949467 h 6857999"/>
              <a:gd name="connsiteX374" fmla="*/ 1955629 w 5372098"/>
              <a:gd name="connsiteY374" fmla="*/ 5947940 h 6857999"/>
              <a:gd name="connsiteX375" fmla="*/ 1960164 w 5372098"/>
              <a:gd name="connsiteY375" fmla="*/ 5946922 h 6857999"/>
              <a:gd name="connsiteX376" fmla="*/ 1964198 w 5372098"/>
              <a:gd name="connsiteY376" fmla="*/ 5946413 h 6857999"/>
              <a:gd name="connsiteX377" fmla="*/ 1593562 w 5372098"/>
              <a:gd name="connsiteY377" fmla="*/ 5835769 h 6857999"/>
              <a:gd name="connsiteX378" fmla="*/ 1601041 w 5372098"/>
              <a:gd name="connsiteY378" fmla="*/ 5853978 h 6857999"/>
              <a:gd name="connsiteX379" fmla="*/ 1604523 w 5372098"/>
              <a:gd name="connsiteY379" fmla="*/ 5863589 h 6857999"/>
              <a:gd name="connsiteX380" fmla="*/ 1606019 w 5372098"/>
              <a:gd name="connsiteY380" fmla="*/ 5872186 h 6857999"/>
              <a:gd name="connsiteX381" fmla="*/ 1607015 w 5372098"/>
              <a:gd name="connsiteY381" fmla="*/ 5880785 h 6857999"/>
              <a:gd name="connsiteX382" fmla="*/ 1607015 w 5372098"/>
              <a:gd name="connsiteY382" fmla="*/ 5884831 h 6857999"/>
              <a:gd name="connsiteX383" fmla="*/ 1606521 w 5372098"/>
              <a:gd name="connsiteY383" fmla="*/ 5888877 h 6857999"/>
              <a:gd name="connsiteX384" fmla="*/ 1605523 w 5372098"/>
              <a:gd name="connsiteY384" fmla="*/ 5892418 h 6857999"/>
              <a:gd name="connsiteX385" fmla="*/ 1604030 w 5372098"/>
              <a:gd name="connsiteY385" fmla="*/ 5895959 h 6857999"/>
              <a:gd name="connsiteX386" fmla="*/ 1602035 w 5372098"/>
              <a:gd name="connsiteY386" fmla="*/ 5899499 h 6857999"/>
              <a:gd name="connsiteX387" fmla="*/ 1599043 w 5372098"/>
              <a:gd name="connsiteY387" fmla="*/ 5903040 h 6857999"/>
              <a:gd name="connsiteX388" fmla="*/ 1598547 w 5372098"/>
              <a:gd name="connsiteY388" fmla="*/ 5895959 h 6857999"/>
              <a:gd name="connsiteX389" fmla="*/ 1597054 w 5372098"/>
              <a:gd name="connsiteY389" fmla="*/ 5890395 h 6857999"/>
              <a:gd name="connsiteX390" fmla="*/ 1594560 w 5372098"/>
              <a:gd name="connsiteY390" fmla="*/ 5885338 h 6857999"/>
              <a:gd name="connsiteX391" fmla="*/ 1592569 w 5372098"/>
              <a:gd name="connsiteY391" fmla="*/ 5882303 h 6857999"/>
              <a:gd name="connsiteX392" fmla="*/ 1590574 w 5372098"/>
              <a:gd name="connsiteY392" fmla="*/ 5880785 h 6857999"/>
              <a:gd name="connsiteX393" fmla="*/ 1588080 w 5372098"/>
              <a:gd name="connsiteY393" fmla="*/ 5879773 h 6857999"/>
              <a:gd name="connsiteX394" fmla="*/ 1586586 w 5372098"/>
              <a:gd name="connsiteY394" fmla="*/ 5878762 h 6857999"/>
              <a:gd name="connsiteX395" fmla="*/ 1584095 w 5372098"/>
              <a:gd name="connsiteY395" fmla="*/ 5878762 h 6857999"/>
              <a:gd name="connsiteX396" fmla="*/ 1579112 w 5372098"/>
              <a:gd name="connsiteY396" fmla="*/ 5878762 h 6857999"/>
              <a:gd name="connsiteX397" fmla="*/ 1573632 w 5372098"/>
              <a:gd name="connsiteY397" fmla="*/ 5879773 h 6857999"/>
              <a:gd name="connsiteX398" fmla="*/ 1572634 w 5372098"/>
              <a:gd name="connsiteY398" fmla="*/ 5876234 h 6857999"/>
              <a:gd name="connsiteX399" fmla="*/ 1572136 w 5372098"/>
              <a:gd name="connsiteY399" fmla="*/ 5873199 h 6857999"/>
              <a:gd name="connsiteX400" fmla="*/ 1572634 w 5372098"/>
              <a:gd name="connsiteY400" fmla="*/ 5869658 h 6857999"/>
              <a:gd name="connsiteX401" fmla="*/ 1573632 w 5372098"/>
              <a:gd name="connsiteY401" fmla="*/ 5867128 h 6857999"/>
              <a:gd name="connsiteX402" fmla="*/ 1575623 w 5372098"/>
              <a:gd name="connsiteY402" fmla="*/ 5861059 h 6857999"/>
              <a:gd name="connsiteX403" fmla="*/ 1578615 w 5372098"/>
              <a:gd name="connsiteY403" fmla="*/ 5856001 h 6857999"/>
              <a:gd name="connsiteX404" fmla="*/ 1582101 w 5372098"/>
              <a:gd name="connsiteY404" fmla="*/ 5850944 h 6857999"/>
              <a:gd name="connsiteX405" fmla="*/ 1586088 w 5372098"/>
              <a:gd name="connsiteY405" fmla="*/ 5845380 h 6857999"/>
              <a:gd name="connsiteX406" fmla="*/ 1590075 w 5372098"/>
              <a:gd name="connsiteY406" fmla="*/ 5840827 h 6857999"/>
              <a:gd name="connsiteX407" fmla="*/ 1877093 w 5372098"/>
              <a:gd name="connsiteY407" fmla="*/ 5718670 h 6857999"/>
              <a:gd name="connsiteX408" fmla="*/ 1882076 w 5372098"/>
              <a:gd name="connsiteY408" fmla="*/ 5723653 h 6857999"/>
              <a:gd name="connsiteX409" fmla="*/ 1885066 w 5372098"/>
              <a:gd name="connsiteY409" fmla="*/ 5727639 h 6857999"/>
              <a:gd name="connsiteX410" fmla="*/ 1888056 w 5372098"/>
              <a:gd name="connsiteY410" fmla="*/ 5731625 h 6857999"/>
              <a:gd name="connsiteX411" fmla="*/ 1891047 w 5372098"/>
              <a:gd name="connsiteY411" fmla="*/ 5735612 h 6857999"/>
              <a:gd name="connsiteX412" fmla="*/ 1892541 w 5372098"/>
              <a:gd name="connsiteY412" fmla="*/ 5739101 h 6857999"/>
              <a:gd name="connsiteX413" fmla="*/ 1894036 w 5372098"/>
              <a:gd name="connsiteY413" fmla="*/ 5742090 h 6857999"/>
              <a:gd name="connsiteX414" fmla="*/ 1895531 w 5372098"/>
              <a:gd name="connsiteY414" fmla="*/ 5748567 h 6857999"/>
              <a:gd name="connsiteX415" fmla="*/ 1896030 w 5372098"/>
              <a:gd name="connsiteY415" fmla="*/ 5755046 h 6857999"/>
              <a:gd name="connsiteX416" fmla="*/ 1896030 w 5372098"/>
              <a:gd name="connsiteY416" fmla="*/ 5761026 h 6857999"/>
              <a:gd name="connsiteX417" fmla="*/ 1895531 w 5372098"/>
              <a:gd name="connsiteY417" fmla="*/ 5767005 h 6857999"/>
              <a:gd name="connsiteX418" fmla="*/ 1895035 w 5372098"/>
              <a:gd name="connsiteY418" fmla="*/ 5773482 h 6857999"/>
              <a:gd name="connsiteX419" fmla="*/ 1894036 w 5372098"/>
              <a:gd name="connsiteY419" fmla="*/ 5772486 h 6857999"/>
              <a:gd name="connsiteX420" fmla="*/ 1891545 w 5372098"/>
              <a:gd name="connsiteY420" fmla="*/ 5771489 h 6857999"/>
              <a:gd name="connsiteX421" fmla="*/ 1886061 w 5372098"/>
              <a:gd name="connsiteY421" fmla="*/ 5767005 h 6857999"/>
              <a:gd name="connsiteX422" fmla="*/ 1879088 w 5372098"/>
              <a:gd name="connsiteY422" fmla="*/ 5760527 h 6857999"/>
              <a:gd name="connsiteX423" fmla="*/ 1875599 w 5372098"/>
              <a:gd name="connsiteY423" fmla="*/ 5757039 h 6857999"/>
              <a:gd name="connsiteX424" fmla="*/ 1872609 w 5372098"/>
              <a:gd name="connsiteY424" fmla="*/ 5753053 h 6857999"/>
              <a:gd name="connsiteX425" fmla="*/ 1869621 w 5372098"/>
              <a:gd name="connsiteY425" fmla="*/ 5748567 h 6857999"/>
              <a:gd name="connsiteX426" fmla="*/ 1868124 w 5372098"/>
              <a:gd name="connsiteY426" fmla="*/ 5744581 h 6857999"/>
              <a:gd name="connsiteX427" fmla="*/ 1867126 w 5372098"/>
              <a:gd name="connsiteY427" fmla="*/ 5740097 h 6857999"/>
              <a:gd name="connsiteX428" fmla="*/ 1866132 w 5372098"/>
              <a:gd name="connsiteY428" fmla="*/ 5735612 h 6857999"/>
              <a:gd name="connsiteX429" fmla="*/ 1867126 w 5372098"/>
              <a:gd name="connsiteY429" fmla="*/ 5731128 h 6857999"/>
              <a:gd name="connsiteX430" fmla="*/ 1869122 w 5372098"/>
              <a:gd name="connsiteY430" fmla="*/ 5726642 h 6857999"/>
              <a:gd name="connsiteX431" fmla="*/ 1872609 w 5372098"/>
              <a:gd name="connsiteY431" fmla="*/ 5722656 h 6857999"/>
              <a:gd name="connsiteX432" fmla="*/ 1950942 w 5372098"/>
              <a:gd name="connsiteY432" fmla="*/ 5641432 h 6857999"/>
              <a:gd name="connsiteX433" fmla="*/ 1954481 w 5372098"/>
              <a:gd name="connsiteY433" fmla="*/ 5641432 h 6857999"/>
              <a:gd name="connsiteX434" fmla="*/ 1958013 w 5372098"/>
              <a:gd name="connsiteY434" fmla="*/ 5641933 h 6857999"/>
              <a:gd name="connsiteX435" fmla="*/ 1961045 w 5372098"/>
              <a:gd name="connsiteY435" fmla="*/ 5643437 h 6857999"/>
              <a:gd name="connsiteX436" fmla="*/ 1964075 w 5372098"/>
              <a:gd name="connsiteY436" fmla="*/ 5644439 h 6857999"/>
              <a:gd name="connsiteX437" fmla="*/ 1967103 w 5372098"/>
              <a:gd name="connsiteY437" fmla="*/ 5645941 h 6857999"/>
              <a:gd name="connsiteX438" fmla="*/ 1970135 w 5372098"/>
              <a:gd name="connsiteY438" fmla="*/ 5648446 h 6857999"/>
              <a:gd name="connsiteX439" fmla="*/ 1975185 w 5372098"/>
              <a:gd name="connsiteY439" fmla="*/ 5653458 h 6857999"/>
              <a:gd name="connsiteX440" fmla="*/ 1980234 w 5372098"/>
              <a:gd name="connsiteY440" fmla="*/ 5659971 h 6857999"/>
              <a:gd name="connsiteX441" fmla="*/ 1984272 w 5372098"/>
              <a:gd name="connsiteY441" fmla="*/ 5666985 h 6857999"/>
              <a:gd name="connsiteX442" fmla="*/ 1989325 w 5372098"/>
              <a:gd name="connsiteY442" fmla="*/ 5675001 h 6857999"/>
              <a:gd name="connsiteX443" fmla="*/ 1996902 w 5372098"/>
              <a:gd name="connsiteY443" fmla="*/ 5691534 h 6857999"/>
              <a:gd name="connsiteX444" fmla="*/ 2003465 w 5372098"/>
              <a:gd name="connsiteY444" fmla="*/ 5707566 h 6857999"/>
              <a:gd name="connsiteX445" fmla="*/ 2007001 w 5372098"/>
              <a:gd name="connsiteY445" fmla="*/ 5715082 h 6857999"/>
              <a:gd name="connsiteX446" fmla="*/ 2010537 w 5372098"/>
              <a:gd name="connsiteY446" fmla="*/ 5722096 h 6857999"/>
              <a:gd name="connsiteX447" fmla="*/ 2014073 w 5372098"/>
              <a:gd name="connsiteY447" fmla="*/ 5727608 h 6857999"/>
              <a:gd name="connsiteX448" fmla="*/ 2018111 w 5372098"/>
              <a:gd name="connsiteY448" fmla="*/ 5732617 h 6857999"/>
              <a:gd name="connsiteX449" fmla="*/ 2014578 w 5372098"/>
              <a:gd name="connsiteY449" fmla="*/ 5733619 h 6857999"/>
              <a:gd name="connsiteX450" fmla="*/ 2010537 w 5372098"/>
              <a:gd name="connsiteY450" fmla="*/ 5733619 h 6857999"/>
              <a:gd name="connsiteX451" fmla="*/ 2007001 w 5372098"/>
              <a:gd name="connsiteY451" fmla="*/ 5733619 h 6857999"/>
              <a:gd name="connsiteX452" fmla="*/ 2003465 w 5372098"/>
              <a:gd name="connsiteY452" fmla="*/ 5733118 h 6857999"/>
              <a:gd name="connsiteX453" fmla="*/ 1995891 w 5372098"/>
              <a:gd name="connsiteY453" fmla="*/ 5730613 h 6857999"/>
              <a:gd name="connsiteX454" fmla="*/ 1989325 w 5372098"/>
              <a:gd name="connsiteY454" fmla="*/ 5727608 h 6857999"/>
              <a:gd name="connsiteX455" fmla="*/ 1982254 w 5372098"/>
              <a:gd name="connsiteY455" fmla="*/ 5725603 h 6857999"/>
              <a:gd name="connsiteX456" fmla="*/ 1974677 w 5372098"/>
              <a:gd name="connsiteY456" fmla="*/ 5723097 h 6857999"/>
              <a:gd name="connsiteX457" fmla="*/ 1971144 w 5372098"/>
              <a:gd name="connsiteY457" fmla="*/ 5722596 h 6857999"/>
              <a:gd name="connsiteX458" fmla="*/ 1967611 w 5372098"/>
              <a:gd name="connsiteY458" fmla="*/ 5722596 h 6857999"/>
              <a:gd name="connsiteX459" fmla="*/ 1963567 w 5372098"/>
              <a:gd name="connsiteY459" fmla="*/ 5722596 h 6857999"/>
              <a:gd name="connsiteX460" fmla="*/ 1960034 w 5372098"/>
              <a:gd name="connsiteY460" fmla="*/ 5723097 h 6857999"/>
              <a:gd name="connsiteX461" fmla="*/ 1964581 w 5372098"/>
              <a:gd name="connsiteY461" fmla="*/ 5717587 h 6857999"/>
              <a:gd name="connsiteX462" fmla="*/ 1970135 w 5372098"/>
              <a:gd name="connsiteY462" fmla="*/ 5710072 h 6857999"/>
              <a:gd name="connsiteX463" fmla="*/ 1975185 w 5372098"/>
              <a:gd name="connsiteY463" fmla="*/ 5700552 h 6857999"/>
              <a:gd name="connsiteX464" fmla="*/ 1977709 w 5372098"/>
              <a:gd name="connsiteY464" fmla="*/ 5696043 h 6857999"/>
              <a:gd name="connsiteX465" fmla="*/ 1978718 w 5372098"/>
              <a:gd name="connsiteY465" fmla="*/ 5692034 h 6857999"/>
              <a:gd name="connsiteX466" fmla="*/ 1979729 w 5372098"/>
              <a:gd name="connsiteY466" fmla="*/ 5687525 h 6857999"/>
              <a:gd name="connsiteX467" fmla="*/ 1979729 w 5372098"/>
              <a:gd name="connsiteY467" fmla="*/ 5683517 h 6857999"/>
              <a:gd name="connsiteX468" fmla="*/ 1979227 w 5372098"/>
              <a:gd name="connsiteY468" fmla="*/ 5680011 h 6857999"/>
              <a:gd name="connsiteX469" fmla="*/ 1976698 w 5372098"/>
              <a:gd name="connsiteY469" fmla="*/ 5677004 h 6857999"/>
              <a:gd name="connsiteX470" fmla="*/ 1975691 w 5372098"/>
              <a:gd name="connsiteY470" fmla="*/ 5676003 h 6857999"/>
              <a:gd name="connsiteX471" fmla="*/ 1974176 w 5372098"/>
              <a:gd name="connsiteY471" fmla="*/ 5675502 h 6857999"/>
              <a:gd name="connsiteX472" fmla="*/ 1969629 w 5372098"/>
              <a:gd name="connsiteY472" fmla="*/ 5673498 h 6857999"/>
              <a:gd name="connsiteX473" fmla="*/ 1963061 w 5372098"/>
              <a:gd name="connsiteY473" fmla="*/ 5672997 h 6857999"/>
              <a:gd name="connsiteX474" fmla="*/ 1954980 w 5372098"/>
              <a:gd name="connsiteY474" fmla="*/ 5673498 h 6857999"/>
              <a:gd name="connsiteX475" fmla="*/ 1953471 w 5372098"/>
              <a:gd name="connsiteY475" fmla="*/ 5666484 h 6857999"/>
              <a:gd name="connsiteX476" fmla="*/ 1951951 w 5372098"/>
              <a:gd name="connsiteY476" fmla="*/ 5659468 h 6857999"/>
              <a:gd name="connsiteX477" fmla="*/ 1950438 w 5372098"/>
              <a:gd name="connsiteY477" fmla="*/ 5655462 h 6857999"/>
              <a:gd name="connsiteX478" fmla="*/ 1948419 w 5372098"/>
              <a:gd name="connsiteY478" fmla="*/ 5651453 h 6857999"/>
              <a:gd name="connsiteX479" fmla="*/ 1946399 w 5372098"/>
              <a:gd name="connsiteY479" fmla="*/ 5647445 h 6857999"/>
              <a:gd name="connsiteX480" fmla="*/ 1943368 w 5372098"/>
              <a:gd name="connsiteY480" fmla="*/ 5643437 h 6857999"/>
              <a:gd name="connsiteX481" fmla="*/ 1947406 w 5372098"/>
              <a:gd name="connsiteY481" fmla="*/ 5641933 h 6857999"/>
              <a:gd name="connsiteX482" fmla="*/ 1277141 w 5372098"/>
              <a:gd name="connsiteY482" fmla="*/ 5559214 h 6857999"/>
              <a:gd name="connsiteX483" fmla="*/ 1280583 w 5372098"/>
              <a:gd name="connsiteY483" fmla="*/ 5559214 h 6857999"/>
              <a:gd name="connsiteX484" fmla="*/ 1284520 w 5372098"/>
              <a:gd name="connsiteY484" fmla="*/ 5559738 h 6857999"/>
              <a:gd name="connsiteX485" fmla="*/ 1288456 w 5372098"/>
              <a:gd name="connsiteY485" fmla="*/ 5560788 h 6857999"/>
              <a:gd name="connsiteX486" fmla="*/ 1292883 w 5372098"/>
              <a:gd name="connsiteY486" fmla="*/ 5563411 h 6857999"/>
              <a:gd name="connsiteX487" fmla="*/ 1297311 w 5372098"/>
              <a:gd name="connsiteY487" fmla="*/ 5566033 h 6857999"/>
              <a:gd name="connsiteX488" fmla="*/ 1303216 w 5372098"/>
              <a:gd name="connsiteY488" fmla="*/ 5570230 h 6857999"/>
              <a:gd name="connsiteX489" fmla="*/ 1308627 w 5372098"/>
              <a:gd name="connsiteY489" fmla="*/ 5575999 h 6857999"/>
              <a:gd name="connsiteX490" fmla="*/ 1315516 w 5372098"/>
              <a:gd name="connsiteY490" fmla="*/ 5582294 h 6857999"/>
              <a:gd name="connsiteX491" fmla="*/ 1310594 w 5372098"/>
              <a:gd name="connsiteY491" fmla="*/ 5585441 h 6857999"/>
              <a:gd name="connsiteX492" fmla="*/ 1305675 w 5372098"/>
              <a:gd name="connsiteY492" fmla="*/ 5587539 h 6857999"/>
              <a:gd name="connsiteX493" fmla="*/ 1300263 w 5372098"/>
              <a:gd name="connsiteY493" fmla="*/ 5588588 h 6857999"/>
              <a:gd name="connsiteX494" fmla="*/ 1295841 w 5372098"/>
              <a:gd name="connsiteY494" fmla="*/ 5589112 h 6857999"/>
              <a:gd name="connsiteX495" fmla="*/ 1290917 w 5372098"/>
              <a:gd name="connsiteY495" fmla="*/ 5589112 h 6857999"/>
              <a:gd name="connsiteX496" fmla="*/ 1285504 w 5372098"/>
              <a:gd name="connsiteY496" fmla="*/ 5588588 h 6857999"/>
              <a:gd name="connsiteX497" fmla="*/ 1281079 w 5372098"/>
              <a:gd name="connsiteY497" fmla="*/ 5587539 h 6857999"/>
              <a:gd name="connsiteX498" fmla="*/ 1276157 w 5372098"/>
              <a:gd name="connsiteY498" fmla="*/ 5585441 h 6857999"/>
              <a:gd name="connsiteX499" fmla="*/ 1266810 w 5372098"/>
              <a:gd name="connsiteY499" fmla="*/ 5581244 h 6857999"/>
              <a:gd name="connsiteX500" fmla="*/ 1257465 w 5372098"/>
              <a:gd name="connsiteY500" fmla="*/ 5575475 h 6857999"/>
              <a:gd name="connsiteX501" fmla="*/ 1238275 w 5372098"/>
              <a:gd name="connsiteY501" fmla="*/ 5563411 h 6857999"/>
              <a:gd name="connsiteX502" fmla="*/ 1245165 w 5372098"/>
              <a:gd name="connsiteY502" fmla="*/ 5563411 h 6857999"/>
              <a:gd name="connsiteX503" fmla="*/ 1251070 w 5372098"/>
              <a:gd name="connsiteY503" fmla="*/ 5562886 h 6857999"/>
              <a:gd name="connsiteX504" fmla="*/ 1261401 w 5372098"/>
              <a:gd name="connsiteY504" fmla="*/ 5561312 h 6857999"/>
              <a:gd name="connsiteX505" fmla="*/ 1269269 w 5372098"/>
              <a:gd name="connsiteY505" fmla="*/ 5559738 h 6857999"/>
              <a:gd name="connsiteX506" fmla="*/ 1133632 w 5372098"/>
              <a:gd name="connsiteY506" fmla="*/ 5307572 h 6857999"/>
              <a:gd name="connsiteX507" fmla="*/ 1137686 w 5372098"/>
              <a:gd name="connsiteY507" fmla="*/ 5309060 h 6857999"/>
              <a:gd name="connsiteX508" fmla="*/ 1141237 w 5372098"/>
              <a:gd name="connsiteY508" fmla="*/ 5311045 h 6857999"/>
              <a:gd name="connsiteX509" fmla="*/ 1144786 w 5372098"/>
              <a:gd name="connsiteY509" fmla="*/ 5312533 h 6857999"/>
              <a:gd name="connsiteX510" fmla="*/ 1147316 w 5372098"/>
              <a:gd name="connsiteY510" fmla="*/ 5315509 h 6857999"/>
              <a:gd name="connsiteX511" fmla="*/ 1150356 w 5372098"/>
              <a:gd name="connsiteY511" fmla="*/ 5318486 h 6857999"/>
              <a:gd name="connsiteX512" fmla="*/ 1152890 w 5372098"/>
              <a:gd name="connsiteY512" fmla="*/ 5320966 h 6857999"/>
              <a:gd name="connsiteX513" fmla="*/ 1157450 w 5372098"/>
              <a:gd name="connsiteY513" fmla="*/ 5328407 h 6857999"/>
              <a:gd name="connsiteX514" fmla="*/ 1161504 w 5372098"/>
              <a:gd name="connsiteY514" fmla="*/ 5336343 h 6857999"/>
              <a:gd name="connsiteX515" fmla="*/ 1165051 w 5372098"/>
              <a:gd name="connsiteY515" fmla="*/ 5345768 h 6857999"/>
              <a:gd name="connsiteX516" fmla="*/ 1168091 w 5372098"/>
              <a:gd name="connsiteY516" fmla="*/ 5355192 h 6857999"/>
              <a:gd name="connsiteX517" fmla="*/ 1170119 w 5372098"/>
              <a:gd name="connsiteY517" fmla="*/ 5365610 h 6857999"/>
              <a:gd name="connsiteX518" fmla="*/ 1174680 w 5372098"/>
              <a:gd name="connsiteY518" fmla="*/ 5387435 h 6857999"/>
              <a:gd name="connsiteX519" fmla="*/ 1179750 w 5372098"/>
              <a:gd name="connsiteY519" fmla="*/ 5409261 h 6857999"/>
              <a:gd name="connsiteX520" fmla="*/ 1182280 w 5372098"/>
              <a:gd name="connsiteY520" fmla="*/ 5420671 h 6857999"/>
              <a:gd name="connsiteX521" fmla="*/ 1185323 w 5372098"/>
              <a:gd name="connsiteY521" fmla="*/ 5431583 h 6857999"/>
              <a:gd name="connsiteX522" fmla="*/ 1188869 w 5372098"/>
              <a:gd name="connsiteY522" fmla="*/ 5442000 h 6857999"/>
              <a:gd name="connsiteX523" fmla="*/ 1193431 w 5372098"/>
              <a:gd name="connsiteY523" fmla="*/ 5451426 h 6857999"/>
              <a:gd name="connsiteX524" fmla="*/ 1196471 w 5372098"/>
              <a:gd name="connsiteY524" fmla="*/ 5456881 h 6857999"/>
              <a:gd name="connsiteX525" fmla="*/ 1200018 w 5372098"/>
              <a:gd name="connsiteY525" fmla="*/ 5461346 h 6857999"/>
              <a:gd name="connsiteX526" fmla="*/ 1203567 w 5372098"/>
              <a:gd name="connsiteY526" fmla="*/ 5465314 h 6857999"/>
              <a:gd name="connsiteX527" fmla="*/ 1207112 w 5372098"/>
              <a:gd name="connsiteY527" fmla="*/ 5468787 h 6857999"/>
              <a:gd name="connsiteX528" fmla="*/ 1210662 w 5372098"/>
              <a:gd name="connsiteY528" fmla="*/ 5471763 h 6857999"/>
              <a:gd name="connsiteX529" fmla="*/ 1213702 w 5372098"/>
              <a:gd name="connsiteY529" fmla="*/ 5474244 h 6857999"/>
              <a:gd name="connsiteX530" fmla="*/ 1221301 w 5372098"/>
              <a:gd name="connsiteY530" fmla="*/ 5477716 h 6857999"/>
              <a:gd name="connsiteX531" fmla="*/ 1228395 w 5372098"/>
              <a:gd name="connsiteY531" fmla="*/ 5480691 h 6857999"/>
              <a:gd name="connsiteX532" fmla="*/ 1235996 w 5372098"/>
              <a:gd name="connsiteY532" fmla="*/ 5482677 h 6857999"/>
              <a:gd name="connsiteX533" fmla="*/ 1243595 w 5372098"/>
              <a:gd name="connsiteY533" fmla="*/ 5484165 h 6857999"/>
              <a:gd name="connsiteX534" fmla="*/ 1250691 w 5372098"/>
              <a:gd name="connsiteY534" fmla="*/ 5485652 h 6857999"/>
              <a:gd name="connsiteX535" fmla="*/ 1252215 w 5372098"/>
              <a:gd name="connsiteY535" fmla="*/ 5490613 h 6857999"/>
              <a:gd name="connsiteX536" fmla="*/ 1253226 w 5372098"/>
              <a:gd name="connsiteY536" fmla="*/ 5494581 h 6857999"/>
              <a:gd name="connsiteX537" fmla="*/ 1253226 w 5372098"/>
              <a:gd name="connsiteY537" fmla="*/ 5497061 h 6857999"/>
              <a:gd name="connsiteX538" fmla="*/ 1251703 w 5372098"/>
              <a:gd name="connsiteY538" fmla="*/ 5499542 h 6857999"/>
              <a:gd name="connsiteX539" fmla="*/ 1249680 w 5372098"/>
              <a:gd name="connsiteY539" fmla="*/ 5501030 h 6857999"/>
              <a:gd name="connsiteX540" fmla="*/ 1247144 w 5372098"/>
              <a:gd name="connsiteY540" fmla="*/ 5502022 h 6857999"/>
              <a:gd name="connsiteX541" fmla="*/ 1244104 w 5372098"/>
              <a:gd name="connsiteY541" fmla="*/ 5502518 h 6857999"/>
              <a:gd name="connsiteX542" fmla="*/ 1240559 w 5372098"/>
              <a:gd name="connsiteY542" fmla="*/ 5502022 h 6857999"/>
              <a:gd name="connsiteX543" fmla="*/ 1237010 w 5372098"/>
              <a:gd name="connsiteY543" fmla="*/ 5500534 h 6857999"/>
              <a:gd name="connsiteX544" fmla="*/ 1233970 w 5372098"/>
              <a:gd name="connsiteY544" fmla="*/ 5499046 h 6857999"/>
              <a:gd name="connsiteX545" fmla="*/ 1230423 w 5372098"/>
              <a:gd name="connsiteY545" fmla="*/ 5496565 h 6857999"/>
              <a:gd name="connsiteX546" fmla="*/ 1226875 w 5372098"/>
              <a:gd name="connsiteY546" fmla="*/ 5494581 h 6857999"/>
              <a:gd name="connsiteX547" fmla="*/ 1223833 w 5372098"/>
              <a:gd name="connsiteY547" fmla="*/ 5491109 h 6857999"/>
              <a:gd name="connsiteX548" fmla="*/ 1221301 w 5372098"/>
              <a:gd name="connsiteY548" fmla="*/ 5487140 h 6857999"/>
              <a:gd name="connsiteX549" fmla="*/ 1219273 w 5372098"/>
              <a:gd name="connsiteY549" fmla="*/ 5483173 h 6857999"/>
              <a:gd name="connsiteX550" fmla="*/ 1218261 w 5372098"/>
              <a:gd name="connsiteY550" fmla="*/ 5478212 h 6857999"/>
              <a:gd name="connsiteX551" fmla="*/ 1216233 w 5372098"/>
              <a:gd name="connsiteY551" fmla="*/ 5481187 h 6857999"/>
              <a:gd name="connsiteX552" fmla="*/ 1215727 w 5372098"/>
              <a:gd name="connsiteY552" fmla="*/ 5484165 h 6857999"/>
              <a:gd name="connsiteX553" fmla="*/ 1215727 w 5372098"/>
              <a:gd name="connsiteY553" fmla="*/ 5487636 h 6857999"/>
              <a:gd name="connsiteX554" fmla="*/ 1216233 w 5372098"/>
              <a:gd name="connsiteY554" fmla="*/ 5491605 h 6857999"/>
              <a:gd name="connsiteX555" fmla="*/ 1219273 w 5372098"/>
              <a:gd name="connsiteY555" fmla="*/ 5499046 h 6857999"/>
              <a:gd name="connsiteX556" fmla="*/ 1222315 w 5372098"/>
              <a:gd name="connsiteY556" fmla="*/ 5506983 h 6857999"/>
              <a:gd name="connsiteX557" fmla="*/ 1223326 w 5372098"/>
              <a:gd name="connsiteY557" fmla="*/ 5510950 h 6857999"/>
              <a:gd name="connsiteX558" fmla="*/ 1223833 w 5372098"/>
              <a:gd name="connsiteY558" fmla="*/ 5514423 h 6857999"/>
              <a:gd name="connsiteX559" fmla="*/ 1223833 w 5372098"/>
              <a:gd name="connsiteY559" fmla="*/ 5517895 h 6857999"/>
              <a:gd name="connsiteX560" fmla="*/ 1222824 w 5372098"/>
              <a:gd name="connsiteY560" fmla="*/ 5520871 h 6857999"/>
              <a:gd name="connsiteX561" fmla="*/ 1220792 w 5372098"/>
              <a:gd name="connsiteY561" fmla="*/ 5522856 h 6857999"/>
              <a:gd name="connsiteX562" fmla="*/ 1218261 w 5372098"/>
              <a:gd name="connsiteY562" fmla="*/ 5525336 h 6857999"/>
              <a:gd name="connsiteX563" fmla="*/ 1213191 w 5372098"/>
              <a:gd name="connsiteY563" fmla="*/ 5526328 h 6857999"/>
              <a:gd name="connsiteX564" fmla="*/ 1207112 w 5372098"/>
              <a:gd name="connsiteY564" fmla="*/ 5526824 h 6857999"/>
              <a:gd name="connsiteX565" fmla="*/ 1201030 w 5372098"/>
              <a:gd name="connsiteY565" fmla="*/ 5514919 h 6857999"/>
              <a:gd name="connsiteX566" fmla="*/ 1194950 w 5372098"/>
              <a:gd name="connsiteY566" fmla="*/ 5502518 h 6857999"/>
              <a:gd name="connsiteX567" fmla="*/ 1183803 w 5372098"/>
              <a:gd name="connsiteY567" fmla="*/ 5476724 h 6857999"/>
              <a:gd name="connsiteX568" fmla="*/ 1173667 w 5372098"/>
              <a:gd name="connsiteY568" fmla="*/ 5449937 h 6857999"/>
              <a:gd name="connsiteX569" fmla="*/ 1164036 w 5372098"/>
              <a:gd name="connsiteY569" fmla="*/ 5422159 h 6857999"/>
              <a:gd name="connsiteX570" fmla="*/ 1155929 w 5372098"/>
              <a:gd name="connsiteY570" fmla="*/ 5393884 h 6857999"/>
              <a:gd name="connsiteX571" fmla="*/ 1147316 w 5372098"/>
              <a:gd name="connsiteY571" fmla="*/ 5365114 h 6857999"/>
              <a:gd name="connsiteX572" fmla="*/ 1140729 w 5372098"/>
              <a:gd name="connsiteY572" fmla="*/ 5336343 h 6857999"/>
              <a:gd name="connsiteX573" fmla="*/ 1148019 w 5372098"/>
              <a:gd name="connsiteY573" fmla="*/ 5217878 h 6857999"/>
              <a:gd name="connsiteX574" fmla="*/ 1149953 w 5372098"/>
              <a:gd name="connsiteY574" fmla="*/ 5218373 h 6857999"/>
              <a:gd name="connsiteX575" fmla="*/ 1151395 w 5372098"/>
              <a:gd name="connsiteY575" fmla="*/ 5218867 h 6857999"/>
              <a:gd name="connsiteX576" fmla="*/ 1153322 w 5372098"/>
              <a:gd name="connsiteY576" fmla="*/ 5219857 h 6857999"/>
              <a:gd name="connsiteX577" fmla="*/ 1156220 w 5372098"/>
              <a:gd name="connsiteY577" fmla="*/ 5222824 h 6857999"/>
              <a:gd name="connsiteX578" fmla="*/ 1159112 w 5372098"/>
              <a:gd name="connsiteY578" fmla="*/ 5227275 h 6857999"/>
              <a:gd name="connsiteX579" fmla="*/ 1162486 w 5372098"/>
              <a:gd name="connsiteY579" fmla="*/ 5232714 h 6857999"/>
              <a:gd name="connsiteX580" fmla="*/ 1165379 w 5372098"/>
              <a:gd name="connsiteY580" fmla="*/ 5238152 h 6857999"/>
              <a:gd name="connsiteX581" fmla="*/ 1171166 w 5372098"/>
              <a:gd name="connsiteY581" fmla="*/ 5250021 h 6857999"/>
              <a:gd name="connsiteX582" fmla="*/ 1174063 w 5372098"/>
              <a:gd name="connsiteY582" fmla="*/ 5254966 h 6857999"/>
              <a:gd name="connsiteX583" fmla="*/ 1176954 w 5372098"/>
              <a:gd name="connsiteY583" fmla="*/ 5259911 h 6857999"/>
              <a:gd name="connsiteX584" fmla="*/ 1180329 w 5372098"/>
              <a:gd name="connsiteY584" fmla="*/ 5263372 h 6857999"/>
              <a:gd name="connsiteX585" fmla="*/ 1181777 w 5372098"/>
              <a:gd name="connsiteY585" fmla="*/ 5264857 h 6857999"/>
              <a:gd name="connsiteX586" fmla="*/ 1183705 w 5372098"/>
              <a:gd name="connsiteY586" fmla="*/ 5265351 h 6857999"/>
              <a:gd name="connsiteX587" fmla="*/ 1185634 w 5372098"/>
              <a:gd name="connsiteY587" fmla="*/ 5265845 h 6857999"/>
              <a:gd name="connsiteX588" fmla="*/ 1187561 w 5372098"/>
              <a:gd name="connsiteY588" fmla="*/ 5265845 h 6857999"/>
              <a:gd name="connsiteX589" fmla="*/ 1189010 w 5372098"/>
              <a:gd name="connsiteY589" fmla="*/ 5265351 h 6857999"/>
              <a:gd name="connsiteX590" fmla="*/ 1191418 w 5372098"/>
              <a:gd name="connsiteY590" fmla="*/ 5264361 h 6857999"/>
              <a:gd name="connsiteX591" fmla="*/ 1192866 w 5372098"/>
              <a:gd name="connsiteY591" fmla="*/ 5263372 h 6857999"/>
              <a:gd name="connsiteX592" fmla="*/ 1195280 w 5372098"/>
              <a:gd name="connsiteY592" fmla="*/ 5260900 h 6857999"/>
              <a:gd name="connsiteX593" fmla="*/ 1199617 w 5372098"/>
              <a:gd name="connsiteY593" fmla="*/ 5253977 h 6857999"/>
              <a:gd name="connsiteX594" fmla="*/ 1202508 w 5372098"/>
              <a:gd name="connsiteY594" fmla="*/ 5261394 h 6857999"/>
              <a:gd name="connsiteX595" fmla="*/ 1203959 w 5372098"/>
              <a:gd name="connsiteY595" fmla="*/ 5267823 h 6857999"/>
              <a:gd name="connsiteX596" fmla="*/ 1205405 w 5372098"/>
              <a:gd name="connsiteY596" fmla="*/ 5273757 h 6857999"/>
              <a:gd name="connsiteX597" fmla="*/ 1205888 w 5372098"/>
              <a:gd name="connsiteY597" fmla="*/ 5280185 h 6857999"/>
              <a:gd name="connsiteX598" fmla="*/ 1205405 w 5372098"/>
              <a:gd name="connsiteY598" fmla="*/ 5286119 h 6857999"/>
              <a:gd name="connsiteX599" fmla="*/ 1204439 w 5372098"/>
              <a:gd name="connsiteY599" fmla="*/ 5291065 h 6857999"/>
              <a:gd name="connsiteX600" fmla="*/ 1202992 w 5372098"/>
              <a:gd name="connsiteY600" fmla="*/ 5301448 h 6857999"/>
              <a:gd name="connsiteX601" fmla="*/ 1200582 w 5372098"/>
              <a:gd name="connsiteY601" fmla="*/ 5311833 h 6857999"/>
              <a:gd name="connsiteX602" fmla="*/ 1199617 w 5372098"/>
              <a:gd name="connsiteY602" fmla="*/ 5317273 h 6857999"/>
              <a:gd name="connsiteX603" fmla="*/ 1199135 w 5372098"/>
              <a:gd name="connsiteY603" fmla="*/ 5322711 h 6857999"/>
              <a:gd name="connsiteX604" fmla="*/ 1199135 w 5372098"/>
              <a:gd name="connsiteY604" fmla="*/ 5328645 h 6857999"/>
              <a:gd name="connsiteX605" fmla="*/ 1199617 w 5372098"/>
              <a:gd name="connsiteY605" fmla="*/ 5334085 h 6857999"/>
              <a:gd name="connsiteX606" fmla="*/ 1200582 w 5372098"/>
              <a:gd name="connsiteY606" fmla="*/ 5340513 h 6857999"/>
              <a:gd name="connsiteX607" fmla="*/ 1202508 w 5372098"/>
              <a:gd name="connsiteY607" fmla="*/ 5347436 h 6857999"/>
              <a:gd name="connsiteX608" fmla="*/ 1199135 w 5372098"/>
              <a:gd name="connsiteY608" fmla="*/ 5346447 h 6857999"/>
              <a:gd name="connsiteX609" fmla="*/ 1196242 w 5372098"/>
              <a:gd name="connsiteY609" fmla="*/ 5345459 h 6857999"/>
              <a:gd name="connsiteX610" fmla="*/ 1193347 w 5372098"/>
              <a:gd name="connsiteY610" fmla="*/ 5343975 h 6857999"/>
              <a:gd name="connsiteX611" fmla="*/ 1191418 w 5372098"/>
              <a:gd name="connsiteY611" fmla="*/ 5341502 h 6857999"/>
              <a:gd name="connsiteX612" fmla="*/ 1189488 w 5372098"/>
              <a:gd name="connsiteY612" fmla="*/ 5339524 h 6857999"/>
              <a:gd name="connsiteX613" fmla="*/ 1187561 w 5372098"/>
              <a:gd name="connsiteY613" fmla="*/ 5336558 h 6857999"/>
              <a:gd name="connsiteX614" fmla="*/ 1184666 w 5372098"/>
              <a:gd name="connsiteY614" fmla="*/ 5329634 h 6857999"/>
              <a:gd name="connsiteX615" fmla="*/ 1182258 w 5372098"/>
              <a:gd name="connsiteY615" fmla="*/ 5321722 h 6857999"/>
              <a:gd name="connsiteX616" fmla="*/ 1180329 w 5372098"/>
              <a:gd name="connsiteY616" fmla="*/ 5313316 h 6857999"/>
              <a:gd name="connsiteX617" fmla="*/ 1177434 w 5372098"/>
              <a:gd name="connsiteY617" fmla="*/ 5295020 h 6857999"/>
              <a:gd name="connsiteX618" fmla="*/ 1175985 w 5372098"/>
              <a:gd name="connsiteY618" fmla="*/ 5286614 h 6857999"/>
              <a:gd name="connsiteX619" fmla="*/ 1174063 w 5372098"/>
              <a:gd name="connsiteY619" fmla="*/ 5277712 h 6857999"/>
              <a:gd name="connsiteX620" fmla="*/ 1172129 w 5372098"/>
              <a:gd name="connsiteY620" fmla="*/ 5270789 h 6857999"/>
              <a:gd name="connsiteX621" fmla="*/ 1169238 w 5372098"/>
              <a:gd name="connsiteY621" fmla="*/ 5264361 h 6857999"/>
              <a:gd name="connsiteX622" fmla="*/ 1167308 w 5372098"/>
              <a:gd name="connsiteY622" fmla="*/ 5261889 h 6857999"/>
              <a:gd name="connsiteX623" fmla="*/ 1165379 w 5372098"/>
              <a:gd name="connsiteY623" fmla="*/ 5259911 h 6857999"/>
              <a:gd name="connsiteX624" fmla="*/ 1162968 w 5372098"/>
              <a:gd name="connsiteY624" fmla="*/ 5257932 h 6857999"/>
              <a:gd name="connsiteX625" fmla="*/ 1161038 w 5372098"/>
              <a:gd name="connsiteY625" fmla="*/ 5256943 h 6857999"/>
              <a:gd name="connsiteX626" fmla="*/ 1158149 w 5372098"/>
              <a:gd name="connsiteY626" fmla="*/ 5256449 h 6857999"/>
              <a:gd name="connsiteX627" fmla="*/ 1154770 w 5372098"/>
              <a:gd name="connsiteY627" fmla="*/ 5256449 h 6857999"/>
              <a:gd name="connsiteX628" fmla="*/ 1151395 w 5372098"/>
              <a:gd name="connsiteY628" fmla="*/ 5256943 h 6857999"/>
              <a:gd name="connsiteX629" fmla="*/ 1147539 w 5372098"/>
              <a:gd name="connsiteY629" fmla="*/ 5257932 h 6857999"/>
              <a:gd name="connsiteX630" fmla="*/ 1146571 w 5372098"/>
              <a:gd name="connsiteY630" fmla="*/ 5252494 h 6857999"/>
              <a:gd name="connsiteX631" fmla="*/ 1146571 w 5372098"/>
              <a:gd name="connsiteY631" fmla="*/ 5248043 h 6857999"/>
              <a:gd name="connsiteX632" fmla="*/ 1146571 w 5372098"/>
              <a:gd name="connsiteY632" fmla="*/ 5242603 h 6857999"/>
              <a:gd name="connsiteX633" fmla="*/ 1147539 w 5372098"/>
              <a:gd name="connsiteY633" fmla="*/ 5238152 h 6857999"/>
              <a:gd name="connsiteX634" fmla="*/ 1148019 w 5372098"/>
              <a:gd name="connsiteY634" fmla="*/ 5233703 h 6857999"/>
              <a:gd name="connsiteX635" fmla="*/ 1148019 w 5372098"/>
              <a:gd name="connsiteY635" fmla="*/ 5229252 h 6857999"/>
              <a:gd name="connsiteX636" fmla="*/ 1147539 w 5372098"/>
              <a:gd name="connsiteY636" fmla="*/ 5223812 h 6857999"/>
              <a:gd name="connsiteX637" fmla="*/ 1146090 w 5372098"/>
              <a:gd name="connsiteY637" fmla="*/ 5218373 h 6857999"/>
              <a:gd name="connsiteX638" fmla="*/ 1153563 w 5372098"/>
              <a:gd name="connsiteY638" fmla="*/ 5118217 h 6857999"/>
              <a:gd name="connsiteX639" fmla="*/ 1157505 w 5372098"/>
              <a:gd name="connsiteY639" fmla="*/ 5119724 h 6857999"/>
              <a:gd name="connsiteX640" fmla="*/ 1161450 w 5372098"/>
              <a:gd name="connsiteY640" fmla="*/ 5122235 h 6857999"/>
              <a:gd name="connsiteX641" fmla="*/ 1164900 w 5372098"/>
              <a:gd name="connsiteY641" fmla="*/ 5125247 h 6857999"/>
              <a:gd name="connsiteX642" fmla="*/ 1167853 w 5372098"/>
              <a:gd name="connsiteY642" fmla="*/ 5128260 h 6857999"/>
              <a:gd name="connsiteX643" fmla="*/ 1174262 w 5372098"/>
              <a:gd name="connsiteY643" fmla="*/ 5134786 h 6857999"/>
              <a:gd name="connsiteX644" fmla="*/ 1179189 w 5372098"/>
              <a:gd name="connsiteY644" fmla="*/ 5142317 h 6857999"/>
              <a:gd name="connsiteX645" fmla="*/ 1184612 w 5372098"/>
              <a:gd name="connsiteY645" fmla="*/ 5151356 h 6857999"/>
              <a:gd name="connsiteX646" fmla="*/ 1188553 w 5372098"/>
              <a:gd name="connsiteY646" fmla="*/ 5159890 h 6857999"/>
              <a:gd name="connsiteX647" fmla="*/ 1196932 w 5372098"/>
              <a:gd name="connsiteY647" fmla="*/ 5178468 h 6857999"/>
              <a:gd name="connsiteX648" fmla="*/ 1200874 w 5372098"/>
              <a:gd name="connsiteY648" fmla="*/ 5187506 h 6857999"/>
              <a:gd name="connsiteX649" fmla="*/ 1205309 w 5372098"/>
              <a:gd name="connsiteY649" fmla="*/ 5196041 h 6857999"/>
              <a:gd name="connsiteX650" fmla="*/ 1209747 w 5372098"/>
              <a:gd name="connsiteY650" fmla="*/ 5204075 h 6857999"/>
              <a:gd name="connsiteX651" fmla="*/ 1215166 w 5372098"/>
              <a:gd name="connsiteY651" fmla="*/ 5211607 h 6857999"/>
              <a:gd name="connsiteX652" fmla="*/ 1220587 w 5372098"/>
              <a:gd name="connsiteY652" fmla="*/ 5218134 h 6857999"/>
              <a:gd name="connsiteX653" fmla="*/ 1224036 w 5372098"/>
              <a:gd name="connsiteY653" fmla="*/ 5221146 h 6857999"/>
              <a:gd name="connsiteX654" fmla="*/ 1227488 w 5372098"/>
              <a:gd name="connsiteY654" fmla="*/ 5223155 h 6857999"/>
              <a:gd name="connsiteX655" fmla="*/ 1230938 w 5372098"/>
              <a:gd name="connsiteY655" fmla="*/ 5225664 h 6857999"/>
              <a:gd name="connsiteX656" fmla="*/ 1234880 w 5372098"/>
              <a:gd name="connsiteY656" fmla="*/ 5227171 h 6857999"/>
              <a:gd name="connsiteX657" fmla="*/ 1238822 w 5372098"/>
              <a:gd name="connsiteY657" fmla="*/ 5228175 h 6857999"/>
              <a:gd name="connsiteX658" fmla="*/ 1243260 w 5372098"/>
              <a:gd name="connsiteY658" fmla="*/ 5229682 h 6857999"/>
              <a:gd name="connsiteX659" fmla="*/ 1208267 w 5372098"/>
              <a:gd name="connsiteY659" fmla="*/ 5250267 h 6857999"/>
              <a:gd name="connsiteX660" fmla="*/ 1198413 w 5372098"/>
              <a:gd name="connsiteY660" fmla="*/ 5228175 h 6857999"/>
              <a:gd name="connsiteX661" fmla="*/ 1190033 w 5372098"/>
              <a:gd name="connsiteY661" fmla="*/ 5209598 h 6857999"/>
              <a:gd name="connsiteX662" fmla="*/ 1174755 w 5372098"/>
              <a:gd name="connsiteY662" fmla="*/ 5177464 h 6857999"/>
              <a:gd name="connsiteX663" fmla="*/ 1168840 w 5372098"/>
              <a:gd name="connsiteY663" fmla="*/ 5163908 h 6857999"/>
              <a:gd name="connsiteX664" fmla="*/ 1162434 w 5372098"/>
              <a:gd name="connsiteY664" fmla="*/ 5149347 h 6857999"/>
              <a:gd name="connsiteX665" fmla="*/ 1157505 w 5372098"/>
              <a:gd name="connsiteY665" fmla="*/ 5134285 h 6857999"/>
              <a:gd name="connsiteX666" fmla="*/ 1101649 w 5372098"/>
              <a:gd name="connsiteY666" fmla="*/ 5053438 h 6857999"/>
              <a:gd name="connsiteX667" fmla="*/ 1131138 w 5372098"/>
              <a:gd name="connsiteY667" fmla="*/ 5115244 h 6857999"/>
              <a:gd name="connsiteX668" fmla="*/ 1126788 w 5372098"/>
              <a:gd name="connsiteY668" fmla="*/ 5115726 h 6857999"/>
              <a:gd name="connsiteX669" fmla="*/ 1122437 w 5372098"/>
              <a:gd name="connsiteY669" fmla="*/ 5115244 h 6857999"/>
              <a:gd name="connsiteX670" fmla="*/ 1118570 w 5372098"/>
              <a:gd name="connsiteY670" fmla="*/ 5114278 h 6857999"/>
              <a:gd name="connsiteX671" fmla="*/ 1114218 w 5372098"/>
              <a:gd name="connsiteY671" fmla="*/ 5112829 h 6857999"/>
              <a:gd name="connsiteX672" fmla="*/ 1110350 w 5372098"/>
              <a:gd name="connsiteY672" fmla="*/ 5110415 h 6857999"/>
              <a:gd name="connsiteX673" fmla="*/ 1105517 w 5372098"/>
              <a:gd name="connsiteY673" fmla="*/ 5108001 h 6857999"/>
              <a:gd name="connsiteX674" fmla="*/ 1097782 w 5372098"/>
              <a:gd name="connsiteY674" fmla="*/ 5102207 h 6857999"/>
              <a:gd name="connsiteX675" fmla="*/ 1089563 w 5372098"/>
              <a:gd name="connsiteY675" fmla="*/ 5094964 h 6857999"/>
              <a:gd name="connsiteX676" fmla="*/ 1081830 w 5372098"/>
              <a:gd name="connsiteY676" fmla="*/ 5087238 h 6857999"/>
              <a:gd name="connsiteX677" fmla="*/ 1074093 w 5372098"/>
              <a:gd name="connsiteY677" fmla="*/ 5079513 h 6857999"/>
              <a:gd name="connsiteX678" fmla="*/ 1066360 w 5372098"/>
              <a:gd name="connsiteY678" fmla="*/ 5072270 h 6857999"/>
              <a:gd name="connsiteX679" fmla="*/ 5372098 w 5372098"/>
              <a:gd name="connsiteY679" fmla="*/ 4971506 h 6857999"/>
              <a:gd name="connsiteX680" fmla="*/ 5372098 w 5372098"/>
              <a:gd name="connsiteY680" fmla="*/ 4994182 h 6857999"/>
              <a:gd name="connsiteX681" fmla="*/ 5370667 w 5372098"/>
              <a:gd name="connsiteY681" fmla="*/ 4998478 h 6857999"/>
              <a:gd name="connsiteX682" fmla="*/ 5369171 w 5372098"/>
              <a:gd name="connsiteY682" fmla="*/ 5000970 h 6857999"/>
              <a:gd name="connsiteX683" fmla="*/ 5367677 w 5372098"/>
              <a:gd name="connsiteY683" fmla="*/ 5003960 h 6857999"/>
              <a:gd name="connsiteX684" fmla="*/ 5364188 w 5372098"/>
              <a:gd name="connsiteY684" fmla="*/ 5003461 h 6857999"/>
              <a:gd name="connsiteX685" fmla="*/ 5361697 w 5372098"/>
              <a:gd name="connsiteY685" fmla="*/ 5001467 h 6857999"/>
              <a:gd name="connsiteX686" fmla="*/ 5360701 w 5372098"/>
              <a:gd name="connsiteY686" fmla="*/ 4999973 h 6857999"/>
              <a:gd name="connsiteX687" fmla="*/ 5360201 w 5372098"/>
              <a:gd name="connsiteY687" fmla="*/ 4997481 h 6857999"/>
              <a:gd name="connsiteX688" fmla="*/ 5360201 w 5372098"/>
              <a:gd name="connsiteY688" fmla="*/ 4994989 h 6857999"/>
              <a:gd name="connsiteX689" fmla="*/ 5360701 w 5372098"/>
              <a:gd name="connsiteY689" fmla="*/ 4991999 h 6857999"/>
              <a:gd name="connsiteX690" fmla="*/ 5363191 w 5372098"/>
              <a:gd name="connsiteY690" fmla="*/ 4985522 h 6857999"/>
              <a:gd name="connsiteX691" fmla="*/ 5368174 w 5372098"/>
              <a:gd name="connsiteY691" fmla="*/ 4978047 h 6857999"/>
              <a:gd name="connsiteX692" fmla="*/ 697618 w 5372098"/>
              <a:gd name="connsiteY692" fmla="*/ 4619918 h 6857999"/>
              <a:gd name="connsiteX693" fmla="*/ 700940 w 5372098"/>
              <a:gd name="connsiteY693" fmla="*/ 4622636 h 6857999"/>
              <a:gd name="connsiteX694" fmla="*/ 702603 w 5372098"/>
              <a:gd name="connsiteY694" fmla="*/ 4623542 h 6857999"/>
              <a:gd name="connsiteX695" fmla="*/ 705094 w 5372098"/>
              <a:gd name="connsiteY695" fmla="*/ 4624901 h 6857999"/>
              <a:gd name="connsiteX696" fmla="*/ 703433 w 5372098"/>
              <a:gd name="connsiteY696" fmla="*/ 4624901 h 6857999"/>
              <a:gd name="connsiteX697" fmla="*/ 700940 w 5372098"/>
              <a:gd name="connsiteY697" fmla="*/ 4623542 h 6857999"/>
              <a:gd name="connsiteX698" fmla="*/ 698864 w 5372098"/>
              <a:gd name="connsiteY698" fmla="*/ 4622183 h 6857999"/>
              <a:gd name="connsiteX699" fmla="*/ 380202 w 5372098"/>
              <a:gd name="connsiteY699" fmla="*/ 4223771 h 6857999"/>
              <a:gd name="connsiteX700" fmla="*/ 383690 w 5372098"/>
              <a:gd name="connsiteY700" fmla="*/ 4237074 h 6857999"/>
              <a:gd name="connsiteX701" fmla="*/ 385185 w 5372098"/>
              <a:gd name="connsiteY701" fmla="*/ 4243971 h 6857999"/>
              <a:gd name="connsiteX702" fmla="*/ 387179 w 5372098"/>
              <a:gd name="connsiteY702" fmla="*/ 4249884 h 6857999"/>
              <a:gd name="connsiteX703" fmla="*/ 389172 w 5372098"/>
              <a:gd name="connsiteY703" fmla="*/ 4254317 h 6857999"/>
              <a:gd name="connsiteX704" fmla="*/ 392162 w 5372098"/>
              <a:gd name="connsiteY704" fmla="*/ 4257765 h 6857999"/>
              <a:gd name="connsiteX705" fmla="*/ 393158 w 5372098"/>
              <a:gd name="connsiteY705" fmla="*/ 4258751 h 6857999"/>
              <a:gd name="connsiteX706" fmla="*/ 395151 w 5372098"/>
              <a:gd name="connsiteY706" fmla="*/ 4259737 h 6857999"/>
              <a:gd name="connsiteX707" fmla="*/ 396647 w 5372098"/>
              <a:gd name="connsiteY707" fmla="*/ 4260229 h 6857999"/>
              <a:gd name="connsiteX708" fmla="*/ 398640 w 5372098"/>
              <a:gd name="connsiteY708" fmla="*/ 4260229 h 6857999"/>
              <a:gd name="connsiteX709" fmla="*/ 396647 w 5372098"/>
              <a:gd name="connsiteY709" fmla="*/ 4263185 h 6857999"/>
              <a:gd name="connsiteX710" fmla="*/ 395651 w 5372098"/>
              <a:gd name="connsiteY710" fmla="*/ 4266634 h 6857999"/>
              <a:gd name="connsiteX711" fmla="*/ 394155 w 5372098"/>
              <a:gd name="connsiteY711" fmla="*/ 4273532 h 6857999"/>
              <a:gd name="connsiteX712" fmla="*/ 391663 w 5372098"/>
              <a:gd name="connsiteY712" fmla="*/ 4289297 h 6857999"/>
              <a:gd name="connsiteX713" fmla="*/ 390666 w 5372098"/>
              <a:gd name="connsiteY713" fmla="*/ 4296688 h 6857999"/>
              <a:gd name="connsiteX714" fmla="*/ 389172 w 5372098"/>
              <a:gd name="connsiteY714" fmla="*/ 4300136 h 6857999"/>
              <a:gd name="connsiteX715" fmla="*/ 388175 w 5372098"/>
              <a:gd name="connsiteY715" fmla="*/ 4303091 h 6857999"/>
              <a:gd name="connsiteX716" fmla="*/ 386184 w 5372098"/>
              <a:gd name="connsiteY716" fmla="*/ 4305555 h 6857999"/>
              <a:gd name="connsiteX717" fmla="*/ 383690 w 5372098"/>
              <a:gd name="connsiteY717" fmla="*/ 4308019 h 6857999"/>
              <a:gd name="connsiteX718" fmla="*/ 380700 w 5372098"/>
              <a:gd name="connsiteY718" fmla="*/ 4309496 h 6857999"/>
              <a:gd name="connsiteX719" fmla="*/ 377214 w 5372098"/>
              <a:gd name="connsiteY719" fmla="*/ 4310974 h 6857999"/>
              <a:gd name="connsiteX720" fmla="*/ 376715 w 5372098"/>
              <a:gd name="connsiteY720" fmla="*/ 4303584 h 6857999"/>
              <a:gd name="connsiteX721" fmla="*/ 375219 w 5372098"/>
              <a:gd name="connsiteY721" fmla="*/ 4296688 h 6857999"/>
              <a:gd name="connsiteX722" fmla="*/ 373724 w 5372098"/>
              <a:gd name="connsiteY722" fmla="*/ 4290283 h 6857999"/>
              <a:gd name="connsiteX723" fmla="*/ 372229 w 5372098"/>
              <a:gd name="connsiteY723" fmla="*/ 4285356 h 6857999"/>
              <a:gd name="connsiteX724" fmla="*/ 368243 w 5372098"/>
              <a:gd name="connsiteY724" fmla="*/ 4276487 h 6857999"/>
              <a:gd name="connsiteX725" fmla="*/ 364257 w 5372098"/>
              <a:gd name="connsiteY725" fmla="*/ 4268604 h 6857999"/>
              <a:gd name="connsiteX726" fmla="*/ 360272 w 5372098"/>
              <a:gd name="connsiteY726" fmla="*/ 4261215 h 6857999"/>
              <a:gd name="connsiteX727" fmla="*/ 355787 w 5372098"/>
              <a:gd name="connsiteY727" fmla="*/ 4252839 h 6857999"/>
              <a:gd name="connsiteX728" fmla="*/ 352297 w 5372098"/>
              <a:gd name="connsiteY728" fmla="*/ 4244464 h 6857999"/>
              <a:gd name="connsiteX729" fmla="*/ 348811 w 5372098"/>
              <a:gd name="connsiteY729" fmla="*/ 4233624 h 6857999"/>
              <a:gd name="connsiteX730" fmla="*/ 355787 w 5372098"/>
              <a:gd name="connsiteY730" fmla="*/ 4238552 h 6857999"/>
              <a:gd name="connsiteX731" fmla="*/ 357778 w 5372098"/>
              <a:gd name="connsiteY731" fmla="*/ 4239536 h 6857999"/>
              <a:gd name="connsiteX732" fmla="*/ 359772 w 5372098"/>
              <a:gd name="connsiteY732" fmla="*/ 4240029 h 6857999"/>
              <a:gd name="connsiteX733" fmla="*/ 361267 w 5372098"/>
              <a:gd name="connsiteY733" fmla="*/ 4240029 h 6857999"/>
              <a:gd name="connsiteX734" fmla="*/ 362263 w 5372098"/>
              <a:gd name="connsiteY734" fmla="*/ 4239536 h 6857999"/>
              <a:gd name="connsiteX735" fmla="*/ 364257 w 5372098"/>
              <a:gd name="connsiteY735" fmla="*/ 4237074 h 6857999"/>
              <a:gd name="connsiteX736" fmla="*/ 366250 w 5372098"/>
              <a:gd name="connsiteY736" fmla="*/ 4233624 h 6857999"/>
              <a:gd name="connsiteX737" fmla="*/ 369240 w 5372098"/>
              <a:gd name="connsiteY737" fmla="*/ 4229683 h 6857999"/>
              <a:gd name="connsiteX738" fmla="*/ 371233 w 5372098"/>
              <a:gd name="connsiteY738" fmla="*/ 4228205 h 6857999"/>
              <a:gd name="connsiteX739" fmla="*/ 373226 w 5372098"/>
              <a:gd name="connsiteY739" fmla="*/ 4226235 h 6857999"/>
              <a:gd name="connsiteX740" fmla="*/ 376715 w 5372098"/>
              <a:gd name="connsiteY740" fmla="*/ 4224757 h 6857999"/>
              <a:gd name="connsiteX741" fmla="*/ 323039 w 5372098"/>
              <a:gd name="connsiteY741" fmla="*/ 4031925 h 6857999"/>
              <a:gd name="connsiteX742" fmla="*/ 325512 w 5372098"/>
              <a:gd name="connsiteY742" fmla="*/ 4031925 h 6857999"/>
              <a:gd name="connsiteX743" fmla="*/ 327489 w 5372098"/>
              <a:gd name="connsiteY743" fmla="*/ 4032418 h 6857999"/>
              <a:gd name="connsiteX744" fmla="*/ 329963 w 5372098"/>
              <a:gd name="connsiteY744" fmla="*/ 4033402 h 6857999"/>
              <a:gd name="connsiteX745" fmla="*/ 331446 w 5372098"/>
              <a:gd name="connsiteY745" fmla="*/ 4035861 h 6857999"/>
              <a:gd name="connsiteX746" fmla="*/ 333918 w 5372098"/>
              <a:gd name="connsiteY746" fmla="*/ 4039305 h 6857999"/>
              <a:gd name="connsiteX747" fmla="*/ 336390 w 5372098"/>
              <a:gd name="connsiteY747" fmla="*/ 4043241 h 6857999"/>
              <a:gd name="connsiteX748" fmla="*/ 337875 w 5372098"/>
              <a:gd name="connsiteY748" fmla="*/ 4047668 h 6857999"/>
              <a:gd name="connsiteX749" fmla="*/ 339852 w 5372098"/>
              <a:gd name="connsiteY749" fmla="*/ 4053080 h 6857999"/>
              <a:gd name="connsiteX750" fmla="*/ 341335 w 5372098"/>
              <a:gd name="connsiteY750" fmla="*/ 4059967 h 6857999"/>
              <a:gd name="connsiteX751" fmla="*/ 332929 w 5372098"/>
              <a:gd name="connsiteY751" fmla="*/ 4058983 h 6857999"/>
              <a:gd name="connsiteX752" fmla="*/ 329467 w 5372098"/>
              <a:gd name="connsiteY752" fmla="*/ 4058983 h 6857999"/>
              <a:gd name="connsiteX753" fmla="*/ 326500 w 5372098"/>
              <a:gd name="connsiteY753" fmla="*/ 4058983 h 6857999"/>
              <a:gd name="connsiteX754" fmla="*/ 324523 w 5372098"/>
              <a:gd name="connsiteY754" fmla="*/ 4059475 h 6857999"/>
              <a:gd name="connsiteX755" fmla="*/ 322050 w 5372098"/>
              <a:gd name="connsiteY755" fmla="*/ 4060459 h 6857999"/>
              <a:gd name="connsiteX756" fmla="*/ 320074 w 5372098"/>
              <a:gd name="connsiteY756" fmla="*/ 4061935 h 6857999"/>
              <a:gd name="connsiteX757" fmla="*/ 319084 w 5372098"/>
              <a:gd name="connsiteY757" fmla="*/ 4062919 h 6857999"/>
              <a:gd name="connsiteX758" fmla="*/ 317105 w 5372098"/>
              <a:gd name="connsiteY758" fmla="*/ 4066855 h 6857999"/>
              <a:gd name="connsiteX759" fmla="*/ 315622 w 5372098"/>
              <a:gd name="connsiteY759" fmla="*/ 4070789 h 6857999"/>
              <a:gd name="connsiteX760" fmla="*/ 314632 w 5372098"/>
              <a:gd name="connsiteY760" fmla="*/ 4080630 h 6857999"/>
              <a:gd name="connsiteX761" fmla="*/ 314140 w 5372098"/>
              <a:gd name="connsiteY761" fmla="*/ 4085549 h 6857999"/>
              <a:gd name="connsiteX762" fmla="*/ 313149 w 5372098"/>
              <a:gd name="connsiteY762" fmla="*/ 4090469 h 6857999"/>
              <a:gd name="connsiteX763" fmla="*/ 310678 w 5372098"/>
              <a:gd name="connsiteY763" fmla="*/ 4095880 h 6857999"/>
              <a:gd name="connsiteX764" fmla="*/ 309687 w 5372098"/>
              <a:gd name="connsiteY764" fmla="*/ 4097848 h 6857999"/>
              <a:gd name="connsiteX765" fmla="*/ 307710 w 5372098"/>
              <a:gd name="connsiteY765" fmla="*/ 4100308 h 6857999"/>
              <a:gd name="connsiteX766" fmla="*/ 305732 w 5372098"/>
              <a:gd name="connsiteY766" fmla="*/ 4101783 h 6857999"/>
              <a:gd name="connsiteX767" fmla="*/ 302765 w 5372098"/>
              <a:gd name="connsiteY767" fmla="*/ 4103751 h 6857999"/>
              <a:gd name="connsiteX768" fmla="*/ 299798 w 5372098"/>
              <a:gd name="connsiteY768" fmla="*/ 4105226 h 6857999"/>
              <a:gd name="connsiteX769" fmla="*/ 296336 w 5372098"/>
              <a:gd name="connsiteY769" fmla="*/ 4107194 h 6857999"/>
              <a:gd name="connsiteX770" fmla="*/ 292381 w 5372098"/>
              <a:gd name="connsiteY770" fmla="*/ 4108178 h 6857999"/>
              <a:gd name="connsiteX771" fmla="*/ 287930 w 5372098"/>
              <a:gd name="connsiteY771" fmla="*/ 4108671 h 6857999"/>
              <a:gd name="connsiteX772" fmla="*/ 281996 w 5372098"/>
              <a:gd name="connsiteY772" fmla="*/ 4109162 h 6857999"/>
              <a:gd name="connsiteX773" fmla="*/ 276556 w 5372098"/>
              <a:gd name="connsiteY773" fmla="*/ 4109162 h 6857999"/>
              <a:gd name="connsiteX774" fmla="*/ 281996 w 5372098"/>
              <a:gd name="connsiteY774" fmla="*/ 4096864 h 6857999"/>
              <a:gd name="connsiteX775" fmla="*/ 289413 w 5372098"/>
              <a:gd name="connsiteY775" fmla="*/ 4080630 h 6857999"/>
              <a:gd name="connsiteX776" fmla="*/ 297819 w 5372098"/>
              <a:gd name="connsiteY776" fmla="*/ 4062427 h 6857999"/>
              <a:gd name="connsiteX777" fmla="*/ 302270 w 5372098"/>
              <a:gd name="connsiteY777" fmla="*/ 4054064 h 6857999"/>
              <a:gd name="connsiteX778" fmla="*/ 307216 w 5372098"/>
              <a:gd name="connsiteY778" fmla="*/ 4046684 h 6857999"/>
              <a:gd name="connsiteX779" fmla="*/ 311666 w 5372098"/>
              <a:gd name="connsiteY779" fmla="*/ 4039796 h 6857999"/>
              <a:gd name="connsiteX780" fmla="*/ 316116 w 5372098"/>
              <a:gd name="connsiteY780" fmla="*/ 4035369 h 6857999"/>
              <a:gd name="connsiteX781" fmla="*/ 318589 w 5372098"/>
              <a:gd name="connsiteY781" fmla="*/ 4033402 h 6857999"/>
              <a:gd name="connsiteX782" fmla="*/ 321061 w 5372098"/>
              <a:gd name="connsiteY782" fmla="*/ 4032418 h 6857999"/>
              <a:gd name="connsiteX783" fmla="*/ 97169 w 5372098"/>
              <a:gd name="connsiteY783" fmla="*/ 3845064 h 6857999"/>
              <a:gd name="connsiteX784" fmla="*/ 104644 w 5372098"/>
              <a:gd name="connsiteY784" fmla="*/ 3856982 h 6857999"/>
              <a:gd name="connsiteX785" fmla="*/ 111121 w 5372098"/>
              <a:gd name="connsiteY785" fmla="*/ 3868405 h 6857999"/>
              <a:gd name="connsiteX786" fmla="*/ 116602 w 5372098"/>
              <a:gd name="connsiteY786" fmla="*/ 3880325 h 6857999"/>
              <a:gd name="connsiteX787" fmla="*/ 122083 w 5372098"/>
              <a:gd name="connsiteY787" fmla="*/ 3891250 h 6857999"/>
              <a:gd name="connsiteX788" fmla="*/ 131552 w 5372098"/>
              <a:gd name="connsiteY788" fmla="*/ 3914094 h 6857999"/>
              <a:gd name="connsiteX789" fmla="*/ 139523 w 5372098"/>
              <a:gd name="connsiteY789" fmla="*/ 3935944 h 6857999"/>
              <a:gd name="connsiteX790" fmla="*/ 148494 w 5372098"/>
              <a:gd name="connsiteY790" fmla="*/ 3956802 h 6857999"/>
              <a:gd name="connsiteX791" fmla="*/ 157462 w 5372098"/>
              <a:gd name="connsiteY791" fmla="*/ 3978158 h 6857999"/>
              <a:gd name="connsiteX792" fmla="*/ 161947 w 5372098"/>
              <a:gd name="connsiteY792" fmla="*/ 3988587 h 6857999"/>
              <a:gd name="connsiteX793" fmla="*/ 167927 w 5372098"/>
              <a:gd name="connsiteY793" fmla="*/ 3998518 h 6857999"/>
              <a:gd name="connsiteX794" fmla="*/ 173907 w 5372098"/>
              <a:gd name="connsiteY794" fmla="*/ 4008947 h 6857999"/>
              <a:gd name="connsiteX795" fmla="*/ 180883 w 5372098"/>
              <a:gd name="connsiteY795" fmla="*/ 4018880 h 6857999"/>
              <a:gd name="connsiteX796" fmla="*/ 178890 w 5372098"/>
              <a:gd name="connsiteY796" fmla="*/ 4013417 h 6857999"/>
              <a:gd name="connsiteX797" fmla="*/ 177893 w 5372098"/>
              <a:gd name="connsiteY797" fmla="*/ 4008451 h 6857999"/>
              <a:gd name="connsiteX798" fmla="*/ 178890 w 5372098"/>
              <a:gd name="connsiteY798" fmla="*/ 4003485 h 6857999"/>
              <a:gd name="connsiteX799" fmla="*/ 179886 w 5372098"/>
              <a:gd name="connsiteY799" fmla="*/ 3999016 h 6857999"/>
              <a:gd name="connsiteX800" fmla="*/ 181381 w 5372098"/>
              <a:gd name="connsiteY800" fmla="*/ 3995042 h 6857999"/>
              <a:gd name="connsiteX801" fmla="*/ 183873 w 5372098"/>
              <a:gd name="connsiteY801" fmla="*/ 3992559 h 6857999"/>
              <a:gd name="connsiteX802" fmla="*/ 186365 w 5372098"/>
              <a:gd name="connsiteY802" fmla="*/ 3990574 h 6857999"/>
              <a:gd name="connsiteX803" fmla="*/ 188856 w 5372098"/>
              <a:gd name="connsiteY803" fmla="*/ 3989580 h 6857999"/>
              <a:gd name="connsiteX804" fmla="*/ 191845 w 5372098"/>
              <a:gd name="connsiteY804" fmla="*/ 3989083 h 6857999"/>
              <a:gd name="connsiteX805" fmla="*/ 194835 w 5372098"/>
              <a:gd name="connsiteY805" fmla="*/ 3990076 h 6857999"/>
              <a:gd name="connsiteX806" fmla="*/ 196828 w 5372098"/>
              <a:gd name="connsiteY806" fmla="*/ 3993056 h 6857999"/>
              <a:gd name="connsiteX807" fmla="*/ 199319 w 5372098"/>
              <a:gd name="connsiteY807" fmla="*/ 3996533 h 6857999"/>
              <a:gd name="connsiteX808" fmla="*/ 200317 w 5372098"/>
              <a:gd name="connsiteY808" fmla="*/ 4001994 h 6857999"/>
              <a:gd name="connsiteX809" fmla="*/ 200815 w 5372098"/>
              <a:gd name="connsiteY809" fmla="*/ 4008947 h 6857999"/>
              <a:gd name="connsiteX810" fmla="*/ 200815 w 5372098"/>
              <a:gd name="connsiteY810" fmla="*/ 4017391 h 6857999"/>
              <a:gd name="connsiteX811" fmla="*/ 199319 w 5372098"/>
              <a:gd name="connsiteY811" fmla="*/ 4028316 h 6857999"/>
              <a:gd name="connsiteX812" fmla="*/ 207293 w 5372098"/>
              <a:gd name="connsiteY812" fmla="*/ 4023846 h 6857999"/>
              <a:gd name="connsiteX813" fmla="*/ 213272 w 5372098"/>
              <a:gd name="connsiteY813" fmla="*/ 4019874 h 6857999"/>
              <a:gd name="connsiteX814" fmla="*/ 218256 w 5372098"/>
              <a:gd name="connsiteY814" fmla="*/ 4015404 h 6857999"/>
              <a:gd name="connsiteX815" fmla="*/ 222740 w 5372098"/>
              <a:gd name="connsiteY815" fmla="*/ 4012423 h 6857999"/>
              <a:gd name="connsiteX816" fmla="*/ 226227 w 5372098"/>
              <a:gd name="connsiteY816" fmla="*/ 4009940 h 6857999"/>
              <a:gd name="connsiteX817" fmla="*/ 228720 w 5372098"/>
              <a:gd name="connsiteY817" fmla="*/ 4009940 h 6857999"/>
              <a:gd name="connsiteX818" fmla="*/ 230213 w 5372098"/>
              <a:gd name="connsiteY818" fmla="*/ 4009940 h 6857999"/>
              <a:gd name="connsiteX819" fmla="*/ 232706 w 5372098"/>
              <a:gd name="connsiteY819" fmla="*/ 4010438 h 6857999"/>
              <a:gd name="connsiteX820" fmla="*/ 234201 w 5372098"/>
              <a:gd name="connsiteY820" fmla="*/ 4011927 h 6857999"/>
              <a:gd name="connsiteX821" fmla="*/ 237190 w 5372098"/>
              <a:gd name="connsiteY821" fmla="*/ 4013914 h 6857999"/>
              <a:gd name="connsiteX822" fmla="*/ 239183 w 5372098"/>
              <a:gd name="connsiteY822" fmla="*/ 4016397 h 6857999"/>
              <a:gd name="connsiteX823" fmla="*/ 242674 w 5372098"/>
              <a:gd name="connsiteY823" fmla="*/ 4032288 h 6857999"/>
              <a:gd name="connsiteX824" fmla="*/ 243171 w 5372098"/>
              <a:gd name="connsiteY824" fmla="*/ 4036758 h 6857999"/>
              <a:gd name="connsiteX825" fmla="*/ 243171 w 5372098"/>
              <a:gd name="connsiteY825" fmla="*/ 4040234 h 6857999"/>
              <a:gd name="connsiteX826" fmla="*/ 243171 w 5372098"/>
              <a:gd name="connsiteY826" fmla="*/ 4042221 h 6857999"/>
              <a:gd name="connsiteX827" fmla="*/ 242174 w 5372098"/>
              <a:gd name="connsiteY827" fmla="*/ 4042717 h 6857999"/>
              <a:gd name="connsiteX828" fmla="*/ 241178 w 5372098"/>
              <a:gd name="connsiteY828" fmla="*/ 4042717 h 6857999"/>
              <a:gd name="connsiteX829" fmla="*/ 239183 w 5372098"/>
              <a:gd name="connsiteY829" fmla="*/ 4041227 h 6857999"/>
              <a:gd name="connsiteX830" fmla="*/ 235198 w 5372098"/>
              <a:gd name="connsiteY830" fmla="*/ 4038745 h 6857999"/>
              <a:gd name="connsiteX831" fmla="*/ 232706 w 5372098"/>
              <a:gd name="connsiteY831" fmla="*/ 4036758 h 6857999"/>
              <a:gd name="connsiteX832" fmla="*/ 230213 w 5372098"/>
              <a:gd name="connsiteY832" fmla="*/ 4035764 h 6857999"/>
              <a:gd name="connsiteX833" fmla="*/ 227225 w 5372098"/>
              <a:gd name="connsiteY833" fmla="*/ 4035268 h 6857999"/>
              <a:gd name="connsiteX834" fmla="*/ 224733 w 5372098"/>
              <a:gd name="connsiteY834" fmla="*/ 4034772 h 6857999"/>
              <a:gd name="connsiteX835" fmla="*/ 221246 w 5372098"/>
              <a:gd name="connsiteY835" fmla="*/ 4035764 h 6857999"/>
              <a:gd name="connsiteX836" fmla="*/ 218256 w 5372098"/>
              <a:gd name="connsiteY836" fmla="*/ 4037255 h 6857999"/>
              <a:gd name="connsiteX837" fmla="*/ 222740 w 5372098"/>
              <a:gd name="connsiteY837" fmla="*/ 4042717 h 6857999"/>
              <a:gd name="connsiteX838" fmla="*/ 227225 w 5372098"/>
              <a:gd name="connsiteY838" fmla="*/ 4047684 h 6857999"/>
              <a:gd name="connsiteX839" fmla="*/ 230713 w 5372098"/>
              <a:gd name="connsiteY839" fmla="*/ 4052650 h 6857999"/>
              <a:gd name="connsiteX840" fmla="*/ 234201 w 5372098"/>
              <a:gd name="connsiteY840" fmla="*/ 4058609 h 6857999"/>
              <a:gd name="connsiteX841" fmla="*/ 236693 w 5372098"/>
              <a:gd name="connsiteY841" fmla="*/ 4063575 h 6857999"/>
              <a:gd name="connsiteX842" fmla="*/ 239183 w 5372098"/>
              <a:gd name="connsiteY842" fmla="*/ 4069535 h 6857999"/>
              <a:gd name="connsiteX843" fmla="*/ 243171 w 5372098"/>
              <a:gd name="connsiteY843" fmla="*/ 4080460 h 6857999"/>
              <a:gd name="connsiteX844" fmla="*/ 246161 w 5372098"/>
              <a:gd name="connsiteY844" fmla="*/ 4090889 h 6857999"/>
              <a:gd name="connsiteX845" fmla="*/ 248652 w 5372098"/>
              <a:gd name="connsiteY845" fmla="*/ 4102312 h 6857999"/>
              <a:gd name="connsiteX846" fmla="*/ 251642 w 5372098"/>
              <a:gd name="connsiteY846" fmla="*/ 4124163 h 6857999"/>
              <a:gd name="connsiteX847" fmla="*/ 253137 w 5372098"/>
              <a:gd name="connsiteY847" fmla="*/ 4134592 h 6857999"/>
              <a:gd name="connsiteX848" fmla="*/ 254631 w 5372098"/>
              <a:gd name="connsiteY848" fmla="*/ 4144524 h 6857999"/>
              <a:gd name="connsiteX849" fmla="*/ 257123 w 5372098"/>
              <a:gd name="connsiteY849" fmla="*/ 4154457 h 6857999"/>
              <a:gd name="connsiteX850" fmla="*/ 260113 w 5372098"/>
              <a:gd name="connsiteY850" fmla="*/ 4163395 h 6857999"/>
              <a:gd name="connsiteX851" fmla="*/ 262106 w 5372098"/>
              <a:gd name="connsiteY851" fmla="*/ 4168362 h 6857999"/>
              <a:gd name="connsiteX852" fmla="*/ 264597 w 5372098"/>
              <a:gd name="connsiteY852" fmla="*/ 4172832 h 6857999"/>
              <a:gd name="connsiteX853" fmla="*/ 267587 w 5372098"/>
              <a:gd name="connsiteY853" fmla="*/ 4176804 h 6857999"/>
              <a:gd name="connsiteX854" fmla="*/ 270079 w 5372098"/>
              <a:gd name="connsiteY854" fmla="*/ 4180776 h 6857999"/>
              <a:gd name="connsiteX855" fmla="*/ 273568 w 5372098"/>
              <a:gd name="connsiteY855" fmla="*/ 4184253 h 6857999"/>
              <a:gd name="connsiteX856" fmla="*/ 277555 w 5372098"/>
              <a:gd name="connsiteY856" fmla="*/ 4188226 h 6857999"/>
              <a:gd name="connsiteX857" fmla="*/ 282536 w 5372098"/>
              <a:gd name="connsiteY857" fmla="*/ 4191205 h 6857999"/>
              <a:gd name="connsiteX858" fmla="*/ 287520 w 5372098"/>
              <a:gd name="connsiteY858" fmla="*/ 4194186 h 6857999"/>
              <a:gd name="connsiteX859" fmla="*/ 290510 w 5372098"/>
              <a:gd name="connsiteY859" fmla="*/ 4189716 h 6857999"/>
              <a:gd name="connsiteX860" fmla="*/ 293001 w 5372098"/>
              <a:gd name="connsiteY860" fmla="*/ 4185246 h 6857999"/>
              <a:gd name="connsiteX861" fmla="*/ 295492 w 5372098"/>
              <a:gd name="connsiteY861" fmla="*/ 4179784 h 6857999"/>
              <a:gd name="connsiteX862" fmla="*/ 297984 w 5372098"/>
              <a:gd name="connsiteY862" fmla="*/ 4173824 h 6857999"/>
              <a:gd name="connsiteX863" fmla="*/ 298981 w 5372098"/>
              <a:gd name="connsiteY863" fmla="*/ 4167368 h 6857999"/>
              <a:gd name="connsiteX864" fmla="*/ 299977 w 5372098"/>
              <a:gd name="connsiteY864" fmla="*/ 4161409 h 6857999"/>
              <a:gd name="connsiteX865" fmla="*/ 300475 w 5372098"/>
              <a:gd name="connsiteY865" fmla="*/ 4153959 h 6857999"/>
              <a:gd name="connsiteX866" fmla="*/ 300475 w 5372098"/>
              <a:gd name="connsiteY866" fmla="*/ 4146013 h 6857999"/>
              <a:gd name="connsiteX867" fmla="*/ 305957 w 5372098"/>
              <a:gd name="connsiteY867" fmla="*/ 4154457 h 6857999"/>
              <a:gd name="connsiteX868" fmla="*/ 309943 w 5372098"/>
              <a:gd name="connsiteY868" fmla="*/ 4161905 h 6857999"/>
              <a:gd name="connsiteX869" fmla="*/ 313431 w 5372098"/>
              <a:gd name="connsiteY869" fmla="*/ 4169355 h 6857999"/>
              <a:gd name="connsiteX870" fmla="*/ 315923 w 5372098"/>
              <a:gd name="connsiteY870" fmla="*/ 4175810 h 6857999"/>
              <a:gd name="connsiteX871" fmla="*/ 317916 w 5372098"/>
              <a:gd name="connsiteY871" fmla="*/ 4181770 h 6857999"/>
              <a:gd name="connsiteX872" fmla="*/ 319410 w 5372098"/>
              <a:gd name="connsiteY872" fmla="*/ 4187729 h 6857999"/>
              <a:gd name="connsiteX873" fmla="*/ 320906 w 5372098"/>
              <a:gd name="connsiteY873" fmla="*/ 4193192 h 6857999"/>
              <a:gd name="connsiteX874" fmla="*/ 321403 w 5372098"/>
              <a:gd name="connsiteY874" fmla="*/ 4198158 h 6857999"/>
              <a:gd name="connsiteX875" fmla="*/ 321403 w 5372098"/>
              <a:gd name="connsiteY875" fmla="*/ 4203125 h 6857999"/>
              <a:gd name="connsiteX876" fmla="*/ 321403 w 5372098"/>
              <a:gd name="connsiteY876" fmla="*/ 4207595 h 6857999"/>
              <a:gd name="connsiteX877" fmla="*/ 319909 w 5372098"/>
              <a:gd name="connsiteY877" fmla="*/ 4211567 h 6857999"/>
              <a:gd name="connsiteX878" fmla="*/ 318913 w 5372098"/>
              <a:gd name="connsiteY878" fmla="*/ 4215539 h 6857999"/>
              <a:gd name="connsiteX879" fmla="*/ 317916 w 5372098"/>
              <a:gd name="connsiteY879" fmla="*/ 4219016 h 6857999"/>
              <a:gd name="connsiteX880" fmla="*/ 315923 w 5372098"/>
              <a:gd name="connsiteY880" fmla="*/ 4222492 h 6857999"/>
              <a:gd name="connsiteX881" fmla="*/ 311936 w 5372098"/>
              <a:gd name="connsiteY881" fmla="*/ 4229445 h 6857999"/>
              <a:gd name="connsiteX882" fmla="*/ 307450 w 5372098"/>
              <a:gd name="connsiteY882" fmla="*/ 4234908 h 6857999"/>
              <a:gd name="connsiteX883" fmla="*/ 301970 w 5372098"/>
              <a:gd name="connsiteY883" fmla="*/ 4241365 h 6857999"/>
              <a:gd name="connsiteX884" fmla="*/ 296488 w 5372098"/>
              <a:gd name="connsiteY884" fmla="*/ 4246826 h 6857999"/>
              <a:gd name="connsiteX885" fmla="*/ 291506 w 5372098"/>
              <a:gd name="connsiteY885" fmla="*/ 4253283 h 6857999"/>
              <a:gd name="connsiteX886" fmla="*/ 286522 w 5372098"/>
              <a:gd name="connsiteY886" fmla="*/ 4260236 h 6857999"/>
              <a:gd name="connsiteX887" fmla="*/ 282536 w 5372098"/>
              <a:gd name="connsiteY887" fmla="*/ 4267684 h 6857999"/>
              <a:gd name="connsiteX888" fmla="*/ 280544 w 5372098"/>
              <a:gd name="connsiteY888" fmla="*/ 4272154 h 6857999"/>
              <a:gd name="connsiteX889" fmla="*/ 279049 w 5372098"/>
              <a:gd name="connsiteY889" fmla="*/ 4276624 h 6857999"/>
              <a:gd name="connsiteX890" fmla="*/ 277555 w 5372098"/>
              <a:gd name="connsiteY890" fmla="*/ 4281094 h 6857999"/>
              <a:gd name="connsiteX891" fmla="*/ 276556 w 5372098"/>
              <a:gd name="connsiteY891" fmla="*/ 4286059 h 6857999"/>
              <a:gd name="connsiteX892" fmla="*/ 274563 w 5372098"/>
              <a:gd name="connsiteY892" fmla="*/ 4273643 h 6857999"/>
              <a:gd name="connsiteX893" fmla="*/ 271573 w 5372098"/>
              <a:gd name="connsiteY893" fmla="*/ 4263214 h 6857999"/>
              <a:gd name="connsiteX894" fmla="*/ 268584 w 5372098"/>
              <a:gd name="connsiteY894" fmla="*/ 4255270 h 6857999"/>
              <a:gd name="connsiteX895" fmla="*/ 264597 w 5372098"/>
              <a:gd name="connsiteY895" fmla="*/ 4249309 h 6857999"/>
              <a:gd name="connsiteX896" fmla="*/ 260611 w 5372098"/>
              <a:gd name="connsiteY896" fmla="*/ 4244841 h 6857999"/>
              <a:gd name="connsiteX897" fmla="*/ 256626 w 5372098"/>
              <a:gd name="connsiteY897" fmla="*/ 4241861 h 6857999"/>
              <a:gd name="connsiteX898" fmla="*/ 252640 w 5372098"/>
              <a:gd name="connsiteY898" fmla="*/ 4239874 h 6857999"/>
              <a:gd name="connsiteX899" fmla="*/ 248652 w 5372098"/>
              <a:gd name="connsiteY899" fmla="*/ 4239874 h 6857999"/>
              <a:gd name="connsiteX900" fmla="*/ 244665 w 5372098"/>
              <a:gd name="connsiteY900" fmla="*/ 4240867 h 6857999"/>
              <a:gd name="connsiteX901" fmla="*/ 240679 w 5372098"/>
              <a:gd name="connsiteY901" fmla="*/ 4242357 h 6857999"/>
              <a:gd name="connsiteX902" fmla="*/ 237190 w 5372098"/>
              <a:gd name="connsiteY902" fmla="*/ 4244841 h 6857999"/>
              <a:gd name="connsiteX903" fmla="*/ 233703 w 5372098"/>
              <a:gd name="connsiteY903" fmla="*/ 4247324 h 6857999"/>
              <a:gd name="connsiteX904" fmla="*/ 230713 w 5372098"/>
              <a:gd name="connsiteY904" fmla="*/ 4250303 h 6857999"/>
              <a:gd name="connsiteX905" fmla="*/ 229217 w 5372098"/>
              <a:gd name="connsiteY905" fmla="*/ 4253283 h 6857999"/>
              <a:gd name="connsiteX906" fmla="*/ 227225 w 5372098"/>
              <a:gd name="connsiteY906" fmla="*/ 4256262 h 6857999"/>
              <a:gd name="connsiteX907" fmla="*/ 226727 w 5372098"/>
              <a:gd name="connsiteY907" fmla="*/ 4258746 h 6857999"/>
              <a:gd name="connsiteX908" fmla="*/ 224733 w 5372098"/>
              <a:gd name="connsiteY908" fmla="*/ 4256262 h 6857999"/>
              <a:gd name="connsiteX909" fmla="*/ 222241 w 5372098"/>
              <a:gd name="connsiteY909" fmla="*/ 4253283 h 6857999"/>
              <a:gd name="connsiteX910" fmla="*/ 220747 w 5372098"/>
              <a:gd name="connsiteY910" fmla="*/ 4249807 h 6857999"/>
              <a:gd name="connsiteX911" fmla="*/ 218754 w 5372098"/>
              <a:gd name="connsiteY911" fmla="*/ 4245833 h 6857999"/>
              <a:gd name="connsiteX912" fmla="*/ 216261 w 5372098"/>
              <a:gd name="connsiteY912" fmla="*/ 4237391 h 6857999"/>
              <a:gd name="connsiteX913" fmla="*/ 214767 w 5372098"/>
              <a:gd name="connsiteY913" fmla="*/ 4227459 h 6857999"/>
              <a:gd name="connsiteX914" fmla="*/ 213771 w 5372098"/>
              <a:gd name="connsiteY914" fmla="*/ 4216533 h 6857999"/>
              <a:gd name="connsiteX915" fmla="*/ 212275 w 5372098"/>
              <a:gd name="connsiteY915" fmla="*/ 4205110 h 6857999"/>
              <a:gd name="connsiteX916" fmla="*/ 210781 w 5372098"/>
              <a:gd name="connsiteY916" fmla="*/ 4181770 h 6857999"/>
              <a:gd name="connsiteX917" fmla="*/ 209784 w 5372098"/>
              <a:gd name="connsiteY917" fmla="*/ 4170845 h 6857999"/>
              <a:gd name="connsiteX918" fmla="*/ 207791 w 5372098"/>
              <a:gd name="connsiteY918" fmla="*/ 4159918 h 6857999"/>
              <a:gd name="connsiteX919" fmla="*/ 205798 w 5372098"/>
              <a:gd name="connsiteY919" fmla="*/ 4150483 h 6857999"/>
              <a:gd name="connsiteX920" fmla="*/ 204303 w 5372098"/>
              <a:gd name="connsiteY920" fmla="*/ 4146013 h 6857999"/>
              <a:gd name="connsiteX921" fmla="*/ 202808 w 5372098"/>
              <a:gd name="connsiteY921" fmla="*/ 4142041 h 6857999"/>
              <a:gd name="connsiteX922" fmla="*/ 200815 w 5372098"/>
              <a:gd name="connsiteY922" fmla="*/ 4138068 h 6857999"/>
              <a:gd name="connsiteX923" fmla="*/ 198822 w 5372098"/>
              <a:gd name="connsiteY923" fmla="*/ 4134592 h 6857999"/>
              <a:gd name="connsiteX924" fmla="*/ 195832 w 5372098"/>
              <a:gd name="connsiteY924" fmla="*/ 4131612 h 6857999"/>
              <a:gd name="connsiteX925" fmla="*/ 192842 w 5372098"/>
              <a:gd name="connsiteY925" fmla="*/ 4129129 h 6857999"/>
              <a:gd name="connsiteX926" fmla="*/ 190352 w 5372098"/>
              <a:gd name="connsiteY926" fmla="*/ 4127639 h 6857999"/>
              <a:gd name="connsiteX927" fmla="*/ 186365 w 5372098"/>
              <a:gd name="connsiteY927" fmla="*/ 4126149 h 6857999"/>
              <a:gd name="connsiteX928" fmla="*/ 181879 w 5372098"/>
              <a:gd name="connsiteY928" fmla="*/ 4125155 h 6857999"/>
              <a:gd name="connsiteX929" fmla="*/ 177893 w 5372098"/>
              <a:gd name="connsiteY929" fmla="*/ 4125155 h 6857999"/>
              <a:gd name="connsiteX930" fmla="*/ 176399 w 5372098"/>
              <a:gd name="connsiteY930" fmla="*/ 4130618 h 6857999"/>
              <a:gd name="connsiteX931" fmla="*/ 175401 w 5372098"/>
              <a:gd name="connsiteY931" fmla="*/ 4136082 h 6857999"/>
              <a:gd name="connsiteX932" fmla="*/ 173907 w 5372098"/>
              <a:gd name="connsiteY932" fmla="*/ 4142041 h 6857999"/>
              <a:gd name="connsiteX933" fmla="*/ 173409 w 5372098"/>
              <a:gd name="connsiteY933" fmla="*/ 4148000 h 6857999"/>
              <a:gd name="connsiteX934" fmla="*/ 173409 w 5372098"/>
              <a:gd name="connsiteY934" fmla="*/ 4161905 h 6857999"/>
              <a:gd name="connsiteX935" fmla="*/ 174903 w 5372098"/>
              <a:gd name="connsiteY935" fmla="*/ 4176308 h 6857999"/>
              <a:gd name="connsiteX936" fmla="*/ 176399 w 5372098"/>
              <a:gd name="connsiteY936" fmla="*/ 4191703 h 6857999"/>
              <a:gd name="connsiteX937" fmla="*/ 179886 w 5372098"/>
              <a:gd name="connsiteY937" fmla="*/ 4207595 h 6857999"/>
              <a:gd name="connsiteX938" fmla="*/ 183873 w 5372098"/>
              <a:gd name="connsiteY938" fmla="*/ 4223983 h 6857999"/>
              <a:gd name="connsiteX939" fmla="*/ 188357 w 5372098"/>
              <a:gd name="connsiteY939" fmla="*/ 4241861 h 6857999"/>
              <a:gd name="connsiteX940" fmla="*/ 179388 w 5372098"/>
              <a:gd name="connsiteY940" fmla="*/ 4227459 h 6857999"/>
              <a:gd name="connsiteX941" fmla="*/ 169920 w 5372098"/>
              <a:gd name="connsiteY941" fmla="*/ 4215043 h 6857999"/>
              <a:gd name="connsiteX942" fmla="*/ 161449 w 5372098"/>
              <a:gd name="connsiteY942" fmla="*/ 4204614 h 6857999"/>
              <a:gd name="connsiteX943" fmla="*/ 152978 w 5372098"/>
              <a:gd name="connsiteY943" fmla="*/ 4195179 h 6857999"/>
              <a:gd name="connsiteX944" fmla="*/ 137530 w 5372098"/>
              <a:gd name="connsiteY944" fmla="*/ 4177797 h 6857999"/>
              <a:gd name="connsiteX945" fmla="*/ 130056 w 5372098"/>
              <a:gd name="connsiteY945" fmla="*/ 4169355 h 6857999"/>
              <a:gd name="connsiteX946" fmla="*/ 122581 w 5372098"/>
              <a:gd name="connsiteY946" fmla="*/ 4160912 h 6857999"/>
              <a:gd name="connsiteX947" fmla="*/ 116104 w 5372098"/>
              <a:gd name="connsiteY947" fmla="*/ 4150483 h 6857999"/>
              <a:gd name="connsiteX948" fmla="*/ 110125 w 5372098"/>
              <a:gd name="connsiteY948" fmla="*/ 4139060 h 6857999"/>
              <a:gd name="connsiteX949" fmla="*/ 103648 w 5372098"/>
              <a:gd name="connsiteY949" fmla="*/ 4126646 h 6857999"/>
              <a:gd name="connsiteX950" fmla="*/ 98663 w 5372098"/>
              <a:gd name="connsiteY950" fmla="*/ 4111251 h 6857999"/>
              <a:gd name="connsiteX951" fmla="*/ 92683 w 5372098"/>
              <a:gd name="connsiteY951" fmla="*/ 4092876 h 6857999"/>
              <a:gd name="connsiteX952" fmla="*/ 88199 w 5372098"/>
              <a:gd name="connsiteY952" fmla="*/ 4071521 h 6857999"/>
              <a:gd name="connsiteX953" fmla="*/ 83716 w 5372098"/>
              <a:gd name="connsiteY953" fmla="*/ 4046691 h 6857999"/>
              <a:gd name="connsiteX954" fmla="*/ 79729 w 5372098"/>
              <a:gd name="connsiteY954" fmla="*/ 4017887 h 6857999"/>
              <a:gd name="connsiteX955" fmla="*/ 80724 w 5372098"/>
              <a:gd name="connsiteY955" fmla="*/ 4036758 h 6857999"/>
              <a:gd name="connsiteX956" fmla="*/ 80724 w 5372098"/>
              <a:gd name="connsiteY956" fmla="*/ 4050663 h 6857999"/>
              <a:gd name="connsiteX957" fmla="*/ 79729 w 5372098"/>
              <a:gd name="connsiteY957" fmla="*/ 4059106 h 6857999"/>
              <a:gd name="connsiteX958" fmla="*/ 79230 w 5372098"/>
              <a:gd name="connsiteY958" fmla="*/ 4062085 h 6857999"/>
              <a:gd name="connsiteX959" fmla="*/ 78233 w 5372098"/>
              <a:gd name="connsiteY959" fmla="*/ 4063079 h 6857999"/>
              <a:gd name="connsiteX960" fmla="*/ 77237 w 5372098"/>
              <a:gd name="connsiteY960" fmla="*/ 4063575 h 6857999"/>
              <a:gd name="connsiteX961" fmla="*/ 75741 w 5372098"/>
              <a:gd name="connsiteY961" fmla="*/ 4063575 h 6857999"/>
              <a:gd name="connsiteX962" fmla="*/ 74247 w 5372098"/>
              <a:gd name="connsiteY962" fmla="*/ 4062583 h 6857999"/>
              <a:gd name="connsiteX963" fmla="*/ 72753 w 5372098"/>
              <a:gd name="connsiteY963" fmla="*/ 4061092 h 6857999"/>
              <a:gd name="connsiteX964" fmla="*/ 69264 w 5372098"/>
              <a:gd name="connsiteY964" fmla="*/ 4055133 h 6857999"/>
              <a:gd name="connsiteX965" fmla="*/ 64778 w 5372098"/>
              <a:gd name="connsiteY965" fmla="*/ 4047187 h 6857999"/>
              <a:gd name="connsiteX966" fmla="*/ 54812 w 5372098"/>
              <a:gd name="connsiteY966" fmla="*/ 4027322 h 6857999"/>
              <a:gd name="connsiteX967" fmla="*/ 43351 w 5372098"/>
              <a:gd name="connsiteY967" fmla="*/ 4005471 h 6857999"/>
              <a:gd name="connsiteX968" fmla="*/ 37870 w 5372098"/>
              <a:gd name="connsiteY968" fmla="*/ 3995042 h 6857999"/>
              <a:gd name="connsiteX969" fmla="*/ 31890 w 5372098"/>
              <a:gd name="connsiteY969" fmla="*/ 3986104 h 6857999"/>
              <a:gd name="connsiteX970" fmla="*/ 25911 w 5372098"/>
              <a:gd name="connsiteY970" fmla="*/ 3978654 h 6857999"/>
              <a:gd name="connsiteX971" fmla="*/ 22922 w 5372098"/>
              <a:gd name="connsiteY971" fmla="*/ 3975675 h 6857999"/>
              <a:gd name="connsiteX972" fmla="*/ 19932 w 5372098"/>
              <a:gd name="connsiteY972" fmla="*/ 3974184 h 6857999"/>
              <a:gd name="connsiteX973" fmla="*/ 22922 w 5372098"/>
              <a:gd name="connsiteY973" fmla="*/ 3963259 h 6857999"/>
              <a:gd name="connsiteX974" fmla="*/ 23918 w 5372098"/>
              <a:gd name="connsiteY974" fmla="*/ 3959287 h 6857999"/>
              <a:gd name="connsiteX975" fmla="*/ 25911 w 5372098"/>
              <a:gd name="connsiteY975" fmla="*/ 3955810 h 6857999"/>
              <a:gd name="connsiteX976" fmla="*/ 26907 w 5372098"/>
              <a:gd name="connsiteY976" fmla="*/ 3954319 h 6857999"/>
              <a:gd name="connsiteX977" fmla="*/ 28402 w 5372098"/>
              <a:gd name="connsiteY977" fmla="*/ 3952334 h 6857999"/>
              <a:gd name="connsiteX978" fmla="*/ 30397 w 5372098"/>
              <a:gd name="connsiteY978" fmla="*/ 3951836 h 6857999"/>
              <a:gd name="connsiteX979" fmla="*/ 31392 w 5372098"/>
              <a:gd name="connsiteY979" fmla="*/ 3951836 h 6857999"/>
              <a:gd name="connsiteX980" fmla="*/ 33387 w 5372098"/>
              <a:gd name="connsiteY980" fmla="*/ 3952334 h 6857999"/>
              <a:gd name="connsiteX981" fmla="*/ 34881 w 5372098"/>
              <a:gd name="connsiteY981" fmla="*/ 3952830 h 6857999"/>
              <a:gd name="connsiteX982" fmla="*/ 38368 w 5372098"/>
              <a:gd name="connsiteY982" fmla="*/ 3956802 h 6857999"/>
              <a:gd name="connsiteX983" fmla="*/ 41856 w 5372098"/>
              <a:gd name="connsiteY983" fmla="*/ 3962265 h 6857999"/>
              <a:gd name="connsiteX984" fmla="*/ 45344 w 5372098"/>
              <a:gd name="connsiteY984" fmla="*/ 3967729 h 6857999"/>
              <a:gd name="connsiteX985" fmla="*/ 52819 w 5372098"/>
              <a:gd name="connsiteY985" fmla="*/ 3982130 h 6857999"/>
              <a:gd name="connsiteX986" fmla="*/ 56805 w 5372098"/>
              <a:gd name="connsiteY986" fmla="*/ 3989083 h 6857999"/>
              <a:gd name="connsiteX987" fmla="*/ 60792 w 5372098"/>
              <a:gd name="connsiteY987" fmla="*/ 3994546 h 6857999"/>
              <a:gd name="connsiteX988" fmla="*/ 64778 w 5372098"/>
              <a:gd name="connsiteY988" fmla="*/ 4000009 h 6857999"/>
              <a:gd name="connsiteX989" fmla="*/ 66274 w 5372098"/>
              <a:gd name="connsiteY989" fmla="*/ 4001498 h 6857999"/>
              <a:gd name="connsiteX990" fmla="*/ 68764 w 5372098"/>
              <a:gd name="connsiteY990" fmla="*/ 4003485 h 6857999"/>
              <a:gd name="connsiteX991" fmla="*/ 70261 w 5372098"/>
              <a:gd name="connsiteY991" fmla="*/ 4004477 h 6857999"/>
              <a:gd name="connsiteX992" fmla="*/ 72254 w 5372098"/>
              <a:gd name="connsiteY992" fmla="*/ 4004477 h 6857999"/>
              <a:gd name="connsiteX993" fmla="*/ 74247 w 5372098"/>
              <a:gd name="connsiteY993" fmla="*/ 4004477 h 6857999"/>
              <a:gd name="connsiteX994" fmla="*/ 76240 w 5372098"/>
              <a:gd name="connsiteY994" fmla="*/ 4003981 h 6857999"/>
              <a:gd name="connsiteX995" fmla="*/ 76240 w 5372098"/>
              <a:gd name="connsiteY995" fmla="*/ 3985606 h 6857999"/>
              <a:gd name="connsiteX996" fmla="*/ 75741 w 5372098"/>
              <a:gd name="connsiteY996" fmla="*/ 3970212 h 6857999"/>
              <a:gd name="connsiteX997" fmla="*/ 76240 w 5372098"/>
              <a:gd name="connsiteY997" fmla="*/ 3956802 h 6857999"/>
              <a:gd name="connsiteX998" fmla="*/ 76739 w 5372098"/>
              <a:gd name="connsiteY998" fmla="*/ 3945381 h 6857999"/>
              <a:gd name="connsiteX999" fmla="*/ 77237 w 5372098"/>
              <a:gd name="connsiteY999" fmla="*/ 3935448 h 6857999"/>
              <a:gd name="connsiteX1000" fmla="*/ 78233 w 5372098"/>
              <a:gd name="connsiteY1000" fmla="*/ 3927006 h 6857999"/>
              <a:gd name="connsiteX1001" fmla="*/ 80227 w 5372098"/>
              <a:gd name="connsiteY1001" fmla="*/ 3918563 h 6857999"/>
              <a:gd name="connsiteX1002" fmla="*/ 81223 w 5372098"/>
              <a:gd name="connsiteY1002" fmla="*/ 3912108 h 6857999"/>
              <a:gd name="connsiteX1003" fmla="*/ 84710 w 5372098"/>
              <a:gd name="connsiteY1003" fmla="*/ 3898698 h 6857999"/>
              <a:gd name="connsiteX1004" fmla="*/ 88697 w 5372098"/>
              <a:gd name="connsiteY1004" fmla="*/ 3884793 h 6857999"/>
              <a:gd name="connsiteX1005" fmla="*/ 93182 w 5372098"/>
              <a:gd name="connsiteY1005" fmla="*/ 3867909 h 6857999"/>
              <a:gd name="connsiteX1006" fmla="*/ 95176 w 5372098"/>
              <a:gd name="connsiteY1006" fmla="*/ 3856982 h 6857999"/>
              <a:gd name="connsiteX1007" fmla="*/ 45296 w 5372098"/>
              <a:gd name="connsiteY1007" fmla="*/ 3675642 h 6857999"/>
              <a:gd name="connsiteX1008" fmla="*/ 45806 w 5372098"/>
              <a:gd name="connsiteY1008" fmla="*/ 3675642 h 6857999"/>
              <a:gd name="connsiteX1009" fmla="*/ 46317 w 5372098"/>
              <a:gd name="connsiteY1009" fmla="*/ 3677124 h 6857999"/>
              <a:gd name="connsiteX1010" fmla="*/ 46317 w 5372098"/>
              <a:gd name="connsiteY1010" fmla="*/ 3679594 h 6857999"/>
              <a:gd name="connsiteX1011" fmla="*/ 46827 w 5372098"/>
              <a:gd name="connsiteY1011" fmla="*/ 3688487 h 6857999"/>
              <a:gd name="connsiteX1012" fmla="*/ 46827 w 5372098"/>
              <a:gd name="connsiteY1012" fmla="*/ 3712199 h 6857999"/>
              <a:gd name="connsiteX1013" fmla="*/ 46827 w 5372098"/>
              <a:gd name="connsiteY1013" fmla="*/ 3724055 h 6857999"/>
              <a:gd name="connsiteX1014" fmla="*/ 47339 w 5372098"/>
              <a:gd name="connsiteY1014" fmla="*/ 3732947 h 6857999"/>
              <a:gd name="connsiteX1015" fmla="*/ 34562 w 5372098"/>
              <a:gd name="connsiteY1015" fmla="*/ 3731960 h 6857999"/>
              <a:gd name="connsiteX1016" fmla="*/ 27919 w 5372098"/>
              <a:gd name="connsiteY1016" fmla="*/ 3730972 h 6857999"/>
              <a:gd name="connsiteX1017" fmla="*/ 25362 w 5372098"/>
              <a:gd name="connsiteY1017" fmla="*/ 3730477 h 6857999"/>
              <a:gd name="connsiteX1018" fmla="*/ 22295 w 5372098"/>
              <a:gd name="connsiteY1018" fmla="*/ 3728996 h 6857999"/>
              <a:gd name="connsiteX1019" fmla="*/ 19740 w 5372098"/>
              <a:gd name="connsiteY1019" fmla="*/ 3727514 h 6857999"/>
              <a:gd name="connsiteX1020" fmla="*/ 16674 w 5372098"/>
              <a:gd name="connsiteY1020" fmla="*/ 3725044 h 6857999"/>
              <a:gd name="connsiteX1021" fmla="*/ 14630 w 5372098"/>
              <a:gd name="connsiteY1021" fmla="*/ 3722079 h 6857999"/>
              <a:gd name="connsiteX1022" fmla="*/ 12585 w 5372098"/>
              <a:gd name="connsiteY1022" fmla="*/ 3719116 h 6857999"/>
              <a:gd name="connsiteX1023" fmla="*/ 11053 w 5372098"/>
              <a:gd name="connsiteY1023" fmla="*/ 3714175 h 6857999"/>
              <a:gd name="connsiteX1024" fmla="*/ 9518 w 5372098"/>
              <a:gd name="connsiteY1024" fmla="*/ 3709235 h 6857999"/>
              <a:gd name="connsiteX1025" fmla="*/ 7987 w 5372098"/>
              <a:gd name="connsiteY1025" fmla="*/ 3703801 h 6857999"/>
              <a:gd name="connsiteX1026" fmla="*/ 7475 w 5372098"/>
              <a:gd name="connsiteY1026" fmla="*/ 3696390 h 6857999"/>
              <a:gd name="connsiteX1027" fmla="*/ 10030 w 5372098"/>
              <a:gd name="connsiteY1027" fmla="*/ 3693922 h 6857999"/>
              <a:gd name="connsiteX1028" fmla="*/ 12585 w 5372098"/>
              <a:gd name="connsiteY1028" fmla="*/ 3692933 h 6857999"/>
              <a:gd name="connsiteX1029" fmla="*/ 15652 w 5372098"/>
              <a:gd name="connsiteY1029" fmla="*/ 3692933 h 6857999"/>
              <a:gd name="connsiteX1030" fmla="*/ 18208 w 5372098"/>
              <a:gd name="connsiteY1030" fmla="*/ 3693922 h 6857999"/>
              <a:gd name="connsiteX1031" fmla="*/ 21275 w 5372098"/>
              <a:gd name="connsiteY1031" fmla="*/ 3696390 h 6857999"/>
              <a:gd name="connsiteX1032" fmla="*/ 23830 w 5372098"/>
              <a:gd name="connsiteY1032" fmla="*/ 3698366 h 6857999"/>
              <a:gd name="connsiteX1033" fmla="*/ 29450 w 5372098"/>
              <a:gd name="connsiteY1033" fmla="*/ 3702813 h 6857999"/>
              <a:gd name="connsiteX1034" fmla="*/ 31495 w 5372098"/>
              <a:gd name="connsiteY1034" fmla="*/ 3705283 h 6857999"/>
              <a:gd name="connsiteX1035" fmla="*/ 34050 w 5372098"/>
              <a:gd name="connsiteY1035" fmla="*/ 3706272 h 6857999"/>
              <a:gd name="connsiteX1036" fmla="*/ 36096 w 5372098"/>
              <a:gd name="connsiteY1036" fmla="*/ 3707753 h 6857999"/>
              <a:gd name="connsiteX1037" fmla="*/ 37629 w 5372098"/>
              <a:gd name="connsiteY1037" fmla="*/ 3706764 h 6857999"/>
              <a:gd name="connsiteX1038" fmla="*/ 39162 w 5372098"/>
              <a:gd name="connsiteY1038" fmla="*/ 3705283 h 6857999"/>
              <a:gd name="connsiteX1039" fmla="*/ 39672 w 5372098"/>
              <a:gd name="connsiteY1039" fmla="*/ 3701825 h 6857999"/>
              <a:gd name="connsiteX1040" fmla="*/ 40184 w 5372098"/>
              <a:gd name="connsiteY1040" fmla="*/ 3696390 h 6857999"/>
              <a:gd name="connsiteX1041" fmla="*/ 40184 w 5372098"/>
              <a:gd name="connsiteY1041" fmla="*/ 3688981 h 6857999"/>
              <a:gd name="connsiteX1042" fmla="*/ 43252 w 5372098"/>
              <a:gd name="connsiteY1042" fmla="*/ 3678113 h 6857999"/>
              <a:gd name="connsiteX1043" fmla="*/ 44783 w 5372098"/>
              <a:gd name="connsiteY1043" fmla="*/ 3676137 h 6857999"/>
              <a:gd name="connsiteX1044" fmla="*/ 0 w 5372098"/>
              <a:gd name="connsiteY1044" fmla="*/ 3573490 h 6857999"/>
              <a:gd name="connsiteX1045" fmla="*/ 5270 w 5372098"/>
              <a:gd name="connsiteY1045" fmla="*/ 3578420 h 6857999"/>
              <a:gd name="connsiteX1046" fmla="*/ 8145 w 5372098"/>
              <a:gd name="connsiteY1046" fmla="*/ 3580885 h 6857999"/>
              <a:gd name="connsiteX1047" fmla="*/ 11020 w 5372098"/>
              <a:gd name="connsiteY1047" fmla="*/ 3582364 h 6857999"/>
              <a:gd name="connsiteX1048" fmla="*/ 14374 w 5372098"/>
              <a:gd name="connsiteY1048" fmla="*/ 3583350 h 6857999"/>
              <a:gd name="connsiteX1049" fmla="*/ 17728 w 5372098"/>
              <a:gd name="connsiteY1049" fmla="*/ 3583842 h 6857999"/>
              <a:gd name="connsiteX1050" fmla="*/ 21082 w 5372098"/>
              <a:gd name="connsiteY1050" fmla="*/ 3583842 h 6857999"/>
              <a:gd name="connsiteX1051" fmla="*/ 24916 w 5372098"/>
              <a:gd name="connsiteY1051" fmla="*/ 3583350 h 6857999"/>
              <a:gd name="connsiteX1052" fmla="*/ 24436 w 5372098"/>
              <a:gd name="connsiteY1052" fmla="*/ 3610463 h 6857999"/>
              <a:gd name="connsiteX1053" fmla="*/ 22998 w 5372098"/>
              <a:gd name="connsiteY1053" fmla="*/ 3623281 h 6857999"/>
              <a:gd name="connsiteX1054" fmla="*/ 21562 w 5372098"/>
              <a:gd name="connsiteY1054" fmla="*/ 3634619 h 6857999"/>
              <a:gd name="connsiteX1055" fmla="*/ 20603 w 5372098"/>
              <a:gd name="connsiteY1055" fmla="*/ 3639548 h 6857999"/>
              <a:gd name="connsiteX1056" fmla="*/ 18686 w 5372098"/>
              <a:gd name="connsiteY1056" fmla="*/ 3644479 h 6857999"/>
              <a:gd name="connsiteX1057" fmla="*/ 17249 w 5372098"/>
              <a:gd name="connsiteY1057" fmla="*/ 3649409 h 6857999"/>
              <a:gd name="connsiteX1058" fmla="*/ 14855 w 5372098"/>
              <a:gd name="connsiteY1058" fmla="*/ 3653846 h 6857999"/>
              <a:gd name="connsiteX1059" fmla="*/ 12456 w 5372098"/>
              <a:gd name="connsiteY1059" fmla="*/ 3657295 h 6857999"/>
              <a:gd name="connsiteX1060" fmla="*/ 10061 w 5372098"/>
              <a:gd name="connsiteY1060" fmla="*/ 3660747 h 6857999"/>
              <a:gd name="connsiteX1061" fmla="*/ 7188 w 5372098"/>
              <a:gd name="connsiteY1061" fmla="*/ 3663212 h 6857999"/>
              <a:gd name="connsiteX1062" fmla="*/ 3353 w 5372098"/>
              <a:gd name="connsiteY1062" fmla="*/ 3665676 h 6857999"/>
              <a:gd name="connsiteX1063" fmla="*/ 6708 w 5372098"/>
              <a:gd name="connsiteY1063" fmla="*/ 3653351 h 6857999"/>
              <a:gd name="connsiteX1064" fmla="*/ 8623 w 5372098"/>
              <a:gd name="connsiteY1064" fmla="*/ 3642507 h 6857999"/>
              <a:gd name="connsiteX1065" fmla="*/ 10542 w 5372098"/>
              <a:gd name="connsiteY1065" fmla="*/ 3632647 h 6857999"/>
              <a:gd name="connsiteX1066" fmla="*/ 10542 w 5372098"/>
              <a:gd name="connsiteY1066" fmla="*/ 3623281 h 6857999"/>
              <a:gd name="connsiteX1067" fmla="*/ 10061 w 5372098"/>
              <a:gd name="connsiteY1067" fmla="*/ 3612929 h 6857999"/>
              <a:gd name="connsiteX1068" fmla="*/ 7665 w 5372098"/>
              <a:gd name="connsiteY1068" fmla="*/ 3601590 h 6857999"/>
              <a:gd name="connsiteX1069" fmla="*/ 4311 w 5372098"/>
              <a:gd name="connsiteY1069" fmla="*/ 3588772 h 6857999"/>
              <a:gd name="connsiteX1070" fmla="*/ 868994 w 5372098"/>
              <a:gd name="connsiteY1070" fmla="*/ 1819479 h 6857999"/>
              <a:gd name="connsiteX1071" fmla="*/ 870006 w 5372098"/>
              <a:gd name="connsiteY1071" fmla="*/ 1820463 h 6857999"/>
              <a:gd name="connsiteX1072" fmla="*/ 871015 w 5372098"/>
              <a:gd name="connsiteY1072" fmla="*/ 1822432 h 6857999"/>
              <a:gd name="connsiteX1073" fmla="*/ 872024 w 5372098"/>
              <a:gd name="connsiteY1073" fmla="*/ 1826859 h 6857999"/>
              <a:gd name="connsiteX1074" fmla="*/ 872024 w 5372098"/>
              <a:gd name="connsiteY1074" fmla="*/ 1831781 h 6857999"/>
              <a:gd name="connsiteX1075" fmla="*/ 871519 w 5372098"/>
              <a:gd name="connsiteY1075" fmla="*/ 1838176 h 6857999"/>
              <a:gd name="connsiteX1076" fmla="*/ 870509 w 5372098"/>
              <a:gd name="connsiteY1076" fmla="*/ 1845556 h 6857999"/>
              <a:gd name="connsiteX1077" fmla="*/ 868994 w 5372098"/>
              <a:gd name="connsiteY1077" fmla="*/ 1852937 h 6857999"/>
              <a:gd name="connsiteX1078" fmla="*/ 863944 w 5372098"/>
              <a:gd name="connsiteY1078" fmla="*/ 1869666 h 6857999"/>
              <a:gd name="connsiteX1079" fmla="*/ 858389 w 5372098"/>
              <a:gd name="connsiteY1079" fmla="*/ 1887378 h 6857999"/>
              <a:gd name="connsiteX1080" fmla="*/ 853340 w 5372098"/>
              <a:gd name="connsiteY1080" fmla="*/ 1904600 h 6857999"/>
              <a:gd name="connsiteX1081" fmla="*/ 849298 w 5372098"/>
              <a:gd name="connsiteY1081" fmla="*/ 1921820 h 6857999"/>
              <a:gd name="connsiteX1082" fmla="*/ 847277 w 5372098"/>
              <a:gd name="connsiteY1082" fmla="*/ 1929201 h 6857999"/>
              <a:gd name="connsiteX1083" fmla="*/ 846774 w 5372098"/>
              <a:gd name="connsiteY1083" fmla="*/ 1936580 h 6857999"/>
              <a:gd name="connsiteX1084" fmla="*/ 843743 w 5372098"/>
              <a:gd name="connsiteY1084" fmla="*/ 1934121 h 6857999"/>
              <a:gd name="connsiteX1085" fmla="*/ 842227 w 5372098"/>
              <a:gd name="connsiteY1085" fmla="*/ 1932151 h 6857999"/>
              <a:gd name="connsiteX1086" fmla="*/ 839701 w 5372098"/>
              <a:gd name="connsiteY1086" fmla="*/ 1929201 h 6857999"/>
              <a:gd name="connsiteX1087" fmla="*/ 838692 w 5372098"/>
              <a:gd name="connsiteY1087" fmla="*/ 1926249 h 6857999"/>
              <a:gd name="connsiteX1088" fmla="*/ 836167 w 5372098"/>
              <a:gd name="connsiteY1088" fmla="*/ 1919852 h 6857999"/>
              <a:gd name="connsiteX1089" fmla="*/ 834653 w 5372098"/>
              <a:gd name="connsiteY1089" fmla="*/ 1912472 h 6857999"/>
              <a:gd name="connsiteX1090" fmla="*/ 834653 w 5372098"/>
              <a:gd name="connsiteY1090" fmla="*/ 1905584 h 6857999"/>
              <a:gd name="connsiteX1091" fmla="*/ 835157 w 5372098"/>
              <a:gd name="connsiteY1091" fmla="*/ 1896726 h 6857999"/>
              <a:gd name="connsiteX1092" fmla="*/ 836167 w 5372098"/>
              <a:gd name="connsiteY1092" fmla="*/ 1888362 h 6857999"/>
              <a:gd name="connsiteX1093" fmla="*/ 838188 w 5372098"/>
              <a:gd name="connsiteY1093" fmla="*/ 1879999 h 6857999"/>
              <a:gd name="connsiteX1094" fmla="*/ 840714 w 5372098"/>
              <a:gd name="connsiteY1094" fmla="*/ 1871634 h 6857999"/>
              <a:gd name="connsiteX1095" fmla="*/ 843743 w 5372098"/>
              <a:gd name="connsiteY1095" fmla="*/ 1862285 h 6857999"/>
              <a:gd name="connsiteX1096" fmla="*/ 847277 w 5372098"/>
              <a:gd name="connsiteY1096" fmla="*/ 1853921 h 6857999"/>
              <a:gd name="connsiteX1097" fmla="*/ 851317 w 5372098"/>
              <a:gd name="connsiteY1097" fmla="*/ 1846049 h 6857999"/>
              <a:gd name="connsiteX1098" fmla="*/ 855358 w 5372098"/>
              <a:gd name="connsiteY1098" fmla="*/ 1838176 h 6857999"/>
              <a:gd name="connsiteX1099" fmla="*/ 859903 w 5372098"/>
              <a:gd name="connsiteY1099" fmla="*/ 1831288 h 6857999"/>
              <a:gd name="connsiteX1100" fmla="*/ 863944 w 5372098"/>
              <a:gd name="connsiteY1100" fmla="*/ 1824400 h 6857999"/>
              <a:gd name="connsiteX1101" fmla="*/ 1469240 w 5372098"/>
              <a:gd name="connsiteY1101" fmla="*/ 979847 h 6857999"/>
              <a:gd name="connsiteX1102" fmla="*/ 1471756 w 5372098"/>
              <a:gd name="connsiteY1102" fmla="*/ 979847 h 6857999"/>
              <a:gd name="connsiteX1103" fmla="*/ 1474273 w 5372098"/>
              <a:gd name="connsiteY1103" fmla="*/ 980349 h 6857999"/>
              <a:gd name="connsiteX1104" fmla="*/ 1476788 w 5372098"/>
              <a:gd name="connsiteY1104" fmla="*/ 981352 h 6857999"/>
              <a:gd name="connsiteX1105" fmla="*/ 1478296 w 5372098"/>
              <a:gd name="connsiteY1105" fmla="*/ 983858 h 6857999"/>
              <a:gd name="connsiteX1106" fmla="*/ 1480814 w 5372098"/>
              <a:gd name="connsiteY1106" fmla="*/ 985864 h 6857999"/>
              <a:gd name="connsiteX1107" fmla="*/ 1484836 w 5372098"/>
              <a:gd name="connsiteY1107" fmla="*/ 991380 h 6857999"/>
              <a:gd name="connsiteX1108" fmla="*/ 1489364 w 5372098"/>
              <a:gd name="connsiteY1108" fmla="*/ 996895 h 6857999"/>
              <a:gd name="connsiteX1109" fmla="*/ 1491880 w 5372098"/>
              <a:gd name="connsiteY1109" fmla="*/ 999904 h 6857999"/>
              <a:gd name="connsiteX1110" fmla="*/ 1494901 w 5372098"/>
              <a:gd name="connsiteY1110" fmla="*/ 1001910 h 6857999"/>
              <a:gd name="connsiteX1111" fmla="*/ 1491880 w 5372098"/>
              <a:gd name="connsiteY1111" fmla="*/ 1007927 h 6857999"/>
              <a:gd name="connsiteX1112" fmla="*/ 1488359 w 5372098"/>
              <a:gd name="connsiteY1112" fmla="*/ 1012941 h 6857999"/>
              <a:gd name="connsiteX1113" fmla="*/ 1482321 w 5372098"/>
              <a:gd name="connsiteY1113" fmla="*/ 1021967 h 6857999"/>
              <a:gd name="connsiteX1114" fmla="*/ 1476285 w 5372098"/>
              <a:gd name="connsiteY1114" fmla="*/ 1028487 h 6857999"/>
              <a:gd name="connsiteX1115" fmla="*/ 1469742 w 5372098"/>
              <a:gd name="connsiteY1115" fmla="*/ 1034504 h 6857999"/>
              <a:gd name="connsiteX1116" fmla="*/ 1457166 w 5372098"/>
              <a:gd name="connsiteY1116" fmla="*/ 1045536 h 6857999"/>
              <a:gd name="connsiteX1117" fmla="*/ 1450625 w 5372098"/>
              <a:gd name="connsiteY1117" fmla="*/ 1051551 h 6857999"/>
              <a:gd name="connsiteX1118" fmla="*/ 1444589 w 5372098"/>
              <a:gd name="connsiteY1118" fmla="*/ 1059575 h 6857999"/>
              <a:gd name="connsiteX1119" fmla="*/ 1443080 w 5372098"/>
              <a:gd name="connsiteY1119" fmla="*/ 1058071 h 6857999"/>
              <a:gd name="connsiteX1120" fmla="*/ 1442576 w 5372098"/>
              <a:gd name="connsiteY1120" fmla="*/ 1055563 h 6857999"/>
              <a:gd name="connsiteX1121" fmla="*/ 1442576 w 5372098"/>
              <a:gd name="connsiteY1121" fmla="*/ 1053557 h 6857999"/>
              <a:gd name="connsiteX1122" fmla="*/ 1442576 w 5372098"/>
              <a:gd name="connsiteY1122" fmla="*/ 1050548 h 6857999"/>
              <a:gd name="connsiteX1123" fmla="*/ 1445095 w 5372098"/>
              <a:gd name="connsiteY1123" fmla="*/ 1043529 h 6857999"/>
              <a:gd name="connsiteX1124" fmla="*/ 1447607 w 5372098"/>
              <a:gd name="connsiteY1124" fmla="*/ 1036510 h 6857999"/>
              <a:gd name="connsiteX1125" fmla="*/ 1456663 w 5372098"/>
              <a:gd name="connsiteY1125" fmla="*/ 1020464 h 6857999"/>
              <a:gd name="connsiteX1126" fmla="*/ 1461191 w 5372098"/>
              <a:gd name="connsiteY1126" fmla="*/ 1012441 h 6857999"/>
              <a:gd name="connsiteX1127" fmla="*/ 1464713 w 5372098"/>
              <a:gd name="connsiteY1127" fmla="*/ 1004918 h 6857999"/>
              <a:gd name="connsiteX1128" fmla="*/ 1449621 w 5372098"/>
              <a:gd name="connsiteY1128" fmla="*/ 997898 h 6857999"/>
              <a:gd name="connsiteX1129" fmla="*/ 1454148 w 5372098"/>
              <a:gd name="connsiteY1129" fmla="*/ 991881 h 6857999"/>
              <a:gd name="connsiteX1130" fmla="*/ 1458677 w 5372098"/>
              <a:gd name="connsiteY1130" fmla="*/ 987369 h 6857999"/>
              <a:gd name="connsiteX1131" fmla="*/ 1462197 w 5372098"/>
              <a:gd name="connsiteY1131" fmla="*/ 983858 h 6857999"/>
              <a:gd name="connsiteX1132" fmla="*/ 1465719 w 5372098"/>
              <a:gd name="connsiteY1132" fmla="*/ 981352 h 6857999"/>
              <a:gd name="connsiteX1133" fmla="*/ 1355374 w 5372098"/>
              <a:gd name="connsiteY1133" fmla="*/ 506462 h 6857999"/>
              <a:gd name="connsiteX1134" fmla="*/ 1357368 w 5372098"/>
              <a:gd name="connsiteY1134" fmla="*/ 506960 h 6857999"/>
              <a:gd name="connsiteX1135" fmla="*/ 1359858 w 5372098"/>
              <a:gd name="connsiteY1135" fmla="*/ 508952 h 6857999"/>
              <a:gd name="connsiteX1136" fmla="*/ 1361853 w 5372098"/>
              <a:gd name="connsiteY1136" fmla="*/ 511441 h 6857999"/>
              <a:gd name="connsiteX1137" fmla="*/ 1364344 w 5372098"/>
              <a:gd name="connsiteY1137" fmla="*/ 514925 h 6857999"/>
              <a:gd name="connsiteX1138" fmla="*/ 1366339 w 5372098"/>
              <a:gd name="connsiteY1138" fmla="*/ 519404 h 6857999"/>
              <a:gd name="connsiteX1139" fmla="*/ 1367832 w 5372098"/>
              <a:gd name="connsiteY1139" fmla="*/ 525379 h 6857999"/>
              <a:gd name="connsiteX1140" fmla="*/ 1361853 w 5372098"/>
              <a:gd name="connsiteY1140" fmla="*/ 526872 h 6857999"/>
              <a:gd name="connsiteX1141" fmla="*/ 1356371 w 5372098"/>
              <a:gd name="connsiteY1141" fmla="*/ 529361 h 6857999"/>
              <a:gd name="connsiteX1142" fmla="*/ 1351388 w 5372098"/>
              <a:gd name="connsiteY1142" fmla="*/ 532347 h 6857999"/>
              <a:gd name="connsiteX1143" fmla="*/ 1346405 w 5372098"/>
              <a:gd name="connsiteY1143" fmla="*/ 535833 h 6857999"/>
              <a:gd name="connsiteX1144" fmla="*/ 1342419 w 5372098"/>
              <a:gd name="connsiteY1144" fmla="*/ 539815 h 6857999"/>
              <a:gd name="connsiteX1145" fmla="*/ 1339429 w 5372098"/>
              <a:gd name="connsiteY1145" fmla="*/ 544296 h 6857999"/>
              <a:gd name="connsiteX1146" fmla="*/ 1335939 w 5372098"/>
              <a:gd name="connsiteY1146" fmla="*/ 548775 h 6857999"/>
              <a:gd name="connsiteX1147" fmla="*/ 1333449 w 5372098"/>
              <a:gd name="connsiteY1147" fmla="*/ 553753 h 6857999"/>
              <a:gd name="connsiteX1148" fmla="*/ 1330958 w 5372098"/>
              <a:gd name="connsiteY1148" fmla="*/ 559726 h 6857999"/>
              <a:gd name="connsiteX1149" fmla="*/ 1329463 w 5372098"/>
              <a:gd name="connsiteY1149" fmla="*/ 564705 h 6857999"/>
              <a:gd name="connsiteX1150" fmla="*/ 1328964 w 5372098"/>
              <a:gd name="connsiteY1150" fmla="*/ 570180 h 6857999"/>
              <a:gd name="connsiteX1151" fmla="*/ 1328468 w 5372098"/>
              <a:gd name="connsiteY1151" fmla="*/ 575656 h 6857999"/>
              <a:gd name="connsiteX1152" fmla="*/ 1328468 w 5372098"/>
              <a:gd name="connsiteY1152" fmla="*/ 580635 h 6857999"/>
              <a:gd name="connsiteX1153" fmla="*/ 1329463 w 5372098"/>
              <a:gd name="connsiteY1153" fmla="*/ 586111 h 6857999"/>
              <a:gd name="connsiteX1154" fmla="*/ 1330460 w 5372098"/>
              <a:gd name="connsiteY1154" fmla="*/ 590591 h 6857999"/>
              <a:gd name="connsiteX1155" fmla="*/ 1332950 w 5372098"/>
              <a:gd name="connsiteY1155" fmla="*/ 594573 h 6857999"/>
              <a:gd name="connsiteX1156" fmla="*/ 1324977 w 5372098"/>
              <a:gd name="connsiteY1156" fmla="*/ 602538 h 6857999"/>
              <a:gd name="connsiteX1157" fmla="*/ 1317504 w 5372098"/>
              <a:gd name="connsiteY1157" fmla="*/ 610004 h 6857999"/>
              <a:gd name="connsiteX1158" fmla="*/ 1302555 w 5372098"/>
              <a:gd name="connsiteY1158" fmla="*/ 622449 h 6857999"/>
              <a:gd name="connsiteX1159" fmla="*/ 1289599 w 5372098"/>
              <a:gd name="connsiteY1159" fmla="*/ 633898 h 6857999"/>
              <a:gd name="connsiteX1160" fmla="*/ 1283621 w 5372098"/>
              <a:gd name="connsiteY1160" fmla="*/ 639872 h 6857999"/>
              <a:gd name="connsiteX1161" fmla="*/ 1278636 w 5372098"/>
              <a:gd name="connsiteY1161" fmla="*/ 644850 h 6857999"/>
              <a:gd name="connsiteX1162" fmla="*/ 1273653 w 5372098"/>
              <a:gd name="connsiteY1162" fmla="*/ 650825 h 6857999"/>
              <a:gd name="connsiteX1163" fmla="*/ 1269666 w 5372098"/>
              <a:gd name="connsiteY1163" fmla="*/ 655802 h 6857999"/>
              <a:gd name="connsiteX1164" fmla="*/ 1266677 w 5372098"/>
              <a:gd name="connsiteY1164" fmla="*/ 662274 h 6857999"/>
              <a:gd name="connsiteX1165" fmla="*/ 1264683 w 5372098"/>
              <a:gd name="connsiteY1165" fmla="*/ 668247 h 6857999"/>
              <a:gd name="connsiteX1166" fmla="*/ 1263687 w 5372098"/>
              <a:gd name="connsiteY1166" fmla="*/ 675216 h 6857999"/>
              <a:gd name="connsiteX1167" fmla="*/ 1263188 w 5372098"/>
              <a:gd name="connsiteY1167" fmla="*/ 682683 h 6857999"/>
              <a:gd name="connsiteX1168" fmla="*/ 1264185 w 5372098"/>
              <a:gd name="connsiteY1168" fmla="*/ 690648 h 6857999"/>
              <a:gd name="connsiteX1169" fmla="*/ 1265680 w 5372098"/>
              <a:gd name="connsiteY1169" fmla="*/ 699608 h 6857999"/>
              <a:gd name="connsiteX1170" fmla="*/ 1262193 w 5372098"/>
              <a:gd name="connsiteY1170" fmla="*/ 703591 h 6857999"/>
              <a:gd name="connsiteX1171" fmla="*/ 1259702 w 5372098"/>
              <a:gd name="connsiteY1171" fmla="*/ 706080 h 6857999"/>
              <a:gd name="connsiteX1172" fmla="*/ 1257707 w 5372098"/>
              <a:gd name="connsiteY1172" fmla="*/ 706578 h 6857999"/>
              <a:gd name="connsiteX1173" fmla="*/ 1257209 w 5372098"/>
              <a:gd name="connsiteY1173" fmla="*/ 706578 h 6857999"/>
              <a:gd name="connsiteX1174" fmla="*/ 1256711 w 5372098"/>
              <a:gd name="connsiteY1174" fmla="*/ 706080 h 6857999"/>
              <a:gd name="connsiteX1175" fmla="*/ 1256212 w 5372098"/>
              <a:gd name="connsiteY1175" fmla="*/ 704586 h 6857999"/>
              <a:gd name="connsiteX1176" fmla="*/ 1256212 w 5372098"/>
              <a:gd name="connsiteY1176" fmla="*/ 702097 h 6857999"/>
              <a:gd name="connsiteX1177" fmla="*/ 1257209 w 5372098"/>
              <a:gd name="connsiteY1177" fmla="*/ 699110 h 6857999"/>
              <a:gd name="connsiteX1178" fmla="*/ 1258207 w 5372098"/>
              <a:gd name="connsiteY1178" fmla="*/ 696621 h 6857999"/>
              <a:gd name="connsiteX1179" fmla="*/ 1250233 w 5372098"/>
              <a:gd name="connsiteY1179" fmla="*/ 697618 h 6857999"/>
              <a:gd name="connsiteX1180" fmla="*/ 1242758 w 5372098"/>
              <a:gd name="connsiteY1180" fmla="*/ 700604 h 6857999"/>
              <a:gd name="connsiteX1181" fmla="*/ 1235284 w 5372098"/>
              <a:gd name="connsiteY1181" fmla="*/ 704586 h 6857999"/>
              <a:gd name="connsiteX1182" fmla="*/ 1228307 w 5372098"/>
              <a:gd name="connsiteY1182" fmla="*/ 709067 h 6857999"/>
              <a:gd name="connsiteX1183" fmla="*/ 1221331 w 5372098"/>
              <a:gd name="connsiteY1183" fmla="*/ 714543 h 6857999"/>
              <a:gd name="connsiteX1184" fmla="*/ 1214355 w 5372098"/>
              <a:gd name="connsiteY1184" fmla="*/ 721014 h 6857999"/>
              <a:gd name="connsiteX1185" fmla="*/ 1207378 w 5372098"/>
              <a:gd name="connsiteY1185" fmla="*/ 728481 h 6857999"/>
              <a:gd name="connsiteX1186" fmla="*/ 1200402 w 5372098"/>
              <a:gd name="connsiteY1186" fmla="*/ 736943 h 6857999"/>
              <a:gd name="connsiteX1187" fmla="*/ 1194423 w 5372098"/>
              <a:gd name="connsiteY1187" fmla="*/ 745406 h 6857999"/>
              <a:gd name="connsiteX1188" fmla="*/ 1187946 w 5372098"/>
              <a:gd name="connsiteY1188" fmla="*/ 754865 h 6857999"/>
              <a:gd name="connsiteX1189" fmla="*/ 1181467 w 5372098"/>
              <a:gd name="connsiteY1189" fmla="*/ 764820 h 6857999"/>
              <a:gd name="connsiteX1190" fmla="*/ 1175987 w 5372098"/>
              <a:gd name="connsiteY1190" fmla="*/ 775274 h 6857999"/>
              <a:gd name="connsiteX1191" fmla="*/ 1164028 w 5372098"/>
              <a:gd name="connsiteY1191" fmla="*/ 798172 h 6857999"/>
              <a:gd name="connsiteX1192" fmla="*/ 1152069 w 5372098"/>
              <a:gd name="connsiteY1192" fmla="*/ 821569 h 6857999"/>
              <a:gd name="connsiteX1193" fmla="*/ 1129147 w 5372098"/>
              <a:gd name="connsiteY1193" fmla="*/ 871349 h 6857999"/>
              <a:gd name="connsiteX1194" fmla="*/ 1117686 w 5372098"/>
              <a:gd name="connsiteY1194" fmla="*/ 896239 h 6857999"/>
              <a:gd name="connsiteX1195" fmla="*/ 1105726 w 5372098"/>
              <a:gd name="connsiteY1195" fmla="*/ 920134 h 6857999"/>
              <a:gd name="connsiteX1196" fmla="*/ 1093269 w 5372098"/>
              <a:gd name="connsiteY1196" fmla="*/ 943530 h 6857999"/>
              <a:gd name="connsiteX1197" fmla="*/ 1080811 w 5372098"/>
              <a:gd name="connsiteY1197" fmla="*/ 965433 h 6857999"/>
              <a:gd name="connsiteX1198" fmla="*/ 1074831 w 5372098"/>
              <a:gd name="connsiteY1198" fmla="*/ 975389 h 6857999"/>
              <a:gd name="connsiteX1199" fmla="*/ 1067855 w 5372098"/>
              <a:gd name="connsiteY1199" fmla="*/ 984847 h 6857999"/>
              <a:gd name="connsiteX1200" fmla="*/ 1060879 w 5372098"/>
              <a:gd name="connsiteY1200" fmla="*/ 993808 h 6857999"/>
              <a:gd name="connsiteX1201" fmla="*/ 1053903 w 5372098"/>
              <a:gd name="connsiteY1201" fmla="*/ 1002271 h 6857999"/>
              <a:gd name="connsiteX1202" fmla="*/ 1067855 w 5372098"/>
              <a:gd name="connsiteY1202" fmla="*/ 972900 h 6857999"/>
              <a:gd name="connsiteX1203" fmla="*/ 1084797 w 5372098"/>
              <a:gd name="connsiteY1203" fmla="*/ 936064 h 6857999"/>
              <a:gd name="connsiteX1204" fmla="*/ 1126654 w 5372098"/>
              <a:gd name="connsiteY1204" fmla="*/ 848451 h 6857999"/>
              <a:gd name="connsiteX1205" fmla="*/ 1150075 w 5372098"/>
              <a:gd name="connsiteY1205" fmla="*/ 801159 h 6857999"/>
              <a:gd name="connsiteX1206" fmla="*/ 1173994 w 5372098"/>
              <a:gd name="connsiteY1206" fmla="*/ 752874 h 6857999"/>
              <a:gd name="connsiteX1207" fmla="*/ 1198409 w 5372098"/>
              <a:gd name="connsiteY1207" fmla="*/ 706080 h 6857999"/>
              <a:gd name="connsiteX1208" fmla="*/ 1221831 w 5372098"/>
              <a:gd name="connsiteY1208" fmla="*/ 661278 h 6857999"/>
              <a:gd name="connsiteX1209" fmla="*/ 1225317 w 5372098"/>
              <a:gd name="connsiteY1209" fmla="*/ 660282 h 6857999"/>
              <a:gd name="connsiteX1210" fmla="*/ 1228807 w 5372098"/>
              <a:gd name="connsiteY1210" fmla="*/ 659287 h 6857999"/>
              <a:gd name="connsiteX1211" fmla="*/ 1232294 w 5372098"/>
              <a:gd name="connsiteY1211" fmla="*/ 656798 h 6857999"/>
              <a:gd name="connsiteX1212" fmla="*/ 1234786 w 5372098"/>
              <a:gd name="connsiteY1212" fmla="*/ 654806 h 6857999"/>
              <a:gd name="connsiteX1213" fmla="*/ 1240268 w 5372098"/>
              <a:gd name="connsiteY1213" fmla="*/ 649828 h 6857999"/>
              <a:gd name="connsiteX1214" fmla="*/ 1244751 w 5372098"/>
              <a:gd name="connsiteY1214" fmla="*/ 645847 h 6857999"/>
              <a:gd name="connsiteX1215" fmla="*/ 1246246 w 5372098"/>
              <a:gd name="connsiteY1215" fmla="*/ 644352 h 6857999"/>
              <a:gd name="connsiteX1216" fmla="*/ 1248241 w 5372098"/>
              <a:gd name="connsiteY1216" fmla="*/ 643855 h 6857999"/>
              <a:gd name="connsiteX1217" fmla="*/ 1249236 w 5372098"/>
              <a:gd name="connsiteY1217" fmla="*/ 643357 h 6857999"/>
              <a:gd name="connsiteX1218" fmla="*/ 1250233 w 5372098"/>
              <a:gd name="connsiteY1218" fmla="*/ 644352 h 6857999"/>
              <a:gd name="connsiteX1219" fmla="*/ 1251231 w 5372098"/>
              <a:gd name="connsiteY1219" fmla="*/ 645847 h 6857999"/>
              <a:gd name="connsiteX1220" fmla="*/ 1252226 w 5372098"/>
              <a:gd name="connsiteY1220" fmla="*/ 648833 h 6857999"/>
              <a:gd name="connsiteX1221" fmla="*/ 1252726 w 5372098"/>
              <a:gd name="connsiteY1221" fmla="*/ 659287 h 6857999"/>
              <a:gd name="connsiteX1222" fmla="*/ 1263188 w 5372098"/>
              <a:gd name="connsiteY1222" fmla="*/ 644850 h 6857999"/>
              <a:gd name="connsiteX1223" fmla="*/ 1273154 w 5372098"/>
              <a:gd name="connsiteY1223" fmla="*/ 629917 h 6857999"/>
              <a:gd name="connsiteX1224" fmla="*/ 1283120 w 5372098"/>
              <a:gd name="connsiteY1224" fmla="*/ 614484 h 6857999"/>
              <a:gd name="connsiteX1225" fmla="*/ 1292090 w 5372098"/>
              <a:gd name="connsiteY1225" fmla="*/ 599052 h 6857999"/>
              <a:gd name="connsiteX1226" fmla="*/ 1309033 w 5372098"/>
              <a:gd name="connsiteY1226" fmla="*/ 567691 h 6857999"/>
              <a:gd name="connsiteX1227" fmla="*/ 1324480 w 5372098"/>
              <a:gd name="connsiteY1227" fmla="*/ 540313 h 6857999"/>
              <a:gd name="connsiteX1228" fmla="*/ 1331954 w 5372098"/>
              <a:gd name="connsiteY1228" fmla="*/ 528863 h 6857999"/>
              <a:gd name="connsiteX1229" fmla="*/ 1337934 w 5372098"/>
              <a:gd name="connsiteY1229" fmla="*/ 519404 h 6857999"/>
              <a:gd name="connsiteX1230" fmla="*/ 1344412 w 5372098"/>
              <a:gd name="connsiteY1230" fmla="*/ 512436 h 6857999"/>
              <a:gd name="connsiteX1231" fmla="*/ 1347402 w 5372098"/>
              <a:gd name="connsiteY1231" fmla="*/ 509947 h 6857999"/>
              <a:gd name="connsiteX1232" fmla="*/ 1349892 w 5372098"/>
              <a:gd name="connsiteY1232" fmla="*/ 507458 h 6857999"/>
              <a:gd name="connsiteX1233" fmla="*/ 1352385 w 5372098"/>
              <a:gd name="connsiteY1233" fmla="*/ 506960 h 6857999"/>
              <a:gd name="connsiteX1234" fmla="*/ 2021599 w 5372098"/>
              <a:gd name="connsiteY1234" fmla="*/ 399327 h 6857999"/>
              <a:gd name="connsiteX1235" fmla="*/ 2028077 w 5372098"/>
              <a:gd name="connsiteY1235" fmla="*/ 399827 h 6857999"/>
              <a:gd name="connsiteX1236" fmla="*/ 2030072 w 5372098"/>
              <a:gd name="connsiteY1236" fmla="*/ 400823 h 6857999"/>
              <a:gd name="connsiteX1237" fmla="*/ 2032064 w 5372098"/>
              <a:gd name="connsiteY1237" fmla="*/ 401321 h 6857999"/>
              <a:gd name="connsiteX1238" fmla="*/ 2033559 w 5372098"/>
              <a:gd name="connsiteY1238" fmla="*/ 402317 h 6857999"/>
              <a:gd name="connsiteX1239" fmla="*/ 2034554 w 5372098"/>
              <a:gd name="connsiteY1239" fmla="*/ 403314 h 6857999"/>
              <a:gd name="connsiteX1240" fmla="*/ 2035551 w 5372098"/>
              <a:gd name="connsiteY1240" fmla="*/ 404810 h 6857999"/>
              <a:gd name="connsiteX1241" fmla="*/ 2035551 w 5372098"/>
              <a:gd name="connsiteY1241" fmla="*/ 406304 h 6857999"/>
              <a:gd name="connsiteX1242" fmla="*/ 2035551 w 5372098"/>
              <a:gd name="connsiteY1242" fmla="*/ 410290 h 6857999"/>
              <a:gd name="connsiteX1243" fmla="*/ 2033559 w 5372098"/>
              <a:gd name="connsiteY1243" fmla="*/ 414775 h 6857999"/>
              <a:gd name="connsiteX1244" fmla="*/ 2030568 w 5372098"/>
              <a:gd name="connsiteY1244" fmla="*/ 420256 h 6857999"/>
              <a:gd name="connsiteX1245" fmla="*/ 2026583 w 5372098"/>
              <a:gd name="connsiteY1245" fmla="*/ 425738 h 6857999"/>
              <a:gd name="connsiteX1246" fmla="*/ 2017115 w 5372098"/>
              <a:gd name="connsiteY1246" fmla="*/ 439193 h 6857999"/>
              <a:gd name="connsiteX1247" fmla="*/ 2005655 w 5372098"/>
              <a:gd name="connsiteY1247" fmla="*/ 453643 h 6857999"/>
              <a:gd name="connsiteX1248" fmla="*/ 1992697 w 5372098"/>
              <a:gd name="connsiteY1248" fmla="*/ 470087 h 6857999"/>
              <a:gd name="connsiteX1249" fmla="*/ 1980738 w 5372098"/>
              <a:gd name="connsiteY1249" fmla="*/ 486531 h 6857999"/>
              <a:gd name="connsiteX1250" fmla="*/ 1979745 w 5372098"/>
              <a:gd name="connsiteY1250" fmla="*/ 485534 h 6857999"/>
              <a:gd name="connsiteX1251" fmla="*/ 1979245 w 5372098"/>
              <a:gd name="connsiteY1251" fmla="*/ 483541 h 6857999"/>
              <a:gd name="connsiteX1252" fmla="*/ 1979245 w 5372098"/>
              <a:gd name="connsiteY1252" fmla="*/ 481548 h 6857999"/>
              <a:gd name="connsiteX1253" fmla="*/ 1979745 w 5372098"/>
              <a:gd name="connsiteY1253" fmla="*/ 479554 h 6857999"/>
              <a:gd name="connsiteX1254" fmla="*/ 1981239 w 5372098"/>
              <a:gd name="connsiteY1254" fmla="*/ 475568 h 6857999"/>
              <a:gd name="connsiteX1255" fmla="*/ 1984227 w 5372098"/>
              <a:gd name="connsiteY1255" fmla="*/ 470585 h 6857999"/>
              <a:gd name="connsiteX1256" fmla="*/ 1991702 w 5372098"/>
              <a:gd name="connsiteY1256" fmla="*/ 460619 h 6857999"/>
              <a:gd name="connsiteX1257" fmla="*/ 1999673 w 5372098"/>
              <a:gd name="connsiteY1257" fmla="*/ 450653 h 6857999"/>
              <a:gd name="connsiteX1258" fmla="*/ 1997680 w 5372098"/>
              <a:gd name="connsiteY1258" fmla="*/ 448162 h 6857999"/>
              <a:gd name="connsiteX1259" fmla="*/ 1994692 w 5372098"/>
              <a:gd name="connsiteY1259" fmla="*/ 447166 h 6857999"/>
              <a:gd name="connsiteX1260" fmla="*/ 1992201 w 5372098"/>
              <a:gd name="connsiteY1260" fmla="*/ 445670 h 6857999"/>
              <a:gd name="connsiteX1261" fmla="*/ 1989707 w 5372098"/>
              <a:gd name="connsiteY1261" fmla="*/ 445670 h 6857999"/>
              <a:gd name="connsiteX1262" fmla="*/ 1986721 w 5372098"/>
              <a:gd name="connsiteY1262" fmla="*/ 446667 h 6857999"/>
              <a:gd name="connsiteX1263" fmla="*/ 1983728 w 5372098"/>
              <a:gd name="connsiteY1263" fmla="*/ 447663 h 6857999"/>
              <a:gd name="connsiteX1264" fmla="*/ 1980738 w 5372098"/>
              <a:gd name="connsiteY1264" fmla="*/ 449159 h 6857999"/>
              <a:gd name="connsiteX1265" fmla="*/ 1977251 w 5372098"/>
              <a:gd name="connsiteY1265" fmla="*/ 451650 h 6857999"/>
              <a:gd name="connsiteX1266" fmla="*/ 1976256 w 5372098"/>
              <a:gd name="connsiteY1266" fmla="*/ 448162 h 6857999"/>
              <a:gd name="connsiteX1267" fmla="*/ 1975755 w 5372098"/>
              <a:gd name="connsiteY1267" fmla="*/ 445173 h 6857999"/>
              <a:gd name="connsiteX1268" fmla="*/ 1975755 w 5372098"/>
              <a:gd name="connsiteY1268" fmla="*/ 442680 h 6857999"/>
              <a:gd name="connsiteX1269" fmla="*/ 1975755 w 5372098"/>
              <a:gd name="connsiteY1269" fmla="*/ 439690 h 6857999"/>
              <a:gd name="connsiteX1270" fmla="*/ 1976256 w 5372098"/>
              <a:gd name="connsiteY1270" fmla="*/ 437200 h 6857999"/>
              <a:gd name="connsiteX1271" fmla="*/ 1977251 w 5372098"/>
              <a:gd name="connsiteY1271" fmla="*/ 435207 h 6857999"/>
              <a:gd name="connsiteX1272" fmla="*/ 1978745 w 5372098"/>
              <a:gd name="connsiteY1272" fmla="*/ 433213 h 6857999"/>
              <a:gd name="connsiteX1273" fmla="*/ 1980241 w 5372098"/>
              <a:gd name="connsiteY1273" fmla="*/ 431718 h 6857999"/>
              <a:gd name="connsiteX1274" fmla="*/ 1984227 w 5372098"/>
              <a:gd name="connsiteY1274" fmla="*/ 428728 h 6857999"/>
              <a:gd name="connsiteX1275" fmla="*/ 1988712 w 5372098"/>
              <a:gd name="connsiteY1275" fmla="*/ 426237 h 6857999"/>
              <a:gd name="connsiteX1276" fmla="*/ 1994692 w 5372098"/>
              <a:gd name="connsiteY1276" fmla="*/ 424244 h 6857999"/>
              <a:gd name="connsiteX1277" fmla="*/ 1999673 w 5372098"/>
              <a:gd name="connsiteY1277" fmla="*/ 422249 h 6857999"/>
              <a:gd name="connsiteX1278" fmla="*/ 2010636 w 5372098"/>
              <a:gd name="connsiteY1278" fmla="*/ 418762 h 6857999"/>
              <a:gd name="connsiteX1279" fmla="*/ 2015621 w 5372098"/>
              <a:gd name="connsiteY1279" fmla="*/ 417266 h 6857999"/>
              <a:gd name="connsiteX1280" fmla="*/ 2019109 w 5372098"/>
              <a:gd name="connsiteY1280" fmla="*/ 414775 h 6857999"/>
              <a:gd name="connsiteX1281" fmla="*/ 2022098 w 5372098"/>
              <a:gd name="connsiteY1281" fmla="*/ 412283 h 6857999"/>
              <a:gd name="connsiteX1282" fmla="*/ 2023096 w 5372098"/>
              <a:gd name="connsiteY1282" fmla="*/ 410290 h 6857999"/>
              <a:gd name="connsiteX1283" fmla="*/ 2024092 w 5372098"/>
              <a:gd name="connsiteY1283" fmla="*/ 408796 h 6857999"/>
              <a:gd name="connsiteX1284" fmla="*/ 2024092 w 5372098"/>
              <a:gd name="connsiteY1284" fmla="*/ 406803 h 6857999"/>
              <a:gd name="connsiteX1285" fmla="*/ 2024092 w 5372098"/>
              <a:gd name="connsiteY1285" fmla="*/ 404810 h 6857999"/>
              <a:gd name="connsiteX1286" fmla="*/ 2022597 w 5372098"/>
              <a:gd name="connsiteY1286" fmla="*/ 402317 h 6857999"/>
              <a:gd name="connsiteX1287" fmla="*/ 2144689 w 5372098"/>
              <a:gd name="connsiteY1287" fmla="*/ 307143 h 6857999"/>
              <a:gd name="connsiteX1288" fmla="*/ 2145180 w 5372098"/>
              <a:gd name="connsiteY1288" fmla="*/ 312977 h 6857999"/>
              <a:gd name="connsiteX1289" fmla="*/ 2143713 w 5372098"/>
              <a:gd name="connsiteY1289" fmla="*/ 317839 h 6857999"/>
              <a:gd name="connsiteX1290" fmla="*/ 2142735 w 5372098"/>
              <a:gd name="connsiteY1290" fmla="*/ 324159 h 6857999"/>
              <a:gd name="connsiteX1291" fmla="*/ 2139803 w 5372098"/>
              <a:gd name="connsiteY1291" fmla="*/ 329992 h 6857999"/>
              <a:gd name="connsiteX1292" fmla="*/ 2136385 w 5372098"/>
              <a:gd name="connsiteY1292" fmla="*/ 336313 h 6857999"/>
              <a:gd name="connsiteX1293" fmla="*/ 2132475 w 5372098"/>
              <a:gd name="connsiteY1293" fmla="*/ 343118 h 6857999"/>
              <a:gd name="connsiteX1294" fmla="*/ 2127589 w 5372098"/>
              <a:gd name="connsiteY1294" fmla="*/ 349924 h 6857999"/>
              <a:gd name="connsiteX1295" fmla="*/ 2122216 w 5372098"/>
              <a:gd name="connsiteY1295" fmla="*/ 356730 h 6857999"/>
              <a:gd name="connsiteX1296" fmla="*/ 2119775 w 5372098"/>
              <a:gd name="connsiteY1296" fmla="*/ 355758 h 6857999"/>
              <a:gd name="connsiteX1297" fmla="*/ 2118797 w 5372098"/>
              <a:gd name="connsiteY1297" fmla="*/ 354300 h 6857999"/>
              <a:gd name="connsiteX1298" fmla="*/ 2118797 w 5372098"/>
              <a:gd name="connsiteY1298" fmla="*/ 352840 h 6857999"/>
              <a:gd name="connsiteX1299" fmla="*/ 2118797 w 5372098"/>
              <a:gd name="connsiteY1299" fmla="*/ 350896 h 6857999"/>
              <a:gd name="connsiteX1300" fmla="*/ 2119775 w 5372098"/>
              <a:gd name="connsiteY1300" fmla="*/ 348951 h 6857999"/>
              <a:gd name="connsiteX1301" fmla="*/ 2120750 w 5372098"/>
              <a:gd name="connsiteY1301" fmla="*/ 347007 h 6857999"/>
              <a:gd name="connsiteX1302" fmla="*/ 2124171 w 5372098"/>
              <a:gd name="connsiteY1302" fmla="*/ 341660 h 6857999"/>
              <a:gd name="connsiteX1303" fmla="*/ 2121239 w 5372098"/>
              <a:gd name="connsiteY1303" fmla="*/ 340687 h 6857999"/>
              <a:gd name="connsiteX1304" fmla="*/ 2117820 w 5372098"/>
              <a:gd name="connsiteY1304" fmla="*/ 340687 h 6857999"/>
              <a:gd name="connsiteX1305" fmla="*/ 2115376 w 5372098"/>
              <a:gd name="connsiteY1305" fmla="*/ 340687 h 6857999"/>
              <a:gd name="connsiteX1306" fmla="*/ 2111958 w 5372098"/>
              <a:gd name="connsiteY1306" fmla="*/ 341660 h 6857999"/>
              <a:gd name="connsiteX1307" fmla="*/ 2108538 w 5372098"/>
              <a:gd name="connsiteY1307" fmla="*/ 343118 h 6857999"/>
              <a:gd name="connsiteX1308" fmla="*/ 2105120 w 5372098"/>
              <a:gd name="connsiteY1308" fmla="*/ 344576 h 6857999"/>
              <a:gd name="connsiteX1309" fmla="*/ 2098280 w 5372098"/>
              <a:gd name="connsiteY1309" fmla="*/ 348465 h 6857999"/>
              <a:gd name="connsiteX1310" fmla="*/ 2083625 w 5372098"/>
              <a:gd name="connsiteY1310" fmla="*/ 358674 h 6857999"/>
              <a:gd name="connsiteX1311" fmla="*/ 2077271 w 5372098"/>
              <a:gd name="connsiteY1311" fmla="*/ 363536 h 6857999"/>
              <a:gd name="connsiteX1312" fmla="*/ 2070433 w 5372098"/>
              <a:gd name="connsiteY1312" fmla="*/ 366939 h 6857999"/>
              <a:gd name="connsiteX1313" fmla="*/ 2070921 w 5372098"/>
              <a:gd name="connsiteY1313" fmla="*/ 358674 h 6857999"/>
              <a:gd name="connsiteX1314" fmla="*/ 2071411 w 5372098"/>
              <a:gd name="connsiteY1314" fmla="*/ 355272 h 6857999"/>
              <a:gd name="connsiteX1315" fmla="*/ 2072386 w 5372098"/>
              <a:gd name="connsiteY1315" fmla="*/ 351869 h 6857999"/>
              <a:gd name="connsiteX1316" fmla="*/ 2073853 w 5372098"/>
              <a:gd name="connsiteY1316" fmla="*/ 348951 h 6857999"/>
              <a:gd name="connsiteX1317" fmla="*/ 2075317 w 5372098"/>
              <a:gd name="connsiteY1317" fmla="*/ 347007 h 6857999"/>
              <a:gd name="connsiteX1318" fmla="*/ 2077271 w 5372098"/>
              <a:gd name="connsiteY1318" fmla="*/ 344576 h 6857999"/>
              <a:gd name="connsiteX1319" fmla="*/ 2078739 w 5372098"/>
              <a:gd name="connsiteY1319" fmla="*/ 343118 h 6857999"/>
              <a:gd name="connsiteX1320" fmla="*/ 2082647 w 5372098"/>
              <a:gd name="connsiteY1320" fmla="*/ 340202 h 6857999"/>
              <a:gd name="connsiteX1321" fmla="*/ 2087531 w 5372098"/>
              <a:gd name="connsiteY1321" fmla="*/ 337771 h 6857999"/>
              <a:gd name="connsiteX1322" fmla="*/ 2092906 w 5372098"/>
              <a:gd name="connsiteY1322" fmla="*/ 336798 h 6857999"/>
              <a:gd name="connsiteX1323" fmla="*/ 2098280 w 5372098"/>
              <a:gd name="connsiteY1323" fmla="*/ 335826 h 6857999"/>
              <a:gd name="connsiteX1324" fmla="*/ 2110004 w 5372098"/>
              <a:gd name="connsiteY1324" fmla="*/ 332909 h 6857999"/>
              <a:gd name="connsiteX1325" fmla="*/ 2116354 w 5372098"/>
              <a:gd name="connsiteY1325" fmla="*/ 331450 h 6857999"/>
              <a:gd name="connsiteX1326" fmla="*/ 2122704 w 5372098"/>
              <a:gd name="connsiteY1326" fmla="*/ 329019 h 6857999"/>
              <a:gd name="connsiteX1327" fmla="*/ 2128079 w 5372098"/>
              <a:gd name="connsiteY1327" fmla="*/ 325617 h 6857999"/>
              <a:gd name="connsiteX1328" fmla="*/ 2134429 w 5372098"/>
              <a:gd name="connsiteY1328" fmla="*/ 321241 h 6857999"/>
              <a:gd name="connsiteX1329" fmla="*/ 2136385 w 5372098"/>
              <a:gd name="connsiteY1329" fmla="*/ 318325 h 6857999"/>
              <a:gd name="connsiteX1330" fmla="*/ 2139316 w 5372098"/>
              <a:gd name="connsiteY1330" fmla="*/ 314921 h 6857999"/>
              <a:gd name="connsiteX1331" fmla="*/ 2141757 w 5372098"/>
              <a:gd name="connsiteY1331" fmla="*/ 311519 h 6857999"/>
              <a:gd name="connsiteX1332" fmla="*/ 2896183 w 5372098"/>
              <a:gd name="connsiteY1332" fmla="*/ 0 h 6857999"/>
              <a:gd name="connsiteX1333" fmla="*/ 5372098 w 5372098"/>
              <a:gd name="connsiteY1333" fmla="*/ 0 h 6857999"/>
              <a:gd name="connsiteX1334" fmla="*/ 5372098 w 5372098"/>
              <a:gd name="connsiteY1334" fmla="*/ 2766968 h 6857999"/>
              <a:gd name="connsiteX1335" fmla="*/ 5370667 w 5372098"/>
              <a:gd name="connsiteY1335" fmla="*/ 2771982 h 6857999"/>
              <a:gd name="connsiteX1336" fmla="*/ 5369670 w 5372098"/>
              <a:gd name="connsiteY1336" fmla="*/ 2779955 h 6857999"/>
              <a:gd name="connsiteX1337" fmla="*/ 5369670 w 5372098"/>
              <a:gd name="connsiteY1337" fmla="*/ 2790422 h 6857999"/>
              <a:gd name="connsiteX1338" fmla="*/ 5370667 w 5372098"/>
              <a:gd name="connsiteY1338" fmla="*/ 2802379 h 6857999"/>
              <a:gd name="connsiteX1339" fmla="*/ 5372098 w 5372098"/>
              <a:gd name="connsiteY1339" fmla="*/ 2802236 h 6857999"/>
              <a:gd name="connsiteX1340" fmla="*/ 5372098 w 5372098"/>
              <a:gd name="connsiteY1340" fmla="*/ 4017836 h 6857999"/>
              <a:gd name="connsiteX1341" fmla="*/ 5370167 w 5372098"/>
              <a:gd name="connsiteY1341" fmla="*/ 4019767 h 6857999"/>
              <a:gd name="connsiteX1342" fmla="*/ 5365683 w 5372098"/>
              <a:gd name="connsiteY1342" fmla="*/ 4027740 h 6857999"/>
              <a:gd name="connsiteX1343" fmla="*/ 5360201 w 5372098"/>
              <a:gd name="connsiteY1343" fmla="*/ 4036211 h 6857999"/>
              <a:gd name="connsiteX1344" fmla="*/ 5349738 w 5372098"/>
              <a:gd name="connsiteY1344" fmla="*/ 4052656 h 6857999"/>
              <a:gd name="connsiteX1345" fmla="*/ 5345253 w 5372098"/>
              <a:gd name="connsiteY1345" fmla="*/ 4060131 h 6857999"/>
              <a:gd name="connsiteX1346" fmla="*/ 5342263 w 5372098"/>
              <a:gd name="connsiteY1346" fmla="*/ 4067108 h 6857999"/>
              <a:gd name="connsiteX1347" fmla="*/ 5341266 w 5372098"/>
              <a:gd name="connsiteY1347" fmla="*/ 4070595 h 6857999"/>
              <a:gd name="connsiteX1348" fmla="*/ 5341266 w 5372098"/>
              <a:gd name="connsiteY1348" fmla="*/ 4073586 h 6857999"/>
              <a:gd name="connsiteX1349" fmla="*/ 5341266 w 5372098"/>
              <a:gd name="connsiteY1349" fmla="*/ 4076576 h 6857999"/>
              <a:gd name="connsiteX1350" fmla="*/ 5341765 w 5372098"/>
              <a:gd name="connsiteY1350" fmla="*/ 4078569 h 6857999"/>
              <a:gd name="connsiteX1351" fmla="*/ 5343259 w 5372098"/>
              <a:gd name="connsiteY1351" fmla="*/ 4078569 h 6857999"/>
              <a:gd name="connsiteX1352" fmla="*/ 5344755 w 5372098"/>
              <a:gd name="connsiteY1352" fmla="*/ 4078569 h 6857999"/>
              <a:gd name="connsiteX1353" fmla="*/ 5345751 w 5372098"/>
              <a:gd name="connsiteY1353" fmla="*/ 4077573 h 6857999"/>
              <a:gd name="connsiteX1354" fmla="*/ 5346748 w 5372098"/>
              <a:gd name="connsiteY1354" fmla="*/ 4076576 h 6857999"/>
              <a:gd name="connsiteX1355" fmla="*/ 5347745 w 5372098"/>
              <a:gd name="connsiteY1355" fmla="*/ 4074084 h 6857999"/>
              <a:gd name="connsiteX1356" fmla="*/ 5347745 w 5372098"/>
              <a:gd name="connsiteY1356" fmla="*/ 4073586 h 6857999"/>
              <a:gd name="connsiteX1357" fmla="*/ 5347245 w 5372098"/>
              <a:gd name="connsiteY1357" fmla="*/ 4073087 h 6857999"/>
              <a:gd name="connsiteX1358" fmla="*/ 5352727 w 5372098"/>
              <a:gd name="connsiteY1358" fmla="*/ 4069101 h 6857999"/>
              <a:gd name="connsiteX1359" fmla="*/ 5354222 w 5372098"/>
              <a:gd name="connsiteY1359" fmla="*/ 4067605 h 6857999"/>
              <a:gd name="connsiteX1360" fmla="*/ 5355219 w 5372098"/>
              <a:gd name="connsiteY1360" fmla="*/ 4067605 h 6857999"/>
              <a:gd name="connsiteX1361" fmla="*/ 5356215 w 5372098"/>
              <a:gd name="connsiteY1361" fmla="*/ 4068104 h 6857999"/>
              <a:gd name="connsiteX1362" fmla="*/ 5356714 w 5372098"/>
              <a:gd name="connsiteY1362" fmla="*/ 4069598 h 6857999"/>
              <a:gd name="connsiteX1363" fmla="*/ 5356215 w 5372098"/>
              <a:gd name="connsiteY1363" fmla="*/ 4072590 h 6857999"/>
              <a:gd name="connsiteX1364" fmla="*/ 5355219 w 5372098"/>
              <a:gd name="connsiteY1364" fmla="*/ 4076576 h 6857999"/>
              <a:gd name="connsiteX1365" fmla="*/ 5356215 w 5372098"/>
              <a:gd name="connsiteY1365" fmla="*/ 4079566 h 6857999"/>
              <a:gd name="connsiteX1366" fmla="*/ 5356714 w 5372098"/>
              <a:gd name="connsiteY1366" fmla="*/ 4081060 h 6857999"/>
              <a:gd name="connsiteX1367" fmla="*/ 5357211 w 5372098"/>
              <a:gd name="connsiteY1367" fmla="*/ 4081559 h 6857999"/>
              <a:gd name="connsiteX1368" fmla="*/ 5358707 w 5372098"/>
              <a:gd name="connsiteY1368" fmla="*/ 4082057 h 6857999"/>
              <a:gd name="connsiteX1369" fmla="*/ 5361198 w 5372098"/>
              <a:gd name="connsiteY1369" fmla="*/ 4081559 h 6857999"/>
              <a:gd name="connsiteX1370" fmla="*/ 5362195 w 5372098"/>
              <a:gd name="connsiteY1370" fmla="*/ 4082556 h 6857999"/>
              <a:gd name="connsiteX1371" fmla="*/ 5362693 w 5372098"/>
              <a:gd name="connsiteY1371" fmla="*/ 4082556 h 6857999"/>
              <a:gd name="connsiteX1372" fmla="*/ 5364188 w 5372098"/>
              <a:gd name="connsiteY1372" fmla="*/ 4082057 h 6857999"/>
              <a:gd name="connsiteX1373" fmla="*/ 5365185 w 5372098"/>
              <a:gd name="connsiteY1373" fmla="*/ 4081060 h 6857999"/>
              <a:gd name="connsiteX1374" fmla="*/ 5368174 w 5372098"/>
              <a:gd name="connsiteY1374" fmla="*/ 4078070 h 6857999"/>
              <a:gd name="connsiteX1375" fmla="*/ 5370167 w 5372098"/>
              <a:gd name="connsiteY1375" fmla="*/ 4074583 h 6857999"/>
              <a:gd name="connsiteX1376" fmla="*/ 5372098 w 5372098"/>
              <a:gd name="connsiteY1376" fmla="*/ 4071107 h 6857999"/>
              <a:gd name="connsiteX1377" fmla="*/ 5372098 w 5372098"/>
              <a:gd name="connsiteY1377" fmla="*/ 4844059 h 6857999"/>
              <a:gd name="connsiteX1378" fmla="*/ 5370167 w 5372098"/>
              <a:gd name="connsiteY1378" fmla="*/ 4845990 h 6857999"/>
              <a:gd name="connsiteX1379" fmla="*/ 5366181 w 5372098"/>
              <a:gd name="connsiteY1379" fmla="*/ 4850474 h 6857999"/>
              <a:gd name="connsiteX1380" fmla="*/ 5367677 w 5372098"/>
              <a:gd name="connsiteY1380" fmla="*/ 4853963 h 6857999"/>
              <a:gd name="connsiteX1381" fmla="*/ 5369171 w 5372098"/>
              <a:gd name="connsiteY1381" fmla="*/ 4856953 h 6857999"/>
              <a:gd name="connsiteX1382" fmla="*/ 5370667 w 5372098"/>
              <a:gd name="connsiteY1382" fmla="*/ 4859445 h 6857999"/>
              <a:gd name="connsiteX1383" fmla="*/ 5372098 w 5372098"/>
              <a:gd name="connsiteY1383" fmla="*/ 4860877 h 6857999"/>
              <a:gd name="connsiteX1384" fmla="*/ 5372098 w 5372098"/>
              <a:gd name="connsiteY1384" fmla="*/ 4879813 h 6857999"/>
              <a:gd name="connsiteX1385" fmla="*/ 5369670 w 5372098"/>
              <a:gd name="connsiteY1385" fmla="*/ 4877384 h 6857999"/>
              <a:gd name="connsiteX1386" fmla="*/ 5365185 w 5372098"/>
              <a:gd name="connsiteY1386" fmla="*/ 4871903 h 6857999"/>
              <a:gd name="connsiteX1387" fmla="*/ 5362195 w 5372098"/>
              <a:gd name="connsiteY1387" fmla="*/ 4868914 h 6857999"/>
              <a:gd name="connsiteX1388" fmla="*/ 5359205 w 5372098"/>
              <a:gd name="connsiteY1388" fmla="*/ 4866421 h 6857999"/>
              <a:gd name="connsiteX1389" fmla="*/ 5356215 w 5372098"/>
              <a:gd name="connsiteY1389" fmla="*/ 4864428 h 6857999"/>
              <a:gd name="connsiteX1390" fmla="*/ 5351731 w 5372098"/>
              <a:gd name="connsiteY1390" fmla="*/ 4862933 h 6857999"/>
              <a:gd name="connsiteX1391" fmla="*/ 5349738 w 5372098"/>
              <a:gd name="connsiteY1391" fmla="*/ 4868914 h 6857999"/>
              <a:gd name="connsiteX1392" fmla="*/ 5347745 w 5372098"/>
              <a:gd name="connsiteY1392" fmla="*/ 4873398 h 6857999"/>
              <a:gd name="connsiteX1393" fmla="*/ 5347745 w 5372098"/>
              <a:gd name="connsiteY1393" fmla="*/ 4876886 h 6857999"/>
              <a:gd name="connsiteX1394" fmla="*/ 5348741 w 5372098"/>
              <a:gd name="connsiteY1394" fmla="*/ 4877883 h 6857999"/>
              <a:gd name="connsiteX1395" fmla="*/ 5349239 w 5372098"/>
              <a:gd name="connsiteY1395" fmla="*/ 4879377 h 6857999"/>
              <a:gd name="connsiteX1396" fmla="*/ 5347745 w 5372098"/>
              <a:gd name="connsiteY1396" fmla="*/ 4881869 h 6857999"/>
              <a:gd name="connsiteX1397" fmla="*/ 5347245 w 5372098"/>
              <a:gd name="connsiteY1397" fmla="*/ 4883365 h 6857999"/>
              <a:gd name="connsiteX1398" fmla="*/ 5346249 w 5372098"/>
              <a:gd name="connsiteY1398" fmla="*/ 4883365 h 6857999"/>
              <a:gd name="connsiteX1399" fmla="*/ 5345751 w 5372098"/>
              <a:gd name="connsiteY1399" fmla="*/ 4881869 h 6857999"/>
              <a:gd name="connsiteX1400" fmla="*/ 5345253 w 5372098"/>
              <a:gd name="connsiteY1400" fmla="*/ 4875890 h 6857999"/>
              <a:gd name="connsiteX1401" fmla="*/ 5344755 w 5372098"/>
              <a:gd name="connsiteY1401" fmla="*/ 4866920 h 6857999"/>
              <a:gd name="connsiteX1402" fmla="*/ 5343259 w 5372098"/>
              <a:gd name="connsiteY1402" fmla="*/ 4846987 h 6857999"/>
              <a:gd name="connsiteX1403" fmla="*/ 5342263 w 5372098"/>
              <a:gd name="connsiteY1403" fmla="*/ 4838515 h 6857999"/>
              <a:gd name="connsiteX1404" fmla="*/ 5341765 w 5372098"/>
              <a:gd name="connsiteY1404" fmla="*/ 4835525 h 6857999"/>
              <a:gd name="connsiteX1405" fmla="*/ 5341266 w 5372098"/>
              <a:gd name="connsiteY1405" fmla="*/ 4833532 h 6857999"/>
              <a:gd name="connsiteX1406" fmla="*/ 5337279 w 5372098"/>
              <a:gd name="connsiteY1406" fmla="*/ 4835525 h 6857999"/>
              <a:gd name="connsiteX1407" fmla="*/ 5333293 w 5372098"/>
              <a:gd name="connsiteY1407" fmla="*/ 4839014 h 6857999"/>
              <a:gd name="connsiteX1408" fmla="*/ 5329806 w 5372098"/>
              <a:gd name="connsiteY1408" fmla="*/ 4842501 h 6857999"/>
              <a:gd name="connsiteX1409" fmla="*/ 5326816 w 5372098"/>
              <a:gd name="connsiteY1409" fmla="*/ 4846488 h 6857999"/>
              <a:gd name="connsiteX1410" fmla="*/ 5320337 w 5372098"/>
              <a:gd name="connsiteY1410" fmla="*/ 4854960 h 6857999"/>
              <a:gd name="connsiteX1411" fmla="*/ 5314857 w 5372098"/>
              <a:gd name="connsiteY1411" fmla="*/ 4862933 h 6857999"/>
              <a:gd name="connsiteX1412" fmla="*/ 5309375 w 5372098"/>
              <a:gd name="connsiteY1412" fmla="*/ 4870408 h 6857999"/>
              <a:gd name="connsiteX1413" fmla="*/ 5306884 w 5372098"/>
              <a:gd name="connsiteY1413" fmla="*/ 4873897 h 6857999"/>
              <a:gd name="connsiteX1414" fmla="*/ 5304392 w 5372098"/>
              <a:gd name="connsiteY1414" fmla="*/ 4876387 h 6857999"/>
              <a:gd name="connsiteX1415" fmla="*/ 5301402 w 5372098"/>
              <a:gd name="connsiteY1415" fmla="*/ 4877883 h 6857999"/>
              <a:gd name="connsiteX1416" fmla="*/ 5298911 w 5372098"/>
              <a:gd name="connsiteY1416" fmla="*/ 4878381 h 6857999"/>
              <a:gd name="connsiteX1417" fmla="*/ 5296419 w 5372098"/>
              <a:gd name="connsiteY1417" fmla="*/ 4878381 h 6857999"/>
              <a:gd name="connsiteX1418" fmla="*/ 5293429 w 5372098"/>
              <a:gd name="connsiteY1418" fmla="*/ 4877384 h 6857999"/>
              <a:gd name="connsiteX1419" fmla="*/ 5292932 w 5372098"/>
              <a:gd name="connsiteY1419" fmla="*/ 4884362 h 6857999"/>
              <a:gd name="connsiteX1420" fmla="*/ 5292932 w 5372098"/>
              <a:gd name="connsiteY1420" fmla="*/ 4890839 h 6857999"/>
              <a:gd name="connsiteX1421" fmla="*/ 5293429 w 5372098"/>
              <a:gd name="connsiteY1421" fmla="*/ 4896820 h 6857999"/>
              <a:gd name="connsiteX1422" fmla="*/ 5294925 w 5372098"/>
              <a:gd name="connsiteY1422" fmla="*/ 4902800 h 6857999"/>
              <a:gd name="connsiteX1423" fmla="*/ 5296918 w 5372098"/>
              <a:gd name="connsiteY1423" fmla="*/ 4907783 h 6857999"/>
              <a:gd name="connsiteX1424" fmla="*/ 5299908 w 5372098"/>
              <a:gd name="connsiteY1424" fmla="*/ 4911769 h 6857999"/>
              <a:gd name="connsiteX1425" fmla="*/ 5301402 w 5372098"/>
              <a:gd name="connsiteY1425" fmla="*/ 4913762 h 6857999"/>
              <a:gd name="connsiteX1426" fmla="*/ 5303895 w 5372098"/>
              <a:gd name="connsiteY1426" fmla="*/ 4915258 h 6857999"/>
              <a:gd name="connsiteX1427" fmla="*/ 5306385 w 5372098"/>
              <a:gd name="connsiteY1427" fmla="*/ 4916254 h 6857999"/>
              <a:gd name="connsiteX1428" fmla="*/ 5308877 w 5372098"/>
              <a:gd name="connsiteY1428" fmla="*/ 4917749 h 6857999"/>
              <a:gd name="connsiteX1429" fmla="*/ 5306385 w 5372098"/>
              <a:gd name="connsiteY1429" fmla="*/ 4920738 h 6857999"/>
              <a:gd name="connsiteX1430" fmla="*/ 5303895 w 5372098"/>
              <a:gd name="connsiteY1430" fmla="*/ 4922732 h 6857999"/>
              <a:gd name="connsiteX1431" fmla="*/ 5301402 w 5372098"/>
              <a:gd name="connsiteY1431" fmla="*/ 4923728 h 6857999"/>
              <a:gd name="connsiteX1432" fmla="*/ 5299908 w 5372098"/>
              <a:gd name="connsiteY1432" fmla="*/ 4924227 h 6857999"/>
              <a:gd name="connsiteX1433" fmla="*/ 5297915 w 5372098"/>
              <a:gd name="connsiteY1433" fmla="*/ 4923728 h 6857999"/>
              <a:gd name="connsiteX1434" fmla="*/ 5296918 w 5372098"/>
              <a:gd name="connsiteY1434" fmla="*/ 4922732 h 6857999"/>
              <a:gd name="connsiteX1435" fmla="*/ 5294925 w 5372098"/>
              <a:gd name="connsiteY1435" fmla="*/ 4919244 h 6857999"/>
              <a:gd name="connsiteX1436" fmla="*/ 5292433 w 5372098"/>
              <a:gd name="connsiteY1436" fmla="*/ 4915258 h 6857999"/>
              <a:gd name="connsiteX1437" fmla="*/ 5289443 w 5372098"/>
              <a:gd name="connsiteY1437" fmla="*/ 4911271 h 6857999"/>
              <a:gd name="connsiteX1438" fmla="*/ 5288447 w 5372098"/>
              <a:gd name="connsiteY1438" fmla="*/ 4909277 h 6857999"/>
              <a:gd name="connsiteX1439" fmla="*/ 5286453 w 5372098"/>
              <a:gd name="connsiteY1439" fmla="*/ 4908280 h 6857999"/>
              <a:gd name="connsiteX1440" fmla="*/ 5284460 w 5372098"/>
              <a:gd name="connsiteY1440" fmla="*/ 4907783 h 6857999"/>
              <a:gd name="connsiteX1441" fmla="*/ 5282467 w 5372098"/>
              <a:gd name="connsiteY1441" fmla="*/ 4908280 h 6857999"/>
              <a:gd name="connsiteX1442" fmla="*/ 5277484 w 5372098"/>
              <a:gd name="connsiteY1442" fmla="*/ 4912268 h 6857999"/>
              <a:gd name="connsiteX1443" fmla="*/ 5273000 w 5372098"/>
              <a:gd name="connsiteY1443" fmla="*/ 4917749 h 6857999"/>
              <a:gd name="connsiteX1444" fmla="*/ 5263531 w 5372098"/>
              <a:gd name="connsiteY1444" fmla="*/ 4929210 h 6857999"/>
              <a:gd name="connsiteX1445" fmla="*/ 5259047 w 5372098"/>
              <a:gd name="connsiteY1445" fmla="*/ 4934692 h 6857999"/>
              <a:gd name="connsiteX1446" fmla="*/ 5254065 w 5372098"/>
              <a:gd name="connsiteY1446" fmla="*/ 4939675 h 6857999"/>
              <a:gd name="connsiteX1447" fmla="*/ 5249579 w 5372098"/>
              <a:gd name="connsiteY1447" fmla="*/ 4943662 h 6857999"/>
              <a:gd name="connsiteX1448" fmla="*/ 5244099 w 5372098"/>
              <a:gd name="connsiteY1448" fmla="*/ 4946651 h 6857999"/>
              <a:gd name="connsiteX1449" fmla="*/ 5243599 w 5372098"/>
              <a:gd name="connsiteY1449" fmla="*/ 4951137 h 6857999"/>
              <a:gd name="connsiteX1450" fmla="*/ 5243102 w 5372098"/>
              <a:gd name="connsiteY1450" fmla="*/ 4954626 h 6857999"/>
              <a:gd name="connsiteX1451" fmla="*/ 5243102 w 5372098"/>
              <a:gd name="connsiteY1451" fmla="*/ 4958113 h 6857999"/>
              <a:gd name="connsiteX1452" fmla="*/ 5241606 w 5372098"/>
              <a:gd name="connsiteY1452" fmla="*/ 4962599 h 6857999"/>
              <a:gd name="connsiteX1453" fmla="*/ 5250575 w 5372098"/>
              <a:gd name="connsiteY1453" fmla="*/ 4960106 h 6857999"/>
              <a:gd name="connsiteX1454" fmla="*/ 5263531 w 5372098"/>
              <a:gd name="connsiteY1454" fmla="*/ 4956619 h 6857999"/>
              <a:gd name="connsiteX1455" fmla="*/ 5291935 w 5372098"/>
              <a:gd name="connsiteY1455" fmla="*/ 4949144 h 6857999"/>
              <a:gd name="connsiteX1456" fmla="*/ 5312864 w 5372098"/>
              <a:gd name="connsiteY1456" fmla="*/ 4944658 h 6857999"/>
              <a:gd name="connsiteX1457" fmla="*/ 5316850 w 5372098"/>
              <a:gd name="connsiteY1457" fmla="*/ 4943662 h 6857999"/>
              <a:gd name="connsiteX1458" fmla="*/ 5316351 w 5372098"/>
              <a:gd name="connsiteY1458" fmla="*/ 4944658 h 6857999"/>
              <a:gd name="connsiteX1459" fmla="*/ 5314358 w 5372098"/>
              <a:gd name="connsiteY1459" fmla="*/ 4945157 h 6857999"/>
              <a:gd name="connsiteX1460" fmla="*/ 5311867 w 5372098"/>
              <a:gd name="connsiteY1460" fmla="*/ 4949144 h 6857999"/>
              <a:gd name="connsiteX1461" fmla="*/ 5310871 w 5372098"/>
              <a:gd name="connsiteY1461" fmla="*/ 4952631 h 6857999"/>
              <a:gd name="connsiteX1462" fmla="*/ 5310371 w 5372098"/>
              <a:gd name="connsiteY1462" fmla="*/ 4955123 h 6857999"/>
              <a:gd name="connsiteX1463" fmla="*/ 5310371 w 5372098"/>
              <a:gd name="connsiteY1463" fmla="*/ 4958113 h 6857999"/>
              <a:gd name="connsiteX1464" fmla="*/ 5309375 w 5372098"/>
              <a:gd name="connsiteY1464" fmla="*/ 4963096 h 6857999"/>
              <a:gd name="connsiteX1465" fmla="*/ 5308877 w 5372098"/>
              <a:gd name="connsiteY1465" fmla="*/ 4966086 h 6857999"/>
              <a:gd name="connsiteX1466" fmla="*/ 5307881 w 5372098"/>
              <a:gd name="connsiteY1466" fmla="*/ 4969077 h 6857999"/>
              <a:gd name="connsiteX1467" fmla="*/ 5310371 w 5372098"/>
              <a:gd name="connsiteY1467" fmla="*/ 4969575 h 6857999"/>
              <a:gd name="connsiteX1468" fmla="*/ 5312864 w 5372098"/>
              <a:gd name="connsiteY1468" fmla="*/ 4969575 h 6857999"/>
              <a:gd name="connsiteX1469" fmla="*/ 5318345 w 5372098"/>
              <a:gd name="connsiteY1469" fmla="*/ 4968079 h 6857999"/>
              <a:gd name="connsiteX1470" fmla="*/ 5323327 w 5372098"/>
              <a:gd name="connsiteY1470" fmla="*/ 4966086 h 6857999"/>
              <a:gd name="connsiteX1471" fmla="*/ 5328310 w 5372098"/>
              <a:gd name="connsiteY1471" fmla="*/ 4964093 h 6857999"/>
              <a:gd name="connsiteX1472" fmla="*/ 5333793 w 5372098"/>
              <a:gd name="connsiteY1472" fmla="*/ 4961602 h 6857999"/>
              <a:gd name="connsiteX1473" fmla="*/ 5335785 w 5372098"/>
              <a:gd name="connsiteY1473" fmla="*/ 4961103 h 6857999"/>
              <a:gd name="connsiteX1474" fmla="*/ 5338775 w 5372098"/>
              <a:gd name="connsiteY1474" fmla="*/ 4961103 h 6857999"/>
              <a:gd name="connsiteX1475" fmla="*/ 5341266 w 5372098"/>
              <a:gd name="connsiteY1475" fmla="*/ 4961103 h 6857999"/>
              <a:gd name="connsiteX1476" fmla="*/ 5343759 w 5372098"/>
              <a:gd name="connsiteY1476" fmla="*/ 4961602 h 6857999"/>
              <a:gd name="connsiteX1477" fmla="*/ 5346249 w 5372098"/>
              <a:gd name="connsiteY1477" fmla="*/ 4962599 h 6857999"/>
              <a:gd name="connsiteX1478" fmla="*/ 5349239 w 5372098"/>
              <a:gd name="connsiteY1478" fmla="*/ 4965089 h 6857999"/>
              <a:gd name="connsiteX1479" fmla="*/ 5346249 w 5372098"/>
              <a:gd name="connsiteY1479" fmla="*/ 4972565 h 6857999"/>
              <a:gd name="connsiteX1480" fmla="*/ 5343259 w 5372098"/>
              <a:gd name="connsiteY1480" fmla="*/ 4978047 h 6857999"/>
              <a:gd name="connsiteX1481" fmla="*/ 5340269 w 5372098"/>
              <a:gd name="connsiteY1481" fmla="*/ 4983030 h 6857999"/>
              <a:gd name="connsiteX1482" fmla="*/ 5337779 w 5372098"/>
              <a:gd name="connsiteY1482" fmla="*/ 4987016 h 6857999"/>
              <a:gd name="connsiteX1483" fmla="*/ 5334290 w 5372098"/>
              <a:gd name="connsiteY1483" fmla="*/ 4991002 h 6857999"/>
              <a:gd name="connsiteX1484" fmla="*/ 5331300 w 5372098"/>
              <a:gd name="connsiteY1484" fmla="*/ 4995488 h 6857999"/>
              <a:gd name="connsiteX1485" fmla="*/ 5328310 w 5372098"/>
              <a:gd name="connsiteY1485" fmla="*/ 5000970 h 6857999"/>
              <a:gd name="connsiteX1486" fmla="*/ 5325819 w 5372098"/>
              <a:gd name="connsiteY1486" fmla="*/ 5008943 h 6857999"/>
              <a:gd name="connsiteX1487" fmla="*/ 5326816 w 5372098"/>
              <a:gd name="connsiteY1487" fmla="*/ 5010437 h 6857999"/>
              <a:gd name="connsiteX1488" fmla="*/ 5327813 w 5372098"/>
              <a:gd name="connsiteY1488" fmla="*/ 5010437 h 6857999"/>
              <a:gd name="connsiteX1489" fmla="*/ 5329806 w 5372098"/>
              <a:gd name="connsiteY1489" fmla="*/ 5010437 h 6857999"/>
              <a:gd name="connsiteX1490" fmla="*/ 5330803 w 5372098"/>
              <a:gd name="connsiteY1490" fmla="*/ 5009939 h 6857999"/>
              <a:gd name="connsiteX1491" fmla="*/ 5333293 w 5372098"/>
              <a:gd name="connsiteY1491" fmla="*/ 5007946 h 6857999"/>
              <a:gd name="connsiteX1492" fmla="*/ 5335287 w 5372098"/>
              <a:gd name="connsiteY1492" fmla="*/ 5004956 h 6857999"/>
              <a:gd name="connsiteX1493" fmla="*/ 5336283 w 5372098"/>
              <a:gd name="connsiteY1493" fmla="*/ 5002464 h 6857999"/>
              <a:gd name="connsiteX1494" fmla="*/ 5337779 w 5372098"/>
              <a:gd name="connsiteY1494" fmla="*/ 4999474 h 6857999"/>
              <a:gd name="connsiteX1495" fmla="*/ 5337779 w 5372098"/>
              <a:gd name="connsiteY1495" fmla="*/ 4996484 h 6857999"/>
              <a:gd name="connsiteX1496" fmla="*/ 5337279 w 5372098"/>
              <a:gd name="connsiteY1496" fmla="*/ 4995488 h 6857999"/>
              <a:gd name="connsiteX1497" fmla="*/ 5335785 w 5372098"/>
              <a:gd name="connsiteY1497" fmla="*/ 4994989 h 6857999"/>
              <a:gd name="connsiteX1498" fmla="*/ 5338775 w 5372098"/>
              <a:gd name="connsiteY1498" fmla="*/ 4994989 h 6857999"/>
              <a:gd name="connsiteX1499" fmla="*/ 5341266 w 5372098"/>
              <a:gd name="connsiteY1499" fmla="*/ 4994989 h 6857999"/>
              <a:gd name="connsiteX1500" fmla="*/ 5343759 w 5372098"/>
              <a:gd name="connsiteY1500" fmla="*/ 4995985 h 6857999"/>
              <a:gd name="connsiteX1501" fmla="*/ 5346249 w 5372098"/>
              <a:gd name="connsiteY1501" fmla="*/ 4997481 h 6857999"/>
              <a:gd name="connsiteX1502" fmla="*/ 5351731 w 5372098"/>
              <a:gd name="connsiteY1502" fmla="*/ 5001467 h 6857999"/>
              <a:gd name="connsiteX1503" fmla="*/ 5357711 w 5372098"/>
              <a:gd name="connsiteY1503" fmla="*/ 5006450 h 6857999"/>
              <a:gd name="connsiteX1504" fmla="*/ 5364188 w 5372098"/>
              <a:gd name="connsiteY1504" fmla="*/ 5010437 h 6857999"/>
              <a:gd name="connsiteX1505" fmla="*/ 5366680 w 5372098"/>
              <a:gd name="connsiteY1505" fmla="*/ 5011933 h 6857999"/>
              <a:gd name="connsiteX1506" fmla="*/ 5370167 w 5372098"/>
              <a:gd name="connsiteY1506" fmla="*/ 5012929 h 6857999"/>
              <a:gd name="connsiteX1507" fmla="*/ 5372098 w 5372098"/>
              <a:gd name="connsiteY1507" fmla="*/ 5012929 h 6857999"/>
              <a:gd name="connsiteX1508" fmla="*/ 5372098 w 5372098"/>
              <a:gd name="connsiteY1508" fmla="*/ 5935631 h 6857999"/>
              <a:gd name="connsiteX1509" fmla="*/ 5370167 w 5372098"/>
              <a:gd name="connsiteY1509" fmla="*/ 5939815 h 6857999"/>
              <a:gd name="connsiteX1510" fmla="*/ 5368174 w 5372098"/>
              <a:gd name="connsiteY1510" fmla="*/ 5945795 h 6857999"/>
              <a:gd name="connsiteX1511" fmla="*/ 5367677 w 5372098"/>
              <a:gd name="connsiteY1511" fmla="*/ 5952274 h 6857999"/>
              <a:gd name="connsiteX1512" fmla="*/ 5367677 w 5372098"/>
              <a:gd name="connsiteY1512" fmla="*/ 5958751 h 6857999"/>
              <a:gd name="connsiteX1513" fmla="*/ 5368174 w 5372098"/>
              <a:gd name="connsiteY1513" fmla="*/ 5964233 h 6857999"/>
              <a:gd name="connsiteX1514" fmla="*/ 5369171 w 5372098"/>
              <a:gd name="connsiteY1514" fmla="*/ 5970212 h 6857999"/>
              <a:gd name="connsiteX1515" fmla="*/ 5371663 w 5372098"/>
              <a:gd name="connsiteY1515" fmla="*/ 5975195 h 6857999"/>
              <a:gd name="connsiteX1516" fmla="*/ 5372098 w 5372098"/>
              <a:gd name="connsiteY1516" fmla="*/ 5976153 h 6857999"/>
              <a:gd name="connsiteX1517" fmla="*/ 5372098 w 5372098"/>
              <a:gd name="connsiteY1517" fmla="*/ 6857999 h 6857999"/>
              <a:gd name="connsiteX1518" fmla="*/ 3393229 w 5372098"/>
              <a:gd name="connsiteY1518" fmla="*/ 6857999 h 6857999"/>
              <a:gd name="connsiteX1519" fmla="*/ 3392917 w 5372098"/>
              <a:gd name="connsiteY1519" fmla="*/ 6856235 h 6857999"/>
              <a:gd name="connsiteX1520" fmla="*/ 3390924 w 5372098"/>
              <a:gd name="connsiteY1520" fmla="*/ 6847265 h 6857999"/>
              <a:gd name="connsiteX1521" fmla="*/ 3389430 w 5372098"/>
              <a:gd name="connsiteY1521" fmla="*/ 6829325 h 6857999"/>
              <a:gd name="connsiteX1522" fmla="*/ 3387934 w 5372098"/>
              <a:gd name="connsiteY1522" fmla="*/ 6820356 h 6857999"/>
              <a:gd name="connsiteX1523" fmla="*/ 3386440 w 5372098"/>
              <a:gd name="connsiteY1523" fmla="*/ 6810887 h 6857999"/>
              <a:gd name="connsiteX1524" fmla="*/ 3383450 w 5372098"/>
              <a:gd name="connsiteY1524" fmla="*/ 6802415 h 6857999"/>
              <a:gd name="connsiteX1525" fmla="*/ 3381955 w 5372098"/>
              <a:gd name="connsiteY1525" fmla="*/ 6797931 h 6857999"/>
              <a:gd name="connsiteX1526" fmla="*/ 3379464 w 5372098"/>
              <a:gd name="connsiteY1526" fmla="*/ 6793945 h 6857999"/>
              <a:gd name="connsiteX1527" fmla="*/ 3361026 w 5372098"/>
              <a:gd name="connsiteY1527" fmla="*/ 6790955 h 6857999"/>
              <a:gd name="connsiteX1528" fmla="*/ 3343587 w 5372098"/>
              <a:gd name="connsiteY1528" fmla="*/ 6789460 h 6857999"/>
              <a:gd name="connsiteX1529" fmla="*/ 3325648 w 5372098"/>
              <a:gd name="connsiteY1529" fmla="*/ 6788463 h 6857999"/>
              <a:gd name="connsiteX1530" fmla="*/ 3317176 w 5372098"/>
              <a:gd name="connsiteY1530" fmla="*/ 6788463 h 6857999"/>
              <a:gd name="connsiteX1531" fmla="*/ 3308705 w 5372098"/>
              <a:gd name="connsiteY1531" fmla="*/ 6788960 h 6857999"/>
              <a:gd name="connsiteX1532" fmla="*/ 3299736 w 5372098"/>
              <a:gd name="connsiteY1532" fmla="*/ 6789460 h 6857999"/>
              <a:gd name="connsiteX1533" fmla="*/ 3291264 w 5372098"/>
              <a:gd name="connsiteY1533" fmla="*/ 6790456 h 6857999"/>
              <a:gd name="connsiteX1534" fmla="*/ 3283291 w 5372098"/>
              <a:gd name="connsiteY1534" fmla="*/ 6792449 h 6857999"/>
              <a:gd name="connsiteX1535" fmla="*/ 3275319 w 5372098"/>
              <a:gd name="connsiteY1535" fmla="*/ 6794443 h 6857999"/>
              <a:gd name="connsiteX1536" fmla="*/ 3267346 w 5372098"/>
              <a:gd name="connsiteY1536" fmla="*/ 6797432 h 6857999"/>
              <a:gd name="connsiteX1537" fmla="*/ 3259373 w 5372098"/>
              <a:gd name="connsiteY1537" fmla="*/ 6800921 h 6857999"/>
              <a:gd name="connsiteX1538" fmla="*/ 3251899 w 5372098"/>
              <a:gd name="connsiteY1538" fmla="*/ 6804908 h 6857999"/>
              <a:gd name="connsiteX1539" fmla="*/ 3244424 w 5372098"/>
              <a:gd name="connsiteY1539" fmla="*/ 6809393 h 6857999"/>
              <a:gd name="connsiteX1540" fmla="*/ 3241933 w 5372098"/>
              <a:gd name="connsiteY1540" fmla="*/ 6806901 h 6857999"/>
              <a:gd name="connsiteX1541" fmla="*/ 3240937 w 5372098"/>
              <a:gd name="connsiteY1541" fmla="*/ 6804908 h 6857999"/>
              <a:gd name="connsiteX1542" fmla="*/ 3239940 w 5372098"/>
              <a:gd name="connsiteY1542" fmla="*/ 6802415 h 6857999"/>
              <a:gd name="connsiteX1543" fmla="*/ 3239940 w 5372098"/>
              <a:gd name="connsiteY1543" fmla="*/ 6800422 h 6857999"/>
              <a:gd name="connsiteX1544" fmla="*/ 3240438 w 5372098"/>
              <a:gd name="connsiteY1544" fmla="*/ 6797432 h 6857999"/>
              <a:gd name="connsiteX1545" fmla="*/ 3240937 w 5372098"/>
              <a:gd name="connsiteY1545" fmla="*/ 6794942 h 6857999"/>
              <a:gd name="connsiteX1546" fmla="*/ 3243427 w 5372098"/>
              <a:gd name="connsiteY1546" fmla="*/ 6789957 h 6857999"/>
              <a:gd name="connsiteX1547" fmla="*/ 3245421 w 5372098"/>
              <a:gd name="connsiteY1547" fmla="*/ 6784974 h 6857999"/>
              <a:gd name="connsiteX1548" fmla="*/ 3247913 w 5372098"/>
              <a:gd name="connsiteY1548" fmla="*/ 6779991 h 6857999"/>
              <a:gd name="connsiteX1549" fmla="*/ 3248411 w 5372098"/>
              <a:gd name="connsiteY1549" fmla="*/ 6777500 h 6857999"/>
              <a:gd name="connsiteX1550" fmla="*/ 3248411 w 5372098"/>
              <a:gd name="connsiteY1550" fmla="*/ 6775008 h 6857999"/>
              <a:gd name="connsiteX1551" fmla="*/ 3247913 w 5372098"/>
              <a:gd name="connsiteY1551" fmla="*/ 6773015 h 6857999"/>
              <a:gd name="connsiteX1552" fmla="*/ 3246417 w 5372098"/>
              <a:gd name="connsiteY1552" fmla="*/ 6770025 h 6857999"/>
              <a:gd name="connsiteX1553" fmla="*/ 3240937 w 5372098"/>
              <a:gd name="connsiteY1553" fmla="*/ 6764543 h 6857999"/>
              <a:gd name="connsiteX1554" fmla="*/ 3234957 w 5372098"/>
              <a:gd name="connsiteY1554" fmla="*/ 6760557 h 6857999"/>
              <a:gd name="connsiteX1555" fmla="*/ 3229475 w 5372098"/>
              <a:gd name="connsiteY1555" fmla="*/ 6756570 h 6857999"/>
              <a:gd name="connsiteX1556" fmla="*/ 3224492 w 5372098"/>
              <a:gd name="connsiteY1556" fmla="*/ 6753081 h 6857999"/>
              <a:gd name="connsiteX1557" fmla="*/ 3219012 w 5372098"/>
              <a:gd name="connsiteY1557" fmla="*/ 6750591 h 6857999"/>
              <a:gd name="connsiteX1558" fmla="*/ 3214029 w 5372098"/>
              <a:gd name="connsiteY1558" fmla="*/ 6748098 h 6857999"/>
              <a:gd name="connsiteX1559" fmla="*/ 3209046 w 5372098"/>
              <a:gd name="connsiteY1559" fmla="*/ 6746604 h 6857999"/>
              <a:gd name="connsiteX1560" fmla="*/ 3204064 w 5372098"/>
              <a:gd name="connsiteY1560" fmla="*/ 6745109 h 6857999"/>
              <a:gd name="connsiteX1561" fmla="*/ 3194594 w 5372098"/>
              <a:gd name="connsiteY1561" fmla="*/ 6743613 h 6857999"/>
              <a:gd name="connsiteX1562" fmla="*/ 3185131 w 5372098"/>
              <a:gd name="connsiteY1562" fmla="*/ 6743115 h 6857999"/>
              <a:gd name="connsiteX1563" fmla="*/ 3176657 w 5372098"/>
              <a:gd name="connsiteY1563" fmla="*/ 6743613 h 6857999"/>
              <a:gd name="connsiteX1564" fmla="*/ 3168188 w 5372098"/>
              <a:gd name="connsiteY1564" fmla="*/ 6744610 h 6857999"/>
              <a:gd name="connsiteX1565" fmla="*/ 3150249 w 5372098"/>
              <a:gd name="connsiteY1565" fmla="*/ 6747102 h 6857999"/>
              <a:gd name="connsiteX1566" fmla="*/ 3141776 w 5372098"/>
              <a:gd name="connsiteY1566" fmla="*/ 6748098 h 6857999"/>
              <a:gd name="connsiteX1567" fmla="*/ 3132808 w 5372098"/>
              <a:gd name="connsiteY1567" fmla="*/ 6748098 h 6857999"/>
              <a:gd name="connsiteX1568" fmla="*/ 3123338 w 5372098"/>
              <a:gd name="connsiteY1568" fmla="*/ 6747102 h 6857999"/>
              <a:gd name="connsiteX1569" fmla="*/ 3118856 w 5372098"/>
              <a:gd name="connsiteY1569" fmla="*/ 6746604 h 6857999"/>
              <a:gd name="connsiteX1570" fmla="*/ 3113875 w 5372098"/>
              <a:gd name="connsiteY1570" fmla="*/ 6745109 h 6857999"/>
              <a:gd name="connsiteX1571" fmla="*/ 3109386 w 5372098"/>
              <a:gd name="connsiteY1571" fmla="*/ 6743613 h 6857999"/>
              <a:gd name="connsiteX1572" fmla="*/ 3103905 w 5372098"/>
              <a:gd name="connsiteY1572" fmla="*/ 6741122 h 6857999"/>
              <a:gd name="connsiteX1573" fmla="*/ 3098923 w 5372098"/>
              <a:gd name="connsiteY1573" fmla="*/ 6738630 h 6857999"/>
              <a:gd name="connsiteX1574" fmla="*/ 3092946 w 5372098"/>
              <a:gd name="connsiteY1574" fmla="*/ 6735640 h 6857999"/>
              <a:gd name="connsiteX1575" fmla="*/ 3092447 w 5372098"/>
              <a:gd name="connsiteY1575" fmla="*/ 6737136 h 6857999"/>
              <a:gd name="connsiteX1576" fmla="*/ 3092447 w 5372098"/>
              <a:gd name="connsiteY1576" fmla="*/ 6739129 h 6857999"/>
              <a:gd name="connsiteX1577" fmla="*/ 3092447 w 5372098"/>
              <a:gd name="connsiteY1577" fmla="*/ 6740623 h 6857999"/>
              <a:gd name="connsiteX1578" fmla="*/ 3092946 w 5372098"/>
              <a:gd name="connsiteY1578" fmla="*/ 6741620 h 6857999"/>
              <a:gd name="connsiteX1579" fmla="*/ 3095440 w 5372098"/>
              <a:gd name="connsiteY1579" fmla="*/ 6745109 h 6857999"/>
              <a:gd name="connsiteX1580" fmla="*/ 3098427 w 5372098"/>
              <a:gd name="connsiteY1580" fmla="*/ 6748597 h 6857999"/>
              <a:gd name="connsiteX1581" fmla="*/ 3105899 w 5372098"/>
              <a:gd name="connsiteY1581" fmla="*/ 6755075 h 6857999"/>
              <a:gd name="connsiteX1582" fmla="*/ 3113375 w 5372098"/>
              <a:gd name="connsiteY1582" fmla="*/ 6761553 h 6857999"/>
              <a:gd name="connsiteX1583" fmla="*/ 3103905 w 5372098"/>
              <a:gd name="connsiteY1583" fmla="*/ 6762052 h 6857999"/>
              <a:gd name="connsiteX1584" fmla="*/ 3095440 w 5372098"/>
              <a:gd name="connsiteY1584" fmla="*/ 6762550 h 6857999"/>
              <a:gd name="connsiteX1585" fmla="*/ 3086466 w 5372098"/>
              <a:gd name="connsiteY1585" fmla="*/ 6763546 h 6857999"/>
              <a:gd name="connsiteX1586" fmla="*/ 3076997 w 5372098"/>
              <a:gd name="connsiteY1586" fmla="*/ 6764543 h 6857999"/>
              <a:gd name="connsiteX1587" fmla="*/ 3068529 w 5372098"/>
              <a:gd name="connsiteY1587" fmla="*/ 6766536 h 6857999"/>
              <a:gd name="connsiteX1588" fmla="*/ 3060053 w 5372098"/>
              <a:gd name="connsiteY1588" fmla="*/ 6768529 h 6857999"/>
              <a:gd name="connsiteX1589" fmla="*/ 3051086 w 5372098"/>
              <a:gd name="connsiteY1589" fmla="*/ 6771519 h 6857999"/>
              <a:gd name="connsiteX1590" fmla="*/ 3044109 w 5372098"/>
              <a:gd name="connsiteY1590" fmla="*/ 6775008 h 6857999"/>
              <a:gd name="connsiteX1591" fmla="*/ 3036636 w 5372098"/>
              <a:gd name="connsiteY1591" fmla="*/ 6778497 h 6857999"/>
              <a:gd name="connsiteX1592" fmla="*/ 3029660 w 5372098"/>
              <a:gd name="connsiteY1592" fmla="*/ 6782483 h 6857999"/>
              <a:gd name="connsiteX1593" fmla="*/ 3023679 w 5372098"/>
              <a:gd name="connsiteY1593" fmla="*/ 6786967 h 6857999"/>
              <a:gd name="connsiteX1594" fmla="*/ 3018700 w 5372098"/>
              <a:gd name="connsiteY1594" fmla="*/ 6791453 h 6857999"/>
              <a:gd name="connsiteX1595" fmla="*/ 3014711 w 5372098"/>
              <a:gd name="connsiteY1595" fmla="*/ 6797432 h 6857999"/>
              <a:gd name="connsiteX1596" fmla="*/ 3011222 w 5372098"/>
              <a:gd name="connsiteY1596" fmla="*/ 6802914 h 6857999"/>
              <a:gd name="connsiteX1597" fmla="*/ 3008733 w 5372098"/>
              <a:gd name="connsiteY1597" fmla="*/ 6809393 h 6857999"/>
              <a:gd name="connsiteX1598" fmla="*/ 3008231 w 5372098"/>
              <a:gd name="connsiteY1598" fmla="*/ 6815870 h 6857999"/>
              <a:gd name="connsiteX1599" fmla="*/ 3004748 w 5372098"/>
              <a:gd name="connsiteY1599" fmla="*/ 6812880 h 6857999"/>
              <a:gd name="connsiteX1600" fmla="*/ 3001755 w 5372098"/>
              <a:gd name="connsiteY1600" fmla="*/ 6809891 h 6857999"/>
              <a:gd name="connsiteX1601" fmla="*/ 2999263 w 5372098"/>
              <a:gd name="connsiteY1601" fmla="*/ 6806901 h 6857999"/>
              <a:gd name="connsiteX1602" fmla="*/ 2997269 w 5372098"/>
              <a:gd name="connsiteY1602" fmla="*/ 6804409 h 6857999"/>
              <a:gd name="connsiteX1603" fmla="*/ 2996276 w 5372098"/>
              <a:gd name="connsiteY1603" fmla="*/ 6801419 h 6857999"/>
              <a:gd name="connsiteX1604" fmla="*/ 2995278 w 5372098"/>
              <a:gd name="connsiteY1604" fmla="*/ 6798429 h 6857999"/>
              <a:gd name="connsiteX1605" fmla="*/ 2994779 w 5372098"/>
              <a:gd name="connsiteY1605" fmla="*/ 6795439 h 6857999"/>
              <a:gd name="connsiteX1606" fmla="*/ 2994779 w 5372098"/>
              <a:gd name="connsiteY1606" fmla="*/ 6792948 h 6857999"/>
              <a:gd name="connsiteX1607" fmla="*/ 2995774 w 5372098"/>
              <a:gd name="connsiteY1607" fmla="*/ 6786967 h 6857999"/>
              <a:gd name="connsiteX1608" fmla="*/ 2997269 w 5372098"/>
              <a:gd name="connsiteY1608" fmla="*/ 6781487 h 6857999"/>
              <a:gd name="connsiteX1609" fmla="*/ 3000259 w 5372098"/>
              <a:gd name="connsiteY1609" fmla="*/ 6775506 h 6857999"/>
              <a:gd name="connsiteX1610" fmla="*/ 3003252 w 5372098"/>
              <a:gd name="connsiteY1610" fmla="*/ 6770025 h 6857999"/>
              <a:gd name="connsiteX1611" fmla="*/ 3006239 w 5372098"/>
              <a:gd name="connsiteY1611" fmla="*/ 6763546 h 6857999"/>
              <a:gd name="connsiteX1612" fmla="*/ 3008733 w 5372098"/>
              <a:gd name="connsiteY1612" fmla="*/ 6758064 h 6857999"/>
              <a:gd name="connsiteX1613" fmla="*/ 3010724 w 5372098"/>
              <a:gd name="connsiteY1613" fmla="*/ 6752085 h 6857999"/>
              <a:gd name="connsiteX1614" fmla="*/ 3011724 w 5372098"/>
              <a:gd name="connsiteY1614" fmla="*/ 6746604 h 6857999"/>
              <a:gd name="connsiteX1615" fmla="*/ 3011724 w 5372098"/>
              <a:gd name="connsiteY1615" fmla="*/ 6743613 h 6857999"/>
              <a:gd name="connsiteX1616" fmla="*/ 3011222 w 5372098"/>
              <a:gd name="connsiteY1616" fmla="*/ 6740623 h 6857999"/>
              <a:gd name="connsiteX1617" fmla="*/ 3010228 w 5372098"/>
              <a:gd name="connsiteY1617" fmla="*/ 6737633 h 6857999"/>
              <a:gd name="connsiteX1618" fmla="*/ 3008733 w 5372098"/>
              <a:gd name="connsiteY1618" fmla="*/ 6735143 h 6857999"/>
              <a:gd name="connsiteX1619" fmla="*/ 3007235 w 5372098"/>
              <a:gd name="connsiteY1619" fmla="*/ 6732153 h 6857999"/>
              <a:gd name="connsiteX1620" fmla="*/ 3004748 w 5372098"/>
              <a:gd name="connsiteY1620" fmla="*/ 6729161 h 6857999"/>
              <a:gd name="connsiteX1621" fmla="*/ 3001755 w 5372098"/>
              <a:gd name="connsiteY1621" fmla="*/ 6726172 h 6857999"/>
              <a:gd name="connsiteX1622" fmla="*/ 2998267 w 5372098"/>
              <a:gd name="connsiteY1622" fmla="*/ 6723681 h 6857999"/>
              <a:gd name="connsiteX1623" fmla="*/ 2999763 w 5372098"/>
              <a:gd name="connsiteY1623" fmla="*/ 6722185 h 6857999"/>
              <a:gd name="connsiteX1624" fmla="*/ 3001755 w 5372098"/>
              <a:gd name="connsiteY1624" fmla="*/ 6721688 h 6857999"/>
              <a:gd name="connsiteX1625" fmla="*/ 3003751 w 5372098"/>
              <a:gd name="connsiteY1625" fmla="*/ 6721688 h 6857999"/>
              <a:gd name="connsiteX1626" fmla="*/ 3005743 w 5372098"/>
              <a:gd name="connsiteY1626" fmla="*/ 6722185 h 6857999"/>
              <a:gd name="connsiteX1627" fmla="*/ 3010228 w 5372098"/>
              <a:gd name="connsiteY1627" fmla="*/ 6724678 h 6857999"/>
              <a:gd name="connsiteX1628" fmla="*/ 3015207 w 5372098"/>
              <a:gd name="connsiteY1628" fmla="*/ 6727667 h 6857999"/>
              <a:gd name="connsiteX1629" fmla="*/ 3025677 w 5372098"/>
              <a:gd name="connsiteY1629" fmla="*/ 6735640 h 6857999"/>
              <a:gd name="connsiteX1630" fmla="*/ 3030655 w 5372098"/>
              <a:gd name="connsiteY1630" fmla="*/ 6739627 h 6857999"/>
              <a:gd name="connsiteX1631" fmla="*/ 3035639 w 5372098"/>
              <a:gd name="connsiteY1631" fmla="*/ 6743115 h 6857999"/>
              <a:gd name="connsiteX1632" fmla="*/ 3039127 w 5372098"/>
              <a:gd name="connsiteY1632" fmla="*/ 6739129 h 6857999"/>
              <a:gd name="connsiteX1633" fmla="*/ 3042615 w 5372098"/>
              <a:gd name="connsiteY1633" fmla="*/ 6735640 h 6857999"/>
              <a:gd name="connsiteX1634" fmla="*/ 3045605 w 5372098"/>
              <a:gd name="connsiteY1634" fmla="*/ 6731654 h 6857999"/>
              <a:gd name="connsiteX1635" fmla="*/ 3048096 w 5372098"/>
              <a:gd name="connsiteY1635" fmla="*/ 6728165 h 6857999"/>
              <a:gd name="connsiteX1636" fmla="*/ 3049093 w 5372098"/>
              <a:gd name="connsiteY1636" fmla="*/ 6724678 h 6857999"/>
              <a:gd name="connsiteX1637" fmla="*/ 3050590 w 5372098"/>
              <a:gd name="connsiteY1637" fmla="*/ 6720691 h 6857999"/>
              <a:gd name="connsiteX1638" fmla="*/ 3051086 w 5372098"/>
              <a:gd name="connsiteY1638" fmla="*/ 6717202 h 6857999"/>
              <a:gd name="connsiteX1639" fmla="*/ 3051086 w 5372098"/>
              <a:gd name="connsiteY1639" fmla="*/ 6713216 h 6857999"/>
              <a:gd name="connsiteX1640" fmla="*/ 3051086 w 5372098"/>
              <a:gd name="connsiteY1640" fmla="*/ 6709727 h 6857999"/>
              <a:gd name="connsiteX1641" fmla="*/ 3050590 w 5372098"/>
              <a:gd name="connsiteY1641" fmla="*/ 6705741 h 6857999"/>
              <a:gd name="connsiteX1642" fmla="*/ 3048598 w 5372098"/>
              <a:gd name="connsiteY1642" fmla="*/ 6698764 h 6857999"/>
              <a:gd name="connsiteX1643" fmla="*/ 3045605 w 5372098"/>
              <a:gd name="connsiteY1643" fmla="*/ 6691289 h 6857999"/>
              <a:gd name="connsiteX1644" fmla="*/ 3041120 w 5372098"/>
              <a:gd name="connsiteY1644" fmla="*/ 6683814 h 6857999"/>
              <a:gd name="connsiteX1645" fmla="*/ 3042615 w 5372098"/>
              <a:gd name="connsiteY1645" fmla="*/ 6682817 h 6857999"/>
              <a:gd name="connsiteX1646" fmla="*/ 3044610 w 5372098"/>
              <a:gd name="connsiteY1646" fmla="*/ 6682320 h 6857999"/>
              <a:gd name="connsiteX1647" fmla="*/ 3046602 w 5372098"/>
              <a:gd name="connsiteY1647" fmla="*/ 6682320 h 6857999"/>
              <a:gd name="connsiteX1648" fmla="*/ 3048598 w 5372098"/>
              <a:gd name="connsiteY1648" fmla="*/ 6682817 h 6857999"/>
              <a:gd name="connsiteX1649" fmla="*/ 3053081 w 5372098"/>
              <a:gd name="connsiteY1649" fmla="*/ 6684811 h 6857999"/>
              <a:gd name="connsiteX1650" fmla="*/ 3058062 w 5372098"/>
              <a:gd name="connsiteY1650" fmla="*/ 6687802 h 6857999"/>
              <a:gd name="connsiteX1651" fmla="*/ 3068529 w 5372098"/>
              <a:gd name="connsiteY1651" fmla="*/ 6695276 h 6857999"/>
              <a:gd name="connsiteX1652" fmla="*/ 3073510 w 5372098"/>
              <a:gd name="connsiteY1652" fmla="*/ 6699262 h 6857999"/>
              <a:gd name="connsiteX1653" fmla="*/ 3078993 w 5372098"/>
              <a:gd name="connsiteY1653" fmla="*/ 6702751 h 6857999"/>
              <a:gd name="connsiteX1654" fmla="*/ 3078495 w 5372098"/>
              <a:gd name="connsiteY1654" fmla="*/ 6693282 h 6857999"/>
              <a:gd name="connsiteX1655" fmla="*/ 3077496 w 5372098"/>
              <a:gd name="connsiteY1655" fmla="*/ 6685310 h 6857999"/>
              <a:gd name="connsiteX1656" fmla="*/ 3076004 w 5372098"/>
              <a:gd name="connsiteY1656" fmla="*/ 6673848 h 6857999"/>
              <a:gd name="connsiteX1657" fmla="*/ 3075004 w 5372098"/>
              <a:gd name="connsiteY1657" fmla="*/ 6667369 h 6857999"/>
              <a:gd name="connsiteX1658" fmla="*/ 3075004 w 5372098"/>
              <a:gd name="connsiteY1658" fmla="*/ 6665875 h 6857999"/>
              <a:gd name="connsiteX1659" fmla="*/ 3075501 w 5372098"/>
              <a:gd name="connsiteY1659" fmla="*/ 6664379 h 6857999"/>
              <a:gd name="connsiteX1660" fmla="*/ 3076500 w 5372098"/>
              <a:gd name="connsiteY1660" fmla="*/ 6663383 h 6857999"/>
              <a:gd name="connsiteX1661" fmla="*/ 3078495 w 5372098"/>
              <a:gd name="connsiteY1661" fmla="*/ 6662386 h 6857999"/>
              <a:gd name="connsiteX1662" fmla="*/ 3083973 w 5372098"/>
              <a:gd name="connsiteY1662" fmla="*/ 6659396 h 6857999"/>
              <a:gd name="connsiteX1663" fmla="*/ 3094442 w 5372098"/>
              <a:gd name="connsiteY1663" fmla="*/ 6654413 h 6857999"/>
              <a:gd name="connsiteX1664" fmla="*/ 3100915 w 5372098"/>
              <a:gd name="connsiteY1664" fmla="*/ 6649431 h 6857999"/>
              <a:gd name="connsiteX1665" fmla="*/ 3109888 w 5372098"/>
              <a:gd name="connsiteY1665" fmla="*/ 6643948 h 6857999"/>
              <a:gd name="connsiteX1666" fmla="*/ 3097927 w 5372098"/>
              <a:gd name="connsiteY1666" fmla="*/ 6624514 h 6857999"/>
              <a:gd name="connsiteX1667" fmla="*/ 3092447 w 5372098"/>
              <a:gd name="connsiteY1667" fmla="*/ 6614548 h 6857999"/>
              <a:gd name="connsiteX1668" fmla="*/ 3090951 w 5372098"/>
              <a:gd name="connsiteY1668" fmla="*/ 6610063 h 6857999"/>
              <a:gd name="connsiteX1669" fmla="*/ 3088957 w 5372098"/>
              <a:gd name="connsiteY1669" fmla="*/ 6605080 h 6857999"/>
              <a:gd name="connsiteX1670" fmla="*/ 3087961 w 5372098"/>
              <a:gd name="connsiteY1670" fmla="*/ 6600594 h 6857999"/>
              <a:gd name="connsiteX1671" fmla="*/ 3087961 w 5372098"/>
              <a:gd name="connsiteY1671" fmla="*/ 6595112 h 6857999"/>
              <a:gd name="connsiteX1672" fmla="*/ 3087961 w 5372098"/>
              <a:gd name="connsiteY1672" fmla="*/ 6590129 h 6857999"/>
              <a:gd name="connsiteX1673" fmla="*/ 3089953 w 5372098"/>
              <a:gd name="connsiteY1673" fmla="*/ 6585645 h 6857999"/>
              <a:gd name="connsiteX1674" fmla="*/ 3091948 w 5372098"/>
              <a:gd name="connsiteY1674" fmla="*/ 6580163 h 6857999"/>
              <a:gd name="connsiteX1675" fmla="*/ 3095440 w 5372098"/>
              <a:gd name="connsiteY1675" fmla="*/ 6575678 h 6857999"/>
              <a:gd name="connsiteX1676" fmla="*/ 3099919 w 5372098"/>
              <a:gd name="connsiteY1676" fmla="*/ 6570695 h 6857999"/>
              <a:gd name="connsiteX1677" fmla="*/ 3105899 w 5372098"/>
              <a:gd name="connsiteY1677" fmla="*/ 6565712 h 6857999"/>
              <a:gd name="connsiteX1678" fmla="*/ 3100418 w 5372098"/>
              <a:gd name="connsiteY1678" fmla="*/ 6556742 h 6857999"/>
              <a:gd name="connsiteX1679" fmla="*/ 3095440 w 5372098"/>
              <a:gd name="connsiteY1679" fmla="*/ 6548270 h 6857999"/>
              <a:gd name="connsiteX1680" fmla="*/ 3089953 w 5372098"/>
              <a:gd name="connsiteY1680" fmla="*/ 6540795 h 6857999"/>
              <a:gd name="connsiteX1681" fmla="*/ 3084473 w 5372098"/>
              <a:gd name="connsiteY1681" fmla="*/ 6533819 h 6857999"/>
              <a:gd name="connsiteX1682" fmla="*/ 3078495 w 5372098"/>
              <a:gd name="connsiteY1682" fmla="*/ 6527340 h 6857999"/>
              <a:gd name="connsiteX1683" fmla="*/ 3072513 w 5372098"/>
              <a:gd name="connsiteY1683" fmla="*/ 6521361 h 6857999"/>
              <a:gd name="connsiteX1684" fmla="*/ 3059561 w 5372098"/>
              <a:gd name="connsiteY1684" fmla="*/ 6509400 h 6857999"/>
              <a:gd name="connsiteX1685" fmla="*/ 3031157 w 5372098"/>
              <a:gd name="connsiteY1685" fmla="*/ 6485979 h 6857999"/>
              <a:gd name="connsiteX1686" fmla="*/ 3016206 w 5372098"/>
              <a:gd name="connsiteY1686" fmla="*/ 6472027 h 6857999"/>
              <a:gd name="connsiteX1687" fmla="*/ 3008231 w 5372098"/>
              <a:gd name="connsiteY1687" fmla="*/ 6464052 h 6857999"/>
              <a:gd name="connsiteX1688" fmla="*/ 3000259 w 5372098"/>
              <a:gd name="connsiteY1688" fmla="*/ 6455582 h 6857999"/>
              <a:gd name="connsiteX1689" fmla="*/ 2996772 w 5372098"/>
              <a:gd name="connsiteY1689" fmla="*/ 6458073 h 6857999"/>
              <a:gd name="connsiteX1690" fmla="*/ 2994278 w 5372098"/>
              <a:gd name="connsiteY1690" fmla="*/ 6460565 h 6857999"/>
              <a:gd name="connsiteX1691" fmla="*/ 2992287 w 5372098"/>
              <a:gd name="connsiteY1691" fmla="*/ 6463056 h 6857999"/>
              <a:gd name="connsiteX1692" fmla="*/ 2990795 w 5372098"/>
              <a:gd name="connsiteY1692" fmla="*/ 6465049 h 6857999"/>
              <a:gd name="connsiteX1693" fmla="*/ 2990293 w 5372098"/>
              <a:gd name="connsiteY1693" fmla="*/ 6467541 h 6857999"/>
              <a:gd name="connsiteX1694" fmla="*/ 2989298 w 5372098"/>
              <a:gd name="connsiteY1694" fmla="*/ 6470033 h 6857999"/>
              <a:gd name="connsiteX1695" fmla="*/ 2989298 w 5372098"/>
              <a:gd name="connsiteY1695" fmla="*/ 6475016 h 6857999"/>
              <a:gd name="connsiteX1696" fmla="*/ 2989298 w 5372098"/>
              <a:gd name="connsiteY1696" fmla="*/ 6479500 h 6857999"/>
              <a:gd name="connsiteX1697" fmla="*/ 2988301 w 5372098"/>
              <a:gd name="connsiteY1697" fmla="*/ 6484982 h 6857999"/>
              <a:gd name="connsiteX1698" fmla="*/ 2987806 w 5372098"/>
              <a:gd name="connsiteY1698" fmla="*/ 6486976 h 6857999"/>
              <a:gd name="connsiteX1699" fmla="*/ 2986806 w 5372098"/>
              <a:gd name="connsiteY1699" fmla="*/ 6489468 h 6857999"/>
              <a:gd name="connsiteX1700" fmla="*/ 2984813 w 5372098"/>
              <a:gd name="connsiteY1700" fmla="*/ 6491461 h 6857999"/>
              <a:gd name="connsiteX1701" fmla="*/ 2981821 w 5372098"/>
              <a:gd name="connsiteY1701" fmla="*/ 6493952 h 6857999"/>
              <a:gd name="connsiteX1702" fmla="*/ 2977837 w 5372098"/>
              <a:gd name="connsiteY1702" fmla="*/ 6486478 h 6857999"/>
              <a:gd name="connsiteX1703" fmla="*/ 2975347 w 5372098"/>
              <a:gd name="connsiteY1703" fmla="*/ 6479500 h 6857999"/>
              <a:gd name="connsiteX1704" fmla="*/ 2973850 w 5372098"/>
              <a:gd name="connsiteY1704" fmla="*/ 6474020 h 6857999"/>
              <a:gd name="connsiteX1705" fmla="*/ 2973354 w 5372098"/>
              <a:gd name="connsiteY1705" fmla="*/ 6468040 h 6857999"/>
              <a:gd name="connsiteX1706" fmla="*/ 2974349 w 5372098"/>
              <a:gd name="connsiteY1706" fmla="*/ 6463555 h 6857999"/>
              <a:gd name="connsiteX1707" fmla="*/ 2976341 w 5372098"/>
              <a:gd name="connsiteY1707" fmla="*/ 6458572 h 6857999"/>
              <a:gd name="connsiteX1708" fmla="*/ 2978835 w 5372098"/>
              <a:gd name="connsiteY1708" fmla="*/ 6454585 h 6857999"/>
              <a:gd name="connsiteX1709" fmla="*/ 2980826 w 5372098"/>
              <a:gd name="connsiteY1709" fmla="*/ 6449601 h 6857999"/>
              <a:gd name="connsiteX1710" fmla="*/ 2986806 w 5372098"/>
              <a:gd name="connsiteY1710" fmla="*/ 6440631 h 6857999"/>
              <a:gd name="connsiteX1711" fmla="*/ 2989298 w 5372098"/>
              <a:gd name="connsiteY1711" fmla="*/ 6436146 h 6857999"/>
              <a:gd name="connsiteX1712" fmla="*/ 2991789 w 5372098"/>
              <a:gd name="connsiteY1712" fmla="*/ 6431163 h 6857999"/>
              <a:gd name="connsiteX1713" fmla="*/ 2992787 w 5372098"/>
              <a:gd name="connsiteY1713" fmla="*/ 6425184 h 6857999"/>
              <a:gd name="connsiteX1714" fmla="*/ 2993286 w 5372098"/>
              <a:gd name="connsiteY1714" fmla="*/ 6418705 h 6857999"/>
              <a:gd name="connsiteX1715" fmla="*/ 2993286 w 5372098"/>
              <a:gd name="connsiteY1715" fmla="*/ 6412228 h 6857999"/>
              <a:gd name="connsiteX1716" fmla="*/ 2991789 w 5372098"/>
              <a:gd name="connsiteY1716" fmla="*/ 6404254 h 6857999"/>
              <a:gd name="connsiteX1717" fmla="*/ 2988797 w 5372098"/>
              <a:gd name="connsiteY1717" fmla="*/ 6402260 h 6857999"/>
              <a:gd name="connsiteX1718" fmla="*/ 2986806 w 5372098"/>
              <a:gd name="connsiteY1718" fmla="*/ 6401264 h 6857999"/>
              <a:gd name="connsiteX1719" fmla="*/ 2984315 w 5372098"/>
              <a:gd name="connsiteY1719" fmla="*/ 6401264 h 6857999"/>
              <a:gd name="connsiteX1720" fmla="*/ 2981821 w 5372098"/>
              <a:gd name="connsiteY1720" fmla="*/ 6401763 h 6857999"/>
              <a:gd name="connsiteX1721" fmla="*/ 2979830 w 5372098"/>
              <a:gd name="connsiteY1721" fmla="*/ 6402759 h 6857999"/>
              <a:gd name="connsiteX1722" fmla="*/ 2977339 w 5372098"/>
              <a:gd name="connsiteY1722" fmla="*/ 6404254 h 6857999"/>
              <a:gd name="connsiteX1723" fmla="*/ 2973354 w 5372098"/>
              <a:gd name="connsiteY1723" fmla="*/ 6407243 h 6857999"/>
              <a:gd name="connsiteX1724" fmla="*/ 2968869 w 5372098"/>
              <a:gd name="connsiteY1724" fmla="*/ 6411231 h 6857999"/>
              <a:gd name="connsiteX1725" fmla="*/ 2964882 w 5372098"/>
              <a:gd name="connsiteY1725" fmla="*/ 6414719 h 6857999"/>
              <a:gd name="connsiteX1726" fmla="*/ 2962389 w 5372098"/>
              <a:gd name="connsiteY1726" fmla="*/ 6416214 h 6857999"/>
              <a:gd name="connsiteX1727" fmla="*/ 2960394 w 5372098"/>
              <a:gd name="connsiteY1727" fmla="*/ 6416712 h 6857999"/>
              <a:gd name="connsiteX1728" fmla="*/ 2957906 w 5372098"/>
              <a:gd name="connsiteY1728" fmla="*/ 6416712 h 6857999"/>
              <a:gd name="connsiteX1729" fmla="*/ 2955915 w 5372098"/>
              <a:gd name="connsiteY1729" fmla="*/ 6416214 h 6857999"/>
              <a:gd name="connsiteX1730" fmla="*/ 2953417 w 5372098"/>
              <a:gd name="connsiteY1730" fmla="*/ 6410235 h 6857999"/>
              <a:gd name="connsiteX1731" fmla="*/ 2952921 w 5372098"/>
              <a:gd name="connsiteY1731" fmla="*/ 6404753 h 6857999"/>
              <a:gd name="connsiteX1732" fmla="*/ 2952921 w 5372098"/>
              <a:gd name="connsiteY1732" fmla="*/ 6398773 h 6857999"/>
              <a:gd name="connsiteX1733" fmla="*/ 2953918 w 5372098"/>
              <a:gd name="connsiteY1733" fmla="*/ 6393291 h 6857999"/>
              <a:gd name="connsiteX1734" fmla="*/ 2955915 w 5372098"/>
              <a:gd name="connsiteY1734" fmla="*/ 6387311 h 6857999"/>
              <a:gd name="connsiteX1735" fmla="*/ 2958401 w 5372098"/>
              <a:gd name="connsiteY1735" fmla="*/ 6382328 h 6857999"/>
              <a:gd name="connsiteX1736" fmla="*/ 2962389 w 5372098"/>
              <a:gd name="connsiteY1736" fmla="*/ 6376347 h 6857999"/>
              <a:gd name="connsiteX1737" fmla="*/ 2967872 w 5372098"/>
              <a:gd name="connsiteY1737" fmla="*/ 6370867 h 6857999"/>
              <a:gd name="connsiteX1738" fmla="*/ 2964882 w 5372098"/>
              <a:gd name="connsiteY1738" fmla="*/ 6368874 h 6857999"/>
              <a:gd name="connsiteX1739" fmla="*/ 2961893 w 5372098"/>
              <a:gd name="connsiteY1739" fmla="*/ 6368374 h 6857999"/>
              <a:gd name="connsiteX1740" fmla="*/ 2958901 w 5372098"/>
              <a:gd name="connsiteY1740" fmla="*/ 6368374 h 6857999"/>
              <a:gd name="connsiteX1741" fmla="*/ 2956409 w 5372098"/>
              <a:gd name="connsiteY1741" fmla="*/ 6369870 h 6857999"/>
              <a:gd name="connsiteX1742" fmla="*/ 2953918 w 5372098"/>
              <a:gd name="connsiteY1742" fmla="*/ 6371364 h 6857999"/>
              <a:gd name="connsiteX1743" fmla="*/ 2950930 w 5372098"/>
              <a:gd name="connsiteY1743" fmla="*/ 6372860 h 6857999"/>
              <a:gd name="connsiteX1744" fmla="*/ 2946441 w 5372098"/>
              <a:gd name="connsiteY1744" fmla="*/ 6378340 h 6857999"/>
              <a:gd name="connsiteX1745" fmla="*/ 2941959 w 5372098"/>
              <a:gd name="connsiteY1745" fmla="*/ 6383325 h 6857999"/>
              <a:gd name="connsiteX1746" fmla="*/ 2939465 w 5372098"/>
              <a:gd name="connsiteY1746" fmla="*/ 6385816 h 6857999"/>
              <a:gd name="connsiteX1747" fmla="*/ 2936977 w 5372098"/>
              <a:gd name="connsiteY1747" fmla="*/ 6387809 h 6857999"/>
              <a:gd name="connsiteX1748" fmla="*/ 2934487 w 5372098"/>
              <a:gd name="connsiteY1748" fmla="*/ 6389305 h 6857999"/>
              <a:gd name="connsiteX1749" fmla="*/ 2931497 w 5372098"/>
              <a:gd name="connsiteY1749" fmla="*/ 6389802 h 6857999"/>
              <a:gd name="connsiteX1750" fmla="*/ 2929003 w 5372098"/>
              <a:gd name="connsiteY1750" fmla="*/ 6389802 h 6857999"/>
              <a:gd name="connsiteX1751" fmla="*/ 2926013 w 5372098"/>
              <a:gd name="connsiteY1751" fmla="*/ 6389305 h 6857999"/>
              <a:gd name="connsiteX1752" fmla="*/ 2918041 w 5372098"/>
              <a:gd name="connsiteY1752" fmla="*/ 6379339 h 6857999"/>
              <a:gd name="connsiteX1753" fmla="*/ 2911065 w 5372098"/>
              <a:gd name="connsiteY1753" fmla="*/ 6371863 h 6857999"/>
              <a:gd name="connsiteX1754" fmla="*/ 2902095 w 5372098"/>
              <a:gd name="connsiteY1754" fmla="*/ 6362892 h 6857999"/>
              <a:gd name="connsiteX1755" fmla="*/ 2898608 w 5372098"/>
              <a:gd name="connsiteY1755" fmla="*/ 6358906 h 6857999"/>
              <a:gd name="connsiteX1756" fmla="*/ 2895119 w 5372098"/>
              <a:gd name="connsiteY1756" fmla="*/ 6354920 h 6857999"/>
              <a:gd name="connsiteX1757" fmla="*/ 2891631 w 5372098"/>
              <a:gd name="connsiteY1757" fmla="*/ 6349439 h 6857999"/>
              <a:gd name="connsiteX1758" fmla="*/ 2887146 w 5372098"/>
              <a:gd name="connsiteY1758" fmla="*/ 6341964 h 6857999"/>
              <a:gd name="connsiteX1759" fmla="*/ 2874193 w 5372098"/>
              <a:gd name="connsiteY1759" fmla="*/ 6338974 h 6857999"/>
              <a:gd name="connsiteX1760" fmla="*/ 2861233 w 5372098"/>
              <a:gd name="connsiteY1760" fmla="*/ 6336981 h 6857999"/>
              <a:gd name="connsiteX1761" fmla="*/ 2848776 w 5372098"/>
              <a:gd name="connsiteY1761" fmla="*/ 6335984 h 6857999"/>
              <a:gd name="connsiteX1762" fmla="*/ 2835323 w 5372098"/>
              <a:gd name="connsiteY1762" fmla="*/ 6336482 h 6857999"/>
              <a:gd name="connsiteX1763" fmla="*/ 2822866 w 5372098"/>
              <a:gd name="connsiteY1763" fmla="*/ 6337478 h 6857999"/>
              <a:gd name="connsiteX1764" fmla="*/ 2810410 w 5372098"/>
              <a:gd name="connsiteY1764" fmla="*/ 6339971 h 6857999"/>
              <a:gd name="connsiteX1765" fmla="*/ 2797452 w 5372098"/>
              <a:gd name="connsiteY1765" fmla="*/ 6342960 h 6857999"/>
              <a:gd name="connsiteX1766" fmla="*/ 2784996 w 5372098"/>
              <a:gd name="connsiteY1766" fmla="*/ 6346947 h 6857999"/>
              <a:gd name="connsiteX1767" fmla="*/ 2773035 w 5372098"/>
              <a:gd name="connsiteY1767" fmla="*/ 6350933 h 6857999"/>
              <a:gd name="connsiteX1768" fmla="*/ 2761077 w 5372098"/>
              <a:gd name="connsiteY1768" fmla="*/ 6355419 h 6857999"/>
              <a:gd name="connsiteX1769" fmla="*/ 2749120 w 5372098"/>
              <a:gd name="connsiteY1769" fmla="*/ 6360402 h 6857999"/>
              <a:gd name="connsiteX1770" fmla="*/ 2737658 w 5372098"/>
              <a:gd name="connsiteY1770" fmla="*/ 6366381 h 6857999"/>
              <a:gd name="connsiteX1771" fmla="*/ 2715731 w 5372098"/>
              <a:gd name="connsiteY1771" fmla="*/ 6377843 h 6857999"/>
              <a:gd name="connsiteX1772" fmla="*/ 2695801 w 5372098"/>
              <a:gd name="connsiteY1772" fmla="*/ 6389305 h 6857999"/>
              <a:gd name="connsiteX1773" fmla="*/ 2690317 w 5372098"/>
              <a:gd name="connsiteY1773" fmla="*/ 6381829 h 6857999"/>
              <a:gd name="connsiteX1774" fmla="*/ 2685835 w 5372098"/>
              <a:gd name="connsiteY1774" fmla="*/ 6374354 h 6857999"/>
              <a:gd name="connsiteX1775" fmla="*/ 2681849 w 5372098"/>
              <a:gd name="connsiteY1775" fmla="*/ 6367378 h 6857999"/>
              <a:gd name="connsiteX1776" fmla="*/ 2677360 w 5372098"/>
              <a:gd name="connsiteY1776" fmla="*/ 6361398 h 6857999"/>
              <a:gd name="connsiteX1777" fmla="*/ 2675869 w 5372098"/>
              <a:gd name="connsiteY1777" fmla="*/ 6359903 h 6857999"/>
              <a:gd name="connsiteX1778" fmla="*/ 2673375 w 5372098"/>
              <a:gd name="connsiteY1778" fmla="*/ 6358906 h 6857999"/>
              <a:gd name="connsiteX1779" fmla="*/ 2670885 w 5372098"/>
              <a:gd name="connsiteY1779" fmla="*/ 6358408 h 6857999"/>
              <a:gd name="connsiteX1780" fmla="*/ 2668391 w 5372098"/>
              <a:gd name="connsiteY1780" fmla="*/ 6358906 h 6857999"/>
              <a:gd name="connsiteX1781" fmla="*/ 2665404 w 5372098"/>
              <a:gd name="connsiteY1781" fmla="*/ 6360402 h 6857999"/>
              <a:gd name="connsiteX1782" fmla="*/ 2662413 w 5372098"/>
              <a:gd name="connsiteY1782" fmla="*/ 6362892 h 6857999"/>
              <a:gd name="connsiteX1783" fmla="*/ 2658927 w 5372098"/>
              <a:gd name="connsiteY1783" fmla="*/ 6366880 h 6857999"/>
              <a:gd name="connsiteX1784" fmla="*/ 2655439 w 5372098"/>
              <a:gd name="connsiteY1784" fmla="*/ 6372361 h 6857999"/>
              <a:gd name="connsiteX1785" fmla="*/ 2647465 w 5372098"/>
              <a:gd name="connsiteY1785" fmla="*/ 6364388 h 6857999"/>
              <a:gd name="connsiteX1786" fmla="*/ 2638995 w 5372098"/>
              <a:gd name="connsiteY1786" fmla="*/ 6355916 h 6857999"/>
              <a:gd name="connsiteX1787" fmla="*/ 2630024 w 5372098"/>
              <a:gd name="connsiteY1787" fmla="*/ 6347444 h 6857999"/>
              <a:gd name="connsiteX1788" fmla="*/ 2621552 w 5372098"/>
              <a:gd name="connsiteY1788" fmla="*/ 6339472 h 6857999"/>
              <a:gd name="connsiteX1789" fmla="*/ 2619061 w 5372098"/>
              <a:gd name="connsiteY1789" fmla="*/ 6335485 h 6857999"/>
              <a:gd name="connsiteX1790" fmla="*/ 2617067 w 5372098"/>
              <a:gd name="connsiteY1790" fmla="*/ 6331996 h 6857999"/>
              <a:gd name="connsiteX1791" fmla="*/ 2616071 w 5372098"/>
              <a:gd name="connsiteY1791" fmla="*/ 6329006 h 6857999"/>
              <a:gd name="connsiteX1792" fmla="*/ 2616071 w 5372098"/>
              <a:gd name="connsiteY1792" fmla="*/ 6326516 h 6857999"/>
              <a:gd name="connsiteX1793" fmla="*/ 2616071 w 5372098"/>
              <a:gd name="connsiteY1793" fmla="*/ 6326017 h 6857999"/>
              <a:gd name="connsiteX1794" fmla="*/ 2617067 w 5372098"/>
              <a:gd name="connsiteY1794" fmla="*/ 6325020 h 6857999"/>
              <a:gd name="connsiteX1795" fmla="*/ 2620059 w 5372098"/>
              <a:gd name="connsiteY1795" fmla="*/ 6324023 h 6857999"/>
              <a:gd name="connsiteX1796" fmla="*/ 2624043 w 5372098"/>
              <a:gd name="connsiteY1796" fmla="*/ 6323027 h 6857999"/>
              <a:gd name="connsiteX1797" fmla="*/ 2630520 w 5372098"/>
              <a:gd name="connsiteY1797" fmla="*/ 6324023 h 6857999"/>
              <a:gd name="connsiteX1798" fmla="*/ 2625039 w 5372098"/>
              <a:gd name="connsiteY1798" fmla="*/ 6321034 h 6857999"/>
              <a:gd name="connsiteX1799" fmla="*/ 2621056 w 5372098"/>
              <a:gd name="connsiteY1799" fmla="*/ 6319041 h 6857999"/>
              <a:gd name="connsiteX1800" fmla="*/ 2617569 w 5372098"/>
              <a:gd name="connsiteY1800" fmla="*/ 6318044 h 6857999"/>
              <a:gd name="connsiteX1801" fmla="*/ 2615571 w 5372098"/>
              <a:gd name="connsiteY1801" fmla="*/ 6317545 h 6857999"/>
              <a:gd name="connsiteX1802" fmla="*/ 2613083 w 5372098"/>
              <a:gd name="connsiteY1802" fmla="*/ 6318044 h 6857999"/>
              <a:gd name="connsiteX1803" fmla="*/ 2611586 w 5372098"/>
              <a:gd name="connsiteY1803" fmla="*/ 6319041 h 6857999"/>
              <a:gd name="connsiteX1804" fmla="*/ 2610090 w 5372098"/>
              <a:gd name="connsiteY1804" fmla="*/ 6321034 h 6857999"/>
              <a:gd name="connsiteX1805" fmla="*/ 2609095 w 5372098"/>
              <a:gd name="connsiteY1805" fmla="*/ 6322529 h 6857999"/>
              <a:gd name="connsiteX1806" fmla="*/ 2607603 w 5372098"/>
              <a:gd name="connsiteY1806" fmla="*/ 6326516 h 6857999"/>
              <a:gd name="connsiteX1807" fmla="*/ 2606107 w 5372098"/>
              <a:gd name="connsiteY1807" fmla="*/ 6329006 h 6857999"/>
              <a:gd name="connsiteX1808" fmla="*/ 2604610 w 5372098"/>
              <a:gd name="connsiteY1808" fmla="*/ 6330502 h 6857999"/>
              <a:gd name="connsiteX1809" fmla="*/ 2603117 w 5372098"/>
              <a:gd name="connsiteY1809" fmla="*/ 6331996 h 6857999"/>
              <a:gd name="connsiteX1810" fmla="*/ 2600127 w 5372098"/>
              <a:gd name="connsiteY1810" fmla="*/ 6332993 h 6857999"/>
              <a:gd name="connsiteX1811" fmla="*/ 2597139 w 5372098"/>
              <a:gd name="connsiteY1811" fmla="*/ 6333492 h 6857999"/>
              <a:gd name="connsiteX1812" fmla="*/ 2593151 w 5372098"/>
              <a:gd name="connsiteY1812" fmla="*/ 6333492 h 6857999"/>
              <a:gd name="connsiteX1813" fmla="*/ 2592153 w 5372098"/>
              <a:gd name="connsiteY1813" fmla="*/ 6329006 h 6857999"/>
              <a:gd name="connsiteX1814" fmla="*/ 2591654 w 5372098"/>
              <a:gd name="connsiteY1814" fmla="*/ 6325020 h 6857999"/>
              <a:gd name="connsiteX1815" fmla="*/ 2592153 w 5372098"/>
              <a:gd name="connsiteY1815" fmla="*/ 6317047 h 6857999"/>
              <a:gd name="connsiteX1816" fmla="*/ 2594148 w 5372098"/>
              <a:gd name="connsiteY1816" fmla="*/ 6301100 h 6857999"/>
              <a:gd name="connsiteX1817" fmla="*/ 2594642 w 5372098"/>
              <a:gd name="connsiteY1817" fmla="*/ 6292131 h 6857999"/>
              <a:gd name="connsiteX1818" fmla="*/ 2594642 w 5372098"/>
              <a:gd name="connsiteY1818" fmla="*/ 6288144 h 6857999"/>
              <a:gd name="connsiteX1819" fmla="*/ 2594148 w 5372098"/>
              <a:gd name="connsiteY1819" fmla="*/ 6284158 h 6857999"/>
              <a:gd name="connsiteX1820" fmla="*/ 2593151 w 5372098"/>
              <a:gd name="connsiteY1820" fmla="*/ 6280172 h 6857999"/>
              <a:gd name="connsiteX1821" fmla="*/ 2591654 w 5372098"/>
              <a:gd name="connsiteY1821" fmla="*/ 6275686 h 6857999"/>
              <a:gd name="connsiteX1822" fmla="*/ 2588666 w 5372098"/>
              <a:gd name="connsiteY1822" fmla="*/ 6271201 h 6857999"/>
              <a:gd name="connsiteX1823" fmla="*/ 2585177 w 5372098"/>
              <a:gd name="connsiteY1823" fmla="*/ 6267214 h 6857999"/>
              <a:gd name="connsiteX1824" fmla="*/ 2581690 w 5372098"/>
              <a:gd name="connsiteY1824" fmla="*/ 6264224 h 6857999"/>
              <a:gd name="connsiteX1825" fmla="*/ 2578700 w 5372098"/>
              <a:gd name="connsiteY1825" fmla="*/ 6262730 h 6857999"/>
              <a:gd name="connsiteX1826" fmla="*/ 2576705 w 5372098"/>
              <a:gd name="connsiteY1826" fmla="*/ 6262231 h 6857999"/>
              <a:gd name="connsiteX1827" fmla="*/ 2574215 w 5372098"/>
              <a:gd name="connsiteY1827" fmla="*/ 6262730 h 6857999"/>
              <a:gd name="connsiteX1828" fmla="*/ 2572719 w 5372098"/>
              <a:gd name="connsiteY1828" fmla="*/ 6263727 h 6857999"/>
              <a:gd name="connsiteX1829" fmla="*/ 2570727 w 5372098"/>
              <a:gd name="connsiteY1829" fmla="*/ 6265221 h 6857999"/>
              <a:gd name="connsiteX1830" fmla="*/ 2570227 w 5372098"/>
              <a:gd name="connsiteY1830" fmla="*/ 6267713 h 6857999"/>
              <a:gd name="connsiteX1831" fmla="*/ 2569233 w 5372098"/>
              <a:gd name="connsiteY1831" fmla="*/ 6270703 h 6857999"/>
              <a:gd name="connsiteX1832" fmla="*/ 2569233 w 5372098"/>
              <a:gd name="connsiteY1832" fmla="*/ 6273693 h 6857999"/>
              <a:gd name="connsiteX1833" fmla="*/ 2568734 w 5372098"/>
              <a:gd name="connsiteY1833" fmla="*/ 6276185 h 6857999"/>
              <a:gd name="connsiteX1834" fmla="*/ 2569729 w 5372098"/>
              <a:gd name="connsiteY1834" fmla="*/ 6282662 h 6857999"/>
              <a:gd name="connsiteX1835" fmla="*/ 2570227 w 5372098"/>
              <a:gd name="connsiteY1835" fmla="*/ 6285652 h 6857999"/>
              <a:gd name="connsiteX1836" fmla="*/ 2571724 w 5372098"/>
              <a:gd name="connsiteY1836" fmla="*/ 6288144 h 6857999"/>
              <a:gd name="connsiteX1837" fmla="*/ 2573218 w 5372098"/>
              <a:gd name="connsiteY1837" fmla="*/ 6290637 h 6857999"/>
              <a:gd name="connsiteX1838" fmla="*/ 2575213 w 5372098"/>
              <a:gd name="connsiteY1838" fmla="*/ 6292131 h 6857999"/>
              <a:gd name="connsiteX1839" fmla="*/ 2567737 w 5372098"/>
              <a:gd name="connsiteY1839" fmla="*/ 6288144 h 6857999"/>
              <a:gd name="connsiteX1840" fmla="*/ 2561260 w 5372098"/>
              <a:gd name="connsiteY1840" fmla="*/ 6284158 h 6857999"/>
              <a:gd name="connsiteX1841" fmla="*/ 2554779 w 5372098"/>
              <a:gd name="connsiteY1841" fmla="*/ 6279175 h 6857999"/>
              <a:gd name="connsiteX1842" fmla="*/ 2547802 w 5372098"/>
              <a:gd name="connsiteY1842" fmla="*/ 6272696 h 6857999"/>
              <a:gd name="connsiteX1843" fmla="*/ 2540826 w 5372098"/>
              <a:gd name="connsiteY1843" fmla="*/ 6265221 h 6857999"/>
              <a:gd name="connsiteX1844" fmla="*/ 2534352 w 5372098"/>
              <a:gd name="connsiteY1844" fmla="*/ 6256252 h 6857999"/>
              <a:gd name="connsiteX1845" fmla="*/ 2526877 w 5372098"/>
              <a:gd name="connsiteY1845" fmla="*/ 6245288 h 6857999"/>
              <a:gd name="connsiteX1846" fmla="*/ 2517906 w 5372098"/>
              <a:gd name="connsiteY1846" fmla="*/ 6232831 h 6857999"/>
              <a:gd name="connsiteX1847" fmla="*/ 2519904 w 5372098"/>
              <a:gd name="connsiteY1847" fmla="*/ 6239807 h 6857999"/>
              <a:gd name="connsiteX1848" fmla="*/ 2520897 w 5372098"/>
              <a:gd name="connsiteY1848" fmla="*/ 6245288 h 6857999"/>
              <a:gd name="connsiteX1849" fmla="*/ 2520897 w 5372098"/>
              <a:gd name="connsiteY1849" fmla="*/ 6249276 h 6857999"/>
              <a:gd name="connsiteX1850" fmla="*/ 2520397 w 5372098"/>
              <a:gd name="connsiteY1850" fmla="*/ 6251766 h 6857999"/>
              <a:gd name="connsiteX1851" fmla="*/ 2519401 w 5372098"/>
              <a:gd name="connsiteY1851" fmla="*/ 6252763 h 6857999"/>
              <a:gd name="connsiteX1852" fmla="*/ 2517410 w 5372098"/>
              <a:gd name="connsiteY1852" fmla="*/ 6253262 h 6857999"/>
              <a:gd name="connsiteX1853" fmla="*/ 2515914 w 5372098"/>
              <a:gd name="connsiteY1853" fmla="*/ 6252265 h 6857999"/>
              <a:gd name="connsiteX1854" fmla="*/ 2513423 w 5372098"/>
              <a:gd name="connsiteY1854" fmla="*/ 6249773 h 6857999"/>
              <a:gd name="connsiteX1855" fmla="*/ 2511430 w 5372098"/>
              <a:gd name="connsiteY1855" fmla="*/ 6247780 h 6857999"/>
              <a:gd name="connsiteX1856" fmla="*/ 2508935 w 5372098"/>
              <a:gd name="connsiteY1856" fmla="*/ 6244291 h 6857999"/>
              <a:gd name="connsiteX1857" fmla="*/ 2506447 w 5372098"/>
              <a:gd name="connsiteY1857" fmla="*/ 6240305 h 6857999"/>
              <a:gd name="connsiteX1858" fmla="*/ 2504953 w 5372098"/>
              <a:gd name="connsiteY1858" fmla="*/ 6235821 h 6857999"/>
              <a:gd name="connsiteX1859" fmla="*/ 2503953 w 5372098"/>
              <a:gd name="connsiteY1859" fmla="*/ 6230836 h 6857999"/>
              <a:gd name="connsiteX1860" fmla="*/ 2503457 w 5372098"/>
              <a:gd name="connsiteY1860" fmla="*/ 6226352 h 6857999"/>
              <a:gd name="connsiteX1861" fmla="*/ 2503457 w 5372098"/>
              <a:gd name="connsiteY1861" fmla="*/ 6221867 h 6857999"/>
              <a:gd name="connsiteX1862" fmla="*/ 2503953 w 5372098"/>
              <a:gd name="connsiteY1862" fmla="*/ 6217383 h 6857999"/>
              <a:gd name="connsiteX1863" fmla="*/ 2498473 w 5372098"/>
              <a:gd name="connsiteY1863" fmla="*/ 6216884 h 6857999"/>
              <a:gd name="connsiteX1864" fmla="*/ 2492989 w 5372098"/>
              <a:gd name="connsiteY1864" fmla="*/ 6216385 h 6857999"/>
              <a:gd name="connsiteX1865" fmla="*/ 2487011 w 5372098"/>
              <a:gd name="connsiteY1865" fmla="*/ 6215388 h 6857999"/>
              <a:gd name="connsiteX1866" fmla="*/ 2481531 w 5372098"/>
              <a:gd name="connsiteY1866" fmla="*/ 6214391 h 6857999"/>
              <a:gd name="connsiteX1867" fmla="*/ 2478543 w 5372098"/>
              <a:gd name="connsiteY1867" fmla="*/ 6213395 h 6857999"/>
              <a:gd name="connsiteX1868" fmla="*/ 2475550 w 5372098"/>
              <a:gd name="connsiteY1868" fmla="*/ 6211402 h 6857999"/>
              <a:gd name="connsiteX1869" fmla="*/ 2473062 w 5372098"/>
              <a:gd name="connsiteY1869" fmla="*/ 6209908 h 6857999"/>
              <a:gd name="connsiteX1870" fmla="*/ 2470069 w 5372098"/>
              <a:gd name="connsiteY1870" fmla="*/ 6207415 h 6857999"/>
              <a:gd name="connsiteX1871" fmla="*/ 2466583 w 5372098"/>
              <a:gd name="connsiteY1871" fmla="*/ 6203928 h 6857999"/>
              <a:gd name="connsiteX1872" fmla="*/ 2463595 w 5372098"/>
              <a:gd name="connsiteY1872" fmla="*/ 6200937 h 6857999"/>
              <a:gd name="connsiteX1873" fmla="*/ 2460103 w 5372098"/>
              <a:gd name="connsiteY1873" fmla="*/ 6195954 h 6857999"/>
              <a:gd name="connsiteX1874" fmla="*/ 2457613 w 5372098"/>
              <a:gd name="connsiteY1874" fmla="*/ 6191470 h 6857999"/>
              <a:gd name="connsiteX1875" fmla="*/ 2456619 w 5372098"/>
              <a:gd name="connsiteY1875" fmla="*/ 6197449 h 6857999"/>
              <a:gd name="connsiteX1876" fmla="*/ 2456619 w 5372098"/>
              <a:gd name="connsiteY1876" fmla="*/ 6201935 h 6857999"/>
              <a:gd name="connsiteX1877" fmla="*/ 2457613 w 5372098"/>
              <a:gd name="connsiteY1877" fmla="*/ 6206419 h 6857999"/>
              <a:gd name="connsiteX1878" fmla="*/ 2458611 w 5372098"/>
              <a:gd name="connsiteY1878" fmla="*/ 6210405 h 6857999"/>
              <a:gd name="connsiteX1879" fmla="*/ 2461101 w 5372098"/>
              <a:gd name="connsiteY1879" fmla="*/ 6214391 h 6857999"/>
              <a:gd name="connsiteX1880" fmla="*/ 2463093 w 5372098"/>
              <a:gd name="connsiteY1880" fmla="*/ 6217880 h 6857999"/>
              <a:gd name="connsiteX1881" fmla="*/ 2466583 w 5372098"/>
              <a:gd name="connsiteY1881" fmla="*/ 6221369 h 6857999"/>
              <a:gd name="connsiteX1882" fmla="*/ 2470069 w 5372098"/>
              <a:gd name="connsiteY1882" fmla="*/ 6224359 h 6857999"/>
              <a:gd name="connsiteX1883" fmla="*/ 2478042 w 5372098"/>
              <a:gd name="connsiteY1883" fmla="*/ 6230836 h 6857999"/>
              <a:gd name="connsiteX1884" fmla="*/ 2487011 w 5372098"/>
              <a:gd name="connsiteY1884" fmla="*/ 6238311 h 6857999"/>
              <a:gd name="connsiteX1885" fmla="*/ 2497478 w 5372098"/>
              <a:gd name="connsiteY1885" fmla="*/ 6247282 h 6857999"/>
              <a:gd name="connsiteX1886" fmla="*/ 2502461 w 5372098"/>
              <a:gd name="connsiteY1886" fmla="*/ 6252265 h 6857999"/>
              <a:gd name="connsiteX1887" fmla="*/ 2507940 w 5372098"/>
              <a:gd name="connsiteY1887" fmla="*/ 6257746 h 6857999"/>
              <a:gd name="connsiteX1888" fmla="*/ 2502461 w 5372098"/>
              <a:gd name="connsiteY1888" fmla="*/ 6257248 h 6857999"/>
              <a:gd name="connsiteX1889" fmla="*/ 2498473 w 5372098"/>
              <a:gd name="connsiteY1889" fmla="*/ 6257248 h 6857999"/>
              <a:gd name="connsiteX1890" fmla="*/ 2495979 w 5372098"/>
              <a:gd name="connsiteY1890" fmla="*/ 6258742 h 6857999"/>
              <a:gd name="connsiteX1891" fmla="*/ 2493987 w 5372098"/>
              <a:gd name="connsiteY1891" fmla="*/ 6260238 h 6857999"/>
              <a:gd name="connsiteX1892" fmla="*/ 2492989 w 5372098"/>
              <a:gd name="connsiteY1892" fmla="*/ 6262730 h 6857999"/>
              <a:gd name="connsiteX1893" fmla="*/ 2492495 w 5372098"/>
              <a:gd name="connsiteY1893" fmla="*/ 6265221 h 6857999"/>
              <a:gd name="connsiteX1894" fmla="*/ 2492495 w 5372098"/>
              <a:gd name="connsiteY1894" fmla="*/ 6268211 h 6857999"/>
              <a:gd name="connsiteX1895" fmla="*/ 2492989 w 5372098"/>
              <a:gd name="connsiteY1895" fmla="*/ 6271700 h 6857999"/>
              <a:gd name="connsiteX1896" fmla="*/ 2495979 w 5372098"/>
              <a:gd name="connsiteY1896" fmla="*/ 6279673 h 6857999"/>
              <a:gd name="connsiteX1897" fmla="*/ 2499471 w 5372098"/>
              <a:gd name="connsiteY1897" fmla="*/ 6288144 h 6857999"/>
              <a:gd name="connsiteX1898" fmla="*/ 2502461 w 5372098"/>
              <a:gd name="connsiteY1898" fmla="*/ 6296117 h 6857999"/>
              <a:gd name="connsiteX1899" fmla="*/ 2505948 w 5372098"/>
              <a:gd name="connsiteY1899" fmla="*/ 6304589 h 6857999"/>
              <a:gd name="connsiteX1900" fmla="*/ 2503953 w 5372098"/>
              <a:gd name="connsiteY1900" fmla="*/ 6306582 h 6857999"/>
              <a:gd name="connsiteX1901" fmla="*/ 2501466 w 5372098"/>
              <a:gd name="connsiteY1901" fmla="*/ 6308575 h 6857999"/>
              <a:gd name="connsiteX1902" fmla="*/ 2499471 w 5372098"/>
              <a:gd name="connsiteY1902" fmla="*/ 6309075 h 6857999"/>
              <a:gd name="connsiteX1903" fmla="*/ 2496977 w 5372098"/>
              <a:gd name="connsiteY1903" fmla="*/ 6309075 h 6857999"/>
              <a:gd name="connsiteX1904" fmla="*/ 2493987 w 5372098"/>
              <a:gd name="connsiteY1904" fmla="*/ 6307579 h 6857999"/>
              <a:gd name="connsiteX1905" fmla="*/ 2491996 w 5372098"/>
              <a:gd name="connsiteY1905" fmla="*/ 6306582 h 6857999"/>
              <a:gd name="connsiteX1906" fmla="*/ 2486515 w 5372098"/>
              <a:gd name="connsiteY1906" fmla="*/ 6303592 h 6857999"/>
              <a:gd name="connsiteX1907" fmla="*/ 2481531 w 5372098"/>
              <a:gd name="connsiteY1907" fmla="*/ 6300603 h 6857999"/>
              <a:gd name="connsiteX1908" fmla="*/ 2476549 w 5372098"/>
              <a:gd name="connsiteY1908" fmla="*/ 6297613 h 6857999"/>
              <a:gd name="connsiteX1909" fmla="*/ 2474057 w 5372098"/>
              <a:gd name="connsiteY1909" fmla="*/ 6297114 h 6857999"/>
              <a:gd name="connsiteX1910" fmla="*/ 2471565 w 5372098"/>
              <a:gd name="connsiteY1910" fmla="*/ 6297114 h 6857999"/>
              <a:gd name="connsiteX1911" fmla="*/ 2469570 w 5372098"/>
              <a:gd name="connsiteY1911" fmla="*/ 6297613 h 6857999"/>
              <a:gd name="connsiteX1912" fmla="*/ 2467083 w 5372098"/>
              <a:gd name="connsiteY1912" fmla="*/ 6299107 h 6857999"/>
              <a:gd name="connsiteX1913" fmla="*/ 2469570 w 5372098"/>
              <a:gd name="connsiteY1913" fmla="*/ 6291633 h 6857999"/>
              <a:gd name="connsiteX1914" fmla="*/ 2470568 w 5372098"/>
              <a:gd name="connsiteY1914" fmla="*/ 6286151 h 6857999"/>
              <a:gd name="connsiteX1915" fmla="*/ 2470568 w 5372098"/>
              <a:gd name="connsiteY1915" fmla="*/ 6281666 h 6857999"/>
              <a:gd name="connsiteX1916" fmla="*/ 2470069 w 5372098"/>
              <a:gd name="connsiteY1916" fmla="*/ 6278178 h 6857999"/>
              <a:gd name="connsiteX1917" fmla="*/ 2469074 w 5372098"/>
              <a:gd name="connsiteY1917" fmla="*/ 6275187 h 6857999"/>
              <a:gd name="connsiteX1918" fmla="*/ 2467083 w 5372098"/>
              <a:gd name="connsiteY1918" fmla="*/ 6273693 h 6857999"/>
              <a:gd name="connsiteX1919" fmla="*/ 2465085 w 5372098"/>
              <a:gd name="connsiteY1919" fmla="*/ 6271700 h 6857999"/>
              <a:gd name="connsiteX1920" fmla="*/ 2462095 w 5372098"/>
              <a:gd name="connsiteY1920" fmla="*/ 6270703 h 6857999"/>
              <a:gd name="connsiteX1921" fmla="*/ 2456619 w 5372098"/>
              <a:gd name="connsiteY1921" fmla="*/ 6268211 h 6857999"/>
              <a:gd name="connsiteX1922" fmla="*/ 2454624 w 5372098"/>
              <a:gd name="connsiteY1922" fmla="*/ 6266218 h 6857999"/>
              <a:gd name="connsiteX1923" fmla="*/ 2452131 w 5372098"/>
              <a:gd name="connsiteY1923" fmla="*/ 6263727 h 6857999"/>
              <a:gd name="connsiteX1924" fmla="*/ 2450636 w 5372098"/>
              <a:gd name="connsiteY1924" fmla="*/ 6260238 h 6857999"/>
              <a:gd name="connsiteX1925" fmla="*/ 2449638 w 5372098"/>
              <a:gd name="connsiteY1925" fmla="*/ 6256252 h 6857999"/>
              <a:gd name="connsiteX1926" fmla="*/ 2448645 w 5372098"/>
              <a:gd name="connsiteY1926" fmla="*/ 6250770 h 6857999"/>
              <a:gd name="connsiteX1927" fmla="*/ 2449638 w 5372098"/>
              <a:gd name="connsiteY1927" fmla="*/ 6243294 h 6857999"/>
              <a:gd name="connsiteX1928" fmla="*/ 2443163 w 5372098"/>
              <a:gd name="connsiteY1928" fmla="*/ 6245787 h 6857999"/>
              <a:gd name="connsiteX1929" fmla="*/ 2438679 w 5372098"/>
              <a:gd name="connsiteY1929" fmla="*/ 6247780 h 6857999"/>
              <a:gd name="connsiteX1930" fmla="*/ 2433693 w 5372098"/>
              <a:gd name="connsiteY1930" fmla="*/ 6248279 h 6857999"/>
              <a:gd name="connsiteX1931" fmla="*/ 2430706 w 5372098"/>
              <a:gd name="connsiteY1931" fmla="*/ 6248776 h 6857999"/>
              <a:gd name="connsiteX1932" fmla="*/ 2427716 w 5372098"/>
              <a:gd name="connsiteY1932" fmla="*/ 6248279 h 6857999"/>
              <a:gd name="connsiteX1933" fmla="*/ 2425225 w 5372098"/>
              <a:gd name="connsiteY1933" fmla="*/ 6247780 h 6857999"/>
              <a:gd name="connsiteX1934" fmla="*/ 2420740 w 5372098"/>
              <a:gd name="connsiteY1934" fmla="*/ 6245288 h 6857999"/>
              <a:gd name="connsiteX1935" fmla="*/ 2415755 w 5372098"/>
              <a:gd name="connsiteY1935" fmla="*/ 6243793 h 6857999"/>
              <a:gd name="connsiteX1936" fmla="*/ 2412265 w 5372098"/>
              <a:gd name="connsiteY1936" fmla="*/ 6242298 h 6857999"/>
              <a:gd name="connsiteX1937" fmla="*/ 2408782 w 5372098"/>
              <a:gd name="connsiteY1937" fmla="*/ 6242298 h 6857999"/>
              <a:gd name="connsiteX1938" fmla="*/ 2404294 w 5372098"/>
              <a:gd name="connsiteY1938" fmla="*/ 6242298 h 6857999"/>
              <a:gd name="connsiteX1939" fmla="*/ 2398813 w 5372098"/>
              <a:gd name="connsiteY1939" fmla="*/ 6243294 h 6857999"/>
              <a:gd name="connsiteX1940" fmla="*/ 2392832 w 5372098"/>
              <a:gd name="connsiteY1940" fmla="*/ 6244790 h 6857999"/>
              <a:gd name="connsiteX1941" fmla="*/ 2385360 w 5372098"/>
              <a:gd name="connsiteY1941" fmla="*/ 6247282 h 6857999"/>
              <a:gd name="connsiteX1942" fmla="*/ 2384861 w 5372098"/>
              <a:gd name="connsiteY1942" fmla="*/ 6249773 h 6857999"/>
              <a:gd name="connsiteX1943" fmla="*/ 2383866 w 5372098"/>
              <a:gd name="connsiteY1943" fmla="*/ 6252265 h 6857999"/>
              <a:gd name="connsiteX1944" fmla="*/ 2383866 w 5372098"/>
              <a:gd name="connsiteY1944" fmla="*/ 6257248 h 6857999"/>
              <a:gd name="connsiteX1945" fmla="*/ 2383866 w 5372098"/>
              <a:gd name="connsiteY1945" fmla="*/ 6259739 h 6857999"/>
              <a:gd name="connsiteX1946" fmla="*/ 2383365 w 5372098"/>
              <a:gd name="connsiteY1946" fmla="*/ 6262231 h 6857999"/>
              <a:gd name="connsiteX1947" fmla="*/ 2382370 w 5372098"/>
              <a:gd name="connsiteY1947" fmla="*/ 6264224 h 6857999"/>
              <a:gd name="connsiteX1948" fmla="*/ 2380875 w 5372098"/>
              <a:gd name="connsiteY1948" fmla="*/ 6266717 h 6857999"/>
              <a:gd name="connsiteX1949" fmla="*/ 2392336 w 5372098"/>
              <a:gd name="connsiteY1949" fmla="*/ 6269207 h 6857999"/>
              <a:gd name="connsiteX1950" fmla="*/ 2402301 w 5372098"/>
              <a:gd name="connsiteY1950" fmla="*/ 6273693 h 6857999"/>
              <a:gd name="connsiteX1951" fmla="*/ 2412265 w 5372098"/>
              <a:gd name="connsiteY1951" fmla="*/ 6278178 h 6857999"/>
              <a:gd name="connsiteX1952" fmla="*/ 2421239 w 5372098"/>
              <a:gd name="connsiteY1952" fmla="*/ 6282662 h 6857999"/>
              <a:gd name="connsiteX1953" fmla="*/ 2429708 w 5372098"/>
              <a:gd name="connsiteY1953" fmla="*/ 6288144 h 6857999"/>
              <a:gd name="connsiteX1954" fmla="*/ 2438679 w 5372098"/>
              <a:gd name="connsiteY1954" fmla="*/ 6294124 h 6857999"/>
              <a:gd name="connsiteX1955" fmla="*/ 2446650 w 5372098"/>
              <a:gd name="connsiteY1955" fmla="*/ 6299606 h 6857999"/>
              <a:gd name="connsiteX1956" fmla="*/ 2454125 w 5372098"/>
              <a:gd name="connsiteY1956" fmla="*/ 6306582 h 6857999"/>
              <a:gd name="connsiteX1957" fmla="*/ 2468077 w 5372098"/>
              <a:gd name="connsiteY1957" fmla="*/ 6320037 h 6857999"/>
              <a:gd name="connsiteX1958" fmla="*/ 2482526 w 5372098"/>
              <a:gd name="connsiteY1958" fmla="*/ 6332993 h 6857999"/>
              <a:gd name="connsiteX1959" fmla="*/ 2497478 w 5372098"/>
              <a:gd name="connsiteY1959" fmla="*/ 6345950 h 6857999"/>
              <a:gd name="connsiteX1960" fmla="*/ 2504953 w 5372098"/>
              <a:gd name="connsiteY1960" fmla="*/ 6351930 h 6857999"/>
              <a:gd name="connsiteX1961" fmla="*/ 2512425 w 5372098"/>
              <a:gd name="connsiteY1961" fmla="*/ 6357412 h 6857999"/>
              <a:gd name="connsiteX1962" fmla="*/ 2509931 w 5372098"/>
              <a:gd name="connsiteY1962" fmla="*/ 6358906 h 6857999"/>
              <a:gd name="connsiteX1963" fmla="*/ 2507940 w 5372098"/>
              <a:gd name="connsiteY1963" fmla="*/ 6358906 h 6857999"/>
              <a:gd name="connsiteX1964" fmla="*/ 2502461 w 5372098"/>
              <a:gd name="connsiteY1964" fmla="*/ 6358906 h 6857999"/>
              <a:gd name="connsiteX1965" fmla="*/ 2500468 w 5372098"/>
              <a:gd name="connsiteY1965" fmla="*/ 6358906 h 6857999"/>
              <a:gd name="connsiteX1966" fmla="*/ 2497977 w 5372098"/>
              <a:gd name="connsiteY1966" fmla="*/ 6359405 h 6857999"/>
              <a:gd name="connsiteX1967" fmla="*/ 2495979 w 5372098"/>
              <a:gd name="connsiteY1967" fmla="*/ 6360402 h 6857999"/>
              <a:gd name="connsiteX1968" fmla="*/ 2493491 w 5372098"/>
              <a:gd name="connsiteY1968" fmla="*/ 6362395 h 6857999"/>
              <a:gd name="connsiteX1969" fmla="*/ 2500964 w 5372098"/>
              <a:gd name="connsiteY1969" fmla="*/ 6371364 h 6857999"/>
              <a:gd name="connsiteX1970" fmla="*/ 2508935 w 5372098"/>
              <a:gd name="connsiteY1970" fmla="*/ 6378840 h 6857999"/>
              <a:gd name="connsiteX1971" fmla="*/ 2515914 w 5372098"/>
              <a:gd name="connsiteY1971" fmla="*/ 6385816 h 6857999"/>
              <a:gd name="connsiteX1972" fmla="*/ 2523386 w 5372098"/>
              <a:gd name="connsiteY1972" fmla="*/ 6391298 h 6857999"/>
              <a:gd name="connsiteX1973" fmla="*/ 2530863 w 5372098"/>
              <a:gd name="connsiteY1973" fmla="*/ 6396780 h 6857999"/>
              <a:gd name="connsiteX1974" fmla="*/ 2537839 w 5372098"/>
              <a:gd name="connsiteY1974" fmla="*/ 6400766 h 6857999"/>
              <a:gd name="connsiteX1975" fmla="*/ 2544815 w 5372098"/>
              <a:gd name="connsiteY1975" fmla="*/ 6404753 h 6857999"/>
              <a:gd name="connsiteX1976" fmla="*/ 2552291 w 5372098"/>
              <a:gd name="connsiteY1976" fmla="*/ 6408242 h 6857999"/>
              <a:gd name="connsiteX1977" fmla="*/ 2567737 w 5372098"/>
              <a:gd name="connsiteY1977" fmla="*/ 6414221 h 6857999"/>
              <a:gd name="connsiteX1978" fmla="*/ 2584181 w 5372098"/>
              <a:gd name="connsiteY1978" fmla="*/ 6421197 h 6857999"/>
              <a:gd name="connsiteX1979" fmla="*/ 2592153 w 5372098"/>
              <a:gd name="connsiteY1979" fmla="*/ 6425683 h 6857999"/>
              <a:gd name="connsiteX1980" fmla="*/ 2601124 w 5372098"/>
              <a:gd name="connsiteY1980" fmla="*/ 6430167 h 6857999"/>
              <a:gd name="connsiteX1981" fmla="*/ 2610090 w 5372098"/>
              <a:gd name="connsiteY1981" fmla="*/ 6435649 h 6857999"/>
              <a:gd name="connsiteX1982" fmla="*/ 2620059 w 5372098"/>
              <a:gd name="connsiteY1982" fmla="*/ 6441628 h 6857999"/>
              <a:gd name="connsiteX1983" fmla="*/ 2617067 w 5372098"/>
              <a:gd name="connsiteY1983" fmla="*/ 6445614 h 6857999"/>
              <a:gd name="connsiteX1984" fmla="*/ 2615075 w 5372098"/>
              <a:gd name="connsiteY1984" fmla="*/ 6449601 h 6857999"/>
              <a:gd name="connsiteX1985" fmla="*/ 2613581 w 5372098"/>
              <a:gd name="connsiteY1985" fmla="*/ 6453589 h 6857999"/>
              <a:gd name="connsiteX1986" fmla="*/ 2612584 w 5372098"/>
              <a:gd name="connsiteY1986" fmla="*/ 6458073 h 6857999"/>
              <a:gd name="connsiteX1987" fmla="*/ 2612584 w 5372098"/>
              <a:gd name="connsiteY1987" fmla="*/ 6462059 h 6857999"/>
              <a:gd name="connsiteX1988" fmla="*/ 2613083 w 5372098"/>
              <a:gd name="connsiteY1988" fmla="*/ 6466046 h 6857999"/>
              <a:gd name="connsiteX1989" fmla="*/ 2614579 w 5372098"/>
              <a:gd name="connsiteY1989" fmla="*/ 6470531 h 6857999"/>
              <a:gd name="connsiteX1990" fmla="*/ 2616071 w 5372098"/>
              <a:gd name="connsiteY1990" fmla="*/ 6475016 h 6857999"/>
              <a:gd name="connsiteX1991" fmla="*/ 2618562 w 5372098"/>
              <a:gd name="connsiteY1991" fmla="*/ 6479003 h 6857999"/>
              <a:gd name="connsiteX1992" fmla="*/ 2620557 w 5372098"/>
              <a:gd name="connsiteY1992" fmla="*/ 6483488 h 6857999"/>
              <a:gd name="connsiteX1993" fmla="*/ 2627036 w 5372098"/>
              <a:gd name="connsiteY1993" fmla="*/ 6491959 h 6857999"/>
              <a:gd name="connsiteX1994" fmla="*/ 2634506 w 5372098"/>
              <a:gd name="connsiteY1994" fmla="*/ 6501427 h 6857999"/>
              <a:gd name="connsiteX1995" fmla="*/ 2642983 w 5372098"/>
              <a:gd name="connsiteY1995" fmla="*/ 6510396 h 6857999"/>
              <a:gd name="connsiteX1996" fmla="*/ 2641483 w 5372098"/>
              <a:gd name="connsiteY1996" fmla="*/ 6514882 h 6857999"/>
              <a:gd name="connsiteX1997" fmla="*/ 2639492 w 5372098"/>
              <a:gd name="connsiteY1997" fmla="*/ 6517872 h 6857999"/>
              <a:gd name="connsiteX1998" fmla="*/ 2637496 w 5372098"/>
              <a:gd name="connsiteY1998" fmla="*/ 6519865 h 6857999"/>
              <a:gd name="connsiteX1999" fmla="*/ 2635007 w 5372098"/>
              <a:gd name="connsiteY1999" fmla="*/ 6520364 h 6857999"/>
              <a:gd name="connsiteX2000" fmla="*/ 2632516 w 5372098"/>
              <a:gd name="connsiteY2000" fmla="*/ 6519865 h 6857999"/>
              <a:gd name="connsiteX2001" fmla="*/ 2630024 w 5372098"/>
              <a:gd name="connsiteY2001" fmla="*/ 6518371 h 6857999"/>
              <a:gd name="connsiteX2002" fmla="*/ 2624542 w 5372098"/>
              <a:gd name="connsiteY2002" fmla="*/ 6515879 h 6857999"/>
              <a:gd name="connsiteX2003" fmla="*/ 2619061 w 5372098"/>
              <a:gd name="connsiteY2003" fmla="*/ 6512391 h 6857999"/>
              <a:gd name="connsiteX2004" fmla="*/ 2616571 w 5372098"/>
              <a:gd name="connsiteY2004" fmla="*/ 6510896 h 6857999"/>
              <a:gd name="connsiteX2005" fmla="*/ 2613581 w 5372098"/>
              <a:gd name="connsiteY2005" fmla="*/ 6510396 h 6857999"/>
              <a:gd name="connsiteX2006" fmla="*/ 2611586 w 5372098"/>
              <a:gd name="connsiteY2006" fmla="*/ 6510896 h 6857999"/>
              <a:gd name="connsiteX2007" fmla="*/ 2609095 w 5372098"/>
              <a:gd name="connsiteY2007" fmla="*/ 6512889 h 6857999"/>
              <a:gd name="connsiteX2008" fmla="*/ 2607603 w 5372098"/>
              <a:gd name="connsiteY2008" fmla="*/ 6516378 h 6857999"/>
              <a:gd name="connsiteX2009" fmla="*/ 2605608 w 5372098"/>
              <a:gd name="connsiteY2009" fmla="*/ 6520364 h 6857999"/>
              <a:gd name="connsiteX2010" fmla="*/ 2601124 w 5372098"/>
              <a:gd name="connsiteY2010" fmla="*/ 6516875 h 6857999"/>
              <a:gd name="connsiteX2011" fmla="*/ 2597139 w 5372098"/>
              <a:gd name="connsiteY2011" fmla="*/ 6513388 h 6857999"/>
              <a:gd name="connsiteX2012" fmla="*/ 2594148 w 5372098"/>
              <a:gd name="connsiteY2012" fmla="*/ 6509899 h 6857999"/>
              <a:gd name="connsiteX2013" fmla="*/ 2591654 w 5372098"/>
              <a:gd name="connsiteY2013" fmla="*/ 6506410 h 6857999"/>
              <a:gd name="connsiteX2014" fmla="*/ 2588167 w 5372098"/>
              <a:gd name="connsiteY2014" fmla="*/ 6500930 h 6857999"/>
              <a:gd name="connsiteX2015" fmla="*/ 2585676 w 5372098"/>
              <a:gd name="connsiteY2015" fmla="*/ 6495447 h 6857999"/>
              <a:gd name="connsiteX2016" fmla="*/ 2583185 w 5372098"/>
              <a:gd name="connsiteY2016" fmla="*/ 6490962 h 6857999"/>
              <a:gd name="connsiteX2017" fmla="*/ 2582186 w 5372098"/>
              <a:gd name="connsiteY2017" fmla="*/ 6489468 h 6857999"/>
              <a:gd name="connsiteX2018" fmla="*/ 2580691 w 5372098"/>
              <a:gd name="connsiteY2018" fmla="*/ 6487475 h 6857999"/>
              <a:gd name="connsiteX2019" fmla="*/ 2578201 w 5372098"/>
              <a:gd name="connsiteY2019" fmla="*/ 6485979 h 6857999"/>
              <a:gd name="connsiteX2020" fmla="*/ 2576209 w 5372098"/>
              <a:gd name="connsiteY2020" fmla="*/ 6484982 h 6857999"/>
              <a:gd name="connsiteX2021" fmla="*/ 2572719 w 5372098"/>
              <a:gd name="connsiteY2021" fmla="*/ 6483986 h 6857999"/>
              <a:gd name="connsiteX2022" fmla="*/ 2567737 w 5372098"/>
              <a:gd name="connsiteY2022" fmla="*/ 6483488 h 6857999"/>
              <a:gd name="connsiteX2023" fmla="*/ 2567238 w 5372098"/>
              <a:gd name="connsiteY2023" fmla="*/ 6487972 h 6857999"/>
              <a:gd name="connsiteX2024" fmla="*/ 2567737 w 5372098"/>
              <a:gd name="connsiteY2024" fmla="*/ 6491959 h 6857999"/>
              <a:gd name="connsiteX2025" fmla="*/ 2569729 w 5372098"/>
              <a:gd name="connsiteY2025" fmla="*/ 6496943 h 6857999"/>
              <a:gd name="connsiteX2026" fmla="*/ 2571724 w 5372098"/>
              <a:gd name="connsiteY2026" fmla="*/ 6500430 h 6857999"/>
              <a:gd name="connsiteX2027" fmla="*/ 2574713 w 5372098"/>
              <a:gd name="connsiteY2027" fmla="*/ 6504417 h 6857999"/>
              <a:gd name="connsiteX2028" fmla="*/ 2578201 w 5372098"/>
              <a:gd name="connsiteY2028" fmla="*/ 6507407 h 6857999"/>
              <a:gd name="connsiteX2029" fmla="*/ 2582683 w 5372098"/>
              <a:gd name="connsiteY2029" fmla="*/ 6510896 h 6857999"/>
              <a:gd name="connsiteX2030" fmla="*/ 2586671 w 5372098"/>
              <a:gd name="connsiteY2030" fmla="*/ 6513885 h 6857999"/>
              <a:gd name="connsiteX2031" fmla="*/ 2596635 w 5372098"/>
              <a:gd name="connsiteY2031" fmla="*/ 6519865 h 6857999"/>
              <a:gd name="connsiteX2032" fmla="*/ 2606107 w 5372098"/>
              <a:gd name="connsiteY2032" fmla="*/ 6525347 h 6857999"/>
              <a:gd name="connsiteX2033" fmla="*/ 2615075 w 5372098"/>
              <a:gd name="connsiteY2033" fmla="*/ 6529832 h 6857999"/>
              <a:gd name="connsiteX2034" fmla="*/ 2618562 w 5372098"/>
              <a:gd name="connsiteY2034" fmla="*/ 6532822 h 6857999"/>
              <a:gd name="connsiteX2035" fmla="*/ 2621056 w 5372098"/>
              <a:gd name="connsiteY2035" fmla="*/ 6535313 h 6857999"/>
              <a:gd name="connsiteX2036" fmla="*/ 2615571 w 5372098"/>
              <a:gd name="connsiteY2036" fmla="*/ 6540795 h 6857999"/>
              <a:gd name="connsiteX2037" fmla="*/ 2612584 w 5372098"/>
              <a:gd name="connsiteY2037" fmla="*/ 6544284 h 6857999"/>
              <a:gd name="connsiteX2038" fmla="*/ 2611087 w 5372098"/>
              <a:gd name="connsiteY2038" fmla="*/ 6547274 h 6857999"/>
              <a:gd name="connsiteX2039" fmla="*/ 2609597 w 5372098"/>
              <a:gd name="connsiteY2039" fmla="*/ 6550761 h 6857999"/>
              <a:gd name="connsiteX2040" fmla="*/ 2609597 w 5372098"/>
              <a:gd name="connsiteY2040" fmla="*/ 6554250 h 6857999"/>
              <a:gd name="connsiteX2041" fmla="*/ 2610090 w 5372098"/>
              <a:gd name="connsiteY2041" fmla="*/ 6557240 h 6857999"/>
              <a:gd name="connsiteX2042" fmla="*/ 2612584 w 5372098"/>
              <a:gd name="connsiteY2042" fmla="*/ 6560729 h 6857999"/>
              <a:gd name="connsiteX2043" fmla="*/ 2606107 w 5372098"/>
              <a:gd name="connsiteY2043" fmla="*/ 6554747 h 6857999"/>
              <a:gd name="connsiteX2044" fmla="*/ 2600127 w 5372098"/>
              <a:gd name="connsiteY2044" fmla="*/ 6549267 h 6857999"/>
              <a:gd name="connsiteX2045" fmla="*/ 2596635 w 5372098"/>
              <a:gd name="connsiteY2045" fmla="*/ 6547274 h 6857999"/>
              <a:gd name="connsiteX2046" fmla="*/ 2593151 w 5372098"/>
              <a:gd name="connsiteY2046" fmla="*/ 6545778 h 6857999"/>
              <a:gd name="connsiteX2047" fmla="*/ 2585676 w 5372098"/>
              <a:gd name="connsiteY2047" fmla="*/ 6543785 h 6857999"/>
              <a:gd name="connsiteX2048" fmla="*/ 2578201 w 5372098"/>
              <a:gd name="connsiteY2048" fmla="*/ 6542788 h 6857999"/>
              <a:gd name="connsiteX2049" fmla="*/ 2570727 w 5372098"/>
              <a:gd name="connsiteY2049" fmla="*/ 6542788 h 6857999"/>
              <a:gd name="connsiteX2050" fmla="*/ 2562753 w 5372098"/>
              <a:gd name="connsiteY2050" fmla="*/ 6544284 h 6857999"/>
              <a:gd name="connsiteX2051" fmla="*/ 2555281 w 5372098"/>
              <a:gd name="connsiteY2051" fmla="*/ 6546775 h 6857999"/>
              <a:gd name="connsiteX2052" fmla="*/ 2547306 w 5372098"/>
              <a:gd name="connsiteY2052" fmla="*/ 6550264 h 6857999"/>
              <a:gd name="connsiteX2053" fmla="*/ 2539337 w 5372098"/>
              <a:gd name="connsiteY2053" fmla="*/ 6554747 h 6857999"/>
              <a:gd name="connsiteX2054" fmla="*/ 2531858 w 5372098"/>
              <a:gd name="connsiteY2054" fmla="*/ 6559732 h 6857999"/>
              <a:gd name="connsiteX2055" fmla="*/ 2523887 w 5372098"/>
              <a:gd name="connsiteY2055" fmla="*/ 6566209 h 6857999"/>
              <a:gd name="connsiteX2056" fmla="*/ 2516410 w 5372098"/>
              <a:gd name="connsiteY2056" fmla="*/ 6572688 h 6857999"/>
              <a:gd name="connsiteX2057" fmla="*/ 2508935 w 5372098"/>
              <a:gd name="connsiteY2057" fmla="*/ 6580163 h 6857999"/>
              <a:gd name="connsiteX2058" fmla="*/ 2501466 w 5372098"/>
              <a:gd name="connsiteY2058" fmla="*/ 6588635 h 6857999"/>
              <a:gd name="connsiteX2059" fmla="*/ 2494485 w 5372098"/>
              <a:gd name="connsiteY2059" fmla="*/ 6597105 h 6857999"/>
              <a:gd name="connsiteX2060" fmla="*/ 2484521 w 5372098"/>
              <a:gd name="connsiteY2060" fmla="*/ 6591126 h 6857999"/>
              <a:gd name="connsiteX2061" fmla="*/ 2479037 w 5372098"/>
              <a:gd name="connsiteY2061" fmla="*/ 6589631 h 6857999"/>
              <a:gd name="connsiteX2062" fmla="*/ 2474555 w 5372098"/>
              <a:gd name="connsiteY2062" fmla="*/ 6587638 h 6857999"/>
              <a:gd name="connsiteX2063" fmla="*/ 2470069 w 5372098"/>
              <a:gd name="connsiteY2063" fmla="*/ 6586642 h 6857999"/>
              <a:gd name="connsiteX2064" fmla="*/ 2465587 w 5372098"/>
              <a:gd name="connsiteY2064" fmla="*/ 6586143 h 6857999"/>
              <a:gd name="connsiteX2065" fmla="*/ 2461597 w 5372098"/>
              <a:gd name="connsiteY2065" fmla="*/ 6585645 h 6857999"/>
              <a:gd name="connsiteX2066" fmla="*/ 2457613 w 5372098"/>
              <a:gd name="connsiteY2066" fmla="*/ 6586143 h 6857999"/>
              <a:gd name="connsiteX2067" fmla="*/ 2454125 w 5372098"/>
              <a:gd name="connsiteY2067" fmla="*/ 6586642 h 6857999"/>
              <a:gd name="connsiteX2068" fmla="*/ 2451135 w 5372098"/>
              <a:gd name="connsiteY2068" fmla="*/ 6588635 h 6857999"/>
              <a:gd name="connsiteX2069" fmla="*/ 2448143 w 5372098"/>
              <a:gd name="connsiteY2069" fmla="*/ 6590628 h 6857999"/>
              <a:gd name="connsiteX2070" fmla="*/ 2445154 w 5372098"/>
              <a:gd name="connsiteY2070" fmla="*/ 6593119 h 6857999"/>
              <a:gd name="connsiteX2071" fmla="*/ 2443163 w 5372098"/>
              <a:gd name="connsiteY2071" fmla="*/ 6596608 h 6857999"/>
              <a:gd name="connsiteX2072" fmla="*/ 2441166 w 5372098"/>
              <a:gd name="connsiteY2072" fmla="*/ 6600594 h 6857999"/>
              <a:gd name="connsiteX2073" fmla="*/ 2439674 w 5372098"/>
              <a:gd name="connsiteY2073" fmla="*/ 6605577 h 6857999"/>
              <a:gd name="connsiteX2074" fmla="*/ 2438679 w 5372098"/>
              <a:gd name="connsiteY2074" fmla="*/ 6610560 h 6857999"/>
              <a:gd name="connsiteX2075" fmla="*/ 2426718 w 5372098"/>
              <a:gd name="connsiteY2075" fmla="*/ 6602090 h 6857999"/>
              <a:gd name="connsiteX2076" fmla="*/ 2416255 w 5372098"/>
              <a:gd name="connsiteY2076" fmla="*/ 6594115 h 6857999"/>
              <a:gd name="connsiteX2077" fmla="*/ 2408280 w 5372098"/>
              <a:gd name="connsiteY2077" fmla="*/ 6587139 h 6857999"/>
              <a:gd name="connsiteX2078" fmla="*/ 2401304 w 5372098"/>
              <a:gd name="connsiteY2078" fmla="*/ 6580163 h 6857999"/>
              <a:gd name="connsiteX2079" fmla="*/ 2394827 w 5372098"/>
              <a:gd name="connsiteY2079" fmla="*/ 6572688 h 6857999"/>
              <a:gd name="connsiteX2080" fmla="*/ 2390341 w 5372098"/>
              <a:gd name="connsiteY2080" fmla="*/ 6564216 h 6857999"/>
              <a:gd name="connsiteX2081" fmla="*/ 2385856 w 5372098"/>
              <a:gd name="connsiteY2081" fmla="*/ 6554747 h 6857999"/>
              <a:gd name="connsiteX2082" fmla="*/ 2381871 w 5372098"/>
              <a:gd name="connsiteY2082" fmla="*/ 6542788 h 6857999"/>
              <a:gd name="connsiteX2083" fmla="*/ 2378880 w 5372098"/>
              <a:gd name="connsiteY2083" fmla="*/ 6543785 h 6857999"/>
              <a:gd name="connsiteX2084" fmla="*/ 2375394 w 5372098"/>
              <a:gd name="connsiteY2084" fmla="*/ 6543785 h 6857999"/>
              <a:gd name="connsiteX2085" fmla="*/ 2371406 w 5372098"/>
              <a:gd name="connsiteY2085" fmla="*/ 6543287 h 6857999"/>
              <a:gd name="connsiteX2086" fmla="*/ 2367922 w 5372098"/>
              <a:gd name="connsiteY2086" fmla="*/ 6542788 h 6857999"/>
              <a:gd name="connsiteX2087" fmla="*/ 2359947 w 5372098"/>
              <a:gd name="connsiteY2087" fmla="*/ 6539798 h 6857999"/>
              <a:gd name="connsiteX2088" fmla="*/ 2351975 w 5372098"/>
              <a:gd name="connsiteY2088" fmla="*/ 6535812 h 6857999"/>
              <a:gd name="connsiteX2089" fmla="*/ 2343501 w 5372098"/>
              <a:gd name="connsiteY2089" fmla="*/ 6531327 h 6857999"/>
              <a:gd name="connsiteX2090" fmla="*/ 2335029 w 5372098"/>
              <a:gd name="connsiteY2090" fmla="*/ 6525846 h 6857999"/>
              <a:gd name="connsiteX2091" fmla="*/ 2326061 w 5372098"/>
              <a:gd name="connsiteY2091" fmla="*/ 6520862 h 6857999"/>
              <a:gd name="connsiteX2092" fmla="*/ 2317588 w 5372098"/>
              <a:gd name="connsiteY2092" fmla="*/ 6516378 h 6857999"/>
              <a:gd name="connsiteX2093" fmla="*/ 2309119 w 5372098"/>
              <a:gd name="connsiteY2093" fmla="*/ 6512391 h 6857999"/>
              <a:gd name="connsiteX2094" fmla="*/ 2300647 w 5372098"/>
              <a:gd name="connsiteY2094" fmla="*/ 6509400 h 6857999"/>
              <a:gd name="connsiteX2095" fmla="*/ 2296659 w 5372098"/>
              <a:gd name="connsiteY2095" fmla="*/ 6508403 h 6857999"/>
              <a:gd name="connsiteX2096" fmla="*/ 2293175 w 5372098"/>
              <a:gd name="connsiteY2096" fmla="*/ 6508403 h 6857999"/>
              <a:gd name="connsiteX2097" fmla="*/ 2289189 w 5372098"/>
              <a:gd name="connsiteY2097" fmla="*/ 6508403 h 6857999"/>
              <a:gd name="connsiteX2098" fmla="*/ 2285700 w 5372098"/>
              <a:gd name="connsiteY2098" fmla="*/ 6508902 h 6857999"/>
              <a:gd name="connsiteX2099" fmla="*/ 2282213 w 5372098"/>
              <a:gd name="connsiteY2099" fmla="*/ 6509899 h 6857999"/>
              <a:gd name="connsiteX2100" fmla="*/ 2278721 w 5372098"/>
              <a:gd name="connsiteY2100" fmla="*/ 6512391 h 6857999"/>
              <a:gd name="connsiteX2101" fmla="*/ 2275731 w 5372098"/>
              <a:gd name="connsiteY2101" fmla="*/ 6514384 h 6857999"/>
              <a:gd name="connsiteX2102" fmla="*/ 2272247 w 5372098"/>
              <a:gd name="connsiteY2102" fmla="*/ 6517872 h 6857999"/>
              <a:gd name="connsiteX2103" fmla="*/ 2270254 w 5372098"/>
              <a:gd name="connsiteY2103" fmla="*/ 6522357 h 6857999"/>
              <a:gd name="connsiteX2104" fmla="*/ 2267265 w 5372098"/>
              <a:gd name="connsiteY2104" fmla="*/ 6527839 h 6857999"/>
              <a:gd name="connsiteX2105" fmla="*/ 2265765 w 5372098"/>
              <a:gd name="connsiteY2105" fmla="*/ 6533320 h 6857999"/>
              <a:gd name="connsiteX2106" fmla="*/ 2263277 w 5372098"/>
              <a:gd name="connsiteY2106" fmla="*/ 6540296 h 6857999"/>
              <a:gd name="connsiteX2107" fmla="*/ 2260286 w 5372098"/>
              <a:gd name="connsiteY2107" fmla="*/ 6539798 h 6857999"/>
              <a:gd name="connsiteX2108" fmla="*/ 2257296 w 5372098"/>
              <a:gd name="connsiteY2108" fmla="*/ 6538802 h 6857999"/>
              <a:gd name="connsiteX2109" fmla="*/ 2251315 w 5372098"/>
              <a:gd name="connsiteY2109" fmla="*/ 6535812 h 6857999"/>
              <a:gd name="connsiteX2110" fmla="*/ 2244839 w 5372098"/>
              <a:gd name="connsiteY2110" fmla="*/ 6531826 h 6857999"/>
              <a:gd name="connsiteX2111" fmla="*/ 2237863 w 5372098"/>
              <a:gd name="connsiteY2111" fmla="*/ 6525846 h 6857999"/>
              <a:gd name="connsiteX2112" fmla="*/ 2231882 w 5372098"/>
              <a:gd name="connsiteY2112" fmla="*/ 6519865 h 6857999"/>
              <a:gd name="connsiteX2113" fmla="*/ 2225407 w 5372098"/>
              <a:gd name="connsiteY2113" fmla="*/ 6512889 h 6857999"/>
              <a:gd name="connsiteX2114" fmla="*/ 2211950 w 5372098"/>
              <a:gd name="connsiteY2114" fmla="*/ 6497940 h 6857999"/>
              <a:gd name="connsiteX2115" fmla="*/ 2213445 w 5372098"/>
              <a:gd name="connsiteY2115" fmla="*/ 6497441 h 6857999"/>
              <a:gd name="connsiteX2116" fmla="*/ 2214940 w 5372098"/>
              <a:gd name="connsiteY2116" fmla="*/ 6496943 h 6857999"/>
              <a:gd name="connsiteX2117" fmla="*/ 2216932 w 5372098"/>
              <a:gd name="connsiteY2117" fmla="*/ 6496943 h 6857999"/>
              <a:gd name="connsiteX2118" fmla="*/ 2218427 w 5372098"/>
              <a:gd name="connsiteY2118" fmla="*/ 6497441 h 6857999"/>
              <a:gd name="connsiteX2119" fmla="*/ 2221916 w 5372098"/>
              <a:gd name="connsiteY2119" fmla="*/ 6498936 h 6857999"/>
              <a:gd name="connsiteX2120" fmla="*/ 2225407 w 5372098"/>
              <a:gd name="connsiteY2120" fmla="*/ 6501926 h 6857999"/>
              <a:gd name="connsiteX2121" fmla="*/ 2232879 w 5372098"/>
              <a:gd name="connsiteY2121" fmla="*/ 6508902 h 6857999"/>
              <a:gd name="connsiteX2122" fmla="*/ 2240354 w 5372098"/>
              <a:gd name="connsiteY2122" fmla="*/ 6516378 h 6857999"/>
              <a:gd name="connsiteX2123" fmla="*/ 2244839 w 5372098"/>
              <a:gd name="connsiteY2123" fmla="*/ 6511892 h 6857999"/>
              <a:gd name="connsiteX2124" fmla="*/ 2247829 w 5372098"/>
              <a:gd name="connsiteY2124" fmla="*/ 6506909 h 6857999"/>
              <a:gd name="connsiteX2125" fmla="*/ 2248825 w 5372098"/>
              <a:gd name="connsiteY2125" fmla="*/ 6504916 h 6857999"/>
              <a:gd name="connsiteX2126" fmla="*/ 2249325 w 5372098"/>
              <a:gd name="connsiteY2126" fmla="*/ 6502424 h 6857999"/>
              <a:gd name="connsiteX2127" fmla="*/ 2249325 w 5372098"/>
              <a:gd name="connsiteY2127" fmla="*/ 6499434 h 6857999"/>
              <a:gd name="connsiteX2128" fmla="*/ 2249325 w 5372098"/>
              <a:gd name="connsiteY2128" fmla="*/ 6497441 h 6857999"/>
              <a:gd name="connsiteX2129" fmla="*/ 2247829 w 5372098"/>
              <a:gd name="connsiteY2129" fmla="*/ 6491461 h 6857999"/>
              <a:gd name="connsiteX2130" fmla="*/ 2244839 w 5372098"/>
              <a:gd name="connsiteY2130" fmla="*/ 6486478 h 6857999"/>
              <a:gd name="connsiteX2131" fmla="*/ 2240853 w 5372098"/>
              <a:gd name="connsiteY2131" fmla="*/ 6479999 h 6857999"/>
              <a:gd name="connsiteX2132" fmla="*/ 2235373 w 5372098"/>
              <a:gd name="connsiteY2132" fmla="*/ 6474517 h 6857999"/>
              <a:gd name="connsiteX2133" fmla="*/ 2239356 w 5372098"/>
              <a:gd name="connsiteY2133" fmla="*/ 6472524 h 6857999"/>
              <a:gd name="connsiteX2134" fmla="*/ 2243344 w 5372098"/>
              <a:gd name="connsiteY2134" fmla="*/ 6472027 h 6857999"/>
              <a:gd name="connsiteX2135" fmla="*/ 2247330 w 5372098"/>
              <a:gd name="connsiteY2135" fmla="*/ 6472524 h 6857999"/>
              <a:gd name="connsiteX2136" fmla="*/ 2251315 w 5372098"/>
              <a:gd name="connsiteY2136" fmla="*/ 6474517 h 6857999"/>
              <a:gd name="connsiteX2137" fmla="*/ 2255801 w 5372098"/>
              <a:gd name="connsiteY2137" fmla="*/ 6476013 h 6857999"/>
              <a:gd name="connsiteX2138" fmla="*/ 2259787 w 5372098"/>
              <a:gd name="connsiteY2138" fmla="*/ 6478504 h 6857999"/>
              <a:gd name="connsiteX2139" fmla="*/ 2268262 w 5372098"/>
              <a:gd name="connsiteY2139" fmla="*/ 6483488 h 6857999"/>
              <a:gd name="connsiteX2140" fmla="*/ 2277726 w 5372098"/>
              <a:gd name="connsiteY2140" fmla="*/ 6487972 h 6857999"/>
              <a:gd name="connsiteX2141" fmla="*/ 2281712 w 5372098"/>
              <a:gd name="connsiteY2141" fmla="*/ 6489965 h 6857999"/>
              <a:gd name="connsiteX2142" fmla="*/ 2285700 w 5372098"/>
              <a:gd name="connsiteY2142" fmla="*/ 6490465 h 6857999"/>
              <a:gd name="connsiteX2143" fmla="*/ 2289687 w 5372098"/>
              <a:gd name="connsiteY2143" fmla="*/ 6490962 h 6857999"/>
              <a:gd name="connsiteX2144" fmla="*/ 2293671 w 5372098"/>
              <a:gd name="connsiteY2144" fmla="*/ 6489965 h 6857999"/>
              <a:gd name="connsiteX2145" fmla="*/ 2297658 w 5372098"/>
              <a:gd name="connsiteY2145" fmla="*/ 6487972 h 6857999"/>
              <a:gd name="connsiteX2146" fmla="*/ 2301145 w 5372098"/>
              <a:gd name="connsiteY2146" fmla="*/ 6484982 h 6857999"/>
              <a:gd name="connsiteX2147" fmla="*/ 2299153 w 5372098"/>
              <a:gd name="connsiteY2147" fmla="*/ 6478006 h 6857999"/>
              <a:gd name="connsiteX2148" fmla="*/ 2297162 w 5372098"/>
              <a:gd name="connsiteY2148" fmla="*/ 6470531 h 6857999"/>
              <a:gd name="connsiteX2149" fmla="*/ 2293671 w 5372098"/>
              <a:gd name="connsiteY2149" fmla="*/ 6462059 h 6857999"/>
              <a:gd name="connsiteX2150" fmla="*/ 2289687 w 5372098"/>
              <a:gd name="connsiteY2150" fmla="*/ 6453090 h 6857999"/>
              <a:gd name="connsiteX2151" fmla="*/ 2285700 w 5372098"/>
              <a:gd name="connsiteY2151" fmla="*/ 6444120 h 6857999"/>
              <a:gd name="connsiteX2152" fmla="*/ 2280219 w 5372098"/>
              <a:gd name="connsiteY2152" fmla="*/ 6435150 h 6857999"/>
              <a:gd name="connsiteX2153" fmla="*/ 2275237 w 5372098"/>
              <a:gd name="connsiteY2153" fmla="*/ 6425683 h 6857999"/>
              <a:gd name="connsiteX2154" fmla="*/ 2269753 w 5372098"/>
              <a:gd name="connsiteY2154" fmla="*/ 6416712 h 6857999"/>
              <a:gd name="connsiteX2155" fmla="*/ 2263773 w 5372098"/>
              <a:gd name="connsiteY2155" fmla="*/ 6408242 h 6857999"/>
              <a:gd name="connsiteX2156" fmla="*/ 2258291 w 5372098"/>
              <a:gd name="connsiteY2156" fmla="*/ 6399770 h 6857999"/>
              <a:gd name="connsiteX2157" fmla="*/ 2251813 w 5372098"/>
              <a:gd name="connsiteY2157" fmla="*/ 6393291 h 6857999"/>
              <a:gd name="connsiteX2158" fmla="*/ 2245835 w 5372098"/>
              <a:gd name="connsiteY2158" fmla="*/ 6387311 h 6857999"/>
              <a:gd name="connsiteX2159" fmla="*/ 2240354 w 5372098"/>
              <a:gd name="connsiteY2159" fmla="*/ 6382328 h 6857999"/>
              <a:gd name="connsiteX2160" fmla="*/ 2234872 w 5372098"/>
              <a:gd name="connsiteY2160" fmla="*/ 6378840 h 6857999"/>
              <a:gd name="connsiteX2161" fmla="*/ 2231882 w 5372098"/>
              <a:gd name="connsiteY2161" fmla="*/ 6377843 h 6857999"/>
              <a:gd name="connsiteX2162" fmla="*/ 2228893 w 5372098"/>
              <a:gd name="connsiteY2162" fmla="*/ 6377344 h 6857999"/>
              <a:gd name="connsiteX2163" fmla="*/ 2226402 w 5372098"/>
              <a:gd name="connsiteY2163" fmla="*/ 6376347 h 6857999"/>
              <a:gd name="connsiteX2164" fmla="*/ 2223908 w 5372098"/>
              <a:gd name="connsiteY2164" fmla="*/ 6376347 h 6857999"/>
              <a:gd name="connsiteX2165" fmla="*/ 2226402 w 5372098"/>
              <a:gd name="connsiteY2165" fmla="*/ 6367378 h 6857999"/>
              <a:gd name="connsiteX2166" fmla="*/ 2227398 w 5372098"/>
              <a:gd name="connsiteY2166" fmla="*/ 6363391 h 6857999"/>
              <a:gd name="connsiteX2167" fmla="*/ 2227398 w 5372098"/>
              <a:gd name="connsiteY2167" fmla="*/ 6358906 h 6857999"/>
              <a:gd name="connsiteX2168" fmla="*/ 2227398 w 5372098"/>
              <a:gd name="connsiteY2168" fmla="*/ 6354920 h 6857999"/>
              <a:gd name="connsiteX2169" fmla="*/ 2226402 w 5372098"/>
              <a:gd name="connsiteY2169" fmla="*/ 6351432 h 6857999"/>
              <a:gd name="connsiteX2170" fmla="*/ 2225407 w 5372098"/>
              <a:gd name="connsiteY2170" fmla="*/ 6347444 h 6857999"/>
              <a:gd name="connsiteX2171" fmla="*/ 2223908 w 5372098"/>
              <a:gd name="connsiteY2171" fmla="*/ 6343957 h 6857999"/>
              <a:gd name="connsiteX2172" fmla="*/ 2221420 w 5372098"/>
              <a:gd name="connsiteY2172" fmla="*/ 6339971 h 6857999"/>
              <a:gd name="connsiteX2173" fmla="*/ 2218927 w 5372098"/>
              <a:gd name="connsiteY2173" fmla="*/ 6336482 h 6857999"/>
              <a:gd name="connsiteX2174" fmla="*/ 2215937 w 5372098"/>
              <a:gd name="connsiteY2174" fmla="*/ 6332993 h 6857999"/>
              <a:gd name="connsiteX2175" fmla="*/ 2212449 w 5372098"/>
              <a:gd name="connsiteY2175" fmla="*/ 6330003 h 6857999"/>
              <a:gd name="connsiteX2176" fmla="*/ 2207468 w 5372098"/>
              <a:gd name="connsiteY2176" fmla="*/ 6326516 h 6857999"/>
              <a:gd name="connsiteX2177" fmla="*/ 2202979 w 5372098"/>
              <a:gd name="connsiteY2177" fmla="*/ 6323027 h 6857999"/>
              <a:gd name="connsiteX2178" fmla="*/ 2191521 w 5372098"/>
              <a:gd name="connsiteY2178" fmla="*/ 6317047 h 6857999"/>
              <a:gd name="connsiteX2179" fmla="*/ 2195011 w 5372098"/>
              <a:gd name="connsiteY2179" fmla="*/ 6313558 h 6857999"/>
              <a:gd name="connsiteX2180" fmla="*/ 2197499 w 5372098"/>
              <a:gd name="connsiteY2180" fmla="*/ 6309572 h 6857999"/>
              <a:gd name="connsiteX2181" fmla="*/ 2198995 w 5372098"/>
              <a:gd name="connsiteY2181" fmla="*/ 6305586 h 6857999"/>
              <a:gd name="connsiteX2182" fmla="*/ 2199493 w 5372098"/>
              <a:gd name="connsiteY2182" fmla="*/ 6301599 h 6857999"/>
              <a:gd name="connsiteX2183" fmla="*/ 2199493 w 5372098"/>
              <a:gd name="connsiteY2183" fmla="*/ 6297114 h 6857999"/>
              <a:gd name="connsiteX2184" fmla="*/ 2198497 w 5372098"/>
              <a:gd name="connsiteY2184" fmla="*/ 6293127 h 6857999"/>
              <a:gd name="connsiteX2185" fmla="*/ 2197003 w 5372098"/>
              <a:gd name="connsiteY2185" fmla="*/ 6288144 h 6857999"/>
              <a:gd name="connsiteX2186" fmla="*/ 2194512 w 5372098"/>
              <a:gd name="connsiteY2186" fmla="*/ 6283659 h 6857999"/>
              <a:gd name="connsiteX2187" fmla="*/ 2200492 w 5372098"/>
              <a:gd name="connsiteY2187" fmla="*/ 6282662 h 6857999"/>
              <a:gd name="connsiteX2188" fmla="*/ 2204475 w 5372098"/>
              <a:gd name="connsiteY2188" fmla="*/ 6282662 h 6857999"/>
              <a:gd name="connsiteX2189" fmla="*/ 2206969 w 5372098"/>
              <a:gd name="connsiteY2189" fmla="*/ 6283161 h 6857999"/>
              <a:gd name="connsiteX2190" fmla="*/ 2208961 w 5372098"/>
              <a:gd name="connsiteY2190" fmla="*/ 6284158 h 6857999"/>
              <a:gd name="connsiteX2191" fmla="*/ 2209459 w 5372098"/>
              <a:gd name="connsiteY2191" fmla="*/ 6286151 h 6857999"/>
              <a:gd name="connsiteX2192" fmla="*/ 2209955 w 5372098"/>
              <a:gd name="connsiteY2192" fmla="*/ 6289141 h 6857999"/>
              <a:gd name="connsiteX2193" fmla="*/ 2208961 w 5372098"/>
              <a:gd name="connsiteY2193" fmla="*/ 6294623 h 6857999"/>
              <a:gd name="connsiteX2194" fmla="*/ 2207468 w 5372098"/>
              <a:gd name="connsiteY2194" fmla="*/ 6302097 h 6857999"/>
              <a:gd name="connsiteX2195" fmla="*/ 2207468 w 5372098"/>
              <a:gd name="connsiteY2195" fmla="*/ 6305586 h 6857999"/>
              <a:gd name="connsiteX2196" fmla="*/ 2208463 w 5372098"/>
              <a:gd name="connsiteY2196" fmla="*/ 6309075 h 6857999"/>
              <a:gd name="connsiteX2197" fmla="*/ 2208961 w 5372098"/>
              <a:gd name="connsiteY2197" fmla="*/ 6313061 h 6857999"/>
              <a:gd name="connsiteX2198" fmla="*/ 2210954 w 5372098"/>
              <a:gd name="connsiteY2198" fmla="*/ 6316051 h 6857999"/>
              <a:gd name="connsiteX2199" fmla="*/ 2213945 w 5372098"/>
              <a:gd name="connsiteY2199" fmla="*/ 6318541 h 6857999"/>
              <a:gd name="connsiteX2200" fmla="*/ 2217930 w 5372098"/>
              <a:gd name="connsiteY2200" fmla="*/ 6321533 h 6857999"/>
              <a:gd name="connsiteX2201" fmla="*/ 2220921 w 5372098"/>
              <a:gd name="connsiteY2201" fmla="*/ 6321533 h 6857999"/>
              <a:gd name="connsiteX2202" fmla="*/ 2223415 w 5372098"/>
              <a:gd name="connsiteY2202" fmla="*/ 6320536 h 6857999"/>
              <a:gd name="connsiteX2203" fmla="*/ 2224906 w 5372098"/>
              <a:gd name="connsiteY2203" fmla="*/ 6318044 h 6857999"/>
              <a:gd name="connsiteX2204" fmla="*/ 2226402 w 5372098"/>
              <a:gd name="connsiteY2204" fmla="*/ 6314555 h 6857999"/>
              <a:gd name="connsiteX2205" fmla="*/ 2227897 w 5372098"/>
              <a:gd name="connsiteY2205" fmla="*/ 6310569 h 6857999"/>
              <a:gd name="connsiteX2206" fmla="*/ 2227897 w 5372098"/>
              <a:gd name="connsiteY2206" fmla="*/ 6306085 h 6857999"/>
              <a:gd name="connsiteX2207" fmla="*/ 2228397 w 5372098"/>
              <a:gd name="connsiteY2207" fmla="*/ 6300603 h 6857999"/>
              <a:gd name="connsiteX2208" fmla="*/ 2227897 w 5372098"/>
              <a:gd name="connsiteY2208" fmla="*/ 6294623 h 6857999"/>
              <a:gd name="connsiteX2209" fmla="*/ 2226402 w 5372098"/>
              <a:gd name="connsiteY2209" fmla="*/ 6288144 h 6857999"/>
              <a:gd name="connsiteX2210" fmla="*/ 2225407 w 5372098"/>
              <a:gd name="connsiteY2210" fmla="*/ 6281666 h 6857999"/>
              <a:gd name="connsiteX2211" fmla="*/ 2223415 w 5372098"/>
              <a:gd name="connsiteY2211" fmla="*/ 6274690 h 6857999"/>
              <a:gd name="connsiteX2212" fmla="*/ 2220921 w 5372098"/>
              <a:gd name="connsiteY2212" fmla="*/ 6268211 h 6857999"/>
              <a:gd name="connsiteX2213" fmla="*/ 2217434 w 5372098"/>
              <a:gd name="connsiteY2213" fmla="*/ 6262231 h 6857999"/>
              <a:gd name="connsiteX2214" fmla="*/ 2213945 w 5372098"/>
              <a:gd name="connsiteY2214" fmla="*/ 6255753 h 6857999"/>
              <a:gd name="connsiteX2215" fmla="*/ 2209459 w 5372098"/>
              <a:gd name="connsiteY2215" fmla="*/ 6249773 h 6857999"/>
              <a:gd name="connsiteX2216" fmla="*/ 2204475 w 5372098"/>
              <a:gd name="connsiteY2216" fmla="*/ 6244790 h 6857999"/>
              <a:gd name="connsiteX2217" fmla="*/ 2208463 w 5372098"/>
              <a:gd name="connsiteY2217" fmla="*/ 6244790 h 6857999"/>
              <a:gd name="connsiteX2218" fmla="*/ 2212449 w 5372098"/>
              <a:gd name="connsiteY2218" fmla="*/ 6244291 h 6857999"/>
              <a:gd name="connsiteX2219" fmla="*/ 2216436 w 5372098"/>
              <a:gd name="connsiteY2219" fmla="*/ 6243294 h 6857999"/>
              <a:gd name="connsiteX2220" fmla="*/ 2220421 w 5372098"/>
              <a:gd name="connsiteY2220" fmla="*/ 6241301 h 6857999"/>
              <a:gd name="connsiteX2221" fmla="*/ 2224413 w 5372098"/>
              <a:gd name="connsiteY2221" fmla="*/ 6239807 h 6857999"/>
              <a:gd name="connsiteX2222" fmla="*/ 2227897 w 5372098"/>
              <a:gd name="connsiteY2222" fmla="*/ 6236817 h 6857999"/>
              <a:gd name="connsiteX2223" fmla="*/ 2231882 w 5372098"/>
              <a:gd name="connsiteY2223" fmla="*/ 6233328 h 6857999"/>
              <a:gd name="connsiteX2224" fmla="*/ 2235869 w 5372098"/>
              <a:gd name="connsiteY2224" fmla="*/ 6229840 h 6857999"/>
              <a:gd name="connsiteX2225" fmla="*/ 2227398 w 5372098"/>
              <a:gd name="connsiteY2225" fmla="*/ 6222366 h 6857999"/>
              <a:gd name="connsiteX2226" fmla="*/ 2219923 w 5372098"/>
              <a:gd name="connsiteY2226" fmla="*/ 6214391 h 6857999"/>
              <a:gd name="connsiteX2227" fmla="*/ 2213945 w 5372098"/>
              <a:gd name="connsiteY2227" fmla="*/ 6205921 h 6857999"/>
              <a:gd name="connsiteX2228" fmla="*/ 2208961 w 5372098"/>
              <a:gd name="connsiteY2228" fmla="*/ 6196950 h 6857999"/>
              <a:gd name="connsiteX2229" fmla="*/ 2204475 w 5372098"/>
              <a:gd name="connsiteY2229" fmla="*/ 6187483 h 6857999"/>
              <a:gd name="connsiteX2230" fmla="*/ 2200988 w 5372098"/>
              <a:gd name="connsiteY2230" fmla="*/ 6178015 h 6857999"/>
              <a:gd name="connsiteX2231" fmla="*/ 2197499 w 5372098"/>
              <a:gd name="connsiteY2231" fmla="*/ 6168047 h 6857999"/>
              <a:gd name="connsiteX2232" fmla="*/ 2194512 w 5372098"/>
              <a:gd name="connsiteY2232" fmla="*/ 6158580 h 6857999"/>
              <a:gd name="connsiteX2233" fmla="*/ 2188032 w 5372098"/>
              <a:gd name="connsiteY2233" fmla="*/ 6137151 h 6857999"/>
              <a:gd name="connsiteX2234" fmla="*/ 2185042 w 5372098"/>
              <a:gd name="connsiteY2234" fmla="*/ 6126686 h 6857999"/>
              <a:gd name="connsiteX2235" fmla="*/ 2180560 w 5372098"/>
              <a:gd name="connsiteY2235" fmla="*/ 6116223 h 6857999"/>
              <a:gd name="connsiteX2236" fmla="*/ 2176071 w 5372098"/>
              <a:gd name="connsiteY2236" fmla="*/ 6105258 h 6857999"/>
              <a:gd name="connsiteX2237" fmla="*/ 2170592 w 5372098"/>
              <a:gd name="connsiteY2237" fmla="*/ 6093797 h 6857999"/>
              <a:gd name="connsiteX2238" fmla="*/ 2163616 w 5372098"/>
              <a:gd name="connsiteY2238" fmla="*/ 6082834 h 6857999"/>
              <a:gd name="connsiteX2239" fmla="*/ 2155146 w 5372098"/>
              <a:gd name="connsiteY2239" fmla="*/ 6071872 h 6857999"/>
              <a:gd name="connsiteX2240" fmla="*/ 2151159 w 5372098"/>
              <a:gd name="connsiteY2240" fmla="*/ 6068383 h 6857999"/>
              <a:gd name="connsiteX2241" fmla="*/ 2147674 w 5372098"/>
              <a:gd name="connsiteY2241" fmla="*/ 6066390 h 6857999"/>
              <a:gd name="connsiteX2242" fmla="*/ 2146674 w 5372098"/>
              <a:gd name="connsiteY2242" fmla="*/ 6066390 h 6857999"/>
              <a:gd name="connsiteX2243" fmla="*/ 2145180 w 5372098"/>
              <a:gd name="connsiteY2243" fmla="*/ 6066390 h 6857999"/>
              <a:gd name="connsiteX2244" fmla="*/ 2143185 w 5372098"/>
              <a:gd name="connsiteY2244" fmla="*/ 6067386 h 6857999"/>
              <a:gd name="connsiteX2245" fmla="*/ 2141693 w 5372098"/>
              <a:gd name="connsiteY2245" fmla="*/ 6069379 h 6857999"/>
              <a:gd name="connsiteX2246" fmla="*/ 2140697 w 5372098"/>
              <a:gd name="connsiteY2246" fmla="*/ 6071872 h 6857999"/>
              <a:gd name="connsiteX2247" fmla="*/ 2139701 w 5372098"/>
              <a:gd name="connsiteY2247" fmla="*/ 6078848 h 6857999"/>
              <a:gd name="connsiteX2248" fmla="*/ 2138201 w 5372098"/>
              <a:gd name="connsiteY2248" fmla="*/ 6083831 h 6857999"/>
              <a:gd name="connsiteX2249" fmla="*/ 2137205 w 5372098"/>
              <a:gd name="connsiteY2249" fmla="*/ 6085824 h 6857999"/>
              <a:gd name="connsiteX2250" fmla="*/ 2136711 w 5372098"/>
              <a:gd name="connsiteY2250" fmla="*/ 6086323 h 6857999"/>
              <a:gd name="connsiteX2251" fmla="*/ 2135713 w 5372098"/>
              <a:gd name="connsiteY2251" fmla="*/ 6086821 h 6857999"/>
              <a:gd name="connsiteX2252" fmla="*/ 2133721 w 5372098"/>
              <a:gd name="connsiteY2252" fmla="*/ 6085824 h 6857999"/>
              <a:gd name="connsiteX2253" fmla="*/ 2130730 w 5372098"/>
              <a:gd name="connsiteY2253" fmla="*/ 6083332 h 6857999"/>
              <a:gd name="connsiteX2254" fmla="*/ 2127739 w 5372098"/>
              <a:gd name="connsiteY2254" fmla="*/ 6078848 h 6857999"/>
              <a:gd name="connsiteX2255" fmla="*/ 2122755 w 5372098"/>
              <a:gd name="connsiteY2255" fmla="*/ 6071872 h 6857999"/>
              <a:gd name="connsiteX2256" fmla="*/ 2121761 w 5372098"/>
              <a:gd name="connsiteY2256" fmla="*/ 6067884 h 6857999"/>
              <a:gd name="connsiteX2257" fmla="*/ 2121761 w 5372098"/>
              <a:gd name="connsiteY2257" fmla="*/ 6064396 h 6857999"/>
              <a:gd name="connsiteX2258" fmla="*/ 2122257 w 5372098"/>
              <a:gd name="connsiteY2258" fmla="*/ 6060908 h 6857999"/>
              <a:gd name="connsiteX2259" fmla="*/ 2123752 w 5372098"/>
              <a:gd name="connsiteY2259" fmla="*/ 6057918 h 6857999"/>
              <a:gd name="connsiteX2260" fmla="*/ 2126742 w 5372098"/>
              <a:gd name="connsiteY2260" fmla="*/ 6052436 h 6857999"/>
              <a:gd name="connsiteX2261" fmla="*/ 2128236 w 5372098"/>
              <a:gd name="connsiteY2261" fmla="*/ 6048948 h 6857999"/>
              <a:gd name="connsiteX2262" fmla="*/ 2129735 w 5372098"/>
              <a:gd name="connsiteY2262" fmla="*/ 6045459 h 6857999"/>
              <a:gd name="connsiteX2263" fmla="*/ 2130229 w 5372098"/>
              <a:gd name="connsiteY2263" fmla="*/ 6041473 h 6857999"/>
              <a:gd name="connsiteX2264" fmla="*/ 2129735 w 5372098"/>
              <a:gd name="connsiteY2264" fmla="*/ 6037487 h 6857999"/>
              <a:gd name="connsiteX2265" fmla="*/ 2129233 w 5372098"/>
              <a:gd name="connsiteY2265" fmla="*/ 6032504 h 6857999"/>
              <a:gd name="connsiteX2266" fmla="*/ 2126742 w 5372098"/>
              <a:gd name="connsiteY2266" fmla="*/ 6026524 h 6857999"/>
              <a:gd name="connsiteX2267" fmla="*/ 2122755 w 5372098"/>
              <a:gd name="connsiteY2267" fmla="*/ 6019546 h 6857999"/>
              <a:gd name="connsiteX2268" fmla="*/ 2117774 w 5372098"/>
              <a:gd name="connsiteY2268" fmla="*/ 6011574 h 6857999"/>
              <a:gd name="connsiteX2269" fmla="*/ 2110299 w 5372098"/>
              <a:gd name="connsiteY2269" fmla="*/ 6002604 h 6857999"/>
              <a:gd name="connsiteX2270" fmla="*/ 2101331 w 5372098"/>
              <a:gd name="connsiteY2270" fmla="*/ 5991640 h 6857999"/>
              <a:gd name="connsiteX2271" fmla="*/ 2105813 w 5372098"/>
              <a:gd name="connsiteY2271" fmla="*/ 5989647 h 6857999"/>
              <a:gd name="connsiteX2272" fmla="*/ 2109800 w 5372098"/>
              <a:gd name="connsiteY2272" fmla="*/ 5986160 h 6857999"/>
              <a:gd name="connsiteX2273" fmla="*/ 2112789 w 5372098"/>
              <a:gd name="connsiteY2273" fmla="*/ 5983170 h 6857999"/>
              <a:gd name="connsiteX2274" fmla="*/ 2114784 w 5372098"/>
              <a:gd name="connsiteY2274" fmla="*/ 5979681 h 6857999"/>
              <a:gd name="connsiteX2275" fmla="*/ 2116277 w 5372098"/>
              <a:gd name="connsiteY2275" fmla="*/ 5976192 h 6857999"/>
              <a:gd name="connsiteX2276" fmla="*/ 2117774 w 5372098"/>
              <a:gd name="connsiteY2276" fmla="*/ 5972705 h 6857999"/>
              <a:gd name="connsiteX2277" fmla="*/ 2118767 w 5372098"/>
              <a:gd name="connsiteY2277" fmla="*/ 5965229 h 6857999"/>
              <a:gd name="connsiteX2278" fmla="*/ 2120763 w 5372098"/>
              <a:gd name="connsiteY2278" fmla="*/ 5957754 h 6857999"/>
              <a:gd name="connsiteX2279" fmla="*/ 2122257 w 5372098"/>
              <a:gd name="connsiteY2279" fmla="*/ 5951275 h 6857999"/>
              <a:gd name="connsiteX2280" fmla="*/ 2124248 w 5372098"/>
              <a:gd name="connsiteY2280" fmla="*/ 5947788 h 6857999"/>
              <a:gd name="connsiteX2281" fmla="*/ 2125745 w 5372098"/>
              <a:gd name="connsiteY2281" fmla="*/ 5944299 h 6857999"/>
              <a:gd name="connsiteX2282" fmla="*/ 2128737 w 5372098"/>
              <a:gd name="connsiteY2282" fmla="*/ 5940812 h 6857999"/>
              <a:gd name="connsiteX2283" fmla="*/ 2132223 w 5372098"/>
              <a:gd name="connsiteY2283" fmla="*/ 5937822 h 6857999"/>
              <a:gd name="connsiteX2284" fmla="*/ 2124750 w 5372098"/>
              <a:gd name="connsiteY2284" fmla="*/ 5929848 h 6857999"/>
              <a:gd name="connsiteX2285" fmla="*/ 2117774 w 5372098"/>
              <a:gd name="connsiteY2285" fmla="*/ 5923371 h 6857999"/>
              <a:gd name="connsiteX2286" fmla="*/ 2113786 w 5372098"/>
              <a:gd name="connsiteY2286" fmla="*/ 5920878 h 6857999"/>
              <a:gd name="connsiteX2287" fmla="*/ 2110299 w 5372098"/>
              <a:gd name="connsiteY2287" fmla="*/ 5918386 h 6857999"/>
              <a:gd name="connsiteX2288" fmla="*/ 2106810 w 5372098"/>
              <a:gd name="connsiteY2288" fmla="*/ 5917390 h 6857999"/>
              <a:gd name="connsiteX2289" fmla="*/ 2102824 w 5372098"/>
              <a:gd name="connsiteY2289" fmla="*/ 5916393 h 6857999"/>
              <a:gd name="connsiteX2290" fmla="*/ 2099336 w 5372098"/>
              <a:gd name="connsiteY2290" fmla="*/ 5915396 h 6857999"/>
              <a:gd name="connsiteX2291" fmla="*/ 2095847 w 5372098"/>
              <a:gd name="connsiteY2291" fmla="*/ 5915396 h 6857999"/>
              <a:gd name="connsiteX2292" fmla="*/ 2092359 w 5372098"/>
              <a:gd name="connsiteY2292" fmla="*/ 5916892 h 6857999"/>
              <a:gd name="connsiteX2293" fmla="*/ 2088372 w 5372098"/>
              <a:gd name="connsiteY2293" fmla="*/ 5917889 h 6857999"/>
              <a:gd name="connsiteX2294" fmla="*/ 2085382 w 5372098"/>
              <a:gd name="connsiteY2294" fmla="*/ 5920379 h 6857999"/>
              <a:gd name="connsiteX2295" fmla="*/ 2081895 w 5372098"/>
              <a:gd name="connsiteY2295" fmla="*/ 5922872 h 6857999"/>
              <a:gd name="connsiteX2296" fmla="*/ 2078406 w 5372098"/>
              <a:gd name="connsiteY2296" fmla="*/ 5926858 h 6857999"/>
              <a:gd name="connsiteX2297" fmla="*/ 2074420 w 5372098"/>
              <a:gd name="connsiteY2297" fmla="*/ 5930844 h 6857999"/>
              <a:gd name="connsiteX2298" fmla="*/ 2069438 w 5372098"/>
              <a:gd name="connsiteY2298" fmla="*/ 5927357 h 6857999"/>
              <a:gd name="connsiteX2299" fmla="*/ 2064953 w 5372098"/>
              <a:gd name="connsiteY2299" fmla="*/ 5924367 h 6857999"/>
              <a:gd name="connsiteX2300" fmla="*/ 2060967 w 5372098"/>
              <a:gd name="connsiteY2300" fmla="*/ 5920379 h 6857999"/>
              <a:gd name="connsiteX2301" fmla="*/ 2057478 w 5372098"/>
              <a:gd name="connsiteY2301" fmla="*/ 5916393 h 6857999"/>
              <a:gd name="connsiteX2302" fmla="*/ 2053990 w 5372098"/>
              <a:gd name="connsiteY2302" fmla="*/ 5911410 h 6857999"/>
              <a:gd name="connsiteX2303" fmla="*/ 2051997 w 5372098"/>
              <a:gd name="connsiteY2303" fmla="*/ 5906925 h 6857999"/>
              <a:gd name="connsiteX2304" fmla="*/ 2049503 w 5372098"/>
              <a:gd name="connsiteY2304" fmla="*/ 5902441 h 6857999"/>
              <a:gd name="connsiteX2305" fmla="*/ 2048011 w 5372098"/>
              <a:gd name="connsiteY2305" fmla="*/ 5897458 h 6857999"/>
              <a:gd name="connsiteX2306" fmla="*/ 2047512 w 5372098"/>
              <a:gd name="connsiteY2306" fmla="*/ 5892473 h 6857999"/>
              <a:gd name="connsiteX2307" fmla="*/ 2047014 w 5372098"/>
              <a:gd name="connsiteY2307" fmla="*/ 5887490 h 6857999"/>
              <a:gd name="connsiteX2308" fmla="*/ 2047512 w 5372098"/>
              <a:gd name="connsiteY2308" fmla="*/ 5883006 h 6857999"/>
              <a:gd name="connsiteX2309" fmla="*/ 2048507 w 5372098"/>
              <a:gd name="connsiteY2309" fmla="*/ 5878023 h 6857999"/>
              <a:gd name="connsiteX2310" fmla="*/ 2050004 w 5372098"/>
              <a:gd name="connsiteY2310" fmla="*/ 5873039 h 6857999"/>
              <a:gd name="connsiteX2311" fmla="*/ 2052995 w 5372098"/>
              <a:gd name="connsiteY2311" fmla="*/ 5868555 h 6857999"/>
              <a:gd name="connsiteX2312" fmla="*/ 2056484 w 5372098"/>
              <a:gd name="connsiteY2312" fmla="*/ 5864069 h 6857999"/>
              <a:gd name="connsiteX2313" fmla="*/ 2060967 w 5372098"/>
              <a:gd name="connsiteY2313" fmla="*/ 5860083 h 6857999"/>
              <a:gd name="connsiteX2314" fmla="*/ 2063460 w 5372098"/>
              <a:gd name="connsiteY2314" fmla="*/ 5864069 h 6857999"/>
              <a:gd name="connsiteX2315" fmla="*/ 2064454 w 5372098"/>
              <a:gd name="connsiteY2315" fmla="*/ 5867558 h 6857999"/>
              <a:gd name="connsiteX2316" fmla="*/ 2064953 w 5372098"/>
              <a:gd name="connsiteY2316" fmla="*/ 5871545 h 6857999"/>
              <a:gd name="connsiteX2317" fmla="*/ 2064953 w 5372098"/>
              <a:gd name="connsiteY2317" fmla="*/ 5874534 h 6857999"/>
              <a:gd name="connsiteX2318" fmla="*/ 2064454 w 5372098"/>
              <a:gd name="connsiteY2318" fmla="*/ 5878023 h 6857999"/>
              <a:gd name="connsiteX2319" fmla="*/ 2063460 w 5372098"/>
              <a:gd name="connsiteY2319" fmla="*/ 5880514 h 6857999"/>
              <a:gd name="connsiteX2320" fmla="*/ 2060967 w 5372098"/>
              <a:gd name="connsiteY2320" fmla="*/ 5886993 h 6857999"/>
              <a:gd name="connsiteX2321" fmla="*/ 2059971 w 5372098"/>
              <a:gd name="connsiteY2321" fmla="*/ 5890480 h 6857999"/>
              <a:gd name="connsiteX2322" fmla="*/ 2059471 w 5372098"/>
              <a:gd name="connsiteY2322" fmla="*/ 5893969 h 6857999"/>
              <a:gd name="connsiteX2323" fmla="*/ 2059471 w 5372098"/>
              <a:gd name="connsiteY2323" fmla="*/ 5897458 h 6857999"/>
              <a:gd name="connsiteX2324" fmla="*/ 2059971 w 5372098"/>
              <a:gd name="connsiteY2324" fmla="*/ 5900447 h 6857999"/>
              <a:gd name="connsiteX2325" fmla="*/ 2061467 w 5372098"/>
              <a:gd name="connsiteY2325" fmla="*/ 5903935 h 6857999"/>
              <a:gd name="connsiteX2326" fmla="*/ 2064454 w 5372098"/>
              <a:gd name="connsiteY2326" fmla="*/ 5907923 h 6857999"/>
              <a:gd name="connsiteX2327" fmla="*/ 2068442 w 5372098"/>
              <a:gd name="connsiteY2327" fmla="*/ 5912906 h 6857999"/>
              <a:gd name="connsiteX2328" fmla="*/ 2074420 w 5372098"/>
              <a:gd name="connsiteY2328" fmla="*/ 5917390 h 6857999"/>
              <a:gd name="connsiteX2329" fmla="*/ 2076415 w 5372098"/>
              <a:gd name="connsiteY2329" fmla="*/ 5916393 h 6857999"/>
              <a:gd name="connsiteX2330" fmla="*/ 2078406 w 5372098"/>
              <a:gd name="connsiteY2330" fmla="*/ 5914400 h 6857999"/>
              <a:gd name="connsiteX2331" fmla="*/ 2079404 w 5372098"/>
              <a:gd name="connsiteY2331" fmla="*/ 5912906 h 6857999"/>
              <a:gd name="connsiteX2332" fmla="*/ 2080899 w 5372098"/>
              <a:gd name="connsiteY2332" fmla="*/ 5910413 h 6857999"/>
              <a:gd name="connsiteX2333" fmla="*/ 2082895 w 5372098"/>
              <a:gd name="connsiteY2333" fmla="*/ 5905928 h 6857999"/>
              <a:gd name="connsiteX2334" fmla="*/ 2083389 w 5372098"/>
              <a:gd name="connsiteY2334" fmla="*/ 5900447 h 6857999"/>
              <a:gd name="connsiteX2335" fmla="*/ 2082895 w 5372098"/>
              <a:gd name="connsiteY2335" fmla="*/ 5894965 h 6857999"/>
              <a:gd name="connsiteX2336" fmla="*/ 2082391 w 5372098"/>
              <a:gd name="connsiteY2336" fmla="*/ 5888487 h 6857999"/>
              <a:gd name="connsiteX2337" fmla="*/ 2080399 w 5372098"/>
              <a:gd name="connsiteY2337" fmla="*/ 5882507 h 6857999"/>
              <a:gd name="connsiteX2338" fmla="*/ 2078406 w 5372098"/>
              <a:gd name="connsiteY2338" fmla="*/ 5876028 h 6857999"/>
              <a:gd name="connsiteX2339" fmla="*/ 2075415 w 5372098"/>
              <a:gd name="connsiteY2339" fmla="*/ 5869551 h 6857999"/>
              <a:gd name="connsiteX2340" fmla="*/ 2071929 w 5372098"/>
              <a:gd name="connsiteY2340" fmla="*/ 5864069 h 6857999"/>
              <a:gd name="connsiteX2341" fmla="*/ 2068442 w 5372098"/>
              <a:gd name="connsiteY2341" fmla="*/ 5858090 h 6857999"/>
              <a:gd name="connsiteX2342" fmla="*/ 2064454 w 5372098"/>
              <a:gd name="connsiteY2342" fmla="*/ 5853604 h 6857999"/>
              <a:gd name="connsiteX2343" fmla="*/ 2060471 w 5372098"/>
              <a:gd name="connsiteY2343" fmla="*/ 5849618 h 6857999"/>
              <a:gd name="connsiteX2344" fmla="*/ 2055982 w 5372098"/>
              <a:gd name="connsiteY2344" fmla="*/ 5846129 h 6857999"/>
              <a:gd name="connsiteX2345" fmla="*/ 2051997 w 5372098"/>
              <a:gd name="connsiteY2345" fmla="*/ 5844136 h 6857999"/>
              <a:gd name="connsiteX2346" fmla="*/ 2048011 w 5372098"/>
              <a:gd name="connsiteY2346" fmla="*/ 5843638 h 6857999"/>
              <a:gd name="connsiteX2347" fmla="*/ 2046019 w 5372098"/>
              <a:gd name="connsiteY2347" fmla="*/ 5845132 h 6857999"/>
              <a:gd name="connsiteX2348" fmla="*/ 2045021 w 5372098"/>
              <a:gd name="connsiteY2348" fmla="*/ 5845631 h 6857999"/>
              <a:gd name="connsiteX2349" fmla="*/ 2044523 w 5372098"/>
              <a:gd name="connsiteY2349" fmla="*/ 5845631 h 6857999"/>
              <a:gd name="connsiteX2350" fmla="*/ 2044523 w 5372098"/>
              <a:gd name="connsiteY2350" fmla="*/ 5845132 h 6857999"/>
              <a:gd name="connsiteX2351" fmla="*/ 2046019 w 5372098"/>
              <a:gd name="connsiteY2351" fmla="*/ 5842143 h 6857999"/>
              <a:gd name="connsiteX2352" fmla="*/ 2048507 w 5372098"/>
              <a:gd name="connsiteY2352" fmla="*/ 5841146 h 6857999"/>
              <a:gd name="connsiteX2353" fmla="*/ 2051004 w 5372098"/>
              <a:gd name="connsiteY2353" fmla="*/ 5839652 h 6857999"/>
              <a:gd name="connsiteX2354" fmla="*/ 2053494 w 5372098"/>
              <a:gd name="connsiteY2354" fmla="*/ 5838655 h 6857999"/>
              <a:gd name="connsiteX2355" fmla="*/ 2056980 w 5372098"/>
              <a:gd name="connsiteY2355" fmla="*/ 5837659 h 6857999"/>
              <a:gd name="connsiteX2356" fmla="*/ 2060967 w 5372098"/>
              <a:gd name="connsiteY2356" fmla="*/ 5837659 h 6857999"/>
              <a:gd name="connsiteX2357" fmla="*/ 2064953 w 5372098"/>
              <a:gd name="connsiteY2357" fmla="*/ 5838156 h 6857999"/>
              <a:gd name="connsiteX2358" fmla="*/ 2070437 w 5372098"/>
              <a:gd name="connsiteY2358" fmla="*/ 5840149 h 6857999"/>
              <a:gd name="connsiteX2359" fmla="*/ 2075415 w 5372098"/>
              <a:gd name="connsiteY2359" fmla="*/ 5842642 h 6857999"/>
              <a:gd name="connsiteX2360" fmla="*/ 2080399 w 5372098"/>
              <a:gd name="connsiteY2360" fmla="*/ 5846628 h 6857999"/>
              <a:gd name="connsiteX2361" fmla="*/ 2086880 w 5372098"/>
              <a:gd name="connsiteY2361" fmla="*/ 5852608 h 6857999"/>
              <a:gd name="connsiteX2362" fmla="*/ 2087376 w 5372098"/>
              <a:gd name="connsiteY2362" fmla="*/ 5845631 h 6857999"/>
              <a:gd name="connsiteX2363" fmla="*/ 2087376 w 5372098"/>
              <a:gd name="connsiteY2363" fmla="*/ 5838655 h 6857999"/>
              <a:gd name="connsiteX2364" fmla="*/ 2086880 w 5372098"/>
              <a:gd name="connsiteY2364" fmla="*/ 5832177 h 6857999"/>
              <a:gd name="connsiteX2365" fmla="*/ 2085883 w 5372098"/>
              <a:gd name="connsiteY2365" fmla="*/ 5825200 h 6857999"/>
              <a:gd name="connsiteX2366" fmla="*/ 2083890 w 5372098"/>
              <a:gd name="connsiteY2366" fmla="*/ 5818722 h 6857999"/>
              <a:gd name="connsiteX2367" fmla="*/ 2081895 w 5372098"/>
              <a:gd name="connsiteY2367" fmla="*/ 5811746 h 6857999"/>
              <a:gd name="connsiteX2368" fmla="*/ 2076415 w 5372098"/>
              <a:gd name="connsiteY2368" fmla="*/ 5798788 h 6857999"/>
              <a:gd name="connsiteX2369" fmla="*/ 2070437 w 5372098"/>
              <a:gd name="connsiteY2369" fmla="*/ 5785832 h 6857999"/>
              <a:gd name="connsiteX2370" fmla="*/ 2063460 w 5372098"/>
              <a:gd name="connsiteY2370" fmla="*/ 5772378 h 6857999"/>
              <a:gd name="connsiteX2371" fmla="*/ 2048507 w 5372098"/>
              <a:gd name="connsiteY2371" fmla="*/ 5747461 h 6857999"/>
              <a:gd name="connsiteX2372" fmla="*/ 2041531 w 5372098"/>
              <a:gd name="connsiteY2372" fmla="*/ 5734505 h 6857999"/>
              <a:gd name="connsiteX2373" fmla="*/ 2036050 w 5372098"/>
              <a:gd name="connsiteY2373" fmla="*/ 5722047 h 6857999"/>
              <a:gd name="connsiteX2374" fmla="*/ 2033062 w 5372098"/>
              <a:gd name="connsiteY2374" fmla="*/ 5715568 h 6857999"/>
              <a:gd name="connsiteX2375" fmla="*/ 2030571 w 5372098"/>
              <a:gd name="connsiteY2375" fmla="*/ 5710086 h 6857999"/>
              <a:gd name="connsiteX2376" fmla="*/ 2029074 w 5372098"/>
              <a:gd name="connsiteY2376" fmla="*/ 5703609 h 6857999"/>
              <a:gd name="connsiteX2377" fmla="*/ 2028080 w 5372098"/>
              <a:gd name="connsiteY2377" fmla="*/ 5697628 h 6857999"/>
              <a:gd name="connsiteX2378" fmla="*/ 2027085 w 5372098"/>
              <a:gd name="connsiteY2378" fmla="*/ 5691648 h 6857999"/>
              <a:gd name="connsiteX2379" fmla="*/ 2026583 w 5372098"/>
              <a:gd name="connsiteY2379" fmla="*/ 5685170 h 6857999"/>
              <a:gd name="connsiteX2380" fmla="*/ 2027085 w 5372098"/>
              <a:gd name="connsiteY2380" fmla="*/ 5679689 h 6857999"/>
              <a:gd name="connsiteX2381" fmla="*/ 2028576 w 5372098"/>
              <a:gd name="connsiteY2381" fmla="*/ 5673211 h 6857999"/>
              <a:gd name="connsiteX2382" fmla="*/ 2030072 w 5372098"/>
              <a:gd name="connsiteY2382" fmla="*/ 5667728 h 6857999"/>
              <a:gd name="connsiteX2383" fmla="*/ 2032566 w 5372098"/>
              <a:gd name="connsiteY2383" fmla="*/ 5661251 h 6857999"/>
              <a:gd name="connsiteX2384" fmla="*/ 2036050 w 5372098"/>
              <a:gd name="connsiteY2384" fmla="*/ 5655769 h 6857999"/>
              <a:gd name="connsiteX2385" fmla="*/ 2040038 w 5372098"/>
              <a:gd name="connsiteY2385" fmla="*/ 5649790 h 6857999"/>
              <a:gd name="connsiteX2386" fmla="*/ 2033062 w 5372098"/>
              <a:gd name="connsiteY2386" fmla="*/ 5648793 h 6857999"/>
              <a:gd name="connsiteX2387" fmla="*/ 2027085 w 5372098"/>
              <a:gd name="connsiteY2387" fmla="*/ 5647797 h 6857999"/>
              <a:gd name="connsiteX2388" fmla="*/ 2022098 w 5372098"/>
              <a:gd name="connsiteY2388" fmla="*/ 5646301 h 6857999"/>
              <a:gd name="connsiteX2389" fmla="*/ 2018114 w 5372098"/>
              <a:gd name="connsiteY2389" fmla="*/ 5644807 h 6857999"/>
              <a:gd name="connsiteX2390" fmla="*/ 2015121 w 5372098"/>
              <a:gd name="connsiteY2390" fmla="*/ 5642814 h 6857999"/>
              <a:gd name="connsiteX2391" fmla="*/ 2013133 w 5372098"/>
              <a:gd name="connsiteY2391" fmla="*/ 5640819 h 6857999"/>
              <a:gd name="connsiteX2392" fmla="*/ 2010639 w 5372098"/>
              <a:gd name="connsiteY2392" fmla="*/ 5638328 h 6857999"/>
              <a:gd name="connsiteX2393" fmla="*/ 2009641 w 5372098"/>
              <a:gd name="connsiteY2393" fmla="*/ 5635338 h 6857999"/>
              <a:gd name="connsiteX2394" fmla="*/ 2006653 w 5372098"/>
              <a:gd name="connsiteY2394" fmla="*/ 5629856 h 6857999"/>
              <a:gd name="connsiteX2395" fmla="*/ 2003164 w 5372098"/>
              <a:gd name="connsiteY2395" fmla="*/ 5623378 h 6857999"/>
              <a:gd name="connsiteX2396" fmla="*/ 2001172 w 5372098"/>
              <a:gd name="connsiteY2396" fmla="*/ 5619890 h 6857999"/>
              <a:gd name="connsiteX2397" fmla="*/ 1998181 w 5372098"/>
              <a:gd name="connsiteY2397" fmla="*/ 5616900 h 6857999"/>
              <a:gd name="connsiteX2398" fmla="*/ 1994692 w 5372098"/>
              <a:gd name="connsiteY2398" fmla="*/ 5612912 h 6857999"/>
              <a:gd name="connsiteX2399" fmla="*/ 1990706 w 5372098"/>
              <a:gd name="connsiteY2399" fmla="*/ 5608429 h 6857999"/>
              <a:gd name="connsiteX2400" fmla="*/ 1988215 w 5372098"/>
              <a:gd name="connsiteY2400" fmla="*/ 5614907 h 6857999"/>
              <a:gd name="connsiteX2401" fmla="*/ 1987217 w 5372098"/>
              <a:gd name="connsiteY2401" fmla="*/ 5617897 h 6857999"/>
              <a:gd name="connsiteX2402" fmla="*/ 1986721 w 5372098"/>
              <a:gd name="connsiteY2402" fmla="*/ 5621384 h 6857999"/>
              <a:gd name="connsiteX2403" fmla="*/ 1986721 w 5372098"/>
              <a:gd name="connsiteY2403" fmla="*/ 5624873 h 6857999"/>
              <a:gd name="connsiteX2404" fmla="*/ 1986721 w 5372098"/>
              <a:gd name="connsiteY2404" fmla="*/ 5628362 h 6857999"/>
              <a:gd name="connsiteX2405" fmla="*/ 1987716 w 5372098"/>
              <a:gd name="connsiteY2405" fmla="*/ 5631352 h 6857999"/>
              <a:gd name="connsiteX2406" fmla="*/ 1989711 w 5372098"/>
              <a:gd name="connsiteY2406" fmla="*/ 5635338 h 6857999"/>
              <a:gd name="connsiteX2407" fmla="*/ 1984726 w 5372098"/>
              <a:gd name="connsiteY2407" fmla="*/ 5632846 h 6857999"/>
              <a:gd name="connsiteX2408" fmla="*/ 1980738 w 5372098"/>
              <a:gd name="connsiteY2408" fmla="*/ 5628860 h 6857999"/>
              <a:gd name="connsiteX2409" fmla="*/ 1976256 w 5372098"/>
              <a:gd name="connsiteY2409" fmla="*/ 5623378 h 6857999"/>
              <a:gd name="connsiteX2410" fmla="*/ 1972271 w 5372098"/>
              <a:gd name="connsiteY2410" fmla="*/ 5618395 h 6857999"/>
              <a:gd name="connsiteX2411" fmla="*/ 1963801 w 5372098"/>
              <a:gd name="connsiteY2411" fmla="*/ 5605936 h 6857999"/>
              <a:gd name="connsiteX2412" fmla="*/ 1954334 w 5372098"/>
              <a:gd name="connsiteY2412" fmla="*/ 5591485 h 6857999"/>
              <a:gd name="connsiteX2413" fmla="*/ 1944864 w 5372098"/>
              <a:gd name="connsiteY2413" fmla="*/ 5576037 h 6857999"/>
              <a:gd name="connsiteX2414" fmla="*/ 1933901 w 5372098"/>
              <a:gd name="connsiteY2414" fmla="*/ 5559592 h 6857999"/>
              <a:gd name="connsiteX2415" fmla="*/ 1927422 w 5372098"/>
              <a:gd name="connsiteY2415" fmla="*/ 5551619 h 6857999"/>
              <a:gd name="connsiteX2416" fmla="*/ 1921441 w 5372098"/>
              <a:gd name="connsiteY2416" fmla="*/ 5543147 h 6857999"/>
              <a:gd name="connsiteX2417" fmla="*/ 1913966 w 5372098"/>
              <a:gd name="connsiteY2417" fmla="*/ 5534676 h 6857999"/>
              <a:gd name="connsiteX2418" fmla="*/ 1906497 w 5372098"/>
              <a:gd name="connsiteY2418" fmla="*/ 5527202 h 6857999"/>
              <a:gd name="connsiteX2419" fmla="*/ 1879586 w 5372098"/>
              <a:gd name="connsiteY2419" fmla="*/ 5546137 h 6857999"/>
              <a:gd name="connsiteX2420" fmla="*/ 1881083 w 5372098"/>
              <a:gd name="connsiteY2420" fmla="*/ 5549626 h 6857999"/>
              <a:gd name="connsiteX2421" fmla="*/ 1883075 w 5372098"/>
              <a:gd name="connsiteY2421" fmla="*/ 5552616 h 6857999"/>
              <a:gd name="connsiteX2422" fmla="*/ 1884569 w 5372098"/>
              <a:gd name="connsiteY2422" fmla="*/ 5554609 h 6857999"/>
              <a:gd name="connsiteX2423" fmla="*/ 1887061 w 5372098"/>
              <a:gd name="connsiteY2423" fmla="*/ 5556602 h 6857999"/>
              <a:gd name="connsiteX2424" fmla="*/ 1888555 w 5372098"/>
              <a:gd name="connsiteY2424" fmla="*/ 5557599 h 6857999"/>
              <a:gd name="connsiteX2425" fmla="*/ 1891047 w 5372098"/>
              <a:gd name="connsiteY2425" fmla="*/ 5558098 h 6857999"/>
              <a:gd name="connsiteX2426" fmla="*/ 1892541 w 5372098"/>
              <a:gd name="connsiteY2426" fmla="*/ 5558596 h 6857999"/>
              <a:gd name="connsiteX2427" fmla="*/ 1895035 w 5372098"/>
              <a:gd name="connsiteY2427" fmla="*/ 5558098 h 6857999"/>
              <a:gd name="connsiteX2428" fmla="*/ 1899019 w 5372098"/>
              <a:gd name="connsiteY2428" fmla="*/ 5557101 h 6857999"/>
              <a:gd name="connsiteX2429" fmla="*/ 1903007 w 5372098"/>
              <a:gd name="connsiteY2429" fmla="*/ 5554609 h 6857999"/>
              <a:gd name="connsiteX2430" fmla="*/ 1911478 w 5372098"/>
              <a:gd name="connsiteY2430" fmla="*/ 5549626 h 6857999"/>
              <a:gd name="connsiteX2431" fmla="*/ 1914468 w 5372098"/>
              <a:gd name="connsiteY2431" fmla="*/ 5553613 h 6857999"/>
              <a:gd name="connsiteX2432" fmla="*/ 1915961 w 5372098"/>
              <a:gd name="connsiteY2432" fmla="*/ 5558098 h 6857999"/>
              <a:gd name="connsiteX2433" fmla="*/ 1916959 w 5372098"/>
              <a:gd name="connsiteY2433" fmla="*/ 5563081 h 6857999"/>
              <a:gd name="connsiteX2434" fmla="*/ 1916959 w 5372098"/>
              <a:gd name="connsiteY2434" fmla="*/ 5567565 h 6857999"/>
              <a:gd name="connsiteX2435" fmla="*/ 1915961 w 5372098"/>
              <a:gd name="connsiteY2435" fmla="*/ 5572549 h 6857999"/>
              <a:gd name="connsiteX2436" fmla="*/ 1915465 w 5372098"/>
              <a:gd name="connsiteY2436" fmla="*/ 5577033 h 6857999"/>
              <a:gd name="connsiteX2437" fmla="*/ 1913966 w 5372098"/>
              <a:gd name="connsiteY2437" fmla="*/ 5587001 h 6857999"/>
              <a:gd name="connsiteX2438" fmla="*/ 1913470 w 5372098"/>
              <a:gd name="connsiteY2438" fmla="*/ 5591485 h 6857999"/>
              <a:gd name="connsiteX2439" fmla="*/ 1913470 w 5372098"/>
              <a:gd name="connsiteY2439" fmla="*/ 5595970 h 6857999"/>
              <a:gd name="connsiteX2440" fmla="*/ 1913966 w 5372098"/>
              <a:gd name="connsiteY2440" fmla="*/ 5599957 h 6857999"/>
              <a:gd name="connsiteX2441" fmla="*/ 1914964 w 5372098"/>
              <a:gd name="connsiteY2441" fmla="*/ 5603446 h 6857999"/>
              <a:gd name="connsiteX2442" fmla="*/ 1917456 w 5372098"/>
              <a:gd name="connsiteY2442" fmla="*/ 5606435 h 6857999"/>
              <a:gd name="connsiteX2443" fmla="*/ 1921441 w 5372098"/>
              <a:gd name="connsiteY2443" fmla="*/ 5609425 h 6857999"/>
              <a:gd name="connsiteX2444" fmla="*/ 1926426 w 5372098"/>
              <a:gd name="connsiteY2444" fmla="*/ 5610919 h 6857999"/>
              <a:gd name="connsiteX2445" fmla="*/ 1932903 w 5372098"/>
              <a:gd name="connsiteY2445" fmla="*/ 5611916 h 6857999"/>
              <a:gd name="connsiteX2446" fmla="*/ 1931409 w 5372098"/>
              <a:gd name="connsiteY2446" fmla="*/ 5611916 h 6857999"/>
              <a:gd name="connsiteX2447" fmla="*/ 1929416 w 5372098"/>
              <a:gd name="connsiteY2447" fmla="*/ 5613412 h 6857999"/>
              <a:gd name="connsiteX2448" fmla="*/ 1921942 w 5372098"/>
              <a:gd name="connsiteY2448" fmla="*/ 5615904 h 6857999"/>
              <a:gd name="connsiteX2449" fmla="*/ 1912971 w 5372098"/>
              <a:gd name="connsiteY2449" fmla="*/ 5621384 h 6857999"/>
              <a:gd name="connsiteX2450" fmla="*/ 1902511 w 5372098"/>
              <a:gd name="connsiteY2450" fmla="*/ 5627364 h 6857999"/>
              <a:gd name="connsiteX2451" fmla="*/ 1892541 w 5372098"/>
              <a:gd name="connsiteY2451" fmla="*/ 5633843 h 6857999"/>
              <a:gd name="connsiteX2452" fmla="*/ 1888056 w 5372098"/>
              <a:gd name="connsiteY2452" fmla="*/ 5637331 h 6857999"/>
              <a:gd name="connsiteX2453" fmla="*/ 1884569 w 5372098"/>
              <a:gd name="connsiteY2453" fmla="*/ 5640819 h 6857999"/>
              <a:gd name="connsiteX2454" fmla="*/ 1882076 w 5372098"/>
              <a:gd name="connsiteY2454" fmla="*/ 5643810 h 6857999"/>
              <a:gd name="connsiteX2455" fmla="*/ 1880085 w 5372098"/>
              <a:gd name="connsiteY2455" fmla="*/ 5646301 h 6857999"/>
              <a:gd name="connsiteX2456" fmla="*/ 1879088 w 5372098"/>
              <a:gd name="connsiteY2456" fmla="*/ 5649291 h 6857999"/>
              <a:gd name="connsiteX2457" fmla="*/ 1879586 w 5372098"/>
              <a:gd name="connsiteY2457" fmla="*/ 5650287 h 6857999"/>
              <a:gd name="connsiteX2458" fmla="*/ 1879586 w 5372098"/>
              <a:gd name="connsiteY2458" fmla="*/ 5651783 h 6857999"/>
              <a:gd name="connsiteX2459" fmla="*/ 1879586 w 5372098"/>
              <a:gd name="connsiteY2459" fmla="*/ 5655769 h 6857999"/>
              <a:gd name="connsiteX2460" fmla="*/ 1880581 w 5372098"/>
              <a:gd name="connsiteY2460" fmla="*/ 5659756 h 6857999"/>
              <a:gd name="connsiteX2461" fmla="*/ 1882076 w 5372098"/>
              <a:gd name="connsiteY2461" fmla="*/ 5664241 h 6857999"/>
              <a:gd name="connsiteX2462" fmla="*/ 1883574 w 5372098"/>
              <a:gd name="connsiteY2462" fmla="*/ 5668725 h 6857999"/>
              <a:gd name="connsiteX2463" fmla="*/ 1886061 w 5372098"/>
              <a:gd name="connsiteY2463" fmla="*/ 5673211 h 6857999"/>
              <a:gd name="connsiteX2464" fmla="*/ 1888555 w 5372098"/>
              <a:gd name="connsiteY2464" fmla="*/ 5678194 h 6857999"/>
              <a:gd name="connsiteX2465" fmla="*/ 1895531 w 5372098"/>
              <a:gd name="connsiteY2465" fmla="*/ 5687164 h 6857999"/>
              <a:gd name="connsiteX2466" fmla="*/ 1904003 w 5372098"/>
              <a:gd name="connsiteY2466" fmla="*/ 5696631 h 6857999"/>
              <a:gd name="connsiteX2467" fmla="*/ 1913470 w 5372098"/>
              <a:gd name="connsiteY2467" fmla="*/ 5706599 h 6857999"/>
              <a:gd name="connsiteX2468" fmla="*/ 1923439 w 5372098"/>
              <a:gd name="connsiteY2468" fmla="*/ 5717064 h 6857999"/>
              <a:gd name="connsiteX2469" fmla="*/ 1934399 w 5372098"/>
              <a:gd name="connsiteY2469" fmla="*/ 5726531 h 6857999"/>
              <a:gd name="connsiteX2470" fmla="*/ 1956824 w 5372098"/>
              <a:gd name="connsiteY2470" fmla="*/ 5745967 h 6857999"/>
              <a:gd name="connsiteX2471" fmla="*/ 1976753 w 5372098"/>
              <a:gd name="connsiteY2471" fmla="*/ 5764405 h 6857999"/>
              <a:gd name="connsiteX2472" fmla="*/ 1986222 w 5372098"/>
              <a:gd name="connsiteY2472" fmla="*/ 5773374 h 6857999"/>
              <a:gd name="connsiteX2473" fmla="*/ 1993697 w 5372098"/>
              <a:gd name="connsiteY2473" fmla="*/ 5781347 h 6857999"/>
              <a:gd name="connsiteX2474" fmla="*/ 1999677 w 5372098"/>
              <a:gd name="connsiteY2474" fmla="*/ 5789819 h 6857999"/>
              <a:gd name="connsiteX2475" fmla="*/ 2002167 w 5372098"/>
              <a:gd name="connsiteY2475" fmla="*/ 5793805 h 6857999"/>
              <a:gd name="connsiteX2476" fmla="*/ 2003663 w 5372098"/>
              <a:gd name="connsiteY2476" fmla="*/ 5797294 h 6857999"/>
              <a:gd name="connsiteX2477" fmla="*/ 1984227 w 5372098"/>
              <a:gd name="connsiteY2477" fmla="*/ 5786330 h 6857999"/>
              <a:gd name="connsiteX2478" fmla="*/ 1962802 w 5372098"/>
              <a:gd name="connsiteY2478" fmla="*/ 5772378 h 6857999"/>
              <a:gd name="connsiteX2479" fmla="*/ 1951344 w 5372098"/>
              <a:gd name="connsiteY2479" fmla="*/ 5764405 h 6857999"/>
              <a:gd name="connsiteX2480" fmla="*/ 1938883 w 5372098"/>
              <a:gd name="connsiteY2480" fmla="*/ 5755933 h 6857999"/>
              <a:gd name="connsiteX2481" fmla="*/ 1927422 w 5372098"/>
              <a:gd name="connsiteY2481" fmla="*/ 5746464 h 6857999"/>
              <a:gd name="connsiteX2482" fmla="*/ 1915465 w 5372098"/>
              <a:gd name="connsiteY2482" fmla="*/ 5736996 h 6857999"/>
              <a:gd name="connsiteX2483" fmla="*/ 1904003 w 5372098"/>
              <a:gd name="connsiteY2483" fmla="*/ 5727030 h 6857999"/>
              <a:gd name="connsiteX2484" fmla="*/ 1892541 w 5372098"/>
              <a:gd name="connsiteY2484" fmla="*/ 5716067 h 6857999"/>
              <a:gd name="connsiteX2485" fmla="*/ 1881083 w 5372098"/>
              <a:gd name="connsiteY2485" fmla="*/ 5705602 h 6857999"/>
              <a:gd name="connsiteX2486" fmla="*/ 1871117 w 5372098"/>
              <a:gd name="connsiteY2486" fmla="*/ 5694141 h 6857999"/>
              <a:gd name="connsiteX2487" fmla="*/ 1860653 w 5372098"/>
              <a:gd name="connsiteY2487" fmla="*/ 5682180 h 6857999"/>
              <a:gd name="connsiteX2488" fmla="*/ 1851681 w 5372098"/>
              <a:gd name="connsiteY2488" fmla="*/ 5669722 h 6857999"/>
              <a:gd name="connsiteX2489" fmla="*/ 1842713 w 5372098"/>
              <a:gd name="connsiteY2489" fmla="*/ 5657265 h 6857999"/>
              <a:gd name="connsiteX2490" fmla="*/ 1834739 w 5372098"/>
              <a:gd name="connsiteY2490" fmla="*/ 5644308 h 6857999"/>
              <a:gd name="connsiteX2491" fmla="*/ 1833246 w 5372098"/>
              <a:gd name="connsiteY2491" fmla="*/ 5642814 h 6857999"/>
              <a:gd name="connsiteX2492" fmla="*/ 1830752 w 5372098"/>
              <a:gd name="connsiteY2492" fmla="*/ 5642814 h 6857999"/>
              <a:gd name="connsiteX2493" fmla="*/ 1829260 w 5372098"/>
              <a:gd name="connsiteY2493" fmla="*/ 5643810 h 6857999"/>
              <a:gd name="connsiteX2494" fmla="*/ 1827265 w 5372098"/>
              <a:gd name="connsiteY2494" fmla="*/ 5644807 h 6857999"/>
              <a:gd name="connsiteX2495" fmla="*/ 1825771 w 5372098"/>
              <a:gd name="connsiteY2495" fmla="*/ 5646301 h 6857999"/>
              <a:gd name="connsiteX2496" fmla="*/ 1824774 w 5372098"/>
              <a:gd name="connsiteY2496" fmla="*/ 5648793 h 6857999"/>
              <a:gd name="connsiteX2497" fmla="*/ 1822282 w 5372098"/>
              <a:gd name="connsiteY2497" fmla="*/ 5654274 h 6857999"/>
              <a:gd name="connsiteX2498" fmla="*/ 1818294 w 5372098"/>
              <a:gd name="connsiteY2498" fmla="*/ 5665735 h 6857999"/>
              <a:gd name="connsiteX2499" fmla="*/ 1816301 w 5372098"/>
              <a:gd name="connsiteY2499" fmla="*/ 5670718 h 6857999"/>
              <a:gd name="connsiteX2500" fmla="*/ 1815306 w 5372098"/>
              <a:gd name="connsiteY2500" fmla="*/ 5672214 h 6857999"/>
              <a:gd name="connsiteX2501" fmla="*/ 1814309 w 5372098"/>
              <a:gd name="connsiteY2501" fmla="*/ 5672713 h 6857999"/>
              <a:gd name="connsiteX2502" fmla="*/ 1813813 w 5372098"/>
              <a:gd name="connsiteY2502" fmla="*/ 5673211 h 6857999"/>
              <a:gd name="connsiteX2503" fmla="*/ 1812315 w 5372098"/>
              <a:gd name="connsiteY2503" fmla="*/ 5673211 h 6857999"/>
              <a:gd name="connsiteX2504" fmla="*/ 1810320 w 5372098"/>
              <a:gd name="connsiteY2504" fmla="*/ 5673211 h 6857999"/>
              <a:gd name="connsiteX2505" fmla="*/ 1807333 w 5372098"/>
              <a:gd name="connsiteY2505" fmla="*/ 5671715 h 6857999"/>
              <a:gd name="connsiteX2506" fmla="*/ 1804343 w 5372098"/>
              <a:gd name="connsiteY2506" fmla="*/ 5669722 h 6857999"/>
              <a:gd name="connsiteX2507" fmla="*/ 1797866 w 5372098"/>
              <a:gd name="connsiteY2507" fmla="*/ 5664241 h 6857999"/>
              <a:gd name="connsiteX2508" fmla="*/ 1791385 w 5372098"/>
              <a:gd name="connsiteY2508" fmla="*/ 5657763 h 6857999"/>
              <a:gd name="connsiteX2509" fmla="*/ 1788396 w 5372098"/>
              <a:gd name="connsiteY2509" fmla="*/ 5655769 h 6857999"/>
              <a:gd name="connsiteX2510" fmla="*/ 1785409 w 5372098"/>
              <a:gd name="connsiteY2510" fmla="*/ 5653776 h 6857999"/>
              <a:gd name="connsiteX2511" fmla="*/ 1783418 w 5372098"/>
              <a:gd name="connsiteY2511" fmla="*/ 5652780 h 6857999"/>
              <a:gd name="connsiteX2512" fmla="*/ 1781420 w 5372098"/>
              <a:gd name="connsiteY2512" fmla="*/ 5653277 h 6857999"/>
              <a:gd name="connsiteX2513" fmla="*/ 1780924 w 5372098"/>
              <a:gd name="connsiteY2513" fmla="*/ 5653776 h 6857999"/>
              <a:gd name="connsiteX2514" fmla="*/ 1780423 w 5372098"/>
              <a:gd name="connsiteY2514" fmla="*/ 5654274 h 6857999"/>
              <a:gd name="connsiteX2515" fmla="*/ 1780423 w 5372098"/>
              <a:gd name="connsiteY2515" fmla="*/ 5657763 h 6857999"/>
              <a:gd name="connsiteX2516" fmla="*/ 1780924 w 5372098"/>
              <a:gd name="connsiteY2516" fmla="*/ 5662248 h 6857999"/>
              <a:gd name="connsiteX2517" fmla="*/ 1782418 w 5372098"/>
              <a:gd name="connsiteY2517" fmla="*/ 5669224 h 6857999"/>
              <a:gd name="connsiteX2518" fmla="*/ 1777933 w 5372098"/>
              <a:gd name="connsiteY2518" fmla="*/ 5669722 h 6857999"/>
              <a:gd name="connsiteX2519" fmla="*/ 1774943 w 5372098"/>
              <a:gd name="connsiteY2519" fmla="*/ 5669722 h 6857999"/>
              <a:gd name="connsiteX2520" fmla="*/ 1771956 w 5372098"/>
              <a:gd name="connsiteY2520" fmla="*/ 5668725 h 6857999"/>
              <a:gd name="connsiteX2521" fmla="*/ 1769462 w 5372098"/>
              <a:gd name="connsiteY2521" fmla="*/ 5667231 h 6857999"/>
              <a:gd name="connsiteX2522" fmla="*/ 1767471 w 5372098"/>
              <a:gd name="connsiteY2522" fmla="*/ 5664241 h 6857999"/>
              <a:gd name="connsiteX2523" fmla="*/ 1765977 w 5372098"/>
              <a:gd name="connsiteY2523" fmla="*/ 5661251 h 6857999"/>
              <a:gd name="connsiteX2524" fmla="*/ 1763983 w 5372098"/>
              <a:gd name="connsiteY2524" fmla="*/ 5653776 h 6857999"/>
              <a:gd name="connsiteX2525" fmla="*/ 1761990 w 5372098"/>
              <a:gd name="connsiteY2525" fmla="*/ 5645803 h 6857999"/>
              <a:gd name="connsiteX2526" fmla="*/ 1759992 w 5372098"/>
              <a:gd name="connsiteY2526" fmla="*/ 5637331 h 6857999"/>
              <a:gd name="connsiteX2527" fmla="*/ 1758497 w 5372098"/>
              <a:gd name="connsiteY2527" fmla="*/ 5633843 h 6857999"/>
              <a:gd name="connsiteX2528" fmla="*/ 1757006 w 5372098"/>
              <a:gd name="connsiteY2528" fmla="*/ 5629856 h 6857999"/>
              <a:gd name="connsiteX2529" fmla="*/ 1755014 w 5372098"/>
              <a:gd name="connsiteY2529" fmla="*/ 5626866 h 6857999"/>
              <a:gd name="connsiteX2530" fmla="*/ 1752520 w 5372098"/>
              <a:gd name="connsiteY2530" fmla="*/ 5623877 h 6857999"/>
              <a:gd name="connsiteX2531" fmla="*/ 1751028 w 5372098"/>
              <a:gd name="connsiteY2531" fmla="*/ 5631352 h 6857999"/>
              <a:gd name="connsiteX2532" fmla="*/ 1750525 w 5372098"/>
              <a:gd name="connsiteY2532" fmla="*/ 5639822 h 6857999"/>
              <a:gd name="connsiteX2533" fmla="*/ 1751028 w 5372098"/>
              <a:gd name="connsiteY2533" fmla="*/ 5647797 h 6857999"/>
              <a:gd name="connsiteX2534" fmla="*/ 1752021 w 5372098"/>
              <a:gd name="connsiteY2534" fmla="*/ 5656267 h 6857999"/>
              <a:gd name="connsiteX2535" fmla="*/ 1754512 w 5372098"/>
              <a:gd name="connsiteY2535" fmla="*/ 5673211 h 6857999"/>
              <a:gd name="connsiteX2536" fmla="*/ 1758001 w 5372098"/>
              <a:gd name="connsiteY2536" fmla="*/ 5690154 h 6857999"/>
              <a:gd name="connsiteX2537" fmla="*/ 1759992 w 5372098"/>
              <a:gd name="connsiteY2537" fmla="*/ 5697628 h 6857999"/>
              <a:gd name="connsiteX2538" fmla="*/ 1760495 w 5372098"/>
              <a:gd name="connsiteY2538" fmla="*/ 5705103 h 6857999"/>
              <a:gd name="connsiteX2539" fmla="*/ 1760991 w 5372098"/>
              <a:gd name="connsiteY2539" fmla="*/ 5712079 h 6857999"/>
              <a:gd name="connsiteX2540" fmla="*/ 1760495 w 5372098"/>
              <a:gd name="connsiteY2540" fmla="*/ 5718558 h 6857999"/>
              <a:gd name="connsiteX2541" fmla="*/ 1759497 w 5372098"/>
              <a:gd name="connsiteY2541" fmla="*/ 5724538 h 6857999"/>
              <a:gd name="connsiteX2542" fmla="*/ 1758001 w 5372098"/>
              <a:gd name="connsiteY2542" fmla="*/ 5726531 h 6857999"/>
              <a:gd name="connsiteX2543" fmla="*/ 1756507 w 5372098"/>
              <a:gd name="connsiteY2543" fmla="*/ 5729023 h 6857999"/>
              <a:gd name="connsiteX2544" fmla="*/ 1754512 w 5372098"/>
              <a:gd name="connsiteY2544" fmla="*/ 5731016 h 6857999"/>
              <a:gd name="connsiteX2545" fmla="*/ 1753016 w 5372098"/>
              <a:gd name="connsiteY2545" fmla="*/ 5733010 h 6857999"/>
              <a:gd name="connsiteX2546" fmla="*/ 1750029 w 5372098"/>
              <a:gd name="connsiteY2546" fmla="*/ 5734505 h 6857999"/>
              <a:gd name="connsiteX2547" fmla="*/ 1747038 w 5372098"/>
              <a:gd name="connsiteY2547" fmla="*/ 5735999 h 6857999"/>
              <a:gd name="connsiteX2548" fmla="*/ 1753016 w 5372098"/>
              <a:gd name="connsiteY2548" fmla="*/ 5741979 h 6857999"/>
              <a:gd name="connsiteX2549" fmla="*/ 1757006 w 5372098"/>
              <a:gd name="connsiteY2549" fmla="*/ 5747960 h 6857999"/>
              <a:gd name="connsiteX2550" fmla="*/ 1760991 w 5372098"/>
              <a:gd name="connsiteY2550" fmla="*/ 5753441 h 6857999"/>
              <a:gd name="connsiteX2551" fmla="*/ 1763983 w 5372098"/>
              <a:gd name="connsiteY2551" fmla="*/ 5758923 h 6857999"/>
              <a:gd name="connsiteX2552" fmla="*/ 1765473 w 5372098"/>
              <a:gd name="connsiteY2552" fmla="*/ 5763906 h 6857999"/>
              <a:gd name="connsiteX2553" fmla="*/ 1767967 w 5372098"/>
              <a:gd name="connsiteY2553" fmla="*/ 5768889 h 6857999"/>
              <a:gd name="connsiteX2554" fmla="*/ 1769961 w 5372098"/>
              <a:gd name="connsiteY2554" fmla="*/ 5778856 h 6857999"/>
              <a:gd name="connsiteX2555" fmla="*/ 1772449 w 5372098"/>
              <a:gd name="connsiteY2555" fmla="*/ 5787826 h 6857999"/>
              <a:gd name="connsiteX2556" fmla="*/ 1774943 w 5372098"/>
              <a:gd name="connsiteY2556" fmla="*/ 5797294 h 6857999"/>
              <a:gd name="connsiteX2557" fmla="*/ 1776439 w 5372098"/>
              <a:gd name="connsiteY2557" fmla="*/ 5802277 h 6857999"/>
              <a:gd name="connsiteX2558" fmla="*/ 1778929 w 5372098"/>
              <a:gd name="connsiteY2558" fmla="*/ 5807260 h 6857999"/>
              <a:gd name="connsiteX2559" fmla="*/ 1780924 w 5372098"/>
              <a:gd name="connsiteY2559" fmla="*/ 5812742 h 6857999"/>
              <a:gd name="connsiteX2560" fmla="*/ 1784909 w 5372098"/>
              <a:gd name="connsiteY2560" fmla="*/ 5817725 h 6857999"/>
              <a:gd name="connsiteX2561" fmla="*/ 1788396 w 5372098"/>
              <a:gd name="connsiteY2561" fmla="*/ 5817226 h 6857999"/>
              <a:gd name="connsiteX2562" fmla="*/ 1791385 w 5372098"/>
              <a:gd name="connsiteY2562" fmla="*/ 5815732 h 6857999"/>
              <a:gd name="connsiteX2563" fmla="*/ 1793877 w 5372098"/>
              <a:gd name="connsiteY2563" fmla="*/ 5814236 h 6857999"/>
              <a:gd name="connsiteX2564" fmla="*/ 1795875 w 5372098"/>
              <a:gd name="connsiteY2564" fmla="*/ 5811746 h 6857999"/>
              <a:gd name="connsiteX2565" fmla="*/ 1796868 w 5372098"/>
              <a:gd name="connsiteY2565" fmla="*/ 5809253 h 6857999"/>
              <a:gd name="connsiteX2566" fmla="*/ 1797866 w 5372098"/>
              <a:gd name="connsiteY2566" fmla="*/ 5806263 h 6857999"/>
              <a:gd name="connsiteX2567" fmla="*/ 1798362 w 5372098"/>
              <a:gd name="connsiteY2567" fmla="*/ 5802277 h 6857999"/>
              <a:gd name="connsiteX2568" fmla="*/ 1798362 w 5372098"/>
              <a:gd name="connsiteY2568" fmla="*/ 5798291 h 6857999"/>
              <a:gd name="connsiteX2569" fmla="*/ 1796868 w 5372098"/>
              <a:gd name="connsiteY2569" fmla="*/ 5788822 h 6857999"/>
              <a:gd name="connsiteX2570" fmla="*/ 1795372 w 5372098"/>
              <a:gd name="connsiteY2570" fmla="*/ 5779354 h 6857999"/>
              <a:gd name="connsiteX2571" fmla="*/ 1788899 w 5372098"/>
              <a:gd name="connsiteY2571" fmla="*/ 5756929 h 6857999"/>
              <a:gd name="connsiteX2572" fmla="*/ 1786405 w 5372098"/>
              <a:gd name="connsiteY2572" fmla="*/ 5745468 h 6857999"/>
              <a:gd name="connsiteX2573" fmla="*/ 1783418 w 5372098"/>
              <a:gd name="connsiteY2573" fmla="*/ 5734006 h 6857999"/>
              <a:gd name="connsiteX2574" fmla="*/ 1781420 w 5372098"/>
              <a:gd name="connsiteY2574" fmla="*/ 5723044 h 6857999"/>
              <a:gd name="connsiteX2575" fmla="*/ 1780423 w 5372098"/>
              <a:gd name="connsiteY2575" fmla="*/ 5713575 h 6857999"/>
              <a:gd name="connsiteX2576" fmla="*/ 1780423 w 5372098"/>
              <a:gd name="connsiteY2576" fmla="*/ 5709090 h 6857999"/>
              <a:gd name="connsiteX2577" fmla="*/ 1780924 w 5372098"/>
              <a:gd name="connsiteY2577" fmla="*/ 5704107 h 6857999"/>
              <a:gd name="connsiteX2578" fmla="*/ 1782418 w 5372098"/>
              <a:gd name="connsiteY2578" fmla="*/ 5700618 h 6857999"/>
              <a:gd name="connsiteX2579" fmla="*/ 1783418 w 5372098"/>
              <a:gd name="connsiteY2579" fmla="*/ 5696631 h 6857999"/>
              <a:gd name="connsiteX2580" fmla="*/ 1784909 w 5372098"/>
              <a:gd name="connsiteY2580" fmla="*/ 5694141 h 6857999"/>
              <a:gd name="connsiteX2581" fmla="*/ 1787900 w 5372098"/>
              <a:gd name="connsiteY2581" fmla="*/ 5691151 h 6857999"/>
              <a:gd name="connsiteX2582" fmla="*/ 1790890 w 5372098"/>
              <a:gd name="connsiteY2582" fmla="*/ 5689158 h 6857999"/>
              <a:gd name="connsiteX2583" fmla="*/ 1794880 w 5372098"/>
              <a:gd name="connsiteY2583" fmla="*/ 5687662 h 6857999"/>
              <a:gd name="connsiteX2584" fmla="*/ 1797866 w 5372098"/>
              <a:gd name="connsiteY2584" fmla="*/ 5692147 h 6857999"/>
              <a:gd name="connsiteX2585" fmla="*/ 1799359 w 5372098"/>
              <a:gd name="connsiteY2585" fmla="*/ 5696134 h 6857999"/>
              <a:gd name="connsiteX2586" fmla="*/ 1800357 w 5372098"/>
              <a:gd name="connsiteY2586" fmla="*/ 5700120 h 6857999"/>
              <a:gd name="connsiteX2587" fmla="*/ 1801854 w 5372098"/>
              <a:gd name="connsiteY2587" fmla="*/ 5703609 h 6857999"/>
              <a:gd name="connsiteX2588" fmla="*/ 1801854 w 5372098"/>
              <a:gd name="connsiteY2588" fmla="*/ 5707596 h 6857999"/>
              <a:gd name="connsiteX2589" fmla="*/ 1801854 w 5372098"/>
              <a:gd name="connsiteY2589" fmla="*/ 5711083 h 6857999"/>
              <a:gd name="connsiteX2590" fmla="*/ 1800357 w 5372098"/>
              <a:gd name="connsiteY2590" fmla="*/ 5718061 h 6857999"/>
              <a:gd name="connsiteX2591" fmla="*/ 1799359 w 5372098"/>
              <a:gd name="connsiteY2591" fmla="*/ 5724538 h 6857999"/>
              <a:gd name="connsiteX2592" fmla="*/ 1798861 w 5372098"/>
              <a:gd name="connsiteY2592" fmla="*/ 5727527 h 6857999"/>
              <a:gd name="connsiteX2593" fmla="*/ 1799359 w 5372098"/>
              <a:gd name="connsiteY2593" fmla="*/ 5731016 h 6857999"/>
              <a:gd name="connsiteX2594" fmla="*/ 1799858 w 5372098"/>
              <a:gd name="connsiteY2594" fmla="*/ 5735003 h 6857999"/>
              <a:gd name="connsiteX2595" fmla="*/ 1800853 w 5372098"/>
              <a:gd name="connsiteY2595" fmla="*/ 5738492 h 6857999"/>
              <a:gd name="connsiteX2596" fmla="*/ 1802851 w 5372098"/>
              <a:gd name="connsiteY2596" fmla="*/ 5742976 h 6857999"/>
              <a:gd name="connsiteX2597" fmla="*/ 1805837 w 5372098"/>
              <a:gd name="connsiteY2597" fmla="*/ 5747461 h 6857999"/>
              <a:gd name="connsiteX2598" fmla="*/ 1809325 w 5372098"/>
              <a:gd name="connsiteY2598" fmla="*/ 5748957 h 6857999"/>
              <a:gd name="connsiteX2599" fmla="*/ 1812315 w 5372098"/>
              <a:gd name="connsiteY2599" fmla="*/ 5749454 h 6857999"/>
              <a:gd name="connsiteX2600" fmla="*/ 1815306 w 5372098"/>
              <a:gd name="connsiteY2600" fmla="*/ 5748458 h 6857999"/>
              <a:gd name="connsiteX2601" fmla="*/ 1817797 w 5372098"/>
              <a:gd name="connsiteY2601" fmla="*/ 5745967 h 6857999"/>
              <a:gd name="connsiteX2602" fmla="*/ 1819790 w 5372098"/>
              <a:gd name="connsiteY2602" fmla="*/ 5742976 h 6857999"/>
              <a:gd name="connsiteX2603" fmla="*/ 1821785 w 5372098"/>
              <a:gd name="connsiteY2603" fmla="*/ 5738989 h 6857999"/>
              <a:gd name="connsiteX2604" fmla="*/ 1823779 w 5372098"/>
              <a:gd name="connsiteY2604" fmla="*/ 5730020 h 6857999"/>
              <a:gd name="connsiteX2605" fmla="*/ 1826766 w 5372098"/>
              <a:gd name="connsiteY2605" fmla="*/ 5719555 h 6857999"/>
              <a:gd name="connsiteX2606" fmla="*/ 1829756 w 5372098"/>
              <a:gd name="connsiteY2606" fmla="*/ 5709589 h 6857999"/>
              <a:gd name="connsiteX2607" fmla="*/ 1831251 w 5372098"/>
              <a:gd name="connsiteY2607" fmla="*/ 5705103 h 6857999"/>
              <a:gd name="connsiteX2608" fmla="*/ 1833742 w 5372098"/>
              <a:gd name="connsiteY2608" fmla="*/ 5700618 h 6857999"/>
              <a:gd name="connsiteX2609" fmla="*/ 1836233 w 5372098"/>
              <a:gd name="connsiteY2609" fmla="*/ 5697628 h 6857999"/>
              <a:gd name="connsiteX2610" fmla="*/ 1838727 w 5372098"/>
              <a:gd name="connsiteY2610" fmla="*/ 5694638 h 6857999"/>
              <a:gd name="connsiteX2611" fmla="*/ 1841715 w 5372098"/>
              <a:gd name="connsiteY2611" fmla="*/ 5703609 h 6857999"/>
              <a:gd name="connsiteX2612" fmla="*/ 1844206 w 5372098"/>
              <a:gd name="connsiteY2612" fmla="*/ 5711582 h 6857999"/>
              <a:gd name="connsiteX2613" fmla="*/ 1845703 w 5372098"/>
              <a:gd name="connsiteY2613" fmla="*/ 5720551 h 6857999"/>
              <a:gd name="connsiteX2614" fmla="*/ 1846197 w 5372098"/>
              <a:gd name="connsiteY2614" fmla="*/ 5728524 h 6857999"/>
              <a:gd name="connsiteX2615" fmla="*/ 1846698 w 5372098"/>
              <a:gd name="connsiteY2615" fmla="*/ 5736498 h 6857999"/>
              <a:gd name="connsiteX2616" fmla="*/ 1846197 w 5372098"/>
              <a:gd name="connsiteY2616" fmla="*/ 5743972 h 6857999"/>
              <a:gd name="connsiteX2617" fmla="*/ 1845703 w 5372098"/>
              <a:gd name="connsiteY2617" fmla="*/ 5751447 h 6857999"/>
              <a:gd name="connsiteX2618" fmla="*/ 1844705 w 5372098"/>
              <a:gd name="connsiteY2618" fmla="*/ 5758923 h 6857999"/>
              <a:gd name="connsiteX2619" fmla="*/ 1842713 w 5372098"/>
              <a:gd name="connsiteY2619" fmla="*/ 5765899 h 6857999"/>
              <a:gd name="connsiteX2620" fmla="*/ 1840718 w 5372098"/>
              <a:gd name="connsiteY2620" fmla="*/ 5773374 h 6857999"/>
              <a:gd name="connsiteX2621" fmla="*/ 1836233 w 5372098"/>
              <a:gd name="connsiteY2621" fmla="*/ 5787826 h 6857999"/>
              <a:gd name="connsiteX2622" fmla="*/ 1829756 w 5372098"/>
              <a:gd name="connsiteY2622" fmla="*/ 5801778 h 6857999"/>
              <a:gd name="connsiteX2623" fmla="*/ 1823277 w 5372098"/>
              <a:gd name="connsiteY2623" fmla="*/ 5815233 h 6857999"/>
              <a:gd name="connsiteX2624" fmla="*/ 1830752 w 5372098"/>
              <a:gd name="connsiteY2624" fmla="*/ 5820715 h 6857999"/>
              <a:gd name="connsiteX2625" fmla="*/ 1835238 w 5372098"/>
              <a:gd name="connsiteY2625" fmla="*/ 5824701 h 6857999"/>
              <a:gd name="connsiteX2626" fmla="*/ 1838727 w 5372098"/>
              <a:gd name="connsiteY2626" fmla="*/ 5828688 h 6857999"/>
              <a:gd name="connsiteX2627" fmla="*/ 1841217 w 5372098"/>
              <a:gd name="connsiteY2627" fmla="*/ 5832674 h 6857999"/>
              <a:gd name="connsiteX2628" fmla="*/ 1844206 w 5372098"/>
              <a:gd name="connsiteY2628" fmla="*/ 5836662 h 6857999"/>
              <a:gd name="connsiteX2629" fmla="*/ 1848194 w 5372098"/>
              <a:gd name="connsiteY2629" fmla="*/ 5841645 h 6857999"/>
              <a:gd name="connsiteX2630" fmla="*/ 1853173 w 5372098"/>
              <a:gd name="connsiteY2630" fmla="*/ 5847625 h 6857999"/>
              <a:gd name="connsiteX2631" fmla="*/ 1861650 w 5372098"/>
              <a:gd name="connsiteY2631" fmla="*/ 5855100 h 6857999"/>
              <a:gd name="connsiteX2632" fmla="*/ 1858160 w 5372098"/>
              <a:gd name="connsiteY2632" fmla="*/ 5853604 h 6857999"/>
              <a:gd name="connsiteX2633" fmla="*/ 1854674 w 5372098"/>
              <a:gd name="connsiteY2633" fmla="*/ 5853604 h 6857999"/>
              <a:gd name="connsiteX2634" fmla="*/ 1851681 w 5372098"/>
              <a:gd name="connsiteY2634" fmla="*/ 5853604 h 6857999"/>
              <a:gd name="connsiteX2635" fmla="*/ 1848691 w 5372098"/>
              <a:gd name="connsiteY2635" fmla="*/ 5854103 h 6857999"/>
              <a:gd name="connsiteX2636" fmla="*/ 1845703 w 5372098"/>
              <a:gd name="connsiteY2636" fmla="*/ 5856096 h 6857999"/>
              <a:gd name="connsiteX2637" fmla="*/ 1842713 w 5372098"/>
              <a:gd name="connsiteY2637" fmla="*/ 5857093 h 6857999"/>
              <a:gd name="connsiteX2638" fmla="*/ 1841217 w 5372098"/>
              <a:gd name="connsiteY2638" fmla="*/ 5859584 h 6857999"/>
              <a:gd name="connsiteX2639" fmla="*/ 1839224 w 5372098"/>
              <a:gd name="connsiteY2639" fmla="*/ 5862076 h 6857999"/>
              <a:gd name="connsiteX2640" fmla="*/ 1838228 w 5372098"/>
              <a:gd name="connsiteY2640" fmla="*/ 5865066 h 6857999"/>
              <a:gd name="connsiteX2641" fmla="*/ 1837729 w 5372098"/>
              <a:gd name="connsiteY2641" fmla="*/ 5868056 h 6857999"/>
              <a:gd name="connsiteX2642" fmla="*/ 1837729 w 5372098"/>
              <a:gd name="connsiteY2642" fmla="*/ 5871545 h 6857999"/>
              <a:gd name="connsiteX2643" fmla="*/ 1838228 w 5372098"/>
              <a:gd name="connsiteY2643" fmla="*/ 5875531 h 6857999"/>
              <a:gd name="connsiteX2644" fmla="*/ 1840223 w 5372098"/>
              <a:gd name="connsiteY2644" fmla="*/ 5879517 h 6857999"/>
              <a:gd name="connsiteX2645" fmla="*/ 1841715 w 5372098"/>
              <a:gd name="connsiteY2645" fmla="*/ 5884003 h 6857999"/>
              <a:gd name="connsiteX2646" fmla="*/ 1845204 w 5372098"/>
              <a:gd name="connsiteY2646" fmla="*/ 5888487 h 6857999"/>
              <a:gd name="connsiteX2647" fmla="*/ 1848691 w 5372098"/>
              <a:gd name="connsiteY2647" fmla="*/ 5893471 h 6857999"/>
              <a:gd name="connsiteX2648" fmla="*/ 1846197 w 5372098"/>
              <a:gd name="connsiteY2648" fmla="*/ 5891476 h 6857999"/>
              <a:gd name="connsiteX2649" fmla="*/ 1843209 w 5372098"/>
              <a:gd name="connsiteY2649" fmla="*/ 5890480 h 6857999"/>
              <a:gd name="connsiteX2650" fmla="*/ 1840718 w 5372098"/>
              <a:gd name="connsiteY2650" fmla="*/ 5890979 h 6857999"/>
              <a:gd name="connsiteX2651" fmla="*/ 1837729 w 5372098"/>
              <a:gd name="connsiteY2651" fmla="*/ 5891476 h 6857999"/>
              <a:gd name="connsiteX2652" fmla="*/ 1834739 w 5372098"/>
              <a:gd name="connsiteY2652" fmla="*/ 5893471 h 6857999"/>
              <a:gd name="connsiteX2653" fmla="*/ 1832250 w 5372098"/>
              <a:gd name="connsiteY2653" fmla="*/ 5894965 h 6857999"/>
              <a:gd name="connsiteX2654" fmla="*/ 1826270 w 5372098"/>
              <a:gd name="connsiteY2654" fmla="*/ 5898952 h 6857999"/>
              <a:gd name="connsiteX2655" fmla="*/ 1820786 w 5372098"/>
              <a:gd name="connsiteY2655" fmla="*/ 5902938 h 6857999"/>
              <a:gd name="connsiteX2656" fmla="*/ 1817797 w 5372098"/>
              <a:gd name="connsiteY2656" fmla="*/ 5903935 h 6857999"/>
              <a:gd name="connsiteX2657" fmla="*/ 1814808 w 5372098"/>
              <a:gd name="connsiteY2657" fmla="*/ 5905430 h 6857999"/>
              <a:gd name="connsiteX2658" fmla="*/ 1811819 w 5372098"/>
              <a:gd name="connsiteY2658" fmla="*/ 5905430 h 6857999"/>
              <a:gd name="connsiteX2659" fmla="*/ 1809325 w 5372098"/>
              <a:gd name="connsiteY2659" fmla="*/ 5905430 h 6857999"/>
              <a:gd name="connsiteX2660" fmla="*/ 1806335 w 5372098"/>
              <a:gd name="connsiteY2660" fmla="*/ 5903437 h 6857999"/>
              <a:gd name="connsiteX2661" fmla="*/ 1807333 w 5372098"/>
              <a:gd name="connsiteY2661" fmla="*/ 5904931 h 6857999"/>
              <a:gd name="connsiteX2662" fmla="*/ 1808330 w 5372098"/>
              <a:gd name="connsiteY2662" fmla="*/ 5906925 h 6857999"/>
              <a:gd name="connsiteX2663" fmla="*/ 1809325 w 5372098"/>
              <a:gd name="connsiteY2663" fmla="*/ 5909417 h 6857999"/>
              <a:gd name="connsiteX2664" fmla="*/ 1809827 w 5372098"/>
              <a:gd name="connsiteY2664" fmla="*/ 5910912 h 6857999"/>
              <a:gd name="connsiteX2665" fmla="*/ 1809827 w 5372098"/>
              <a:gd name="connsiteY2665" fmla="*/ 5913403 h 6857999"/>
              <a:gd name="connsiteX2666" fmla="*/ 1808330 w 5372098"/>
              <a:gd name="connsiteY2666" fmla="*/ 5917889 h 6857999"/>
              <a:gd name="connsiteX2667" fmla="*/ 1806335 w 5372098"/>
              <a:gd name="connsiteY2667" fmla="*/ 5922374 h 6857999"/>
              <a:gd name="connsiteX2668" fmla="*/ 1803347 w 5372098"/>
              <a:gd name="connsiteY2668" fmla="*/ 5926858 h 6857999"/>
              <a:gd name="connsiteX2669" fmla="*/ 1795372 w 5372098"/>
              <a:gd name="connsiteY2669" fmla="*/ 5936826 h 6857999"/>
              <a:gd name="connsiteX2670" fmla="*/ 1786904 w 5372098"/>
              <a:gd name="connsiteY2670" fmla="*/ 5947788 h 6857999"/>
              <a:gd name="connsiteX2671" fmla="*/ 1782418 w 5372098"/>
              <a:gd name="connsiteY2671" fmla="*/ 5953270 h 6857999"/>
              <a:gd name="connsiteX2672" fmla="*/ 1777933 w 5372098"/>
              <a:gd name="connsiteY2672" fmla="*/ 5959250 h 6857999"/>
              <a:gd name="connsiteX2673" fmla="*/ 1775442 w 5372098"/>
              <a:gd name="connsiteY2673" fmla="*/ 5964730 h 6857999"/>
              <a:gd name="connsiteX2674" fmla="*/ 1772950 w 5372098"/>
              <a:gd name="connsiteY2674" fmla="*/ 5971209 h 6857999"/>
              <a:gd name="connsiteX2675" fmla="*/ 1771454 w 5372098"/>
              <a:gd name="connsiteY2675" fmla="*/ 5976691 h 6857999"/>
              <a:gd name="connsiteX2676" fmla="*/ 1771454 w 5372098"/>
              <a:gd name="connsiteY2676" fmla="*/ 5980178 h 6857999"/>
              <a:gd name="connsiteX2677" fmla="*/ 1771454 w 5372098"/>
              <a:gd name="connsiteY2677" fmla="*/ 5983667 h 6857999"/>
              <a:gd name="connsiteX2678" fmla="*/ 1781420 w 5372098"/>
              <a:gd name="connsiteY2678" fmla="*/ 5988153 h 6857999"/>
              <a:gd name="connsiteX2679" fmla="*/ 1790391 w 5372098"/>
              <a:gd name="connsiteY2679" fmla="*/ 5993633 h 6857999"/>
              <a:gd name="connsiteX2680" fmla="*/ 1798861 w 5372098"/>
              <a:gd name="connsiteY2680" fmla="*/ 5998618 h 6857999"/>
              <a:gd name="connsiteX2681" fmla="*/ 1805837 w 5372098"/>
              <a:gd name="connsiteY2681" fmla="*/ 6004098 h 6857999"/>
              <a:gd name="connsiteX2682" fmla="*/ 1812315 w 5372098"/>
              <a:gd name="connsiteY2682" fmla="*/ 6010078 h 6857999"/>
              <a:gd name="connsiteX2683" fmla="*/ 1818795 w 5372098"/>
              <a:gd name="connsiteY2683" fmla="*/ 6015560 h 6857999"/>
              <a:gd name="connsiteX2684" fmla="*/ 1824774 w 5372098"/>
              <a:gd name="connsiteY2684" fmla="*/ 6022039 h 6857999"/>
              <a:gd name="connsiteX2685" fmla="*/ 1829756 w 5372098"/>
              <a:gd name="connsiteY2685" fmla="*/ 6028517 h 6857999"/>
              <a:gd name="connsiteX2686" fmla="*/ 1834241 w 5372098"/>
              <a:gd name="connsiteY2686" fmla="*/ 6035493 h 6857999"/>
              <a:gd name="connsiteX2687" fmla="*/ 1838727 w 5372098"/>
              <a:gd name="connsiteY2687" fmla="*/ 6042470 h 6857999"/>
              <a:gd name="connsiteX2688" fmla="*/ 1847695 w 5372098"/>
              <a:gd name="connsiteY2688" fmla="*/ 6057918 h 6857999"/>
              <a:gd name="connsiteX2689" fmla="*/ 1865633 w 5372098"/>
              <a:gd name="connsiteY2689" fmla="*/ 6093299 h 6857999"/>
              <a:gd name="connsiteX2690" fmla="*/ 1871117 w 5372098"/>
              <a:gd name="connsiteY2690" fmla="*/ 6094793 h 6857999"/>
              <a:gd name="connsiteX2691" fmla="*/ 1875100 w 5372098"/>
              <a:gd name="connsiteY2691" fmla="*/ 6094793 h 6857999"/>
              <a:gd name="connsiteX2692" fmla="*/ 1877594 w 5372098"/>
              <a:gd name="connsiteY2692" fmla="*/ 6094296 h 6857999"/>
              <a:gd name="connsiteX2693" fmla="*/ 1879586 w 5372098"/>
              <a:gd name="connsiteY2693" fmla="*/ 6093299 h 6857999"/>
              <a:gd name="connsiteX2694" fmla="*/ 1880581 w 5372098"/>
              <a:gd name="connsiteY2694" fmla="*/ 6091306 h 6857999"/>
              <a:gd name="connsiteX2695" fmla="*/ 1881083 w 5372098"/>
              <a:gd name="connsiteY2695" fmla="*/ 6089313 h 6857999"/>
              <a:gd name="connsiteX2696" fmla="*/ 1881083 w 5372098"/>
              <a:gd name="connsiteY2696" fmla="*/ 6083332 h 6857999"/>
              <a:gd name="connsiteX2697" fmla="*/ 1880581 w 5372098"/>
              <a:gd name="connsiteY2697" fmla="*/ 6076855 h 6857999"/>
              <a:gd name="connsiteX2698" fmla="*/ 1880581 w 5372098"/>
              <a:gd name="connsiteY2698" fmla="*/ 6073865 h 6857999"/>
              <a:gd name="connsiteX2699" fmla="*/ 1881083 w 5372098"/>
              <a:gd name="connsiteY2699" fmla="*/ 6070376 h 6857999"/>
              <a:gd name="connsiteX2700" fmla="*/ 1882575 w 5372098"/>
              <a:gd name="connsiteY2700" fmla="*/ 6066887 h 6857999"/>
              <a:gd name="connsiteX2701" fmla="*/ 1884071 w 5372098"/>
              <a:gd name="connsiteY2701" fmla="*/ 6063400 h 6857999"/>
              <a:gd name="connsiteX2702" fmla="*/ 1887061 w 5372098"/>
              <a:gd name="connsiteY2702" fmla="*/ 6060410 h 6857999"/>
              <a:gd name="connsiteX2703" fmla="*/ 1890550 w 5372098"/>
              <a:gd name="connsiteY2703" fmla="*/ 6057918 h 6857999"/>
              <a:gd name="connsiteX2704" fmla="*/ 1892042 w 5372098"/>
              <a:gd name="connsiteY2704" fmla="*/ 6066887 h 6857999"/>
              <a:gd name="connsiteX2705" fmla="*/ 1894036 w 5372098"/>
              <a:gd name="connsiteY2705" fmla="*/ 6076356 h 6857999"/>
              <a:gd name="connsiteX2706" fmla="*/ 1895531 w 5372098"/>
              <a:gd name="connsiteY2706" fmla="*/ 6085824 h 6857999"/>
              <a:gd name="connsiteX2707" fmla="*/ 1896528 w 5372098"/>
              <a:gd name="connsiteY2707" fmla="*/ 6094296 h 6857999"/>
              <a:gd name="connsiteX2708" fmla="*/ 1896528 w 5372098"/>
              <a:gd name="connsiteY2708" fmla="*/ 6098781 h 6857999"/>
              <a:gd name="connsiteX2709" fmla="*/ 1896030 w 5372098"/>
              <a:gd name="connsiteY2709" fmla="*/ 6102768 h 6857999"/>
              <a:gd name="connsiteX2710" fmla="*/ 1895035 w 5372098"/>
              <a:gd name="connsiteY2710" fmla="*/ 6106754 h 6857999"/>
              <a:gd name="connsiteX2711" fmla="*/ 1893037 w 5372098"/>
              <a:gd name="connsiteY2711" fmla="*/ 6110741 h 6857999"/>
              <a:gd name="connsiteX2712" fmla="*/ 1891047 w 5372098"/>
              <a:gd name="connsiteY2712" fmla="*/ 6114727 h 6857999"/>
              <a:gd name="connsiteX2713" fmla="*/ 1888056 w 5372098"/>
              <a:gd name="connsiteY2713" fmla="*/ 6118216 h 6857999"/>
              <a:gd name="connsiteX2714" fmla="*/ 1884569 w 5372098"/>
              <a:gd name="connsiteY2714" fmla="*/ 6121703 h 6857999"/>
              <a:gd name="connsiteX2715" fmla="*/ 1880085 w 5372098"/>
              <a:gd name="connsiteY2715" fmla="*/ 6125192 h 6857999"/>
              <a:gd name="connsiteX2716" fmla="*/ 1864138 w 5372098"/>
              <a:gd name="connsiteY2716" fmla="*/ 6117219 h 6857999"/>
              <a:gd name="connsiteX2717" fmla="*/ 1847695 w 5372098"/>
              <a:gd name="connsiteY2717" fmla="*/ 6108747 h 6857999"/>
              <a:gd name="connsiteX2718" fmla="*/ 1829756 w 5372098"/>
              <a:gd name="connsiteY2718" fmla="*/ 6099279 h 6857999"/>
              <a:gd name="connsiteX2719" fmla="*/ 1812315 w 5372098"/>
              <a:gd name="connsiteY2719" fmla="*/ 6088316 h 6857999"/>
              <a:gd name="connsiteX2720" fmla="*/ 1803844 w 5372098"/>
              <a:gd name="connsiteY2720" fmla="*/ 6082834 h 6857999"/>
              <a:gd name="connsiteX2721" fmla="*/ 1795875 w 5372098"/>
              <a:gd name="connsiteY2721" fmla="*/ 6076855 h 6857999"/>
              <a:gd name="connsiteX2722" fmla="*/ 1788396 w 5372098"/>
              <a:gd name="connsiteY2722" fmla="*/ 6070875 h 6857999"/>
              <a:gd name="connsiteX2723" fmla="*/ 1781420 w 5372098"/>
              <a:gd name="connsiteY2723" fmla="*/ 6064396 h 6857999"/>
              <a:gd name="connsiteX2724" fmla="*/ 1774943 w 5372098"/>
              <a:gd name="connsiteY2724" fmla="*/ 6057918 h 6857999"/>
              <a:gd name="connsiteX2725" fmla="*/ 1768963 w 5372098"/>
              <a:gd name="connsiteY2725" fmla="*/ 6051439 h 6857999"/>
              <a:gd name="connsiteX2726" fmla="*/ 1763983 w 5372098"/>
              <a:gd name="connsiteY2726" fmla="*/ 6043965 h 6857999"/>
              <a:gd name="connsiteX2727" fmla="*/ 1759497 w 5372098"/>
              <a:gd name="connsiteY2727" fmla="*/ 6036988 h 6857999"/>
              <a:gd name="connsiteX2728" fmla="*/ 1757006 w 5372098"/>
              <a:gd name="connsiteY2728" fmla="*/ 6039480 h 6857999"/>
              <a:gd name="connsiteX2729" fmla="*/ 1756009 w 5372098"/>
              <a:gd name="connsiteY2729" fmla="*/ 6041972 h 6857999"/>
              <a:gd name="connsiteX2730" fmla="*/ 1754512 w 5372098"/>
              <a:gd name="connsiteY2730" fmla="*/ 6044962 h 6857999"/>
              <a:gd name="connsiteX2731" fmla="*/ 1754512 w 5372098"/>
              <a:gd name="connsiteY2731" fmla="*/ 6047952 h 6857999"/>
              <a:gd name="connsiteX2732" fmla="*/ 1754512 w 5372098"/>
              <a:gd name="connsiteY2732" fmla="*/ 6050942 h 6857999"/>
              <a:gd name="connsiteX2733" fmla="*/ 1756009 w 5372098"/>
              <a:gd name="connsiteY2733" fmla="*/ 6053931 h 6857999"/>
              <a:gd name="connsiteX2734" fmla="*/ 1758497 w 5372098"/>
              <a:gd name="connsiteY2734" fmla="*/ 6060908 h 6857999"/>
              <a:gd name="connsiteX2735" fmla="*/ 1762486 w 5372098"/>
              <a:gd name="connsiteY2735" fmla="*/ 6068383 h 6857999"/>
              <a:gd name="connsiteX2736" fmla="*/ 1767967 w 5372098"/>
              <a:gd name="connsiteY2736" fmla="*/ 6075858 h 6857999"/>
              <a:gd name="connsiteX2737" fmla="*/ 1773948 w 5372098"/>
              <a:gd name="connsiteY2737" fmla="*/ 6083831 h 6857999"/>
              <a:gd name="connsiteX2738" fmla="*/ 1780924 w 5372098"/>
              <a:gd name="connsiteY2738" fmla="*/ 6091804 h 6857999"/>
              <a:gd name="connsiteX2739" fmla="*/ 1774943 w 5372098"/>
              <a:gd name="connsiteY2739" fmla="*/ 6089810 h 6857999"/>
              <a:gd name="connsiteX2740" fmla="*/ 1768963 w 5372098"/>
              <a:gd name="connsiteY2740" fmla="*/ 6086821 h 6857999"/>
              <a:gd name="connsiteX2741" fmla="*/ 1763983 w 5372098"/>
              <a:gd name="connsiteY2741" fmla="*/ 6082335 h 6857999"/>
              <a:gd name="connsiteX2742" fmla="*/ 1759497 w 5372098"/>
              <a:gd name="connsiteY2742" fmla="*/ 6077851 h 6857999"/>
              <a:gd name="connsiteX2743" fmla="*/ 1755014 w 5372098"/>
              <a:gd name="connsiteY2743" fmla="*/ 6071872 h 6857999"/>
              <a:gd name="connsiteX2744" fmla="*/ 1752021 w 5372098"/>
              <a:gd name="connsiteY2744" fmla="*/ 6065393 h 6857999"/>
              <a:gd name="connsiteX2745" fmla="*/ 1749033 w 5372098"/>
              <a:gd name="connsiteY2745" fmla="*/ 6059413 h 6857999"/>
              <a:gd name="connsiteX2746" fmla="*/ 1746541 w 5372098"/>
              <a:gd name="connsiteY2746" fmla="*/ 6052436 h 6857999"/>
              <a:gd name="connsiteX2747" fmla="*/ 1745544 w 5372098"/>
              <a:gd name="connsiteY2747" fmla="*/ 6045459 h 6857999"/>
              <a:gd name="connsiteX2748" fmla="*/ 1745045 w 5372098"/>
              <a:gd name="connsiteY2748" fmla="*/ 6039480 h 6857999"/>
              <a:gd name="connsiteX2749" fmla="*/ 1745045 w 5372098"/>
              <a:gd name="connsiteY2749" fmla="*/ 6032504 h 6857999"/>
              <a:gd name="connsiteX2750" fmla="*/ 1746040 w 5372098"/>
              <a:gd name="connsiteY2750" fmla="*/ 6026025 h 6857999"/>
              <a:gd name="connsiteX2751" fmla="*/ 1748038 w 5372098"/>
              <a:gd name="connsiteY2751" fmla="*/ 6021042 h 6857999"/>
              <a:gd name="connsiteX2752" fmla="*/ 1750525 w 5372098"/>
              <a:gd name="connsiteY2752" fmla="*/ 6015560 h 6857999"/>
              <a:gd name="connsiteX2753" fmla="*/ 1754014 w 5372098"/>
              <a:gd name="connsiteY2753" fmla="*/ 6011574 h 6857999"/>
              <a:gd name="connsiteX2754" fmla="*/ 1756507 w 5372098"/>
              <a:gd name="connsiteY2754" fmla="*/ 6010078 h 6857999"/>
              <a:gd name="connsiteX2755" fmla="*/ 1758497 w 5372098"/>
              <a:gd name="connsiteY2755" fmla="*/ 6008584 h 6857999"/>
              <a:gd name="connsiteX2756" fmla="*/ 1750029 w 5372098"/>
              <a:gd name="connsiteY2756" fmla="*/ 6003102 h 6857999"/>
              <a:gd name="connsiteX2757" fmla="*/ 1742553 w 5372098"/>
              <a:gd name="connsiteY2757" fmla="*/ 5997621 h 6857999"/>
              <a:gd name="connsiteX2758" fmla="*/ 1736576 w 5372098"/>
              <a:gd name="connsiteY2758" fmla="*/ 5992139 h 6857999"/>
              <a:gd name="connsiteX2759" fmla="*/ 1730597 w 5372098"/>
              <a:gd name="connsiteY2759" fmla="*/ 5987156 h 6857999"/>
              <a:gd name="connsiteX2760" fmla="*/ 1725115 w 5372098"/>
              <a:gd name="connsiteY2760" fmla="*/ 5981674 h 6857999"/>
              <a:gd name="connsiteX2761" fmla="*/ 1720133 w 5372098"/>
              <a:gd name="connsiteY2761" fmla="*/ 5976192 h 6857999"/>
              <a:gd name="connsiteX2762" fmla="*/ 1712159 w 5372098"/>
              <a:gd name="connsiteY2762" fmla="*/ 5964730 h 6857999"/>
              <a:gd name="connsiteX2763" fmla="*/ 1704186 w 5372098"/>
              <a:gd name="connsiteY2763" fmla="*/ 5953270 h 6857999"/>
              <a:gd name="connsiteX2764" fmla="*/ 1696212 w 5372098"/>
              <a:gd name="connsiteY2764" fmla="*/ 5941809 h 6857999"/>
              <a:gd name="connsiteX2765" fmla="*/ 1691227 w 5372098"/>
              <a:gd name="connsiteY2765" fmla="*/ 5936327 h 6857999"/>
              <a:gd name="connsiteX2766" fmla="*/ 1685748 w 5372098"/>
              <a:gd name="connsiteY2766" fmla="*/ 5930347 h 6857999"/>
              <a:gd name="connsiteX2767" fmla="*/ 1680268 w 5372098"/>
              <a:gd name="connsiteY2767" fmla="*/ 5924367 h 6857999"/>
              <a:gd name="connsiteX2768" fmla="*/ 1673291 w 5372098"/>
              <a:gd name="connsiteY2768" fmla="*/ 5917889 h 6857999"/>
              <a:gd name="connsiteX2769" fmla="*/ 1669803 w 5372098"/>
              <a:gd name="connsiteY2769" fmla="*/ 5925364 h 6857999"/>
              <a:gd name="connsiteX2770" fmla="*/ 1668806 w 5372098"/>
              <a:gd name="connsiteY2770" fmla="*/ 5928851 h 6857999"/>
              <a:gd name="connsiteX2771" fmla="*/ 1668806 w 5372098"/>
              <a:gd name="connsiteY2771" fmla="*/ 5930844 h 6857999"/>
              <a:gd name="connsiteX2772" fmla="*/ 1668806 w 5372098"/>
              <a:gd name="connsiteY2772" fmla="*/ 5933337 h 6857999"/>
              <a:gd name="connsiteX2773" fmla="*/ 1669307 w 5372098"/>
              <a:gd name="connsiteY2773" fmla="*/ 5935827 h 6857999"/>
              <a:gd name="connsiteX2774" fmla="*/ 1670302 w 5372098"/>
              <a:gd name="connsiteY2774" fmla="*/ 5937323 h 6857999"/>
              <a:gd name="connsiteX2775" fmla="*/ 1672297 w 5372098"/>
              <a:gd name="connsiteY2775" fmla="*/ 5938819 h 6857999"/>
              <a:gd name="connsiteX2776" fmla="*/ 1676283 w 5372098"/>
              <a:gd name="connsiteY2776" fmla="*/ 5943303 h 6857999"/>
              <a:gd name="connsiteX2777" fmla="*/ 1680765 w 5372098"/>
              <a:gd name="connsiteY2777" fmla="*/ 5947289 h 6857999"/>
              <a:gd name="connsiteX2778" fmla="*/ 1687244 w 5372098"/>
              <a:gd name="connsiteY2778" fmla="*/ 5952771 h 6857999"/>
              <a:gd name="connsiteX2779" fmla="*/ 1693222 w 5372098"/>
              <a:gd name="connsiteY2779" fmla="*/ 5960246 h 6857999"/>
              <a:gd name="connsiteX2780" fmla="*/ 1690734 w 5372098"/>
              <a:gd name="connsiteY2780" fmla="*/ 5961243 h 6857999"/>
              <a:gd name="connsiteX2781" fmla="*/ 1687741 w 5372098"/>
              <a:gd name="connsiteY2781" fmla="*/ 5961243 h 6857999"/>
              <a:gd name="connsiteX2782" fmla="*/ 1684753 w 5372098"/>
              <a:gd name="connsiteY2782" fmla="*/ 5961243 h 6857999"/>
              <a:gd name="connsiteX2783" fmla="*/ 1681760 w 5372098"/>
              <a:gd name="connsiteY2783" fmla="*/ 5960744 h 6857999"/>
              <a:gd name="connsiteX2784" fmla="*/ 1676283 w 5372098"/>
              <a:gd name="connsiteY2784" fmla="*/ 5959250 h 6857999"/>
              <a:gd name="connsiteX2785" fmla="*/ 1670302 w 5372098"/>
              <a:gd name="connsiteY2785" fmla="*/ 5956260 h 6857999"/>
              <a:gd name="connsiteX2786" fmla="*/ 1664818 w 5372098"/>
              <a:gd name="connsiteY2786" fmla="*/ 5953768 h 6857999"/>
              <a:gd name="connsiteX2787" fmla="*/ 1658840 w 5372098"/>
              <a:gd name="connsiteY2787" fmla="*/ 5951775 h 6857999"/>
              <a:gd name="connsiteX2788" fmla="*/ 1656349 w 5372098"/>
              <a:gd name="connsiteY2788" fmla="*/ 5951275 h 6857999"/>
              <a:gd name="connsiteX2789" fmla="*/ 1653359 w 5372098"/>
              <a:gd name="connsiteY2789" fmla="*/ 5951275 h 6857999"/>
              <a:gd name="connsiteX2790" fmla="*/ 1650370 w 5372098"/>
              <a:gd name="connsiteY2790" fmla="*/ 5951775 h 6857999"/>
              <a:gd name="connsiteX2791" fmla="*/ 1647380 w 5372098"/>
              <a:gd name="connsiteY2791" fmla="*/ 5952771 h 6857999"/>
              <a:gd name="connsiteX2792" fmla="*/ 1647380 w 5372098"/>
              <a:gd name="connsiteY2792" fmla="*/ 5948785 h 6857999"/>
              <a:gd name="connsiteX2793" fmla="*/ 1648375 w 5372098"/>
              <a:gd name="connsiteY2793" fmla="*/ 5945296 h 6857999"/>
              <a:gd name="connsiteX2794" fmla="*/ 1650370 w 5372098"/>
              <a:gd name="connsiteY2794" fmla="*/ 5937323 h 6857999"/>
              <a:gd name="connsiteX2795" fmla="*/ 1653855 w 5372098"/>
              <a:gd name="connsiteY2795" fmla="*/ 5930347 h 6857999"/>
              <a:gd name="connsiteX2796" fmla="*/ 1658341 w 5372098"/>
              <a:gd name="connsiteY2796" fmla="*/ 5923371 h 6857999"/>
              <a:gd name="connsiteX2797" fmla="*/ 1663821 w 5372098"/>
              <a:gd name="connsiteY2797" fmla="*/ 5918386 h 6857999"/>
              <a:gd name="connsiteX2798" fmla="*/ 1665816 w 5372098"/>
              <a:gd name="connsiteY2798" fmla="*/ 5916393 h 6857999"/>
              <a:gd name="connsiteX2799" fmla="*/ 1668806 w 5372098"/>
              <a:gd name="connsiteY2799" fmla="*/ 5914400 h 6857999"/>
              <a:gd name="connsiteX2800" fmla="*/ 1671794 w 5372098"/>
              <a:gd name="connsiteY2800" fmla="*/ 5913403 h 6857999"/>
              <a:gd name="connsiteX2801" fmla="*/ 1674291 w 5372098"/>
              <a:gd name="connsiteY2801" fmla="*/ 5912906 h 6857999"/>
              <a:gd name="connsiteX2802" fmla="*/ 1677278 w 5372098"/>
              <a:gd name="connsiteY2802" fmla="*/ 5912906 h 6857999"/>
              <a:gd name="connsiteX2803" fmla="*/ 1680268 w 5372098"/>
              <a:gd name="connsiteY2803" fmla="*/ 5913403 h 6857999"/>
              <a:gd name="connsiteX2804" fmla="*/ 1666813 w 5372098"/>
              <a:gd name="connsiteY2804" fmla="*/ 5894468 h 6857999"/>
              <a:gd name="connsiteX2805" fmla="*/ 1664321 w 5372098"/>
              <a:gd name="connsiteY2805" fmla="*/ 5889982 h 6857999"/>
              <a:gd name="connsiteX2806" fmla="*/ 1661332 w 5372098"/>
              <a:gd name="connsiteY2806" fmla="*/ 5887490 h 6857999"/>
              <a:gd name="connsiteX2807" fmla="*/ 1659837 w 5372098"/>
              <a:gd name="connsiteY2807" fmla="*/ 5886993 h 6857999"/>
              <a:gd name="connsiteX2808" fmla="*/ 1658840 w 5372098"/>
              <a:gd name="connsiteY2808" fmla="*/ 5886993 h 6857999"/>
              <a:gd name="connsiteX2809" fmla="*/ 1658341 w 5372098"/>
              <a:gd name="connsiteY2809" fmla="*/ 5887490 h 6857999"/>
              <a:gd name="connsiteX2810" fmla="*/ 1657842 w 5372098"/>
              <a:gd name="connsiteY2810" fmla="*/ 5889483 h 6857999"/>
              <a:gd name="connsiteX2811" fmla="*/ 1656844 w 5372098"/>
              <a:gd name="connsiteY2811" fmla="*/ 5891476 h 6857999"/>
              <a:gd name="connsiteX2812" fmla="*/ 1656349 w 5372098"/>
              <a:gd name="connsiteY2812" fmla="*/ 5898454 h 6857999"/>
              <a:gd name="connsiteX2813" fmla="*/ 1654854 w 5372098"/>
              <a:gd name="connsiteY2813" fmla="*/ 5904931 h 6857999"/>
              <a:gd name="connsiteX2814" fmla="*/ 1653855 w 5372098"/>
              <a:gd name="connsiteY2814" fmla="*/ 5907424 h 6857999"/>
              <a:gd name="connsiteX2815" fmla="*/ 1652861 w 5372098"/>
              <a:gd name="connsiteY2815" fmla="*/ 5908919 h 6857999"/>
              <a:gd name="connsiteX2816" fmla="*/ 1651365 w 5372098"/>
              <a:gd name="connsiteY2816" fmla="*/ 5909417 h 6857999"/>
              <a:gd name="connsiteX2817" fmla="*/ 1650370 w 5372098"/>
              <a:gd name="connsiteY2817" fmla="*/ 5909417 h 6857999"/>
              <a:gd name="connsiteX2818" fmla="*/ 1648375 w 5372098"/>
              <a:gd name="connsiteY2818" fmla="*/ 5907923 h 6857999"/>
              <a:gd name="connsiteX2819" fmla="*/ 1644888 w 5372098"/>
              <a:gd name="connsiteY2819" fmla="*/ 5905430 h 6857999"/>
              <a:gd name="connsiteX2820" fmla="*/ 1640903 w 5372098"/>
              <a:gd name="connsiteY2820" fmla="*/ 5900447 h 6857999"/>
              <a:gd name="connsiteX2821" fmla="*/ 1638412 w 5372098"/>
              <a:gd name="connsiteY2821" fmla="*/ 5901444 h 6857999"/>
              <a:gd name="connsiteX2822" fmla="*/ 1636913 w 5372098"/>
              <a:gd name="connsiteY2822" fmla="*/ 5901444 h 6857999"/>
              <a:gd name="connsiteX2823" fmla="*/ 1635915 w 5372098"/>
              <a:gd name="connsiteY2823" fmla="*/ 5900447 h 6857999"/>
              <a:gd name="connsiteX2824" fmla="*/ 1635915 w 5372098"/>
              <a:gd name="connsiteY2824" fmla="*/ 5899451 h 6857999"/>
              <a:gd name="connsiteX2825" fmla="*/ 1637911 w 5372098"/>
              <a:gd name="connsiteY2825" fmla="*/ 5896461 h 6857999"/>
              <a:gd name="connsiteX2826" fmla="*/ 1641399 w 5372098"/>
              <a:gd name="connsiteY2826" fmla="*/ 5891976 h 6857999"/>
              <a:gd name="connsiteX2827" fmla="*/ 1645884 w 5372098"/>
              <a:gd name="connsiteY2827" fmla="*/ 5886493 h 6857999"/>
              <a:gd name="connsiteX2828" fmla="*/ 1649867 w 5372098"/>
              <a:gd name="connsiteY2828" fmla="*/ 5879020 h 6857999"/>
              <a:gd name="connsiteX2829" fmla="*/ 1651365 w 5372098"/>
              <a:gd name="connsiteY2829" fmla="*/ 5875531 h 6857999"/>
              <a:gd name="connsiteX2830" fmla="*/ 1652861 w 5372098"/>
              <a:gd name="connsiteY2830" fmla="*/ 5871045 h 6857999"/>
              <a:gd name="connsiteX2831" fmla="*/ 1653855 w 5372098"/>
              <a:gd name="connsiteY2831" fmla="*/ 5867059 h 6857999"/>
              <a:gd name="connsiteX2832" fmla="*/ 1653855 w 5372098"/>
              <a:gd name="connsiteY2832" fmla="*/ 5862076 h 6857999"/>
              <a:gd name="connsiteX2833" fmla="*/ 1642895 w 5372098"/>
              <a:gd name="connsiteY2833" fmla="*/ 5857093 h 6857999"/>
              <a:gd name="connsiteX2834" fmla="*/ 1630932 w 5372098"/>
              <a:gd name="connsiteY2834" fmla="*/ 5851611 h 6857999"/>
              <a:gd name="connsiteX2835" fmla="*/ 1625455 w 5372098"/>
              <a:gd name="connsiteY2835" fmla="*/ 5848621 h 6857999"/>
              <a:gd name="connsiteX2836" fmla="*/ 1619477 w 5372098"/>
              <a:gd name="connsiteY2836" fmla="*/ 5844635 h 6857999"/>
              <a:gd name="connsiteX2837" fmla="*/ 1613992 w 5372098"/>
              <a:gd name="connsiteY2837" fmla="*/ 5841146 h 6857999"/>
              <a:gd name="connsiteX2838" fmla="*/ 1608513 w 5372098"/>
              <a:gd name="connsiteY2838" fmla="*/ 5836662 h 6857999"/>
              <a:gd name="connsiteX2839" fmla="*/ 1604030 w 5372098"/>
              <a:gd name="connsiteY2839" fmla="*/ 5832177 h 6857999"/>
              <a:gd name="connsiteX2840" fmla="*/ 1600041 w 5372098"/>
              <a:gd name="connsiteY2840" fmla="*/ 5826197 h 6857999"/>
              <a:gd name="connsiteX2841" fmla="*/ 1597054 w 5372098"/>
              <a:gd name="connsiteY2841" fmla="*/ 5820715 h 6857999"/>
              <a:gd name="connsiteX2842" fmla="*/ 1595059 w 5372098"/>
              <a:gd name="connsiteY2842" fmla="*/ 5813739 h 6857999"/>
              <a:gd name="connsiteX2843" fmla="*/ 1593065 w 5372098"/>
              <a:gd name="connsiteY2843" fmla="*/ 5806263 h 6857999"/>
              <a:gd name="connsiteX2844" fmla="*/ 1593065 w 5372098"/>
              <a:gd name="connsiteY2844" fmla="*/ 5797792 h 6857999"/>
              <a:gd name="connsiteX2845" fmla="*/ 1594560 w 5372098"/>
              <a:gd name="connsiteY2845" fmla="*/ 5788323 h 6857999"/>
              <a:gd name="connsiteX2846" fmla="*/ 1597054 w 5372098"/>
              <a:gd name="connsiteY2846" fmla="*/ 5778357 h 6857999"/>
              <a:gd name="connsiteX2847" fmla="*/ 1604030 w 5372098"/>
              <a:gd name="connsiteY2847" fmla="*/ 5788323 h 6857999"/>
              <a:gd name="connsiteX2848" fmla="*/ 1611003 w 5372098"/>
              <a:gd name="connsiteY2848" fmla="*/ 5799785 h 6857999"/>
              <a:gd name="connsiteX2849" fmla="*/ 1617979 w 5372098"/>
              <a:gd name="connsiteY2849" fmla="*/ 5810749 h 6857999"/>
              <a:gd name="connsiteX2850" fmla="*/ 1625455 w 5372098"/>
              <a:gd name="connsiteY2850" fmla="*/ 5821214 h 6857999"/>
              <a:gd name="connsiteX2851" fmla="*/ 1631932 w 5372098"/>
              <a:gd name="connsiteY2851" fmla="*/ 5830681 h 6857999"/>
              <a:gd name="connsiteX2852" fmla="*/ 1639407 w 5372098"/>
              <a:gd name="connsiteY2852" fmla="*/ 5838655 h 6857999"/>
              <a:gd name="connsiteX2853" fmla="*/ 1642895 w 5372098"/>
              <a:gd name="connsiteY2853" fmla="*/ 5841645 h 6857999"/>
              <a:gd name="connsiteX2854" fmla="*/ 1646383 w 5372098"/>
              <a:gd name="connsiteY2854" fmla="*/ 5844635 h 6857999"/>
              <a:gd name="connsiteX2855" fmla="*/ 1650370 w 5372098"/>
              <a:gd name="connsiteY2855" fmla="*/ 5846628 h 6857999"/>
              <a:gd name="connsiteX2856" fmla="*/ 1653855 w 5372098"/>
              <a:gd name="connsiteY2856" fmla="*/ 5848122 h 6857999"/>
              <a:gd name="connsiteX2857" fmla="*/ 1648375 w 5372098"/>
              <a:gd name="connsiteY2857" fmla="*/ 5838156 h 6857999"/>
              <a:gd name="connsiteX2858" fmla="*/ 1642895 w 5372098"/>
              <a:gd name="connsiteY2858" fmla="*/ 5828688 h 6857999"/>
              <a:gd name="connsiteX2859" fmla="*/ 1638412 w 5372098"/>
              <a:gd name="connsiteY2859" fmla="*/ 5817226 h 6857999"/>
              <a:gd name="connsiteX2860" fmla="*/ 1634423 w 5372098"/>
              <a:gd name="connsiteY2860" fmla="*/ 5805766 h 6857999"/>
              <a:gd name="connsiteX2861" fmla="*/ 1631436 w 5372098"/>
              <a:gd name="connsiteY2861" fmla="*/ 5794304 h 6857999"/>
              <a:gd name="connsiteX2862" fmla="*/ 1628445 w 5372098"/>
              <a:gd name="connsiteY2862" fmla="*/ 5781347 h 6857999"/>
              <a:gd name="connsiteX2863" fmla="*/ 1623462 w 5372098"/>
              <a:gd name="connsiteY2863" fmla="*/ 5756929 h 6857999"/>
              <a:gd name="connsiteX2864" fmla="*/ 1618475 w 5372098"/>
              <a:gd name="connsiteY2864" fmla="*/ 5732512 h 6857999"/>
              <a:gd name="connsiteX2865" fmla="*/ 1615985 w 5372098"/>
              <a:gd name="connsiteY2865" fmla="*/ 5720551 h 6857999"/>
              <a:gd name="connsiteX2866" fmla="*/ 1612501 w 5372098"/>
              <a:gd name="connsiteY2866" fmla="*/ 5708093 h 6857999"/>
              <a:gd name="connsiteX2867" fmla="*/ 1609009 w 5372098"/>
              <a:gd name="connsiteY2867" fmla="*/ 5697628 h 6857999"/>
              <a:gd name="connsiteX2868" fmla="*/ 1605024 w 5372098"/>
              <a:gd name="connsiteY2868" fmla="*/ 5687164 h 6857999"/>
              <a:gd name="connsiteX2869" fmla="*/ 1600041 w 5372098"/>
              <a:gd name="connsiteY2869" fmla="*/ 5678194 h 6857999"/>
              <a:gd name="connsiteX2870" fmla="*/ 1594560 w 5372098"/>
              <a:gd name="connsiteY2870" fmla="*/ 5668725 h 6857999"/>
              <a:gd name="connsiteX2871" fmla="*/ 1593065 w 5372098"/>
              <a:gd name="connsiteY2871" fmla="*/ 5672713 h 6857999"/>
              <a:gd name="connsiteX2872" fmla="*/ 1592569 w 5372098"/>
              <a:gd name="connsiteY2872" fmla="*/ 5677197 h 6857999"/>
              <a:gd name="connsiteX2873" fmla="*/ 1592066 w 5372098"/>
              <a:gd name="connsiteY2873" fmla="*/ 5681183 h 6857999"/>
              <a:gd name="connsiteX2874" fmla="*/ 1592066 w 5372098"/>
              <a:gd name="connsiteY2874" fmla="*/ 5686166 h 6857999"/>
              <a:gd name="connsiteX2875" fmla="*/ 1592066 w 5372098"/>
              <a:gd name="connsiteY2875" fmla="*/ 5695137 h 6857999"/>
              <a:gd name="connsiteX2876" fmla="*/ 1593065 w 5372098"/>
              <a:gd name="connsiteY2876" fmla="*/ 5705103 h 6857999"/>
              <a:gd name="connsiteX2877" fmla="*/ 1594560 w 5372098"/>
              <a:gd name="connsiteY2877" fmla="*/ 5714073 h 6857999"/>
              <a:gd name="connsiteX2878" fmla="*/ 1595059 w 5372098"/>
              <a:gd name="connsiteY2878" fmla="*/ 5723044 h 6857999"/>
              <a:gd name="connsiteX2879" fmla="*/ 1594560 w 5372098"/>
              <a:gd name="connsiteY2879" fmla="*/ 5727527 h 6857999"/>
              <a:gd name="connsiteX2880" fmla="*/ 1593562 w 5372098"/>
              <a:gd name="connsiteY2880" fmla="*/ 5732013 h 6857999"/>
              <a:gd name="connsiteX2881" fmla="*/ 1593065 w 5372098"/>
              <a:gd name="connsiteY2881" fmla="*/ 5736498 h 6857999"/>
              <a:gd name="connsiteX2882" fmla="*/ 1591574 w 5372098"/>
              <a:gd name="connsiteY2882" fmla="*/ 5740485 h 6857999"/>
              <a:gd name="connsiteX2883" fmla="*/ 1587085 w 5372098"/>
              <a:gd name="connsiteY2883" fmla="*/ 5739986 h 6857999"/>
              <a:gd name="connsiteX2884" fmla="*/ 1583097 w 5372098"/>
              <a:gd name="connsiteY2884" fmla="*/ 5738492 h 6857999"/>
              <a:gd name="connsiteX2885" fmla="*/ 1578114 w 5372098"/>
              <a:gd name="connsiteY2885" fmla="*/ 5736996 h 6857999"/>
              <a:gd name="connsiteX2886" fmla="*/ 1573632 w 5372098"/>
              <a:gd name="connsiteY2886" fmla="*/ 5735003 h 6857999"/>
              <a:gd name="connsiteX2887" fmla="*/ 1569644 w 5372098"/>
              <a:gd name="connsiteY2887" fmla="*/ 5732512 h 6857999"/>
              <a:gd name="connsiteX2888" fmla="*/ 1565162 w 5372098"/>
              <a:gd name="connsiteY2888" fmla="*/ 5729521 h 6857999"/>
              <a:gd name="connsiteX2889" fmla="*/ 1557189 w 5372098"/>
              <a:gd name="connsiteY2889" fmla="*/ 5722545 h 6857999"/>
              <a:gd name="connsiteX2890" fmla="*/ 1548716 w 5372098"/>
              <a:gd name="connsiteY2890" fmla="*/ 5714073 h 6857999"/>
              <a:gd name="connsiteX2891" fmla="*/ 1539748 w 5372098"/>
              <a:gd name="connsiteY2891" fmla="*/ 5705103 h 6857999"/>
              <a:gd name="connsiteX2892" fmla="*/ 1531774 w 5372098"/>
              <a:gd name="connsiteY2892" fmla="*/ 5694638 h 6857999"/>
              <a:gd name="connsiteX2893" fmla="*/ 1523301 w 5372098"/>
              <a:gd name="connsiteY2893" fmla="*/ 5683177 h 6857999"/>
              <a:gd name="connsiteX2894" fmla="*/ 1506363 w 5372098"/>
              <a:gd name="connsiteY2894" fmla="*/ 5659258 h 6857999"/>
              <a:gd name="connsiteX2895" fmla="*/ 1487928 w 5372098"/>
              <a:gd name="connsiteY2895" fmla="*/ 5634839 h 6857999"/>
              <a:gd name="connsiteX2896" fmla="*/ 1478455 w 5372098"/>
              <a:gd name="connsiteY2896" fmla="*/ 5622880 h 6857999"/>
              <a:gd name="connsiteX2897" fmla="*/ 1468988 w 5372098"/>
              <a:gd name="connsiteY2897" fmla="*/ 5611418 h 6857999"/>
              <a:gd name="connsiteX2898" fmla="*/ 1458528 w 5372098"/>
              <a:gd name="connsiteY2898" fmla="*/ 5601452 h 6857999"/>
              <a:gd name="connsiteX2899" fmla="*/ 1448063 w 5372098"/>
              <a:gd name="connsiteY2899" fmla="*/ 5591485 h 6857999"/>
              <a:gd name="connsiteX2900" fmla="*/ 1447068 w 5372098"/>
              <a:gd name="connsiteY2900" fmla="*/ 5595970 h 6857999"/>
              <a:gd name="connsiteX2901" fmla="*/ 1446068 w 5372098"/>
              <a:gd name="connsiteY2901" fmla="*/ 5599957 h 6857999"/>
              <a:gd name="connsiteX2902" fmla="*/ 1443574 w 5372098"/>
              <a:gd name="connsiteY2902" fmla="*/ 5603446 h 6857999"/>
              <a:gd name="connsiteX2903" fmla="*/ 1441581 w 5372098"/>
              <a:gd name="connsiteY2903" fmla="*/ 5607432 h 6857999"/>
              <a:gd name="connsiteX2904" fmla="*/ 1438593 w 5372098"/>
              <a:gd name="connsiteY2904" fmla="*/ 5610919 h 6857999"/>
              <a:gd name="connsiteX2905" fmla="*/ 1435103 w 5372098"/>
              <a:gd name="connsiteY2905" fmla="*/ 5613911 h 6857999"/>
              <a:gd name="connsiteX2906" fmla="*/ 1431117 w 5372098"/>
              <a:gd name="connsiteY2906" fmla="*/ 5617398 h 6857999"/>
              <a:gd name="connsiteX2907" fmla="*/ 1426632 w 5372098"/>
              <a:gd name="connsiteY2907" fmla="*/ 5619890 h 6857999"/>
              <a:gd name="connsiteX2908" fmla="*/ 1407698 w 5372098"/>
              <a:gd name="connsiteY2908" fmla="*/ 5592980 h 6857999"/>
              <a:gd name="connsiteX2909" fmla="*/ 1400722 w 5372098"/>
              <a:gd name="connsiteY2909" fmla="*/ 5584011 h 6857999"/>
              <a:gd name="connsiteX2910" fmla="*/ 1395245 w 5372098"/>
              <a:gd name="connsiteY2910" fmla="*/ 5575539 h 6857999"/>
              <a:gd name="connsiteX2911" fmla="*/ 1389759 w 5372098"/>
              <a:gd name="connsiteY2911" fmla="*/ 5567067 h 6857999"/>
              <a:gd name="connsiteX2912" fmla="*/ 1384775 w 5372098"/>
              <a:gd name="connsiteY2912" fmla="*/ 5557101 h 6857999"/>
              <a:gd name="connsiteX2913" fmla="*/ 1379792 w 5372098"/>
              <a:gd name="connsiteY2913" fmla="*/ 5545640 h 6857999"/>
              <a:gd name="connsiteX2914" fmla="*/ 1373316 w 5372098"/>
              <a:gd name="connsiteY2914" fmla="*/ 5530689 h 6857999"/>
              <a:gd name="connsiteX2915" fmla="*/ 1370827 w 5372098"/>
              <a:gd name="connsiteY2915" fmla="*/ 5534676 h 6857999"/>
              <a:gd name="connsiteX2916" fmla="*/ 1369827 w 5372098"/>
              <a:gd name="connsiteY2916" fmla="*/ 5538662 h 6857999"/>
              <a:gd name="connsiteX2917" fmla="*/ 1369328 w 5372098"/>
              <a:gd name="connsiteY2917" fmla="*/ 5543147 h 6857999"/>
              <a:gd name="connsiteX2918" fmla="*/ 1369328 w 5372098"/>
              <a:gd name="connsiteY2918" fmla="*/ 5548130 h 6857999"/>
              <a:gd name="connsiteX2919" fmla="*/ 1369827 w 5372098"/>
              <a:gd name="connsiteY2919" fmla="*/ 5553113 h 6857999"/>
              <a:gd name="connsiteX2920" fmla="*/ 1370827 w 5372098"/>
              <a:gd name="connsiteY2920" fmla="*/ 5557599 h 6857999"/>
              <a:gd name="connsiteX2921" fmla="*/ 1373316 w 5372098"/>
              <a:gd name="connsiteY2921" fmla="*/ 5568064 h 6857999"/>
              <a:gd name="connsiteX2922" fmla="*/ 1374812 w 5372098"/>
              <a:gd name="connsiteY2922" fmla="*/ 5578529 h 6857999"/>
              <a:gd name="connsiteX2923" fmla="*/ 1375306 w 5372098"/>
              <a:gd name="connsiteY2923" fmla="*/ 5583013 h 6857999"/>
              <a:gd name="connsiteX2924" fmla="*/ 1375306 w 5372098"/>
              <a:gd name="connsiteY2924" fmla="*/ 5587998 h 6857999"/>
              <a:gd name="connsiteX2925" fmla="*/ 1374812 w 5372098"/>
              <a:gd name="connsiteY2925" fmla="*/ 5591984 h 6857999"/>
              <a:gd name="connsiteX2926" fmla="*/ 1373814 w 5372098"/>
              <a:gd name="connsiteY2926" fmla="*/ 5596468 h 6857999"/>
              <a:gd name="connsiteX2927" fmla="*/ 1371323 w 5372098"/>
              <a:gd name="connsiteY2927" fmla="*/ 5599957 h 6857999"/>
              <a:gd name="connsiteX2928" fmla="*/ 1368832 w 5372098"/>
              <a:gd name="connsiteY2928" fmla="*/ 5603446 h 6857999"/>
              <a:gd name="connsiteX2929" fmla="*/ 1365841 w 5372098"/>
              <a:gd name="connsiteY2929" fmla="*/ 5596967 h 6857999"/>
              <a:gd name="connsiteX2930" fmla="*/ 1363350 w 5372098"/>
              <a:gd name="connsiteY2930" fmla="*/ 5589991 h 6857999"/>
              <a:gd name="connsiteX2931" fmla="*/ 1359365 w 5372098"/>
              <a:gd name="connsiteY2931" fmla="*/ 5573047 h 6857999"/>
              <a:gd name="connsiteX2932" fmla="*/ 1355873 w 5372098"/>
              <a:gd name="connsiteY2932" fmla="*/ 5555606 h 6857999"/>
              <a:gd name="connsiteX2933" fmla="*/ 1351391 w 5372098"/>
              <a:gd name="connsiteY2933" fmla="*/ 5538164 h 6857999"/>
              <a:gd name="connsiteX2934" fmla="*/ 1349397 w 5372098"/>
              <a:gd name="connsiteY2934" fmla="*/ 5529693 h 6857999"/>
              <a:gd name="connsiteX2935" fmla="*/ 1346407 w 5372098"/>
              <a:gd name="connsiteY2935" fmla="*/ 5522217 h 6857999"/>
              <a:gd name="connsiteX2936" fmla="*/ 1342919 w 5372098"/>
              <a:gd name="connsiteY2936" fmla="*/ 5515241 h 6857999"/>
              <a:gd name="connsiteX2937" fmla="*/ 1338933 w 5372098"/>
              <a:gd name="connsiteY2937" fmla="*/ 5509759 h 6857999"/>
              <a:gd name="connsiteX2938" fmla="*/ 1334447 w 5372098"/>
              <a:gd name="connsiteY2938" fmla="*/ 5504776 h 6857999"/>
              <a:gd name="connsiteX2939" fmla="*/ 1331956 w 5372098"/>
              <a:gd name="connsiteY2939" fmla="*/ 5502783 h 6857999"/>
              <a:gd name="connsiteX2940" fmla="*/ 1328967 w 5372098"/>
              <a:gd name="connsiteY2940" fmla="*/ 5501786 h 6857999"/>
              <a:gd name="connsiteX2941" fmla="*/ 1326476 w 5372098"/>
              <a:gd name="connsiteY2941" fmla="*/ 5500292 h 6857999"/>
              <a:gd name="connsiteX2942" fmla="*/ 1322989 w 5372098"/>
              <a:gd name="connsiteY2942" fmla="*/ 5499296 h 6857999"/>
              <a:gd name="connsiteX2943" fmla="*/ 1319999 w 5372098"/>
              <a:gd name="connsiteY2943" fmla="*/ 5499296 h 6857999"/>
              <a:gd name="connsiteX2944" fmla="*/ 1316010 w 5372098"/>
              <a:gd name="connsiteY2944" fmla="*/ 5499296 h 6857999"/>
              <a:gd name="connsiteX2945" fmla="*/ 1313519 w 5372098"/>
              <a:gd name="connsiteY2945" fmla="*/ 5502783 h 6857999"/>
              <a:gd name="connsiteX2946" fmla="*/ 1312022 w 5372098"/>
              <a:gd name="connsiteY2946" fmla="*/ 5505773 h 6857999"/>
              <a:gd name="connsiteX2947" fmla="*/ 1312022 w 5372098"/>
              <a:gd name="connsiteY2947" fmla="*/ 5508265 h 6857999"/>
              <a:gd name="connsiteX2948" fmla="*/ 1312022 w 5372098"/>
              <a:gd name="connsiteY2948" fmla="*/ 5510757 h 6857999"/>
              <a:gd name="connsiteX2949" fmla="*/ 1313019 w 5372098"/>
              <a:gd name="connsiteY2949" fmla="*/ 5512251 h 6857999"/>
              <a:gd name="connsiteX2950" fmla="*/ 1315014 w 5372098"/>
              <a:gd name="connsiteY2950" fmla="*/ 5514744 h 6857999"/>
              <a:gd name="connsiteX2951" fmla="*/ 1319999 w 5372098"/>
              <a:gd name="connsiteY2951" fmla="*/ 5518231 h 6857999"/>
              <a:gd name="connsiteX2952" fmla="*/ 1325480 w 5372098"/>
              <a:gd name="connsiteY2952" fmla="*/ 5521720 h 6857999"/>
              <a:gd name="connsiteX2953" fmla="*/ 1331956 w 5372098"/>
              <a:gd name="connsiteY2953" fmla="*/ 5526205 h 6857999"/>
              <a:gd name="connsiteX2954" fmla="*/ 1334447 w 5372098"/>
              <a:gd name="connsiteY2954" fmla="*/ 5528696 h 6857999"/>
              <a:gd name="connsiteX2955" fmla="*/ 1336442 w 5372098"/>
              <a:gd name="connsiteY2955" fmla="*/ 5531188 h 6857999"/>
              <a:gd name="connsiteX2956" fmla="*/ 1338434 w 5372098"/>
              <a:gd name="connsiteY2956" fmla="*/ 5534676 h 6857999"/>
              <a:gd name="connsiteX2957" fmla="*/ 1339927 w 5372098"/>
              <a:gd name="connsiteY2957" fmla="*/ 5538662 h 6857999"/>
              <a:gd name="connsiteX2958" fmla="*/ 1323486 w 5372098"/>
              <a:gd name="connsiteY2958" fmla="*/ 5534676 h 6857999"/>
              <a:gd name="connsiteX2959" fmla="*/ 1316510 w 5372098"/>
              <a:gd name="connsiteY2959" fmla="*/ 5532682 h 6857999"/>
              <a:gd name="connsiteX2960" fmla="*/ 1311027 w 5372098"/>
              <a:gd name="connsiteY2960" fmla="*/ 5529693 h 6857999"/>
              <a:gd name="connsiteX2961" fmla="*/ 1305048 w 5372098"/>
              <a:gd name="connsiteY2961" fmla="*/ 5527202 h 6857999"/>
              <a:gd name="connsiteX2962" fmla="*/ 1300563 w 5372098"/>
              <a:gd name="connsiteY2962" fmla="*/ 5524710 h 6857999"/>
              <a:gd name="connsiteX2963" fmla="*/ 1296579 w 5372098"/>
              <a:gd name="connsiteY2963" fmla="*/ 5521720 h 6857999"/>
              <a:gd name="connsiteX2964" fmla="*/ 1292592 w 5372098"/>
              <a:gd name="connsiteY2964" fmla="*/ 5518231 h 6857999"/>
              <a:gd name="connsiteX2965" fmla="*/ 1289104 w 5372098"/>
              <a:gd name="connsiteY2965" fmla="*/ 5514744 h 6857999"/>
              <a:gd name="connsiteX2966" fmla="*/ 1285616 w 5372098"/>
              <a:gd name="connsiteY2966" fmla="*/ 5510757 h 6857999"/>
              <a:gd name="connsiteX2967" fmla="*/ 1279138 w 5372098"/>
              <a:gd name="connsiteY2967" fmla="*/ 5501786 h 6857999"/>
              <a:gd name="connsiteX2968" fmla="*/ 1272658 w 5372098"/>
              <a:gd name="connsiteY2968" fmla="*/ 5490325 h 6857999"/>
              <a:gd name="connsiteX2969" fmla="*/ 1265186 w 5372098"/>
              <a:gd name="connsiteY2969" fmla="*/ 5476870 h 6857999"/>
              <a:gd name="connsiteX2970" fmla="*/ 1271663 w 5372098"/>
              <a:gd name="connsiteY2970" fmla="*/ 5482352 h 6857999"/>
              <a:gd name="connsiteX2971" fmla="*/ 1277643 w 5372098"/>
              <a:gd name="connsiteY2971" fmla="*/ 5486837 h 6857999"/>
              <a:gd name="connsiteX2972" fmla="*/ 1282628 w 5372098"/>
              <a:gd name="connsiteY2972" fmla="*/ 5489328 h 6857999"/>
              <a:gd name="connsiteX2973" fmla="*/ 1287109 w 5372098"/>
              <a:gd name="connsiteY2973" fmla="*/ 5490824 h 6857999"/>
              <a:gd name="connsiteX2974" fmla="*/ 1290600 w 5372098"/>
              <a:gd name="connsiteY2974" fmla="*/ 5491321 h 6857999"/>
              <a:gd name="connsiteX2975" fmla="*/ 1293587 w 5372098"/>
              <a:gd name="connsiteY2975" fmla="*/ 5490325 h 6857999"/>
              <a:gd name="connsiteX2976" fmla="*/ 1296579 w 5372098"/>
              <a:gd name="connsiteY2976" fmla="*/ 5488331 h 6857999"/>
              <a:gd name="connsiteX2977" fmla="*/ 1298572 w 5372098"/>
              <a:gd name="connsiteY2977" fmla="*/ 5486338 h 6857999"/>
              <a:gd name="connsiteX2978" fmla="*/ 1300563 w 5372098"/>
              <a:gd name="connsiteY2978" fmla="*/ 5482352 h 6857999"/>
              <a:gd name="connsiteX2979" fmla="*/ 1302060 w 5372098"/>
              <a:gd name="connsiteY2979" fmla="*/ 5477866 h 6857999"/>
              <a:gd name="connsiteX2980" fmla="*/ 1305550 w 5372098"/>
              <a:gd name="connsiteY2980" fmla="*/ 5468399 h 6857999"/>
              <a:gd name="connsiteX2981" fmla="*/ 1309036 w 5372098"/>
              <a:gd name="connsiteY2981" fmla="*/ 5457435 h 6857999"/>
              <a:gd name="connsiteX2982" fmla="*/ 1311530 w 5372098"/>
              <a:gd name="connsiteY2982" fmla="*/ 5450957 h 6857999"/>
              <a:gd name="connsiteX2983" fmla="*/ 1313519 w 5372098"/>
              <a:gd name="connsiteY2983" fmla="*/ 5445476 h 6857999"/>
              <a:gd name="connsiteX2984" fmla="*/ 1311530 w 5372098"/>
              <a:gd name="connsiteY2984" fmla="*/ 5439497 h 6857999"/>
              <a:gd name="connsiteX2985" fmla="*/ 1309036 w 5372098"/>
              <a:gd name="connsiteY2985" fmla="*/ 5435011 h 6857999"/>
              <a:gd name="connsiteX2986" fmla="*/ 1306044 w 5372098"/>
              <a:gd name="connsiteY2986" fmla="*/ 5431522 h 6857999"/>
              <a:gd name="connsiteX2987" fmla="*/ 1304050 w 5372098"/>
              <a:gd name="connsiteY2987" fmla="*/ 5429529 h 6857999"/>
              <a:gd name="connsiteX2988" fmla="*/ 1301062 w 5372098"/>
              <a:gd name="connsiteY2988" fmla="*/ 5427038 h 6857999"/>
              <a:gd name="connsiteX2989" fmla="*/ 1298072 w 5372098"/>
              <a:gd name="connsiteY2989" fmla="*/ 5426042 h 6857999"/>
              <a:gd name="connsiteX2990" fmla="*/ 1292592 w 5372098"/>
              <a:gd name="connsiteY2990" fmla="*/ 5424049 h 6857999"/>
              <a:gd name="connsiteX2991" fmla="*/ 1287109 w 5372098"/>
              <a:gd name="connsiteY2991" fmla="*/ 5422553 h 6857999"/>
              <a:gd name="connsiteX2992" fmla="*/ 1284619 w 5372098"/>
              <a:gd name="connsiteY2992" fmla="*/ 5421556 h 6857999"/>
              <a:gd name="connsiteX2993" fmla="*/ 1281629 w 5372098"/>
              <a:gd name="connsiteY2993" fmla="*/ 5419563 h 6857999"/>
              <a:gd name="connsiteX2994" fmla="*/ 1279138 w 5372098"/>
              <a:gd name="connsiteY2994" fmla="*/ 5417071 h 6857999"/>
              <a:gd name="connsiteX2995" fmla="*/ 1276647 w 5372098"/>
              <a:gd name="connsiteY2995" fmla="*/ 5413583 h 6857999"/>
              <a:gd name="connsiteX2996" fmla="*/ 1274153 w 5372098"/>
              <a:gd name="connsiteY2996" fmla="*/ 5408600 h 6857999"/>
              <a:gd name="connsiteX2997" fmla="*/ 1271663 w 5372098"/>
              <a:gd name="connsiteY2997" fmla="*/ 5403118 h 6857999"/>
              <a:gd name="connsiteX2998" fmla="*/ 1273657 w 5372098"/>
              <a:gd name="connsiteY2998" fmla="*/ 5395643 h 6857999"/>
              <a:gd name="connsiteX2999" fmla="*/ 1274153 w 5372098"/>
              <a:gd name="connsiteY2999" fmla="*/ 5387670 h 6857999"/>
              <a:gd name="connsiteX3000" fmla="*/ 1274153 w 5372098"/>
              <a:gd name="connsiteY3000" fmla="*/ 5379698 h 6857999"/>
              <a:gd name="connsiteX3001" fmla="*/ 1273159 w 5372098"/>
              <a:gd name="connsiteY3001" fmla="*/ 5371226 h 6857999"/>
              <a:gd name="connsiteX3002" fmla="*/ 1271663 w 5372098"/>
              <a:gd name="connsiteY3002" fmla="*/ 5362255 h 6857999"/>
              <a:gd name="connsiteX3003" fmla="*/ 1270665 w 5372098"/>
              <a:gd name="connsiteY3003" fmla="*/ 5353784 h 6857999"/>
              <a:gd name="connsiteX3004" fmla="*/ 1266680 w 5372098"/>
              <a:gd name="connsiteY3004" fmla="*/ 5335347 h 6857999"/>
              <a:gd name="connsiteX3005" fmla="*/ 1263691 w 5372098"/>
              <a:gd name="connsiteY3005" fmla="*/ 5317904 h 6857999"/>
              <a:gd name="connsiteX3006" fmla="*/ 1262692 w 5372098"/>
              <a:gd name="connsiteY3006" fmla="*/ 5309433 h 6857999"/>
              <a:gd name="connsiteX3007" fmla="*/ 1261697 w 5372098"/>
              <a:gd name="connsiteY3007" fmla="*/ 5300463 h 6857999"/>
              <a:gd name="connsiteX3008" fmla="*/ 1261697 w 5372098"/>
              <a:gd name="connsiteY3008" fmla="*/ 5292490 h 6857999"/>
              <a:gd name="connsiteX3009" fmla="*/ 1262196 w 5372098"/>
              <a:gd name="connsiteY3009" fmla="*/ 5284517 h 6857999"/>
              <a:gd name="connsiteX3010" fmla="*/ 1263691 w 5372098"/>
              <a:gd name="connsiteY3010" fmla="*/ 5277042 h 6857999"/>
              <a:gd name="connsiteX3011" fmla="*/ 1266180 w 5372098"/>
              <a:gd name="connsiteY3011" fmla="*/ 5270066 h 6857999"/>
              <a:gd name="connsiteX3012" fmla="*/ 1267680 w 5372098"/>
              <a:gd name="connsiteY3012" fmla="*/ 5288004 h 6857999"/>
              <a:gd name="connsiteX3013" fmla="*/ 1271165 w 5372098"/>
              <a:gd name="connsiteY3013" fmla="*/ 5305945 h 6857999"/>
              <a:gd name="connsiteX3014" fmla="*/ 1275651 w 5372098"/>
              <a:gd name="connsiteY3014" fmla="*/ 5324882 h 6857999"/>
              <a:gd name="connsiteX3015" fmla="*/ 1281629 w 5372098"/>
              <a:gd name="connsiteY3015" fmla="*/ 5344316 h 6857999"/>
              <a:gd name="connsiteX3016" fmla="*/ 1288606 w 5372098"/>
              <a:gd name="connsiteY3016" fmla="*/ 5363750 h 6857999"/>
              <a:gd name="connsiteX3017" fmla="*/ 1296579 w 5372098"/>
              <a:gd name="connsiteY3017" fmla="*/ 5383684 h 6857999"/>
              <a:gd name="connsiteX3018" fmla="*/ 1305550 w 5372098"/>
              <a:gd name="connsiteY3018" fmla="*/ 5403616 h 6857999"/>
              <a:gd name="connsiteX3019" fmla="*/ 1316010 w 5372098"/>
              <a:gd name="connsiteY3019" fmla="*/ 5423052 h 6857999"/>
              <a:gd name="connsiteX3020" fmla="*/ 1326975 w 5372098"/>
              <a:gd name="connsiteY3020" fmla="*/ 5441987 h 6857999"/>
              <a:gd name="connsiteX3021" fmla="*/ 1338933 w 5372098"/>
              <a:gd name="connsiteY3021" fmla="*/ 5460924 h 6857999"/>
              <a:gd name="connsiteX3022" fmla="*/ 1351391 w 5372098"/>
              <a:gd name="connsiteY3022" fmla="*/ 5479362 h 6857999"/>
              <a:gd name="connsiteX3023" fmla="*/ 1364846 w 5372098"/>
              <a:gd name="connsiteY3023" fmla="*/ 5495807 h 6857999"/>
              <a:gd name="connsiteX3024" fmla="*/ 1378798 w 5372098"/>
              <a:gd name="connsiteY3024" fmla="*/ 5512251 h 6857999"/>
              <a:gd name="connsiteX3025" fmla="*/ 1393250 w 5372098"/>
              <a:gd name="connsiteY3025" fmla="*/ 5526703 h 6857999"/>
              <a:gd name="connsiteX3026" fmla="*/ 1400722 w 5372098"/>
              <a:gd name="connsiteY3026" fmla="*/ 5533679 h 6857999"/>
              <a:gd name="connsiteX3027" fmla="*/ 1408695 w 5372098"/>
              <a:gd name="connsiteY3027" fmla="*/ 5540657 h 6857999"/>
              <a:gd name="connsiteX3028" fmla="*/ 1416669 w 5372098"/>
              <a:gd name="connsiteY3028" fmla="*/ 5546636 h 6857999"/>
              <a:gd name="connsiteX3029" fmla="*/ 1424639 w 5372098"/>
              <a:gd name="connsiteY3029" fmla="*/ 5552616 h 6857999"/>
              <a:gd name="connsiteX3030" fmla="*/ 1420654 w 5372098"/>
              <a:gd name="connsiteY3030" fmla="*/ 5548130 h 6857999"/>
              <a:gd name="connsiteX3031" fmla="*/ 1417168 w 5372098"/>
              <a:gd name="connsiteY3031" fmla="*/ 5542151 h 6857999"/>
              <a:gd name="connsiteX3032" fmla="*/ 1409690 w 5372098"/>
              <a:gd name="connsiteY3032" fmla="*/ 5529195 h 6857999"/>
              <a:gd name="connsiteX3033" fmla="*/ 1392251 w 5372098"/>
              <a:gd name="connsiteY3033" fmla="*/ 5493814 h 6857999"/>
              <a:gd name="connsiteX3034" fmla="*/ 1381289 w 5372098"/>
              <a:gd name="connsiteY3034" fmla="*/ 5473880 h 6857999"/>
              <a:gd name="connsiteX3035" fmla="*/ 1374812 w 5372098"/>
              <a:gd name="connsiteY3035" fmla="*/ 5464412 h 6857999"/>
              <a:gd name="connsiteX3036" fmla="*/ 1368330 w 5372098"/>
              <a:gd name="connsiteY3036" fmla="*/ 5453948 h 6857999"/>
              <a:gd name="connsiteX3037" fmla="*/ 1361357 w 5372098"/>
              <a:gd name="connsiteY3037" fmla="*/ 5444480 h 6857999"/>
              <a:gd name="connsiteX3038" fmla="*/ 1353384 w 5372098"/>
              <a:gd name="connsiteY3038" fmla="*/ 5435011 h 6857999"/>
              <a:gd name="connsiteX3039" fmla="*/ 1345410 w 5372098"/>
              <a:gd name="connsiteY3039" fmla="*/ 5426042 h 6857999"/>
              <a:gd name="connsiteX3040" fmla="*/ 1335943 w 5372098"/>
              <a:gd name="connsiteY3040" fmla="*/ 5417570 h 6857999"/>
              <a:gd name="connsiteX3041" fmla="*/ 1339429 w 5372098"/>
              <a:gd name="connsiteY3041" fmla="*/ 5415577 h 6857999"/>
              <a:gd name="connsiteX3042" fmla="*/ 1341424 w 5372098"/>
              <a:gd name="connsiteY3042" fmla="*/ 5413583 h 6857999"/>
              <a:gd name="connsiteX3043" fmla="*/ 1342421 w 5372098"/>
              <a:gd name="connsiteY3043" fmla="*/ 5410594 h 6857999"/>
              <a:gd name="connsiteX3044" fmla="*/ 1342919 w 5372098"/>
              <a:gd name="connsiteY3044" fmla="*/ 5407105 h 6857999"/>
              <a:gd name="connsiteX3045" fmla="*/ 1342421 w 5372098"/>
              <a:gd name="connsiteY3045" fmla="*/ 5403616 h 6857999"/>
              <a:gd name="connsiteX3046" fmla="*/ 1341924 w 5372098"/>
              <a:gd name="connsiteY3046" fmla="*/ 5400129 h 6857999"/>
              <a:gd name="connsiteX3047" fmla="*/ 1339429 w 5372098"/>
              <a:gd name="connsiteY3047" fmla="*/ 5392156 h 6857999"/>
              <a:gd name="connsiteX3048" fmla="*/ 1336938 w 5372098"/>
              <a:gd name="connsiteY3048" fmla="*/ 5384681 h 6857999"/>
              <a:gd name="connsiteX3049" fmla="*/ 1336938 w 5372098"/>
              <a:gd name="connsiteY3049" fmla="*/ 5381192 h 6857999"/>
              <a:gd name="connsiteX3050" fmla="*/ 1336938 w 5372098"/>
              <a:gd name="connsiteY3050" fmla="*/ 5378701 h 6857999"/>
              <a:gd name="connsiteX3051" fmla="*/ 1338434 w 5372098"/>
              <a:gd name="connsiteY3051" fmla="*/ 5375710 h 6857999"/>
              <a:gd name="connsiteX3052" fmla="*/ 1339927 w 5372098"/>
              <a:gd name="connsiteY3052" fmla="*/ 5372720 h 6857999"/>
              <a:gd name="connsiteX3053" fmla="*/ 1343418 w 5372098"/>
              <a:gd name="connsiteY3053" fmla="*/ 5371226 h 6857999"/>
              <a:gd name="connsiteX3054" fmla="*/ 1347408 w 5372098"/>
              <a:gd name="connsiteY3054" fmla="*/ 5369730 h 6857999"/>
              <a:gd name="connsiteX3055" fmla="*/ 1336938 w 5372098"/>
              <a:gd name="connsiteY3055" fmla="*/ 5352788 h 6857999"/>
              <a:gd name="connsiteX3056" fmla="*/ 1327471 w 5372098"/>
              <a:gd name="connsiteY3056" fmla="*/ 5335347 h 6857999"/>
              <a:gd name="connsiteX3057" fmla="*/ 1318503 w 5372098"/>
              <a:gd name="connsiteY3057" fmla="*/ 5319399 h 6857999"/>
              <a:gd name="connsiteX3058" fmla="*/ 1310033 w 5372098"/>
              <a:gd name="connsiteY3058" fmla="*/ 5303452 h 6857999"/>
              <a:gd name="connsiteX3059" fmla="*/ 1281629 w 5372098"/>
              <a:gd name="connsiteY3059" fmla="*/ 5246645 h 6857999"/>
              <a:gd name="connsiteX3060" fmla="*/ 1274653 w 5372098"/>
              <a:gd name="connsiteY3060" fmla="*/ 5234186 h 6857999"/>
              <a:gd name="connsiteX3061" fmla="*/ 1267680 w 5372098"/>
              <a:gd name="connsiteY3061" fmla="*/ 5222226 h 6857999"/>
              <a:gd name="connsiteX3062" fmla="*/ 1261197 w 5372098"/>
              <a:gd name="connsiteY3062" fmla="*/ 5210764 h 6857999"/>
              <a:gd name="connsiteX3063" fmla="*/ 1254221 w 5372098"/>
              <a:gd name="connsiteY3063" fmla="*/ 5199801 h 6857999"/>
              <a:gd name="connsiteX3064" fmla="*/ 1246748 w 5372098"/>
              <a:gd name="connsiteY3064" fmla="*/ 5189336 h 6857999"/>
              <a:gd name="connsiteX3065" fmla="*/ 1238777 w 5372098"/>
              <a:gd name="connsiteY3065" fmla="*/ 5179868 h 6857999"/>
              <a:gd name="connsiteX3066" fmla="*/ 1229310 w 5372098"/>
              <a:gd name="connsiteY3066" fmla="*/ 5170399 h 6857999"/>
              <a:gd name="connsiteX3067" fmla="*/ 1220339 w 5372098"/>
              <a:gd name="connsiteY3067" fmla="*/ 5162427 h 6857999"/>
              <a:gd name="connsiteX3068" fmla="*/ 1219840 w 5372098"/>
              <a:gd name="connsiteY3068" fmla="*/ 5160433 h 6857999"/>
              <a:gd name="connsiteX3069" fmla="*/ 1219342 w 5372098"/>
              <a:gd name="connsiteY3069" fmla="*/ 5157943 h 6857999"/>
              <a:gd name="connsiteX3070" fmla="*/ 1219342 w 5372098"/>
              <a:gd name="connsiteY3070" fmla="*/ 5156447 h 6857999"/>
              <a:gd name="connsiteX3071" fmla="*/ 1219840 w 5372098"/>
              <a:gd name="connsiteY3071" fmla="*/ 5154454 h 6857999"/>
              <a:gd name="connsiteX3072" fmla="*/ 1221333 w 5372098"/>
              <a:gd name="connsiteY3072" fmla="*/ 5150965 h 6857999"/>
              <a:gd name="connsiteX3073" fmla="*/ 1223828 w 5372098"/>
              <a:gd name="connsiteY3073" fmla="*/ 5148972 h 6857999"/>
              <a:gd name="connsiteX3074" fmla="*/ 1226816 w 5372098"/>
              <a:gd name="connsiteY3074" fmla="*/ 5146481 h 6857999"/>
              <a:gd name="connsiteX3075" fmla="*/ 1230305 w 5372098"/>
              <a:gd name="connsiteY3075" fmla="*/ 5144488 h 6857999"/>
              <a:gd name="connsiteX3076" fmla="*/ 1233295 w 5372098"/>
              <a:gd name="connsiteY3076" fmla="*/ 5141996 h 6857999"/>
              <a:gd name="connsiteX3077" fmla="*/ 1236782 w 5372098"/>
              <a:gd name="connsiteY3077" fmla="*/ 5139503 h 6857999"/>
              <a:gd name="connsiteX3078" fmla="*/ 1228810 w 5372098"/>
              <a:gd name="connsiteY3078" fmla="*/ 5132030 h 6857999"/>
              <a:gd name="connsiteX3079" fmla="*/ 1222830 w 5372098"/>
              <a:gd name="connsiteY3079" fmla="*/ 5125052 h 6857999"/>
              <a:gd name="connsiteX3080" fmla="*/ 1216854 w 5372098"/>
              <a:gd name="connsiteY3080" fmla="*/ 5116582 h 6857999"/>
              <a:gd name="connsiteX3081" fmla="*/ 1212365 w 5372098"/>
              <a:gd name="connsiteY3081" fmla="*/ 5108607 h 6857999"/>
              <a:gd name="connsiteX3082" fmla="*/ 1207883 w 5372098"/>
              <a:gd name="connsiteY3082" fmla="*/ 5100634 h 6857999"/>
              <a:gd name="connsiteX3083" fmla="*/ 1204392 w 5372098"/>
              <a:gd name="connsiteY3083" fmla="*/ 5092163 h 6857999"/>
              <a:gd name="connsiteX3084" fmla="*/ 1197912 w 5372098"/>
              <a:gd name="connsiteY3084" fmla="*/ 5076217 h 6857999"/>
              <a:gd name="connsiteX3085" fmla="*/ 1194426 w 5372098"/>
              <a:gd name="connsiteY3085" fmla="*/ 5068243 h 6857999"/>
              <a:gd name="connsiteX3086" fmla="*/ 1190938 w 5372098"/>
              <a:gd name="connsiteY3086" fmla="*/ 5060769 h 6857999"/>
              <a:gd name="connsiteX3087" fmla="*/ 1186954 w 5372098"/>
              <a:gd name="connsiteY3087" fmla="*/ 5053793 h 6857999"/>
              <a:gd name="connsiteX3088" fmla="*/ 1181969 w 5372098"/>
              <a:gd name="connsiteY3088" fmla="*/ 5046815 h 6857999"/>
              <a:gd name="connsiteX3089" fmla="*/ 1176988 w 5372098"/>
              <a:gd name="connsiteY3089" fmla="*/ 5040835 h 6857999"/>
              <a:gd name="connsiteX3090" fmla="*/ 1170508 w 5372098"/>
              <a:gd name="connsiteY3090" fmla="*/ 5034856 h 6857999"/>
              <a:gd name="connsiteX3091" fmla="*/ 1163036 w 5372098"/>
              <a:gd name="connsiteY3091" fmla="*/ 5029873 h 6857999"/>
              <a:gd name="connsiteX3092" fmla="*/ 1154064 w 5372098"/>
              <a:gd name="connsiteY3092" fmla="*/ 5025387 h 6857999"/>
              <a:gd name="connsiteX3093" fmla="*/ 1148086 w 5372098"/>
              <a:gd name="connsiteY3093" fmla="*/ 5025387 h 6857999"/>
              <a:gd name="connsiteX3094" fmla="*/ 1146589 w 5372098"/>
              <a:gd name="connsiteY3094" fmla="*/ 5026384 h 6857999"/>
              <a:gd name="connsiteX3095" fmla="*/ 1144598 w 5372098"/>
              <a:gd name="connsiteY3095" fmla="*/ 5026882 h 6857999"/>
              <a:gd name="connsiteX3096" fmla="*/ 1143601 w 5372098"/>
              <a:gd name="connsiteY3096" fmla="*/ 5027880 h 6857999"/>
              <a:gd name="connsiteX3097" fmla="*/ 1142606 w 5372098"/>
              <a:gd name="connsiteY3097" fmla="*/ 5029374 h 6857999"/>
              <a:gd name="connsiteX3098" fmla="*/ 1142107 w 5372098"/>
              <a:gd name="connsiteY3098" fmla="*/ 5030370 h 6857999"/>
              <a:gd name="connsiteX3099" fmla="*/ 1142107 w 5372098"/>
              <a:gd name="connsiteY3099" fmla="*/ 5031866 h 6857999"/>
              <a:gd name="connsiteX3100" fmla="*/ 1142606 w 5372098"/>
              <a:gd name="connsiteY3100" fmla="*/ 5035852 h 6857999"/>
              <a:gd name="connsiteX3101" fmla="*/ 1143601 w 5372098"/>
              <a:gd name="connsiteY3101" fmla="*/ 5039839 h 6857999"/>
              <a:gd name="connsiteX3102" fmla="*/ 1147088 w 5372098"/>
              <a:gd name="connsiteY3102" fmla="*/ 5048808 h 6857999"/>
              <a:gd name="connsiteX3103" fmla="*/ 1150574 w 5372098"/>
              <a:gd name="connsiteY3103" fmla="*/ 5057779 h 6857999"/>
              <a:gd name="connsiteX3104" fmla="*/ 1151574 w 5372098"/>
              <a:gd name="connsiteY3104" fmla="*/ 5061766 h 6857999"/>
              <a:gd name="connsiteX3105" fmla="*/ 1152069 w 5372098"/>
              <a:gd name="connsiteY3105" fmla="*/ 5065253 h 6857999"/>
              <a:gd name="connsiteX3106" fmla="*/ 1151574 w 5372098"/>
              <a:gd name="connsiteY3106" fmla="*/ 5066749 h 6857999"/>
              <a:gd name="connsiteX3107" fmla="*/ 1151074 w 5372098"/>
              <a:gd name="connsiteY3107" fmla="*/ 5068243 h 6857999"/>
              <a:gd name="connsiteX3108" fmla="*/ 1150574 w 5372098"/>
              <a:gd name="connsiteY3108" fmla="*/ 5069241 h 6857999"/>
              <a:gd name="connsiteX3109" fmla="*/ 1149083 w 5372098"/>
              <a:gd name="connsiteY3109" fmla="*/ 5070237 h 6857999"/>
              <a:gd name="connsiteX3110" fmla="*/ 1147584 w 5372098"/>
              <a:gd name="connsiteY3110" fmla="*/ 5071732 h 6857999"/>
              <a:gd name="connsiteX3111" fmla="*/ 1145094 w 5372098"/>
              <a:gd name="connsiteY3111" fmla="*/ 5072231 h 6857999"/>
              <a:gd name="connsiteX3112" fmla="*/ 1140112 w 5372098"/>
              <a:gd name="connsiteY3112" fmla="*/ 5072231 h 6857999"/>
              <a:gd name="connsiteX3113" fmla="*/ 1134634 w 5372098"/>
              <a:gd name="connsiteY3113" fmla="*/ 5069241 h 6857999"/>
              <a:gd name="connsiteX3114" fmla="*/ 1130642 w 5372098"/>
              <a:gd name="connsiteY3114" fmla="*/ 5065752 h 6857999"/>
              <a:gd name="connsiteX3115" fmla="*/ 1127157 w 5372098"/>
              <a:gd name="connsiteY3115" fmla="*/ 5062263 h 6857999"/>
              <a:gd name="connsiteX3116" fmla="*/ 1124662 w 5372098"/>
              <a:gd name="connsiteY3116" fmla="*/ 5058776 h 6857999"/>
              <a:gd name="connsiteX3117" fmla="*/ 1123666 w 5372098"/>
              <a:gd name="connsiteY3117" fmla="*/ 5055287 h 6857999"/>
              <a:gd name="connsiteX3118" fmla="*/ 1122174 w 5372098"/>
              <a:gd name="connsiteY3118" fmla="*/ 5051301 h 6857999"/>
              <a:gd name="connsiteX3119" fmla="*/ 1122174 w 5372098"/>
              <a:gd name="connsiteY3119" fmla="*/ 5047314 h 6857999"/>
              <a:gd name="connsiteX3120" fmla="*/ 1122174 w 5372098"/>
              <a:gd name="connsiteY3120" fmla="*/ 5043328 h 6857999"/>
              <a:gd name="connsiteX3121" fmla="*/ 1123173 w 5372098"/>
              <a:gd name="connsiteY3121" fmla="*/ 5034856 h 6857999"/>
              <a:gd name="connsiteX3122" fmla="*/ 1123173 w 5372098"/>
              <a:gd name="connsiteY3122" fmla="*/ 5025885 h 6857999"/>
              <a:gd name="connsiteX3123" fmla="*/ 1122174 w 5372098"/>
              <a:gd name="connsiteY3123" fmla="*/ 5020404 h 6857999"/>
              <a:gd name="connsiteX3124" fmla="*/ 1121176 w 5372098"/>
              <a:gd name="connsiteY3124" fmla="*/ 5015421 h 6857999"/>
              <a:gd name="connsiteX3125" fmla="*/ 1119679 w 5372098"/>
              <a:gd name="connsiteY3125" fmla="*/ 5010437 h 6857999"/>
              <a:gd name="connsiteX3126" fmla="*/ 1116693 w 5372098"/>
              <a:gd name="connsiteY3126" fmla="*/ 5004457 h 6857999"/>
              <a:gd name="connsiteX3127" fmla="*/ 1113204 w 5372098"/>
              <a:gd name="connsiteY3127" fmla="*/ 4999973 h 6857999"/>
              <a:gd name="connsiteX3128" fmla="*/ 1110213 w 5372098"/>
              <a:gd name="connsiteY3128" fmla="*/ 4996982 h 6857999"/>
              <a:gd name="connsiteX3129" fmla="*/ 1108221 w 5372098"/>
              <a:gd name="connsiteY3129" fmla="*/ 4995985 h 6857999"/>
              <a:gd name="connsiteX3130" fmla="*/ 1106228 w 5372098"/>
              <a:gd name="connsiteY3130" fmla="*/ 4995985 h 6857999"/>
              <a:gd name="connsiteX3131" fmla="*/ 1104732 w 5372098"/>
              <a:gd name="connsiteY3131" fmla="*/ 4996982 h 6857999"/>
              <a:gd name="connsiteX3132" fmla="*/ 1102738 w 5372098"/>
              <a:gd name="connsiteY3132" fmla="*/ 4999474 h 6857999"/>
              <a:gd name="connsiteX3133" fmla="*/ 1100247 w 5372098"/>
              <a:gd name="connsiteY3133" fmla="*/ 5004956 h 6857999"/>
              <a:gd name="connsiteX3134" fmla="*/ 1097260 w 5372098"/>
              <a:gd name="connsiteY3134" fmla="*/ 5011933 h 6857999"/>
              <a:gd name="connsiteX3135" fmla="*/ 1095266 w 5372098"/>
              <a:gd name="connsiteY3135" fmla="*/ 5015421 h 6857999"/>
              <a:gd name="connsiteX3136" fmla="*/ 1093273 w 5372098"/>
              <a:gd name="connsiteY3136" fmla="*/ 5018909 h 6857999"/>
              <a:gd name="connsiteX3137" fmla="*/ 1090779 w 5372098"/>
              <a:gd name="connsiteY3137" fmla="*/ 5021401 h 6857999"/>
              <a:gd name="connsiteX3138" fmla="*/ 1087793 w 5372098"/>
              <a:gd name="connsiteY3138" fmla="*/ 5022895 h 6857999"/>
              <a:gd name="connsiteX3139" fmla="*/ 1084804 w 5372098"/>
              <a:gd name="connsiteY3139" fmla="*/ 5023892 h 6857999"/>
              <a:gd name="connsiteX3140" fmla="*/ 1079816 w 5372098"/>
              <a:gd name="connsiteY3140" fmla="*/ 5023394 h 6857999"/>
              <a:gd name="connsiteX3141" fmla="*/ 1074833 w 5372098"/>
              <a:gd name="connsiteY3141" fmla="*/ 5015919 h 6857999"/>
              <a:gd name="connsiteX3142" fmla="*/ 1070848 w 5372098"/>
              <a:gd name="connsiteY3142" fmla="*/ 5008444 h 6857999"/>
              <a:gd name="connsiteX3143" fmla="*/ 1066861 w 5372098"/>
              <a:gd name="connsiteY3143" fmla="*/ 5002464 h 6857999"/>
              <a:gd name="connsiteX3144" fmla="*/ 1063871 w 5372098"/>
              <a:gd name="connsiteY3144" fmla="*/ 4995488 h 6857999"/>
              <a:gd name="connsiteX3145" fmla="*/ 1060882 w 5372098"/>
              <a:gd name="connsiteY3145" fmla="*/ 4989009 h 6857999"/>
              <a:gd name="connsiteX3146" fmla="*/ 1059390 w 5372098"/>
              <a:gd name="connsiteY3146" fmla="*/ 4983527 h 6857999"/>
              <a:gd name="connsiteX3147" fmla="*/ 1058390 w 5372098"/>
              <a:gd name="connsiteY3147" fmla="*/ 4977548 h 6857999"/>
              <a:gd name="connsiteX3148" fmla="*/ 1056895 w 5372098"/>
              <a:gd name="connsiteY3148" fmla="*/ 4972067 h 6857999"/>
              <a:gd name="connsiteX3149" fmla="*/ 1056895 w 5372098"/>
              <a:gd name="connsiteY3149" fmla="*/ 4966086 h 6857999"/>
              <a:gd name="connsiteX3150" fmla="*/ 1056895 w 5372098"/>
              <a:gd name="connsiteY3150" fmla="*/ 4960605 h 6857999"/>
              <a:gd name="connsiteX3151" fmla="*/ 1056895 w 5372098"/>
              <a:gd name="connsiteY3151" fmla="*/ 4954626 h 6857999"/>
              <a:gd name="connsiteX3152" fmla="*/ 1058390 w 5372098"/>
              <a:gd name="connsiteY3152" fmla="*/ 4949144 h 6857999"/>
              <a:gd name="connsiteX3153" fmla="*/ 1060386 w 5372098"/>
              <a:gd name="connsiteY3153" fmla="*/ 4937183 h 6857999"/>
              <a:gd name="connsiteX3154" fmla="*/ 1063871 w 5372098"/>
              <a:gd name="connsiteY3154" fmla="*/ 4924227 h 6857999"/>
              <a:gd name="connsiteX3155" fmla="*/ 1050915 w 5372098"/>
              <a:gd name="connsiteY3155" fmla="*/ 4902800 h 6857999"/>
              <a:gd name="connsiteX3156" fmla="*/ 1038956 w 5372098"/>
              <a:gd name="connsiteY3156" fmla="*/ 4882369 h 6857999"/>
              <a:gd name="connsiteX3157" fmla="*/ 1026998 w 5372098"/>
              <a:gd name="connsiteY3157" fmla="*/ 4865425 h 6857999"/>
              <a:gd name="connsiteX3158" fmla="*/ 1016534 w 5372098"/>
              <a:gd name="connsiteY3158" fmla="*/ 4849977 h 6857999"/>
              <a:gd name="connsiteX3159" fmla="*/ 1006070 w 5372098"/>
              <a:gd name="connsiteY3159" fmla="*/ 4837021 h 6857999"/>
              <a:gd name="connsiteX3160" fmla="*/ 996600 w 5372098"/>
              <a:gd name="connsiteY3160" fmla="*/ 4826057 h 6857999"/>
              <a:gd name="connsiteX3161" fmla="*/ 987636 w 5372098"/>
              <a:gd name="connsiteY3161" fmla="*/ 4818084 h 6857999"/>
              <a:gd name="connsiteX3162" fmla="*/ 983648 w 5372098"/>
              <a:gd name="connsiteY3162" fmla="*/ 4814595 h 6857999"/>
              <a:gd name="connsiteX3163" fmla="*/ 979163 w 5372098"/>
              <a:gd name="connsiteY3163" fmla="*/ 4811605 h 6857999"/>
              <a:gd name="connsiteX3164" fmla="*/ 975673 w 5372098"/>
              <a:gd name="connsiteY3164" fmla="*/ 4809115 h 6857999"/>
              <a:gd name="connsiteX3165" fmla="*/ 971687 w 5372098"/>
              <a:gd name="connsiteY3165" fmla="*/ 4808118 h 6857999"/>
              <a:gd name="connsiteX3166" fmla="*/ 967700 w 5372098"/>
              <a:gd name="connsiteY3166" fmla="*/ 4807121 h 6857999"/>
              <a:gd name="connsiteX3167" fmla="*/ 964215 w 5372098"/>
              <a:gd name="connsiteY3167" fmla="*/ 4807121 h 6857999"/>
              <a:gd name="connsiteX3168" fmla="*/ 960723 w 5372098"/>
              <a:gd name="connsiteY3168" fmla="*/ 4807619 h 6857999"/>
              <a:gd name="connsiteX3169" fmla="*/ 957239 w 5372098"/>
              <a:gd name="connsiteY3169" fmla="*/ 4808616 h 6857999"/>
              <a:gd name="connsiteX3170" fmla="*/ 954248 w 5372098"/>
              <a:gd name="connsiteY3170" fmla="*/ 4810609 h 6857999"/>
              <a:gd name="connsiteX3171" fmla="*/ 950758 w 5372098"/>
              <a:gd name="connsiteY3171" fmla="*/ 4812602 h 6857999"/>
              <a:gd name="connsiteX3172" fmla="*/ 947768 w 5372098"/>
              <a:gd name="connsiteY3172" fmla="*/ 4815592 h 6857999"/>
              <a:gd name="connsiteX3173" fmla="*/ 944780 w 5372098"/>
              <a:gd name="connsiteY3173" fmla="*/ 4819578 h 6857999"/>
              <a:gd name="connsiteX3174" fmla="*/ 941288 w 5372098"/>
              <a:gd name="connsiteY3174" fmla="*/ 4823566 h 6857999"/>
              <a:gd name="connsiteX3175" fmla="*/ 938801 w 5372098"/>
              <a:gd name="connsiteY3175" fmla="*/ 4828549 h 6857999"/>
              <a:gd name="connsiteX3176" fmla="*/ 935811 w 5372098"/>
              <a:gd name="connsiteY3176" fmla="*/ 4834529 h 6857999"/>
              <a:gd name="connsiteX3177" fmla="*/ 932819 w 5372098"/>
              <a:gd name="connsiteY3177" fmla="*/ 4841505 h 6857999"/>
              <a:gd name="connsiteX3178" fmla="*/ 927336 w 5372098"/>
              <a:gd name="connsiteY3178" fmla="*/ 4856455 h 6857999"/>
              <a:gd name="connsiteX3179" fmla="*/ 931322 w 5372098"/>
              <a:gd name="connsiteY3179" fmla="*/ 4862435 h 6857999"/>
              <a:gd name="connsiteX3180" fmla="*/ 934312 w 5372098"/>
              <a:gd name="connsiteY3180" fmla="*/ 4868415 h 6857999"/>
              <a:gd name="connsiteX3181" fmla="*/ 938801 w 5372098"/>
              <a:gd name="connsiteY3181" fmla="*/ 4873398 h 6857999"/>
              <a:gd name="connsiteX3182" fmla="*/ 941791 w 5372098"/>
              <a:gd name="connsiteY3182" fmla="*/ 4877384 h 6857999"/>
              <a:gd name="connsiteX3183" fmla="*/ 945777 w 5372098"/>
              <a:gd name="connsiteY3183" fmla="*/ 4881372 h 6857999"/>
              <a:gd name="connsiteX3184" fmla="*/ 949763 w 5372098"/>
              <a:gd name="connsiteY3184" fmla="*/ 4884859 h 6857999"/>
              <a:gd name="connsiteX3185" fmla="*/ 954745 w 5372098"/>
              <a:gd name="connsiteY3185" fmla="*/ 4887849 h 6857999"/>
              <a:gd name="connsiteX3186" fmla="*/ 958733 w 5372098"/>
              <a:gd name="connsiteY3186" fmla="*/ 4889842 h 6857999"/>
              <a:gd name="connsiteX3187" fmla="*/ 967198 w 5372098"/>
              <a:gd name="connsiteY3187" fmla="*/ 4894825 h 6857999"/>
              <a:gd name="connsiteX3188" fmla="*/ 975673 w 5372098"/>
              <a:gd name="connsiteY3188" fmla="*/ 4897817 h 6857999"/>
              <a:gd name="connsiteX3189" fmla="*/ 984144 w 5372098"/>
              <a:gd name="connsiteY3189" fmla="*/ 4901304 h 6857999"/>
              <a:gd name="connsiteX3190" fmla="*/ 993112 w 5372098"/>
              <a:gd name="connsiteY3190" fmla="*/ 4905290 h 6857999"/>
              <a:gd name="connsiteX3191" fmla="*/ 995605 w 5372098"/>
              <a:gd name="connsiteY3191" fmla="*/ 4902301 h 6857999"/>
              <a:gd name="connsiteX3192" fmla="*/ 997601 w 5372098"/>
              <a:gd name="connsiteY3192" fmla="*/ 4897817 h 6857999"/>
              <a:gd name="connsiteX3193" fmla="*/ 997601 w 5372098"/>
              <a:gd name="connsiteY3193" fmla="*/ 4894825 h 6857999"/>
              <a:gd name="connsiteX3194" fmla="*/ 997601 w 5372098"/>
              <a:gd name="connsiteY3194" fmla="*/ 4891338 h 6857999"/>
              <a:gd name="connsiteX3195" fmla="*/ 996600 w 5372098"/>
              <a:gd name="connsiteY3195" fmla="*/ 4888348 h 6857999"/>
              <a:gd name="connsiteX3196" fmla="*/ 994609 w 5372098"/>
              <a:gd name="connsiteY3196" fmla="*/ 4884859 h 6857999"/>
              <a:gd name="connsiteX3197" fmla="*/ 989628 w 5372098"/>
              <a:gd name="connsiteY3197" fmla="*/ 4878381 h 6857999"/>
              <a:gd name="connsiteX3198" fmla="*/ 983149 w 5372098"/>
              <a:gd name="connsiteY3198" fmla="*/ 4871903 h 6857999"/>
              <a:gd name="connsiteX3199" fmla="*/ 977665 w 5372098"/>
              <a:gd name="connsiteY3199" fmla="*/ 4864926 h 6857999"/>
              <a:gd name="connsiteX3200" fmla="*/ 974677 w 5372098"/>
              <a:gd name="connsiteY3200" fmla="*/ 4861438 h 6857999"/>
              <a:gd name="connsiteX3201" fmla="*/ 972186 w 5372098"/>
              <a:gd name="connsiteY3201" fmla="*/ 4857452 h 6857999"/>
              <a:gd name="connsiteX3202" fmla="*/ 970689 w 5372098"/>
              <a:gd name="connsiteY3202" fmla="*/ 4853963 h 6857999"/>
              <a:gd name="connsiteX3203" fmla="*/ 969696 w 5372098"/>
              <a:gd name="connsiteY3203" fmla="*/ 4849478 h 6857999"/>
              <a:gd name="connsiteX3204" fmla="*/ 974677 w 5372098"/>
              <a:gd name="connsiteY3204" fmla="*/ 4850973 h 6857999"/>
              <a:gd name="connsiteX3205" fmla="*/ 979163 w 5372098"/>
              <a:gd name="connsiteY3205" fmla="*/ 4852967 h 6857999"/>
              <a:gd name="connsiteX3206" fmla="*/ 983149 w 5372098"/>
              <a:gd name="connsiteY3206" fmla="*/ 4854960 h 6857999"/>
              <a:gd name="connsiteX3207" fmla="*/ 986638 w 5372098"/>
              <a:gd name="connsiteY3207" fmla="*/ 4857452 h 6857999"/>
              <a:gd name="connsiteX3208" fmla="*/ 990125 w 5372098"/>
              <a:gd name="connsiteY3208" fmla="*/ 4860442 h 6857999"/>
              <a:gd name="connsiteX3209" fmla="*/ 992616 w 5372098"/>
              <a:gd name="connsiteY3209" fmla="*/ 4862933 h 6857999"/>
              <a:gd name="connsiteX3210" fmla="*/ 997101 w 5372098"/>
              <a:gd name="connsiteY3210" fmla="*/ 4868914 h 6857999"/>
              <a:gd name="connsiteX3211" fmla="*/ 1004577 w 5372098"/>
              <a:gd name="connsiteY3211" fmla="*/ 4881869 h 6857999"/>
              <a:gd name="connsiteX3212" fmla="*/ 1009059 w 5372098"/>
              <a:gd name="connsiteY3212" fmla="*/ 4888348 h 6857999"/>
              <a:gd name="connsiteX3213" fmla="*/ 1012049 w 5372098"/>
              <a:gd name="connsiteY3213" fmla="*/ 4891835 h 6857999"/>
              <a:gd name="connsiteX3214" fmla="*/ 1015536 w 5372098"/>
              <a:gd name="connsiteY3214" fmla="*/ 4894825 h 6857999"/>
              <a:gd name="connsiteX3215" fmla="*/ 1012548 w 5372098"/>
              <a:gd name="connsiteY3215" fmla="*/ 4897817 h 6857999"/>
              <a:gd name="connsiteX3216" fmla="*/ 1010057 w 5372098"/>
              <a:gd name="connsiteY3216" fmla="*/ 4902301 h 6857999"/>
              <a:gd name="connsiteX3217" fmla="*/ 1008559 w 5372098"/>
              <a:gd name="connsiteY3217" fmla="*/ 4906786 h 6857999"/>
              <a:gd name="connsiteX3218" fmla="*/ 1007067 w 5372098"/>
              <a:gd name="connsiteY3218" fmla="*/ 4911769 h 6857999"/>
              <a:gd name="connsiteX3219" fmla="*/ 1007067 w 5372098"/>
              <a:gd name="connsiteY3219" fmla="*/ 4918745 h 6857999"/>
              <a:gd name="connsiteX3220" fmla="*/ 1008559 w 5372098"/>
              <a:gd name="connsiteY3220" fmla="*/ 4927217 h 6857999"/>
              <a:gd name="connsiteX3221" fmla="*/ 1009558 w 5372098"/>
              <a:gd name="connsiteY3221" fmla="*/ 4937682 h 6857999"/>
              <a:gd name="connsiteX3222" fmla="*/ 1012548 w 5372098"/>
              <a:gd name="connsiteY3222" fmla="*/ 4950140 h 6857999"/>
              <a:gd name="connsiteX3223" fmla="*/ 1010057 w 5372098"/>
              <a:gd name="connsiteY3223" fmla="*/ 4950140 h 6857999"/>
              <a:gd name="connsiteX3224" fmla="*/ 1008062 w 5372098"/>
              <a:gd name="connsiteY3224" fmla="*/ 4949641 h 6857999"/>
              <a:gd name="connsiteX3225" fmla="*/ 1006070 w 5372098"/>
              <a:gd name="connsiteY3225" fmla="*/ 4948645 h 6857999"/>
              <a:gd name="connsiteX3226" fmla="*/ 1004577 w 5372098"/>
              <a:gd name="connsiteY3226" fmla="*/ 4946651 h 6857999"/>
              <a:gd name="connsiteX3227" fmla="*/ 1001089 w 5372098"/>
              <a:gd name="connsiteY3227" fmla="*/ 4942168 h 6857999"/>
              <a:gd name="connsiteX3228" fmla="*/ 997601 w 5372098"/>
              <a:gd name="connsiteY3228" fmla="*/ 4936186 h 6857999"/>
              <a:gd name="connsiteX3229" fmla="*/ 991621 w 5372098"/>
              <a:gd name="connsiteY3229" fmla="*/ 4922732 h 6857999"/>
              <a:gd name="connsiteX3230" fmla="*/ 989127 w 5372098"/>
              <a:gd name="connsiteY3230" fmla="*/ 4915755 h 6857999"/>
              <a:gd name="connsiteX3231" fmla="*/ 985639 w 5372098"/>
              <a:gd name="connsiteY3231" fmla="*/ 4909277 h 6857999"/>
              <a:gd name="connsiteX3232" fmla="*/ 982652 w 5372098"/>
              <a:gd name="connsiteY3232" fmla="*/ 4911271 h 6857999"/>
              <a:gd name="connsiteX3233" fmla="*/ 979662 w 5372098"/>
              <a:gd name="connsiteY3233" fmla="*/ 4912268 h 6857999"/>
              <a:gd name="connsiteX3234" fmla="*/ 977665 w 5372098"/>
              <a:gd name="connsiteY3234" fmla="*/ 4912766 h 6857999"/>
              <a:gd name="connsiteX3235" fmla="*/ 975175 w 5372098"/>
              <a:gd name="connsiteY3235" fmla="*/ 4912268 h 6857999"/>
              <a:gd name="connsiteX3236" fmla="*/ 972186 w 5372098"/>
              <a:gd name="connsiteY3236" fmla="*/ 4911769 h 6857999"/>
              <a:gd name="connsiteX3237" fmla="*/ 970192 w 5372098"/>
              <a:gd name="connsiteY3237" fmla="*/ 4910275 h 6857999"/>
              <a:gd name="connsiteX3238" fmla="*/ 968197 w 5372098"/>
              <a:gd name="connsiteY3238" fmla="*/ 4907783 h 6857999"/>
              <a:gd name="connsiteX3239" fmla="*/ 966203 w 5372098"/>
              <a:gd name="connsiteY3239" fmla="*/ 4905290 h 6857999"/>
              <a:gd name="connsiteX3240" fmla="*/ 963712 w 5372098"/>
              <a:gd name="connsiteY3240" fmla="*/ 4910772 h 6857999"/>
              <a:gd name="connsiteX3241" fmla="*/ 962719 w 5372098"/>
              <a:gd name="connsiteY3241" fmla="*/ 4916254 h 6857999"/>
              <a:gd name="connsiteX3242" fmla="*/ 962221 w 5372098"/>
              <a:gd name="connsiteY3242" fmla="*/ 4922732 h 6857999"/>
              <a:gd name="connsiteX3243" fmla="*/ 962719 w 5372098"/>
              <a:gd name="connsiteY3243" fmla="*/ 4929210 h 6857999"/>
              <a:gd name="connsiteX3244" fmla="*/ 963216 w 5372098"/>
              <a:gd name="connsiteY3244" fmla="*/ 4935190 h 6857999"/>
              <a:gd name="connsiteX3245" fmla="*/ 964711 w 5372098"/>
              <a:gd name="connsiteY3245" fmla="*/ 4942168 h 6857999"/>
              <a:gd name="connsiteX3246" fmla="*/ 967198 w 5372098"/>
              <a:gd name="connsiteY3246" fmla="*/ 4948645 h 6857999"/>
              <a:gd name="connsiteX3247" fmla="*/ 970192 w 5372098"/>
              <a:gd name="connsiteY3247" fmla="*/ 4954626 h 6857999"/>
              <a:gd name="connsiteX3248" fmla="*/ 973682 w 5372098"/>
              <a:gd name="connsiteY3248" fmla="*/ 4960605 h 6857999"/>
              <a:gd name="connsiteX3249" fmla="*/ 977168 w 5372098"/>
              <a:gd name="connsiteY3249" fmla="*/ 4965588 h 6857999"/>
              <a:gd name="connsiteX3250" fmla="*/ 981154 w 5372098"/>
              <a:gd name="connsiteY3250" fmla="*/ 4970074 h 6857999"/>
              <a:gd name="connsiteX3251" fmla="*/ 985639 w 5372098"/>
              <a:gd name="connsiteY3251" fmla="*/ 4974060 h 6857999"/>
              <a:gd name="connsiteX3252" fmla="*/ 990624 w 5372098"/>
              <a:gd name="connsiteY3252" fmla="*/ 4977050 h 6857999"/>
              <a:gd name="connsiteX3253" fmla="*/ 995605 w 5372098"/>
              <a:gd name="connsiteY3253" fmla="*/ 4979541 h 6857999"/>
              <a:gd name="connsiteX3254" fmla="*/ 1001583 w 5372098"/>
              <a:gd name="connsiteY3254" fmla="*/ 4980537 h 6857999"/>
              <a:gd name="connsiteX3255" fmla="*/ 1007067 w 5372098"/>
              <a:gd name="connsiteY3255" fmla="*/ 4980040 h 6857999"/>
              <a:gd name="connsiteX3256" fmla="*/ 1005572 w 5372098"/>
              <a:gd name="connsiteY3256" fmla="*/ 4981534 h 6857999"/>
              <a:gd name="connsiteX3257" fmla="*/ 1004577 w 5372098"/>
              <a:gd name="connsiteY3257" fmla="*/ 4984026 h 6857999"/>
              <a:gd name="connsiteX3258" fmla="*/ 1002582 w 5372098"/>
              <a:gd name="connsiteY3258" fmla="*/ 4989009 h 6857999"/>
              <a:gd name="connsiteX3259" fmla="*/ 1002085 w 5372098"/>
              <a:gd name="connsiteY3259" fmla="*/ 4995488 h 6857999"/>
              <a:gd name="connsiteX3260" fmla="*/ 1002582 w 5372098"/>
              <a:gd name="connsiteY3260" fmla="*/ 5001467 h 6857999"/>
              <a:gd name="connsiteX3261" fmla="*/ 1004078 w 5372098"/>
              <a:gd name="connsiteY3261" fmla="*/ 5008943 h 6857999"/>
              <a:gd name="connsiteX3262" fmla="*/ 1005572 w 5372098"/>
              <a:gd name="connsiteY3262" fmla="*/ 5015919 h 6857999"/>
              <a:gd name="connsiteX3263" fmla="*/ 1008062 w 5372098"/>
              <a:gd name="connsiteY3263" fmla="*/ 5023394 h 6857999"/>
              <a:gd name="connsiteX3264" fmla="*/ 1011053 w 5372098"/>
              <a:gd name="connsiteY3264" fmla="*/ 5030370 h 6857999"/>
              <a:gd name="connsiteX3265" fmla="*/ 1014543 w 5372098"/>
              <a:gd name="connsiteY3265" fmla="*/ 5037347 h 6857999"/>
              <a:gd name="connsiteX3266" fmla="*/ 1019524 w 5372098"/>
              <a:gd name="connsiteY3266" fmla="*/ 5042829 h 6857999"/>
              <a:gd name="connsiteX3267" fmla="*/ 1024010 w 5372098"/>
              <a:gd name="connsiteY3267" fmla="*/ 5048311 h 6857999"/>
              <a:gd name="connsiteX3268" fmla="*/ 1028498 w 5372098"/>
              <a:gd name="connsiteY3268" fmla="*/ 5052297 h 6857999"/>
              <a:gd name="connsiteX3269" fmla="*/ 1033476 w 5372098"/>
              <a:gd name="connsiteY3269" fmla="*/ 5054789 h 6857999"/>
              <a:gd name="connsiteX3270" fmla="*/ 1035967 w 5372098"/>
              <a:gd name="connsiteY3270" fmla="*/ 5056284 h 6857999"/>
              <a:gd name="connsiteX3271" fmla="*/ 1037961 w 5372098"/>
              <a:gd name="connsiteY3271" fmla="*/ 5056783 h 6857999"/>
              <a:gd name="connsiteX3272" fmla="*/ 1040951 w 5372098"/>
              <a:gd name="connsiteY3272" fmla="*/ 5056783 h 6857999"/>
              <a:gd name="connsiteX3273" fmla="*/ 1043441 w 5372098"/>
              <a:gd name="connsiteY3273" fmla="*/ 5056284 h 6857999"/>
              <a:gd name="connsiteX3274" fmla="*/ 1046434 w 5372098"/>
              <a:gd name="connsiteY3274" fmla="*/ 5054789 h 6857999"/>
              <a:gd name="connsiteX3275" fmla="*/ 1048424 w 5372098"/>
              <a:gd name="connsiteY3275" fmla="*/ 5053793 h 6857999"/>
              <a:gd name="connsiteX3276" fmla="*/ 1043941 w 5372098"/>
              <a:gd name="connsiteY3276" fmla="*/ 5060769 h 6857999"/>
              <a:gd name="connsiteX3277" fmla="*/ 1040453 w 5372098"/>
              <a:gd name="connsiteY3277" fmla="*/ 5067745 h 6857999"/>
              <a:gd name="connsiteX3278" fmla="*/ 1037463 w 5372098"/>
              <a:gd name="connsiteY3278" fmla="*/ 5075220 h 6857999"/>
              <a:gd name="connsiteX3279" fmla="*/ 1035474 w 5372098"/>
              <a:gd name="connsiteY3279" fmla="*/ 5083193 h 6857999"/>
              <a:gd name="connsiteX3280" fmla="*/ 1033973 w 5372098"/>
              <a:gd name="connsiteY3280" fmla="*/ 5090668 h 6857999"/>
              <a:gd name="connsiteX3281" fmla="*/ 1033476 w 5372098"/>
              <a:gd name="connsiteY3281" fmla="*/ 5098641 h 6857999"/>
              <a:gd name="connsiteX3282" fmla="*/ 1033973 w 5372098"/>
              <a:gd name="connsiteY3282" fmla="*/ 5106117 h 6857999"/>
              <a:gd name="connsiteX3283" fmla="*/ 1035967 w 5372098"/>
              <a:gd name="connsiteY3283" fmla="*/ 5114089 h 6857999"/>
              <a:gd name="connsiteX3284" fmla="*/ 1037463 w 5372098"/>
              <a:gd name="connsiteY3284" fmla="*/ 5122062 h 6857999"/>
              <a:gd name="connsiteX3285" fmla="*/ 1040453 w 5372098"/>
              <a:gd name="connsiteY3285" fmla="*/ 5130036 h 6857999"/>
              <a:gd name="connsiteX3286" fmla="*/ 1043941 w 5372098"/>
              <a:gd name="connsiteY3286" fmla="*/ 5138009 h 6857999"/>
              <a:gd name="connsiteX3287" fmla="*/ 1047931 w 5372098"/>
              <a:gd name="connsiteY3287" fmla="*/ 5146481 h 6857999"/>
              <a:gd name="connsiteX3288" fmla="*/ 1052909 w 5372098"/>
              <a:gd name="connsiteY3288" fmla="*/ 5153955 h 6857999"/>
              <a:gd name="connsiteX3289" fmla="*/ 1058890 w 5372098"/>
              <a:gd name="connsiteY3289" fmla="*/ 5161929 h 6857999"/>
              <a:gd name="connsiteX3290" fmla="*/ 1064371 w 5372098"/>
              <a:gd name="connsiteY3290" fmla="*/ 5169902 h 6857999"/>
              <a:gd name="connsiteX3291" fmla="*/ 1071347 w 5372098"/>
              <a:gd name="connsiteY3291" fmla="*/ 5177377 h 6857999"/>
              <a:gd name="connsiteX3292" fmla="*/ 1073341 w 5372098"/>
              <a:gd name="connsiteY3292" fmla="*/ 5175384 h 6857999"/>
              <a:gd name="connsiteX3293" fmla="*/ 1074339 w 5372098"/>
              <a:gd name="connsiteY3293" fmla="*/ 5172394 h 6857999"/>
              <a:gd name="connsiteX3294" fmla="*/ 1074833 w 5372098"/>
              <a:gd name="connsiteY3294" fmla="*/ 5168905 h 6857999"/>
              <a:gd name="connsiteX3295" fmla="*/ 1074339 w 5372098"/>
              <a:gd name="connsiteY3295" fmla="*/ 5165416 h 6857999"/>
              <a:gd name="connsiteX3296" fmla="*/ 1073837 w 5372098"/>
              <a:gd name="connsiteY3296" fmla="*/ 5157943 h 6857999"/>
              <a:gd name="connsiteX3297" fmla="*/ 1071844 w 5372098"/>
              <a:gd name="connsiteY3297" fmla="*/ 5149968 h 6857999"/>
              <a:gd name="connsiteX3298" fmla="*/ 1071347 w 5372098"/>
              <a:gd name="connsiteY3298" fmla="*/ 5146481 h 6857999"/>
              <a:gd name="connsiteX3299" fmla="*/ 1071347 w 5372098"/>
              <a:gd name="connsiteY3299" fmla="*/ 5142495 h 6857999"/>
              <a:gd name="connsiteX3300" fmla="*/ 1071347 w 5372098"/>
              <a:gd name="connsiteY3300" fmla="*/ 5139503 h 6857999"/>
              <a:gd name="connsiteX3301" fmla="*/ 1072345 w 5372098"/>
              <a:gd name="connsiteY3301" fmla="*/ 5136016 h 6857999"/>
              <a:gd name="connsiteX3302" fmla="*/ 1074339 w 5372098"/>
              <a:gd name="connsiteY3302" fmla="*/ 5134023 h 6857999"/>
              <a:gd name="connsiteX3303" fmla="*/ 1076827 w 5372098"/>
              <a:gd name="connsiteY3303" fmla="*/ 5131531 h 6857999"/>
              <a:gd name="connsiteX3304" fmla="*/ 1079816 w 5372098"/>
              <a:gd name="connsiteY3304" fmla="*/ 5130036 h 6857999"/>
              <a:gd name="connsiteX3305" fmla="*/ 1084804 w 5372098"/>
              <a:gd name="connsiteY3305" fmla="*/ 5129537 h 6857999"/>
              <a:gd name="connsiteX3306" fmla="*/ 1092775 w 5372098"/>
              <a:gd name="connsiteY3306" fmla="*/ 5138507 h 6857999"/>
              <a:gd name="connsiteX3307" fmla="*/ 1099252 w 5372098"/>
              <a:gd name="connsiteY3307" fmla="*/ 5148474 h 6857999"/>
              <a:gd name="connsiteX3308" fmla="*/ 1105731 w 5372098"/>
              <a:gd name="connsiteY3308" fmla="*/ 5157943 h 6857999"/>
              <a:gd name="connsiteX3309" fmla="*/ 1111708 w 5372098"/>
              <a:gd name="connsiteY3309" fmla="*/ 5168406 h 6857999"/>
              <a:gd name="connsiteX3310" fmla="*/ 1116193 w 5372098"/>
              <a:gd name="connsiteY3310" fmla="*/ 5177875 h 6857999"/>
              <a:gd name="connsiteX3311" fmla="*/ 1120680 w 5372098"/>
              <a:gd name="connsiteY3311" fmla="*/ 5188340 h 6857999"/>
              <a:gd name="connsiteX3312" fmla="*/ 1124662 w 5372098"/>
              <a:gd name="connsiteY3312" fmla="*/ 5198306 h 6857999"/>
              <a:gd name="connsiteX3313" fmla="*/ 1128152 w 5372098"/>
              <a:gd name="connsiteY3313" fmla="*/ 5208273 h 6857999"/>
              <a:gd name="connsiteX3314" fmla="*/ 1131142 w 5372098"/>
              <a:gd name="connsiteY3314" fmla="*/ 5218239 h 6857999"/>
              <a:gd name="connsiteX3315" fmla="*/ 1133139 w 5372098"/>
              <a:gd name="connsiteY3315" fmla="*/ 5228205 h 6857999"/>
              <a:gd name="connsiteX3316" fmla="*/ 1137622 w 5372098"/>
              <a:gd name="connsiteY3316" fmla="*/ 5248638 h 6857999"/>
              <a:gd name="connsiteX3317" fmla="*/ 1141110 w 5372098"/>
              <a:gd name="connsiteY3317" fmla="*/ 5268570 h 6857999"/>
              <a:gd name="connsiteX3318" fmla="*/ 1144098 w 5372098"/>
              <a:gd name="connsiteY3318" fmla="*/ 5287507 h 6857999"/>
              <a:gd name="connsiteX3319" fmla="*/ 1139613 w 5372098"/>
              <a:gd name="connsiteY3319" fmla="*/ 5289001 h 6857999"/>
              <a:gd name="connsiteX3320" fmla="*/ 1135128 w 5372098"/>
              <a:gd name="connsiteY3320" fmla="*/ 5291493 h 6857999"/>
              <a:gd name="connsiteX3321" fmla="*/ 1130642 w 5372098"/>
              <a:gd name="connsiteY3321" fmla="*/ 5293486 h 6857999"/>
              <a:gd name="connsiteX3322" fmla="*/ 1127157 w 5372098"/>
              <a:gd name="connsiteY3322" fmla="*/ 5296476 h 6857999"/>
              <a:gd name="connsiteX3323" fmla="*/ 1123666 w 5372098"/>
              <a:gd name="connsiteY3323" fmla="*/ 5299466 h 6857999"/>
              <a:gd name="connsiteX3324" fmla="*/ 1120680 w 5372098"/>
              <a:gd name="connsiteY3324" fmla="*/ 5302456 h 6857999"/>
              <a:gd name="connsiteX3325" fmla="*/ 1117686 w 5372098"/>
              <a:gd name="connsiteY3325" fmla="*/ 5306444 h 6857999"/>
              <a:gd name="connsiteX3326" fmla="*/ 1115695 w 5372098"/>
              <a:gd name="connsiteY3326" fmla="*/ 5309931 h 6857999"/>
              <a:gd name="connsiteX3327" fmla="*/ 1113204 w 5372098"/>
              <a:gd name="connsiteY3327" fmla="*/ 5313917 h 6857999"/>
              <a:gd name="connsiteX3328" fmla="*/ 1111708 w 5372098"/>
              <a:gd name="connsiteY3328" fmla="*/ 5318403 h 6857999"/>
              <a:gd name="connsiteX3329" fmla="*/ 1110213 w 5372098"/>
              <a:gd name="connsiteY3329" fmla="*/ 5322888 h 6857999"/>
              <a:gd name="connsiteX3330" fmla="*/ 1109218 w 5372098"/>
              <a:gd name="connsiteY3330" fmla="*/ 5327372 h 6857999"/>
              <a:gd name="connsiteX3331" fmla="*/ 1108221 w 5372098"/>
              <a:gd name="connsiteY3331" fmla="*/ 5338336 h 6857999"/>
              <a:gd name="connsiteX3332" fmla="*/ 1107722 w 5372098"/>
              <a:gd name="connsiteY3332" fmla="*/ 5349299 h 6857999"/>
              <a:gd name="connsiteX3333" fmla="*/ 1108221 w 5372098"/>
              <a:gd name="connsiteY3333" fmla="*/ 5361258 h 6857999"/>
              <a:gd name="connsiteX3334" fmla="*/ 1109717 w 5372098"/>
              <a:gd name="connsiteY3334" fmla="*/ 5373716 h 6857999"/>
              <a:gd name="connsiteX3335" fmla="*/ 1112707 w 5372098"/>
              <a:gd name="connsiteY3335" fmla="*/ 5387670 h 6857999"/>
              <a:gd name="connsiteX3336" fmla="*/ 1116193 w 5372098"/>
              <a:gd name="connsiteY3336" fmla="*/ 5401623 h 6857999"/>
              <a:gd name="connsiteX3337" fmla="*/ 1120181 w 5372098"/>
              <a:gd name="connsiteY3337" fmla="*/ 5415577 h 6857999"/>
              <a:gd name="connsiteX3338" fmla="*/ 1124662 w 5372098"/>
              <a:gd name="connsiteY3338" fmla="*/ 5430526 h 6857999"/>
              <a:gd name="connsiteX3339" fmla="*/ 1130642 w 5372098"/>
              <a:gd name="connsiteY3339" fmla="*/ 5445974 h 6857999"/>
              <a:gd name="connsiteX3340" fmla="*/ 1136125 w 5372098"/>
              <a:gd name="connsiteY3340" fmla="*/ 5461422 h 6857999"/>
              <a:gd name="connsiteX3341" fmla="*/ 1149083 w 5372098"/>
              <a:gd name="connsiteY3341" fmla="*/ 5492817 h 6857999"/>
              <a:gd name="connsiteX3342" fmla="*/ 1163528 w 5372098"/>
              <a:gd name="connsiteY3342" fmla="*/ 5524710 h 6857999"/>
              <a:gd name="connsiteX3343" fmla="*/ 1178979 w 5372098"/>
              <a:gd name="connsiteY3343" fmla="*/ 5556105 h 6857999"/>
              <a:gd name="connsiteX3344" fmla="*/ 1193930 w 5372098"/>
              <a:gd name="connsiteY3344" fmla="*/ 5586502 h 6857999"/>
              <a:gd name="connsiteX3345" fmla="*/ 1222830 w 5372098"/>
              <a:gd name="connsiteY3345" fmla="*/ 5641815 h 6857999"/>
              <a:gd name="connsiteX3346" fmla="*/ 1235288 w 5372098"/>
              <a:gd name="connsiteY3346" fmla="*/ 5665735 h 6857999"/>
              <a:gd name="connsiteX3347" fmla="*/ 1244753 w 5372098"/>
              <a:gd name="connsiteY3347" fmla="*/ 5687164 h 6857999"/>
              <a:gd name="connsiteX3348" fmla="*/ 1240769 w 5372098"/>
              <a:gd name="connsiteY3348" fmla="*/ 5685170 h 6857999"/>
              <a:gd name="connsiteX3349" fmla="*/ 1236782 w 5372098"/>
              <a:gd name="connsiteY3349" fmla="*/ 5683676 h 6857999"/>
              <a:gd name="connsiteX3350" fmla="*/ 1228810 w 5372098"/>
              <a:gd name="connsiteY3350" fmla="*/ 5679689 h 6857999"/>
              <a:gd name="connsiteX3351" fmla="*/ 1212864 w 5372098"/>
              <a:gd name="connsiteY3351" fmla="*/ 5669224 h 6857999"/>
              <a:gd name="connsiteX3352" fmla="*/ 1204888 w 5372098"/>
              <a:gd name="connsiteY3352" fmla="*/ 5664739 h 6857999"/>
              <a:gd name="connsiteX3353" fmla="*/ 1196916 w 5372098"/>
              <a:gd name="connsiteY3353" fmla="*/ 5660752 h 6857999"/>
              <a:gd name="connsiteX3354" fmla="*/ 1192931 w 5372098"/>
              <a:gd name="connsiteY3354" fmla="*/ 5659756 h 6857999"/>
              <a:gd name="connsiteX3355" fmla="*/ 1188448 w 5372098"/>
              <a:gd name="connsiteY3355" fmla="*/ 5659258 h 6857999"/>
              <a:gd name="connsiteX3356" fmla="*/ 1184460 w 5372098"/>
              <a:gd name="connsiteY3356" fmla="*/ 5658262 h 6857999"/>
              <a:gd name="connsiteX3357" fmla="*/ 1180474 w 5372098"/>
              <a:gd name="connsiteY3357" fmla="*/ 5658262 h 6857999"/>
              <a:gd name="connsiteX3358" fmla="*/ 1197416 w 5372098"/>
              <a:gd name="connsiteY3358" fmla="*/ 5669722 h 6857999"/>
              <a:gd name="connsiteX3359" fmla="*/ 1204888 w 5372098"/>
              <a:gd name="connsiteY3359" fmla="*/ 5675204 h 6857999"/>
              <a:gd name="connsiteX3360" fmla="*/ 1212365 w 5372098"/>
              <a:gd name="connsiteY3360" fmla="*/ 5680686 h 6857999"/>
              <a:gd name="connsiteX3361" fmla="*/ 1219342 w 5372098"/>
              <a:gd name="connsiteY3361" fmla="*/ 5686665 h 6857999"/>
              <a:gd name="connsiteX3362" fmla="*/ 1225321 w 5372098"/>
              <a:gd name="connsiteY3362" fmla="*/ 5692147 h 6857999"/>
              <a:gd name="connsiteX3363" fmla="*/ 1231801 w 5372098"/>
              <a:gd name="connsiteY3363" fmla="*/ 5698625 h 6857999"/>
              <a:gd name="connsiteX3364" fmla="*/ 1238275 w 5372098"/>
              <a:gd name="connsiteY3364" fmla="*/ 5705103 h 6857999"/>
              <a:gd name="connsiteX3365" fmla="*/ 1249738 w 5372098"/>
              <a:gd name="connsiteY3365" fmla="*/ 5719057 h 6857999"/>
              <a:gd name="connsiteX3366" fmla="*/ 1261697 w 5372098"/>
              <a:gd name="connsiteY3366" fmla="*/ 5734505 h 6857999"/>
              <a:gd name="connsiteX3367" fmla="*/ 1274153 w 5372098"/>
              <a:gd name="connsiteY3367" fmla="*/ 5752444 h 6857999"/>
              <a:gd name="connsiteX3368" fmla="*/ 1288106 w 5372098"/>
              <a:gd name="connsiteY3368" fmla="*/ 5772875 h 6857999"/>
              <a:gd name="connsiteX3369" fmla="*/ 1261197 w 5372098"/>
              <a:gd name="connsiteY3369" fmla="*/ 5791812 h 6857999"/>
              <a:gd name="connsiteX3370" fmla="*/ 1260202 w 5372098"/>
              <a:gd name="connsiteY3370" fmla="*/ 5782344 h 6857999"/>
              <a:gd name="connsiteX3371" fmla="*/ 1259204 w 5372098"/>
              <a:gd name="connsiteY3371" fmla="*/ 5772875 h 6857999"/>
              <a:gd name="connsiteX3372" fmla="*/ 1257210 w 5372098"/>
              <a:gd name="connsiteY3372" fmla="*/ 5763408 h 6857999"/>
              <a:gd name="connsiteX3373" fmla="*/ 1254221 w 5372098"/>
              <a:gd name="connsiteY3373" fmla="*/ 5754437 h 6857999"/>
              <a:gd name="connsiteX3374" fmla="*/ 1250234 w 5372098"/>
              <a:gd name="connsiteY3374" fmla="*/ 5745967 h 6857999"/>
              <a:gd name="connsiteX3375" fmla="*/ 1244753 w 5372098"/>
              <a:gd name="connsiteY3375" fmla="*/ 5737993 h 6857999"/>
              <a:gd name="connsiteX3376" fmla="*/ 1239772 w 5372098"/>
              <a:gd name="connsiteY3376" fmla="*/ 5731016 h 6857999"/>
              <a:gd name="connsiteX3377" fmla="*/ 1234291 w 5372098"/>
              <a:gd name="connsiteY3377" fmla="*/ 5724538 h 6857999"/>
              <a:gd name="connsiteX3378" fmla="*/ 1227815 w 5372098"/>
              <a:gd name="connsiteY3378" fmla="*/ 5718558 h 6857999"/>
              <a:gd name="connsiteX3379" fmla="*/ 1220838 w 5372098"/>
              <a:gd name="connsiteY3379" fmla="*/ 5713575 h 6857999"/>
              <a:gd name="connsiteX3380" fmla="*/ 1213862 w 5372098"/>
              <a:gd name="connsiteY3380" fmla="*/ 5709090 h 6857999"/>
              <a:gd name="connsiteX3381" fmla="*/ 1206386 w 5372098"/>
              <a:gd name="connsiteY3381" fmla="*/ 5705602 h 6857999"/>
              <a:gd name="connsiteX3382" fmla="*/ 1198911 w 5372098"/>
              <a:gd name="connsiteY3382" fmla="*/ 5703609 h 6857999"/>
              <a:gd name="connsiteX3383" fmla="*/ 1192431 w 5372098"/>
              <a:gd name="connsiteY3383" fmla="*/ 5702613 h 6857999"/>
              <a:gd name="connsiteX3384" fmla="*/ 1184959 w 5372098"/>
              <a:gd name="connsiteY3384" fmla="*/ 5702613 h 6857999"/>
              <a:gd name="connsiteX3385" fmla="*/ 1177983 w 5372098"/>
              <a:gd name="connsiteY3385" fmla="*/ 5703609 h 6857999"/>
              <a:gd name="connsiteX3386" fmla="*/ 1180974 w 5372098"/>
              <a:gd name="connsiteY3386" fmla="*/ 5711582 h 6857999"/>
              <a:gd name="connsiteX3387" fmla="*/ 1183465 w 5372098"/>
              <a:gd name="connsiteY3387" fmla="*/ 5719555 h 6857999"/>
              <a:gd name="connsiteX3388" fmla="*/ 1188945 w 5372098"/>
              <a:gd name="connsiteY3388" fmla="*/ 5732512 h 6857999"/>
              <a:gd name="connsiteX3389" fmla="*/ 1193431 w 5372098"/>
              <a:gd name="connsiteY3389" fmla="*/ 5742478 h 6857999"/>
              <a:gd name="connsiteX3390" fmla="*/ 1194923 w 5372098"/>
              <a:gd name="connsiteY3390" fmla="*/ 5746464 h 6857999"/>
              <a:gd name="connsiteX3391" fmla="*/ 1195922 w 5372098"/>
              <a:gd name="connsiteY3391" fmla="*/ 5749953 h 6857999"/>
              <a:gd name="connsiteX3392" fmla="*/ 1195922 w 5372098"/>
              <a:gd name="connsiteY3392" fmla="*/ 5752943 h 6857999"/>
              <a:gd name="connsiteX3393" fmla="*/ 1194923 w 5372098"/>
              <a:gd name="connsiteY3393" fmla="*/ 5755434 h 6857999"/>
              <a:gd name="connsiteX3394" fmla="*/ 1192931 w 5372098"/>
              <a:gd name="connsiteY3394" fmla="*/ 5756929 h 6857999"/>
              <a:gd name="connsiteX3395" fmla="*/ 1189940 w 5372098"/>
              <a:gd name="connsiteY3395" fmla="*/ 5757926 h 6857999"/>
              <a:gd name="connsiteX3396" fmla="*/ 1185458 w 5372098"/>
              <a:gd name="connsiteY3396" fmla="*/ 5758923 h 6857999"/>
              <a:gd name="connsiteX3397" fmla="*/ 1178979 w 5372098"/>
              <a:gd name="connsiteY3397" fmla="*/ 5759420 h 6857999"/>
              <a:gd name="connsiteX3398" fmla="*/ 1171503 w 5372098"/>
              <a:gd name="connsiteY3398" fmla="*/ 5758923 h 6857999"/>
              <a:gd name="connsiteX3399" fmla="*/ 1162533 w 5372098"/>
              <a:gd name="connsiteY3399" fmla="*/ 5757926 h 6857999"/>
              <a:gd name="connsiteX3400" fmla="*/ 1166025 w 5372098"/>
              <a:gd name="connsiteY3400" fmla="*/ 5766895 h 6857999"/>
              <a:gd name="connsiteX3401" fmla="*/ 1169509 w 5372098"/>
              <a:gd name="connsiteY3401" fmla="*/ 5773374 h 6857999"/>
              <a:gd name="connsiteX3402" fmla="*/ 1173002 w 5372098"/>
              <a:gd name="connsiteY3402" fmla="*/ 5778856 h 6857999"/>
              <a:gd name="connsiteX3403" fmla="*/ 1175988 w 5372098"/>
              <a:gd name="connsiteY3403" fmla="*/ 5782344 h 6857999"/>
              <a:gd name="connsiteX3404" fmla="*/ 1180474 w 5372098"/>
              <a:gd name="connsiteY3404" fmla="*/ 5783839 h 6857999"/>
              <a:gd name="connsiteX3405" fmla="*/ 1183465 w 5372098"/>
              <a:gd name="connsiteY3405" fmla="*/ 5784337 h 6857999"/>
              <a:gd name="connsiteX3406" fmla="*/ 1187450 w 5372098"/>
              <a:gd name="connsiteY3406" fmla="*/ 5783839 h 6857999"/>
              <a:gd name="connsiteX3407" fmla="*/ 1190938 w 5372098"/>
              <a:gd name="connsiteY3407" fmla="*/ 5782843 h 6857999"/>
              <a:gd name="connsiteX3408" fmla="*/ 1194923 w 5372098"/>
              <a:gd name="connsiteY3408" fmla="*/ 5780350 h 6857999"/>
              <a:gd name="connsiteX3409" fmla="*/ 1198413 w 5372098"/>
              <a:gd name="connsiteY3409" fmla="*/ 5778357 h 6857999"/>
              <a:gd name="connsiteX3410" fmla="*/ 1206386 w 5372098"/>
              <a:gd name="connsiteY3410" fmla="*/ 5771878 h 6857999"/>
              <a:gd name="connsiteX3411" fmla="*/ 1213862 w 5372098"/>
              <a:gd name="connsiteY3411" fmla="*/ 5765401 h 6857999"/>
              <a:gd name="connsiteX3412" fmla="*/ 1217849 w 5372098"/>
              <a:gd name="connsiteY3412" fmla="*/ 5763408 h 6857999"/>
              <a:gd name="connsiteX3413" fmla="*/ 1221833 w 5372098"/>
              <a:gd name="connsiteY3413" fmla="*/ 5760916 h 6857999"/>
              <a:gd name="connsiteX3414" fmla="*/ 1225321 w 5372098"/>
              <a:gd name="connsiteY3414" fmla="*/ 5775866 h 6857999"/>
              <a:gd name="connsiteX3415" fmla="*/ 1228810 w 5372098"/>
              <a:gd name="connsiteY3415" fmla="*/ 5788822 h 6857999"/>
              <a:gd name="connsiteX3416" fmla="*/ 1231300 w 5372098"/>
              <a:gd name="connsiteY3416" fmla="*/ 5794802 h 6857999"/>
              <a:gd name="connsiteX3417" fmla="*/ 1234291 w 5372098"/>
              <a:gd name="connsiteY3417" fmla="*/ 5800284 h 6857999"/>
              <a:gd name="connsiteX3418" fmla="*/ 1236782 w 5372098"/>
              <a:gd name="connsiteY3418" fmla="*/ 5805766 h 6857999"/>
              <a:gd name="connsiteX3419" fmla="*/ 1239772 w 5372098"/>
              <a:gd name="connsiteY3419" fmla="*/ 5810250 h 6857999"/>
              <a:gd name="connsiteX3420" fmla="*/ 1243260 w 5372098"/>
              <a:gd name="connsiteY3420" fmla="*/ 5814236 h 6857999"/>
              <a:gd name="connsiteX3421" fmla="*/ 1247244 w 5372098"/>
              <a:gd name="connsiteY3421" fmla="*/ 5818223 h 6857999"/>
              <a:gd name="connsiteX3422" fmla="*/ 1251231 w 5372098"/>
              <a:gd name="connsiteY3422" fmla="*/ 5821711 h 6857999"/>
              <a:gd name="connsiteX3423" fmla="*/ 1255716 w 5372098"/>
              <a:gd name="connsiteY3423" fmla="*/ 5825200 h 6857999"/>
              <a:gd name="connsiteX3424" fmla="*/ 1261197 w 5372098"/>
              <a:gd name="connsiteY3424" fmla="*/ 5828688 h 6857999"/>
              <a:gd name="connsiteX3425" fmla="*/ 1266680 w 5372098"/>
              <a:gd name="connsiteY3425" fmla="*/ 5831180 h 6857999"/>
              <a:gd name="connsiteX3426" fmla="*/ 1273159 w 5372098"/>
              <a:gd name="connsiteY3426" fmla="*/ 5834170 h 6857999"/>
              <a:gd name="connsiteX3427" fmla="*/ 1280131 w 5372098"/>
              <a:gd name="connsiteY3427" fmla="*/ 5836662 h 6857999"/>
              <a:gd name="connsiteX3428" fmla="*/ 1281629 w 5372098"/>
              <a:gd name="connsiteY3428" fmla="*/ 5842642 h 6857999"/>
              <a:gd name="connsiteX3429" fmla="*/ 1282125 w 5372098"/>
              <a:gd name="connsiteY3429" fmla="*/ 5848621 h 6857999"/>
              <a:gd name="connsiteX3430" fmla="*/ 1281629 w 5372098"/>
              <a:gd name="connsiteY3430" fmla="*/ 5854103 h 6857999"/>
              <a:gd name="connsiteX3431" fmla="*/ 1279138 w 5372098"/>
              <a:gd name="connsiteY3431" fmla="*/ 5859086 h 6857999"/>
              <a:gd name="connsiteX3432" fmla="*/ 1276647 w 5372098"/>
              <a:gd name="connsiteY3432" fmla="*/ 5863572 h 6857999"/>
              <a:gd name="connsiteX3433" fmla="*/ 1273159 w 5372098"/>
              <a:gd name="connsiteY3433" fmla="*/ 5867558 h 6857999"/>
              <a:gd name="connsiteX3434" fmla="*/ 1269170 w 5372098"/>
              <a:gd name="connsiteY3434" fmla="*/ 5872042 h 6857999"/>
              <a:gd name="connsiteX3435" fmla="*/ 1265186 w 5372098"/>
              <a:gd name="connsiteY3435" fmla="*/ 5875531 h 6857999"/>
              <a:gd name="connsiteX3436" fmla="*/ 1255716 w 5372098"/>
              <a:gd name="connsiteY3436" fmla="*/ 5883504 h 6857999"/>
              <a:gd name="connsiteX3437" fmla="*/ 1251231 w 5372098"/>
              <a:gd name="connsiteY3437" fmla="*/ 5887490 h 6857999"/>
              <a:gd name="connsiteX3438" fmla="*/ 1247745 w 5372098"/>
              <a:gd name="connsiteY3438" fmla="*/ 5891476 h 6857999"/>
              <a:gd name="connsiteX3439" fmla="*/ 1244257 w 5372098"/>
              <a:gd name="connsiteY3439" fmla="*/ 5895464 h 6857999"/>
              <a:gd name="connsiteX3440" fmla="*/ 1241767 w 5372098"/>
              <a:gd name="connsiteY3440" fmla="*/ 5899948 h 6857999"/>
              <a:gd name="connsiteX3441" fmla="*/ 1239772 w 5372098"/>
              <a:gd name="connsiteY3441" fmla="*/ 5905430 h 6857999"/>
              <a:gd name="connsiteX3442" fmla="*/ 1239273 w 5372098"/>
              <a:gd name="connsiteY3442" fmla="*/ 5910413 h 6857999"/>
              <a:gd name="connsiteX3443" fmla="*/ 1234291 w 5372098"/>
              <a:gd name="connsiteY3443" fmla="*/ 5911909 h 6857999"/>
              <a:gd name="connsiteX3444" fmla="*/ 1228810 w 5372098"/>
              <a:gd name="connsiteY3444" fmla="*/ 5913403 h 6857999"/>
              <a:gd name="connsiteX3445" fmla="*/ 1223828 w 5372098"/>
              <a:gd name="connsiteY3445" fmla="*/ 5913902 h 6857999"/>
              <a:gd name="connsiteX3446" fmla="*/ 1219342 w 5372098"/>
              <a:gd name="connsiteY3446" fmla="*/ 5913902 h 6857999"/>
              <a:gd name="connsiteX3447" fmla="*/ 1213862 w 5372098"/>
              <a:gd name="connsiteY3447" fmla="*/ 5913403 h 6857999"/>
              <a:gd name="connsiteX3448" fmla="*/ 1208877 w 5372098"/>
              <a:gd name="connsiteY3448" fmla="*/ 5911909 h 6857999"/>
              <a:gd name="connsiteX3449" fmla="*/ 1204392 w 5372098"/>
              <a:gd name="connsiteY3449" fmla="*/ 5910413 h 6857999"/>
              <a:gd name="connsiteX3450" fmla="*/ 1198911 w 5372098"/>
              <a:gd name="connsiteY3450" fmla="*/ 5907923 h 6857999"/>
              <a:gd name="connsiteX3451" fmla="*/ 1193930 w 5372098"/>
              <a:gd name="connsiteY3451" fmla="*/ 5905430 h 6857999"/>
              <a:gd name="connsiteX3452" fmla="*/ 1189445 w 5372098"/>
              <a:gd name="connsiteY3452" fmla="*/ 5901942 h 6857999"/>
              <a:gd name="connsiteX3453" fmla="*/ 1184460 w 5372098"/>
              <a:gd name="connsiteY3453" fmla="*/ 5897458 h 6857999"/>
              <a:gd name="connsiteX3454" fmla="*/ 1178979 w 5372098"/>
              <a:gd name="connsiteY3454" fmla="*/ 5891976 h 6857999"/>
              <a:gd name="connsiteX3455" fmla="*/ 1174496 w 5372098"/>
              <a:gd name="connsiteY3455" fmla="*/ 5886493 h 6857999"/>
              <a:gd name="connsiteX3456" fmla="*/ 1169509 w 5372098"/>
              <a:gd name="connsiteY3456" fmla="*/ 5879517 h 6857999"/>
              <a:gd name="connsiteX3457" fmla="*/ 1164034 w 5372098"/>
              <a:gd name="connsiteY3457" fmla="*/ 5872042 h 6857999"/>
              <a:gd name="connsiteX3458" fmla="*/ 1159545 w 5372098"/>
              <a:gd name="connsiteY3458" fmla="*/ 5863572 h 6857999"/>
              <a:gd name="connsiteX3459" fmla="*/ 1119187 w 5372098"/>
              <a:gd name="connsiteY3459" fmla="*/ 5891976 h 6857999"/>
              <a:gd name="connsiteX3460" fmla="*/ 1115198 w 5372098"/>
              <a:gd name="connsiteY3460" fmla="*/ 5887490 h 6857999"/>
              <a:gd name="connsiteX3461" fmla="*/ 1111708 w 5372098"/>
              <a:gd name="connsiteY3461" fmla="*/ 5883504 h 6857999"/>
              <a:gd name="connsiteX3462" fmla="*/ 1109218 w 5372098"/>
              <a:gd name="connsiteY3462" fmla="*/ 5879517 h 6857999"/>
              <a:gd name="connsiteX3463" fmla="*/ 1107722 w 5372098"/>
              <a:gd name="connsiteY3463" fmla="*/ 5876028 h 6857999"/>
              <a:gd name="connsiteX3464" fmla="*/ 1105731 w 5372098"/>
              <a:gd name="connsiteY3464" fmla="*/ 5872541 h 6857999"/>
              <a:gd name="connsiteX3465" fmla="*/ 1105230 w 5372098"/>
              <a:gd name="connsiteY3465" fmla="*/ 5869052 h 6857999"/>
              <a:gd name="connsiteX3466" fmla="*/ 1104237 w 5372098"/>
              <a:gd name="connsiteY3466" fmla="*/ 5863572 h 6857999"/>
              <a:gd name="connsiteX3467" fmla="*/ 1102738 w 5372098"/>
              <a:gd name="connsiteY3467" fmla="*/ 5857093 h 6857999"/>
              <a:gd name="connsiteX3468" fmla="*/ 1101246 w 5372098"/>
              <a:gd name="connsiteY3468" fmla="*/ 5851113 h 6857999"/>
              <a:gd name="connsiteX3469" fmla="*/ 1100247 w 5372098"/>
              <a:gd name="connsiteY3469" fmla="*/ 5847625 h 6857999"/>
              <a:gd name="connsiteX3470" fmla="*/ 1098254 w 5372098"/>
              <a:gd name="connsiteY3470" fmla="*/ 5844136 h 6857999"/>
              <a:gd name="connsiteX3471" fmla="*/ 1096262 w 5372098"/>
              <a:gd name="connsiteY3471" fmla="*/ 5840149 h 6857999"/>
              <a:gd name="connsiteX3472" fmla="*/ 1093273 w 5372098"/>
              <a:gd name="connsiteY3472" fmla="*/ 5836163 h 6857999"/>
              <a:gd name="connsiteX3473" fmla="*/ 1093273 w 5372098"/>
              <a:gd name="connsiteY3473" fmla="*/ 5841146 h 6857999"/>
              <a:gd name="connsiteX3474" fmla="*/ 1092775 w 5372098"/>
              <a:gd name="connsiteY3474" fmla="*/ 5846129 h 6857999"/>
              <a:gd name="connsiteX3475" fmla="*/ 1091278 w 5372098"/>
              <a:gd name="connsiteY3475" fmla="*/ 5851113 h 6857999"/>
              <a:gd name="connsiteX3476" fmla="*/ 1090281 w 5372098"/>
              <a:gd name="connsiteY3476" fmla="*/ 5855100 h 6857999"/>
              <a:gd name="connsiteX3477" fmla="*/ 1089286 w 5372098"/>
              <a:gd name="connsiteY3477" fmla="*/ 5858090 h 6857999"/>
              <a:gd name="connsiteX3478" fmla="*/ 1087294 w 5372098"/>
              <a:gd name="connsiteY3478" fmla="*/ 5861577 h 6857999"/>
              <a:gd name="connsiteX3479" fmla="*/ 1085798 w 5372098"/>
              <a:gd name="connsiteY3479" fmla="*/ 5864069 h 6857999"/>
              <a:gd name="connsiteX3480" fmla="*/ 1083305 w 5372098"/>
              <a:gd name="connsiteY3480" fmla="*/ 5867059 h 6857999"/>
              <a:gd name="connsiteX3481" fmla="*/ 1081316 w 5372098"/>
              <a:gd name="connsiteY3481" fmla="*/ 5868555 h 6857999"/>
              <a:gd name="connsiteX3482" fmla="*/ 1078822 w 5372098"/>
              <a:gd name="connsiteY3482" fmla="*/ 5870548 h 6857999"/>
              <a:gd name="connsiteX3483" fmla="*/ 1075830 w 5372098"/>
              <a:gd name="connsiteY3483" fmla="*/ 5871545 h 6857999"/>
              <a:gd name="connsiteX3484" fmla="*/ 1073341 w 5372098"/>
              <a:gd name="connsiteY3484" fmla="*/ 5872042 h 6857999"/>
              <a:gd name="connsiteX3485" fmla="*/ 1069852 w 5372098"/>
              <a:gd name="connsiteY3485" fmla="*/ 5872541 h 6857999"/>
              <a:gd name="connsiteX3486" fmla="*/ 1066861 w 5372098"/>
              <a:gd name="connsiteY3486" fmla="*/ 5872541 h 6857999"/>
              <a:gd name="connsiteX3487" fmla="*/ 1059886 w 5372098"/>
              <a:gd name="connsiteY3487" fmla="*/ 5872042 h 6857999"/>
              <a:gd name="connsiteX3488" fmla="*/ 1052413 w 5372098"/>
              <a:gd name="connsiteY3488" fmla="*/ 5869551 h 6857999"/>
              <a:gd name="connsiteX3489" fmla="*/ 1044938 w 5372098"/>
              <a:gd name="connsiteY3489" fmla="*/ 5866562 h 6857999"/>
              <a:gd name="connsiteX3490" fmla="*/ 1037463 w 5372098"/>
              <a:gd name="connsiteY3490" fmla="*/ 5861577 h 6857999"/>
              <a:gd name="connsiteX3491" fmla="*/ 1029492 w 5372098"/>
              <a:gd name="connsiteY3491" fmla="*/ 5856096 h 6857999"/>
              <a:gd name="connsiteX3492" fmla="*/ 1022011 w 5372098"/>
              <a:gd name="connsiteY3492" fmla="*/ 5849618 h 6857999"/>
              <a:gd name="connsiteX3493" fmla="*/ 1014040 w 5372098"/>
              <a:gd name="connsiteY3493" fmla="*/ 5842143 h 6857999"/>
              <a:gd name="connsiteX3494" fmla="*/ 1007067 w 5372098"/>
              <a:gd name="connsiteY3494" fmla="*/ 5834170 h 6857999"/>
              <a:gd name="connsiteX3495" fmla="*/ 1000587 w 5372098"/>
              <a:gd name="connsiteY3495" fmla="*/ 5825200 h 6857999"/>
              <a:gd name="connsiteX3496" fmla="*/ 1002582 w 5372098"/>
              <a:gd name="connsiteY3496" fmla="*/ 5821711 h 6857999"/>
              <a:gd name="connsiteX3497" fmla="*/ 1005572 w 5372098"/>
              <a:gd name="connsiteY3497" fmla="*/ 5819221 h 6857999"/>
              <a:gd name="connsiteX3498" fmla="*/ 1008062 w 5372098"/>
              <a:gd name="connsiteY3498" fmla="*/ 5818223 h 6857999"/>
              <a:gd name="connsiteX3499" fmla="*/ 1010057 w 5372098"/>
              <a:gd name="connsiteY3499" fmla="*/ 5818223 h 6857999"/>
              <a:gd name="connsiteX3500" fmla="*/ 1013044 w 5372098"/>
              <a:gd name="connsiteY3500" fmla="*/ 5818223 h 6857999"/>
              <a:gd name="connsiteX3501" fmla="*/ 1015536 w 5372098"/>
              <a:gd name="connsiteY3501" fmla="*/ 5819221 h 6857999"/>
              <a:gd name="connsiteX3502" fmla="*/ 1020521 w 5372098"/>
              <a:gd name="connsiteY3502" fmla="*/ 5822211 h 6857999"/>
              <a:gd name="connsiteX3503" fmla="*/ 1025005 w 5372098"/>
              <a:gd name="connsiteY3503" fmla="*/ 5825698 h 6857999"/>
              <a:gd name="connsiteX3504" fmla="*/ 1029986 w 5372098"/>
              <a:gd name="connsiteY3504" fmla="*/ 5828190 h 6857999"/>
              <a:gd name="connsiteX3505" fmla="*/ 1032480 w 5372098"/>
              <a:gd name="connsiteY3505" fmla="*/ 5829187 h 6857999"/>
              <a:gd name="connsiteX3506" fmla="*/ 1035474 w 5372098"/>
              <a:gd name="connsiteY3506" fmla="*/ 5829187 h 6857999"/>
              <a:gd name="connsiteX3507" fmla="*/ 1037463 w 5372098"/>
              <a:gd name="connsiteY3507" fmla="*/ 5829187 h 6857999"/>
              <a:gd name="connsiteX3508" fmla="*/ 1040453 w 5372098"/>
              <a:gd name="connsiteY3508" fmla="*/ 5827194 h 6857999"/>
              <a:gd name="connsiteX3509" fmla="*/ 1027498 w 5372098"/>
              <a:gd name="connsiteY3509" fmla="*/ 5810250 h 6857999"/>
              <a:gd name="connsiteX3510" fmla="*/ 1015536 w 5372098"/>
              <a:gd name="connsiteY3510" fmla="*/ 5792311 h 6857999"/>
              <a:gd name="connsiteX3511" fmla="*/ 1003080 w 5372098"/>
              <a:gd name="connsiteY3511" fmla="*/ 5774868 h 6857999"/>
              <a:gd name="connsiteX3512" fmla="*/ 991621 w 5372098"/>
              <a:gd name="connsiteY3512" fmla="*/ 5756929 h 6857999"/>
              <a:gd name="connsiteX3513" fmla="*/ 981657 w 5372098"/>
              <a:gd name="connsiteY3513" fmla="*/ 5738492 h 6857999"/>
              <a:gd name="connsiteX3514" fmla="*/ 971191 w 5372098"/>
              <a:gd name="connsiteY3514" fmla="*/ 5721050 h 6857999"/>
              <a:gd name="connsiteX3515" fmla="*/ 960723 w 5372098"/>
              <a:gd name="connsiteY3515" fmla="*/ 5702613 h 6857999"/>
              <a:gd name="connsiteX3516" fmla="*/ 951757 w 5372098"/>
              <a:gd name="connsiteY3516" fmla="*/ 5684672 h 6857999"/>
              <a:gd name="connsiteX3517" fmla="*/ 942787 w 5372098"/>
              <a:gd name="connsiteY3517" fmla="*/ 5666732 h 6857999"/>
              <a:gd name="connsiteX3518" fmla="*/ 934312 w 5372098"/>
              <a:gd name="connsiteY3518" fmla="*/ 5648294 h 6857999"/>
              <a:gd name="connsiteX3519" fmla="*/ 926341 w 5372098"/>
              <a:gd name="connsiteY3519" fmla="*/ 5629856 h 6857999"/>
              <a:gd name="connsiteX3520" fmla="*/ 918368 w 5372098"/>
              <a:gd name="connsiteY3520" fmla="*/ 5611418 h 6857999"/>
              <a:gd name="connsiteX3521" fmla="*/ 911392 w 5372098"/>
              <a:gd name="connsiteY3521" fmla="*/ 5593977 h 6857999"/>
              <a:gd name="connsiteX3522" fmla="*/ 904916 w 5372098"/>
              <a:gd name="connsiteY3522" fmla="*/ 5575539 h 6857999"/>
              <a:gd name="connsiteX3523" fmla="*/ 897940 w 5372098"/>
              <a:gd name="connsiteY3523" fmla="*/ 5557101 h 6857999"/>
              <a:gd name="connsiteX3524" fmla="*/ 891960 w 5372098"/>
              <a:gd name="connsiteY3524" fmla="*/ 5538662 h 6857999"/>
              <a:gd name="connsiteX3525" fmla="*/ 880497 w 5372098"/>
              <a:gd name="connsiteY3525" fmla="*/ 5503282 h 6857999"/>
              <a:gd name="connsiteX3526" fmla="*/ 870035 w 5372098"/>
              <a:gd name="connsiteY3526" fmla="*/ 5468399 h 6857999"/>
              <a:gd name="connsiteX3527" fmla="*/ 860565 w 5372098"/>
              <a:gd name="connsiteY3527" fmla="*/ 5434015 h 6857999"/>
              <a:gd name="connsiteX3528" fmla="*/ 852097 w 5372098"/>
              <a:gd name="connsiteY3528" fmla="*/ 5399630 h 6857999"/>
              <a:gd name="connsiteX3529" fmla="*/ 844123 w 5372098"/>
              <a:gd name="connsiteY3529" fmla="*/ 5367239 h 6857999"/>
              <a:gd name="connsiteX3530" fmla="*/ 837147 w 5372098"/>
              <a:gd name="connsiteY3530" fmla="*/ 5334350 h 6857999"/>
              <a:gd name="connsiteX3531" fmla="*/ 824192 w 5372098"/>
              <a:gd name="connsiteY3531" fmla="*/ 5273055 h 6857999"/>
              <a:gd name="connsiteX3532" fmla="*/ 814723 w 5372098"/>
              <a:gd name="connsiteY3532" fmla="*/ 5265580 h 6857999"/>
              <a:gd name="connsiteX3533" fmla="*/ 805257 w 5372098"/>
              <a:gd name="connsiteY3533" fmla="*/ 5258105 h 6857999"/>
              <a:gd name="connsiteX3534" fmla="*/ 795787 w 5372098"/>
              <a:gd name="connsiteY3534" fmla="*/ 5250132 h 6857999"/>
              <a:gd name="connsiteX3535" fmla="*/ 786816 w 5372098"/>
              <a:gd name="connsiteY3535" fmla="*/ 5241660 h 6857999"/>
              <a:gd name="connsiteX3536" fmla="*/ 782833 w 5372098"/>
              <a:gd name="connsiteY3536" fmla="*/ 5236677 h 6857999"/>
              <a:gd name="connsiteX3537" fmla="*/ 778347 w 5372098"/>
              <a:gd name="connsiteY3537" fmla="*/ 5230698 h 6857999"/>
              <a:gd name="connsiteX3538" fmla="*/ 773366 w 5372098"/>
              <a:gd name="connsiteY3538" fmla="*/ 5224219 h 6857999"/>
              <a:gd name="connsiteX3539" fmla="*/ 769380 w 5372098"/>
              <a:gd name="connsiteY3539" fmla="*/ 5218239 h 6857999"/>
              <a:gd name="connsiteX3540" fmla="*/ 764893 w 5372098"/>
              <a:gd name="connsiteY3540" fmla="*/ 5210267 h 6857999"/>
              <a:gd name="connsiteX3541" fmla="*/ 760909 w 5372098"/>
              <a:gd name="connsiteY3541" fmla="*/ 5202294 h 6857999"/>
              <a:gd name="connsiteX3542" fmla="*/ 756920 w 5372098"/>
              <a:gd name="connsiteY3542" fmla="*/ 5192825 h 6857999"/>
              <a:gd name="connsiteX3543" fmla="*/ 753434 w 5372098"/>
              <a:gd name="connsiteY3543" fmla="*/ 5182858 h 6857999"/>
              <a:gd name="connsiteX3544" fmla="*/ 757422 w 5372098"/>
              <a:gd name="connsiteY3544" fmla="*/ 5179868 h 6857999"/>
              <a:gd name="connsiteX3545" fmla="*/ 760909 w 5372098"/>
              <a:gd name="connsiteY3545" fmla="*/ 5176878 h 6857999"/>
              <a:gd name="connsiteX3546" fmla="*/ 763400 w 5372098"/>
              <a:gd name="connsiteY3546" fmla="*/ 5173391 h 6857999"/>
              <a:gd name="connsiteX3547" fmla="*/ 764893 w 5372098"/>
              <a:gd name="connsiteY3547" fmla="*/ 5168905 h 6857999"/>
              <a:gd name="connsiteX3548" fmla="*/ 766390 w 5372098"/>
              <a:gd name="connsiteY3548" fmla="*/ 5164420 h 6857999"/>
              <a:gd name="connsiteX3549" fmla="*/ 766390 w 5372098"/>
              <a:gd name="connsiteY3549" fmla="*/ 5158939 h 6857999"/>
              <a:gd name="connsiteX3550" fmla="*/ 765391 w 5372098"/>
              <a:gd name="connsiteY3550" fmla="*/ 5153955 h 6857999"/>
              <a:gd name="connsiteX3551" fmla="*/ 764394 w 5372098"/>
              <a:gd name="connsiteY3551" fmla="*/ 5148474 h 6857999"/>
              <a:gd name="connsiteX3552" fmla="*/ 766390 w 5372098"/>
              <a:gd name="connsiteY3552" fmla="*/ 5147478 h 6857999"/>
              <a:gd name="connsiteX3553" fmla="*/ 767885 w 5372098"/>
              <a:gd name="connsiteY3553" fmla="*/ 5148474 h 6857999"/>
              <a:gd name="connsiteX3554" fmla="*/ 769380 w 5372098"/>
              <a:gd name="connsiteY3554" fmla="*/ 5148972 h 6857999"/>
              <a:gd name="connsiteX3555" fmla="*/ 771371 w 5372098"/>
              <a:gd name="connsiteY3555" fmla="*/ 5149968 h 6857999"/>
              <a:gd name="connsiteX3556" fmla="*/ 774359 w 5372098"/>
              <a:gd name="connsiteY3556" fmla="*/ 5152958 h 6857999"/>
              <a:gd name="connsiteX3557" fmla="*/ 776852 w 5372098"/>
              <a:gd name="connsiteY3557" fmla="*/ 5157444 h 6857999"/>
              <a:gd name="connsiteX3558" fmla="*/ 782833 w 5372098"/>
              <a:gd name="connsiteY3558" fmla="*/ 5167909 h 6857999"/>
              <a:gd name="connsiteX3559" fmla="*/ 787814 w 5372098"/>
              <a:gd name="connsiteY3559" fmla="*/ 5178871 h 6857999"/>
              <a:gd name="connsiteX3560" fmla="*/ 791305 w 5372098"/>
              <a:gd name="connsiteY3560" fmla="*/ 5162926 h 6857999"/>
              <a:gd name="connsiteX3561" fmla="*/ 794295 w 5372098"/>
              <a:gd name="connsiteY3561" fmla="*/ 5148972 h 6857999"/>
              <a:gd name="connsiteX3562" fmla="*/ 795289 w 5372098"/>
              <a:gd name="connsiteY3562" fmla="*/ 5135517 h 6857999"/>
              <a:gd name="connsiteX3563" fmla="*/ 795787 w 5372098"/>
              <a:gd name="connsiteY3563" fmla="*/ 5123059 h 6857999"/>
              <a:gd name="connsiteX3564" fmla="*/ 795289 w 5372098"/>
              <a:gd name="connsiteY3564" fmla="*/ 5110600 h 6857999"/>
              <a:gd name="connsiteX3565" fmla="*/ 793792 w 5372098"/>
              <a:gd name="connsiteY3565" fmla="*/ 5098641 h 6857999"/>
              <a:gd name="connsiteX3566" fmla="*/ 791305 w 5372098"/>
              <a:gd name="connsiteY3566" fmla="*/ 5086682 h 6857999"/>
              <a:gd name="connsiteX3567" fmla="*/ 787814 w 5372098"/>
              <a:gd name="connsiteY3567" fmla="*/ 5073725 h 6857999"/>
              <a:gd name="connsiteX3568" fmla="*/ 783328 w 5372098"/>
              <a:gd name="connsiteY3568" fmla="*/ 5061266 h 6857999"/>
              <a:gd name="connsiteX3569" fmla="*/ 778347 w 5372098"/>
              <a:gd name="connsiteY3569" fmla="*/ 5047314 h 6857999"/>
              <a:gd name="connsiteX3570" fmla="*/ 764893 w 5372098"/>
              <a:gd name="connsiteY3570" fmla="*/ 5016916 h 6857999"/>
              <a:gd name="connsiteX3571" fmla="*/ 748451 w 5372098"/>
              <a:gd name="connsiteY3571" fmla="*/ 4981036 h 6857999"/>
              <a:gd name="connsiteX3572" fmla="*/ 729015 w 5372098"/>
              <a:gd name="connsiteY3572" fmla="*/ 4938180 h 6857999"/>
              <a:gd name="connsiteX3573" fmla="*/ 724530 w 5372098"/>
              <a:gd name="connsiteY3573" fmla="*/ 4939176 h 6857999"/>
              <a:gd name="connsiteX3574" fmla="*/ 722039 w 5372098"/>
              <a:gd name="connsiteY3574" fmla="*/ 4940672 h 6857999"/>
              <a:gd name="connsiteX3575" fmla="*/ 721044 w 5372098"/>
              <a:gd name="connsiteY3575" fmla="*/ 4941668 h 6857999"/>
              <a:gd name="connsiteX3576" fmla="*/ 718553 w 5372098"/>
              <a:gd name="connsiteY3576" fmla="*/ 4944658 h 6857999"/>
              <a:gd name="connsiteX3577" fmla="*/ 717553 w 5372098"/>
              <a:gd name="connsiteY3577" fmla="*/ 4947648 h 6857999"/>
              <a:gd name="connsiteX3578" fmla="*/ 717553 w 5372098"/>
              <a:gd name="connsiteY3578" fmla="*/ 4951634 h 6857999"/>
              <a:gd name="connsiteX3579" fmla="*/ 717553 w 5372098"/>
              <a:gd name="connsiteY3579" fmla="*/ 4956619 h 6857999"/>
              <a:gd name="connsiteX3580" fmla="*/ 719049 w 5372098"/>
              <a:gd name="connsiteY3580" fmla="*/ 4965588 h 6857999"/>
              <a:gd name="connsiteX3581" fmla="*/ 720548 w 5372098"/>
              <a:gd name="connsiteY3581" fmla="*/ 4974558 h 6857999"/>
              <a:gd name="connsiteX3582" fmla="*/ 720548 w 5372098"/>
              <a:gd name="connsiteY3582" fmla="*/ 4979541 h 6857999"/>
              <a:gd name="connsiteX3583" fmla="*/ 719548 w 5372098"/>
              <a:gd name="connsiteY3583" fmla="*/ 4983527 h 6857999"/>
              <a:gd name="connsiteX3584" fmla="*/ 718050 w 5372098"/>
              <a:gd name="connsiteY3584" fmla="*/ 4986019 h 6857999"/>
              <a:gd name="connsiteX3585" fmla="*/ 717056 w 5372098"/>
              <a:gd name="connsiteY3585" fmla="*/ 4988013 h 6857999"/>
              <a:gd name="connsiteX3586" fmla="*/ 715563 w 5372098"/>
              <a:gd name="connsiteY3586" fmla="*/ 4989009 h 6857999"/>
              <a:gd name="connsiteX3587" fmla="*/ 714068 w 5372098"/>
              <a:gd name="connsiteY3587" fmla="*/ 4990006 h 6857999"/>
              <a:gd name="connsiteX3588" fmla="*/ 711580 w 5372098"/>
              <a:gd name="connsiteY3588" fmla="*/ 4991002 h 6857999"/>
              <a:gd name="connsiteX3589" fmla="*/ 706592 w 5372098"/>
              <a:gd name="connsiteY3589" fmla="*/ 4991502 h 6857999"/>
              <a:gd name="connsiteX3590" fmla="*/ 706592 w 5372098"/>
              <a:gd name="connsiteY3590" fmla="*/ 4980537 h 6857999"/>
              <a:gd name="connsiteX3591" fmla="*/ 706592 w 5372098"/>
              <a:gd name="connsiteY3591" fmla="*/ 4972565 h 6857999"/>
              <a:gd name="connsiteX3592" fmla="*/ 706592 w 5372098"/>
              <a:gd name="connsiteY3592" fmla="*/ 4965588 h 6857999"/>
              <a:gd name="connsiteX3593" fmla="*/ 706592 w 5372098"/>
              <a:gd name="connsiteY3593" fmla="*/ 4960106 h 6857999"/>
              <a:gd name="connsiteX3594" fmla="*/ 705095 w 5372098"/>
              <a:gd name="connsiteY3594" fmla="*/ 4954626 h 6857999"/>
              <a:gd name="connsiteX3595" fmla="*/ 702107 w 5372098"/>
              <a:gd name="connsiteY3595" fmla="*/ 4947648 h 6857999"/>
              <a:gd name="connsiteX3596" fmla="*/ 696629 w 5372098"/>
              <a:gd name="connsiteY3596" fmla="*/ 4939675 h 6857999"/>
              <a:gd name="connsiteX3597" fmla="*/ 689653 w 5372098"/>
              <a:gd name="connsiteY3597" fmla="*/ 4929210 h 6857999"/>
              <a:gd name="connsiteX3598" fmla="*/ 691144 w 5372098"/>
              <a:gd name="connsiteY3598" fmla="*/ 4927716 h 6857999"/>
              <a:gd name="connsiteX3599" fmla="*/ 692640 w 5372098"/>
              <a:gd name="connsiteY3599" fmla="*/ 4926720 h 6857999"/>
              <a:gd name="connsiteX3600" fmla="*/ 694634 w 5372098"/>
              <a:gd name="connsiteY3600" fmla="*/ 4926220 h 6857999"/>
              <a:gd name="connsiteX3601" fmla="*/ 696629 w 5372098"/>
              <a:gd name="connsiteY3601" fmla="*/ 4926220 h 6857999"/>
              <a:gd name="connsiteX3602" fmla="*/ 699616 w 5372098"/>
              <a:gd name="connsiteY3602" fmla="*/ 4926220 h 6857999"/>
              <a:gd name="connsiteX3603" fmla="*/ 703103 w 5372098"/>
              <a:gd name="connsiteY3603" fmla="*/ 4927716 h 6857999"/>
              <a:gd name="connsiteX3604" fmla="*/ 706592 w 5372098"/>
              <a:gd name="connsiteY3604" fmla="*/ 4929210 h 6857999"/>
              <a:gd name="connsiteX3605" fmla="*/ 709582 w 5372098"/>
              <a:gd name="connsiteY3605" fmla="*/ 4930207 h 6857999"/>
              <a:gd name="connsiteX3606" fmla="*/ 713069 w 5372098"/>
              <a:gd name="connsiteY3606" fmla="*/ 4930706 h 6857999"/>
              <a:gd name="connsiteX3607" fmla="*/ 714565 w 5372098"/>
              <a:gd name="connsiteY3607" fmla="*/ 4930706 h 6857999"/>
              <a:gd name="connsiteX3608" fmla="*/ 716558 w 5372098"/>
              <a:gd name="connsiteY3608" fmla="*/ 4930207 h 6857999"/>
              <a:gd name="connsiteX3609" fmla="*/ 712573 w 5372098"/>
              <a:gd name="connsiteY3609" fmla="*/ 4925723 h 6857999"/>
              <a:gd name="connsiteX3610" fmla="*/ 709086 w 5372098"/>
              <a:gd name="connsiteY3610" fmla="*/ 4921735 h 6857999"/>
              <a:gd name="connsiteX3611" fmla="*/ 706093 w 5372098"/>
              <a:gd name="connsiteY3611" fmla="*/ 4916752 h 6857999"/>
              <a:gd name="connsiteX3612" fmla="*/ 703103 w 5372098"/>
              <a:gd name="connsiteY3612" fmla="*/ 4912766 h 6857999"/>
              <a:gd name="connsiteX3613" fmla="*/ 701610 w 5372098"/>
              <a:gd name="connsiteY3613" fmla="*/ 4908280 h 6857999"/>
              <a:gd name="connsiteX3614" fmla="*/ 699616 w 5372098"/>
              <a:gd name="connsiteY3614" fmla="*/ 4904294 h 6857999"/>
              <a:gd name="connsiteX3615" fmla="*/ 696629 w 5372098"/>
              <a:gd name="connsiteY3615" fmla="*/ 4895823 h 6857999"/>
              <a:gd name="connsiteX3616" fmla="*/ 695630 w 5372098"/>
              <a:gd name="connsiteY3616" fmla="*/ 4887352 h 6857999"/>
              <a:gd name="connsiteX3617" fmla="*/ 695630 w 5372098"/>
              <a:gd name="connsiteY3617" fmla="*/ 4878381 h 6857999"/>
              <a:gd name="connsiteX3618" fmla="*/ 695630 w 5372098"/>
              <a:gd name="connsiteY3618" fmla="*/ 4870408 h 6857999"/>
              <a:gd name="connsiteX3619" fmla="*/ 696127 w 5372098"/>
              <a:gd name="connsiteY3619" fmla="*/ 4861936 h 6857999"/>
              <a:gd name="connsiteX3620" fmla="*/ 696629 w 5372098"/>
              <a:gd name="connsiteY3620" fmla="*/ 4853466 h 6857999"/>
              <a:gd name="connsiteX3621" fmla="*/ 696629 w 5372098"/>
              <a:gd name="connsiteY3621" fmla="*/ 4845491 h 6857999"/>
              <a:gd name="connsiteX3622" fmla="*/ 696127 w 5372098"/>
              <a:gd name="connsiteY3622" fmla="*/ 4837021 h 6857999"/>
              <a:gd name="connsiteX3623" fmla="*/ 694634 w 5372098"/>
              <a:gd name="connsiteY3623" fmla="*/ 4828050 h 6857999"/>
              <a:gd name="connsiteX3624" fmla="*/ 693635 w 5372098"/>
              <a:gd name="connsiteY3624" fmla="*/ 4824064 h 6857999"/>
              <a:gd name="connsiteX3625" fmla="*/ 691642 w 5372098"/>
              <a:gd name="connsiteY3625" fmla="*/ 4820077 h 6857999"/>
              <a:gd name="connsiteX3626" fmla="*/ 690146 w 5372098"/>
              <a:gd name="connsiteY3626" fmla="*/ 4815592 h 6857999"/>
              <a:gd name="connsiteX3627" fmla="*/ 687655 w 5372098"/>
              <a:gd name="connsiteY3627" fmla="*/ 4811605 h 6857999"/>
              <a:gd name="connsiteX3628" fmla="*/ 684171 w 5372098"/>
              <a:gd name="connsiteY3628" fmla="*/ 4807121 h 6857999"/>
              <a:gd name="connsiteX3629" fmla="*/ 681178 w 5372098"/>
              <a:gd name="connsiteY3629" fmla="*/ 4803134 h 6857999"/>
              <a:gd name="connsiteX3630" fmla="*/ 677195 w 5372098"/>
              <a:gd name="connsiteY3630" fmla="*/ 4799147 h 6857999"/>
              <a:gd name="connsiteX3631" fmla="*/ 672708 w 5372098"/>
              <a:gd name="connsiteY3631" fmla="*/ 4794663 h 6857999"/>
              <a:gd name="connsiteX3632" fmla="*/ 671209 w 5372098"/>
              <a:gd name="connsiteY3632" fmla="*/ 4786191 h 6857999"/>
              <a:gd name="connsiteX3633" fmla="*/ 671209 w 5372098"/>
              <a:gd name="connsiteY3633" fmla="*/ 4781208 h 6857999"/>
              <a:gd name="connsiteX3634" fmla="*/ 671711 w 5372098"/>
              <a:gd name="connsiteY3634" fmla="*/ 4779713 h 6857999"/>
              <a:gd name="connsiteX3635" fmla="*/ 672208 w 5372098"/>
              <a:gd name="connsiteY3635" fmla="*/ 4778219 h 6857999"/>
              <a:gd name="connsiteX3636" fmla="*/ 673207 w 5372098"/>
              <a:gd name="connsiteY3636" fmla="*/ 4777220 h 6857999"/>
              <a:gd name="connsiteX3637" fmla="*/ 674701 w 5372098"/>
              <a:gd name="connsiteY3637" fmla="*/ 4777220 h 6857999"/>
              <a:gd name="connsiteX3638" fmla="*/ 677195 w 5372098"/>
              <a:gd name="connsiteY3638" fmla="*/ 4777220 h 6857999"/>
              <a:gd name="connsiteX3639" fmla="*/ 680682 w 5372098"/>
              <a:gd name="connsiteY3639" fmla="*/ 4778716 h 6857999"/>
              <a:gd name="connsiteX3640" fmla="*/ 684171 w 5372098"/>
              <a:gd name="connsiteY3640" fmla="*/ 4781208 h 6857999"/>
              <a:gd name="connsiteX3641" fmla="*/ 688158 w 5372098"/>
              <a:gd name="connsiteY3641" fmla="*/ 4784198 h 6857999"/>
              <a:gd name="connsiteX3642" fmla="*/ 695630 w 5372098"/>
              <a:gd name="connsiteY3642" fmla="*/ 4789679 h 6857999"/>
              <a:gd name="connsiteX3643" fmla="*/ 699117 w 5372098"/>
              <a:gd name="connsiteY3643" fmla="*/ 4792171 h 6857999"/>
              <a:gd name="connsiteX3644" fmla="*/ 702107 w 5372098"/>
              <a:gd name="connsiteY3644" fmla="*/ 4793168 h 6857999"/>
              <a:gd name="connsiteX3645" fmla="*/ 703103 w 5372098"/>
              <a:gd name="connsiteY3645" fmla="*/ 4793168 h 6857999"/>
              <a:gd name="connsiteX3646" fmla="*/ 703603 w 5372098"/>
              <a:gd name="connsiteY3646" fmla="*/ 4793168 h 6857999"/>
              <a:gd name="connsiteX3647" fmla="*/ 704099 w 5372098"/>
              <a:gd name="connsiteY3647" fmla="*/ 4792171 h 6857999"/>
              <a:gd name="connsiteX3648" fmla="*/ 705095 w 5372098"/>
              <a:gd name="connsiteY3648" fmla="*/ 4791174 h 6857999"/>
              <a:gd name="connsiteX3649" fmla="*/ 704099 w 5372098"/>
              <a:gd name="connsiteY3649" fmla="*/ 4787188 h 6857999"/>
              <a:gd name="connsiteX3650" fmla="*/ 702605 w 5372098"/>
              <a:gd name="connsiteY3650" fmla="*/ 4780709 h 6857999"/>
              <a:gd name="connsiteX3651" fmla="*/ 704099 w 5372098"/>
              <a:gd name="connsiteY3651" fmla="*/ 4780709 h 6857999"/>
              <a:gd name="connsiteX3652" fmla="*/ 706093 w 5372098"/>
              <a:gd name="connsiteY3652" fmla="*/ 4781208 h 6857999"/>
              <a:gd name="connsiteX3653" fmla="*/ 709582 w 5372098"/>
              <a:gd name="connsiteY3653" fmla="*/ 4782205 h 6857999"/>
              <a:gd name="connsiteX3654" fmla="*/ 712573 w 5372098"/>
              <a:gd name="connsiteY3654" fmla="*/ 4785195 h 6857999"/>
              <a:gd name="connsiteX3655" fmla="*/ 714565 w 5372098"/>
              <a:gd name="connsiteY3655" fmla="*/ 4789181 h 6857999"/>
              <a:gd name="connsiteX3656" fmla="*/ 717553 w 5372098"/>
              <a:gd name="connsiteY3656" fmla="*/ 4793667 h 6857999"/>
              <a:gd name="connsiteX3657" fmla="*/ 719548 w 5372098"/>
              <a:gd name="connsiteY3657" fmla="*/ 4799147 h 6857999"/>
              <a:gd name="connsiteX3658" fmla="*/ 724530 w 5372098"/>
              <a:gd name="connsiteY3658" fmla="*/ 4811605 h 6857999"/>
              <a:gd name="connsiteX3659" fmla="*/ 733005 w 5372098"/>
              <a:gd name="connsiteY3659" fmla="*/ 4839014 h 6857999"/>
              <a:gd name="connsiteX3660" fmla="*/ 736988 w 5372098"/>
              <a:gd name="connsiteY3660" fmla="*/ 4850973 h 6857999"/>
              <a:gd name="connsiteX3661" fmla="*/ 739978 w 5372098"/>
              <a:gd name="connsiteY3661" fmla="*/ 4856953 h 6857999"/>
              <a:gd name="connsiteX3662" fmla="*/ 741972 w 5372098"/>
              <a:gd name="connsiteY3662" fmla="*/ 4861438 h 6857999"/>
              <a:gd name="connsiteX3663" fmla="*/ 745957 w 5372098"/>
              <a:gd name="connsiteY3663" fmla="*/ 4858946 h 6857999"/>
              <a:gd name="connsiteX3664" fmla="*/ 748945 w 5372098"/>
              <a:gd name="connsiteY3664" fmla="*/ 4856953 h 6857999"/>
              <a:gd name="connsiteX3665" fmla="*/ 751442 w 5372098"/>
              <a:gd name="connsiteY3665" fmla="*/ 4854462 h 6857999"/>
              <a:gd name="connsiteX3666" fmla="*/ 753434 w 5372098"/>
              <a:gd name="connsiteY3666" fmla="*/ 4851472 h 6857999"/>
              <a:gd name="connsiteX3667" fmla="*/ 754927 w 5372098"/>
              <a:gd name="connsiteY3667" fmla="*/ 4848980 h 6857999"/>
              <a:gd name="connsiteX3668" fmla="*/ 755921 w 5372098"/>
              <a:gd name="connsiteY3668" fmla="*/ 4845491 h 6857999"/>
              <a:gd name="connsiteX3669" fmla="*/ 756424 w 5372098"/>
              <a:gd name="connsiteY3669" fmla="*/ 4842004 h 6857999"/>
              <a:gd name="connsiteX3670" fmla="*/ 756424 w 5372098"/>
              <a:gd name="connsiteY3670" fmla="*/ 4838515 h 6857999"/>
              <a:gd name="connsiteX3671" fmla="*/ 755921 w 5372098"/>
              <a:gd name="connsiteY3671" fmla="*/ 4831040 h 6857999"/>
              <a:gd name="connsiteX3672" fmla="*/ 753933 w 5372098"/>
              <a:gd name="connsiteY3672" fmla="*/ 4823566 h 6857999"/>
              <a:gd name="connsiteX3673" fmla="*/ 750940 w 5372098"/>
              <a:gd name="connsiteY3673" fmla="*/ 4815094 h 6857999"/>
              <a:gd name="connsiteX3674" fmla="*/ 747452 w 5372098"/>
              <a:gd name="connsiteY3674" fmla="*/ 4807121 h 6857999"/>
              <a:gd name="connsiteX3675" fmla="*/ 738482 w 5372098"/>
              <a:gd name="connsiteY3675" fmla="*/ 4789679 h 6857999"/>
              <a:gd name="connsiteX3676" fmla="*/ 730510 w 5372098"/>
              <a:gd name="connsiteY3676" fmla="*/ 4772736 h 6857999"/>
              <a:gd name="connsiteX3677" fmla="*/ 728020 w 5372098"/>
              <a:gd name="connsiteY3677" fmla="*/ 4764764 h 6857999"/>
              <a:gd name="connsiteX3678" fmla="*/ 725526 w 5372098"/>
              <a:gd name="connsiteY3678" fmla="*/ 4757288 h 6857999"/>
              <a:gd name="connsiteX3679" fmla="*/ 723535 w 5372098"/>
              <a:gd name="connsiteY3679" fmla="*/ 4749813 h 6857999"/>
              <a:gd name="connsiteX3680" fmla="*/ 723535 w 5372098"/>
              <a:gd name="connsiteY3680" fmla="*/ 4746324 h 6857999"/>
              <a:gd name="connsiteX3681" fmla="*/ 723535 w 5372098"/>
              <a:gd name="connsiteY3681" fmla="*/ 4743335 h 6857999"/>
              <a:gd name="connsiteX3682" fmla="*/ 731010 w 5372098"/>
              <a:gd name="connsiteY3682" fmla="*/ 4751309 h 6857999"/>
              <a:gd name="connsiteX3683" fmla="*/ 736491 w 5372098"/>
              <a:gd name="connsiteY3683" fmla="*/ 4756789 h 6857999"/>
              <a:gd name="connsiteX3684" fmla="*/ 738482 w 5372098"/>
              <a:gd name="connsiteY3684" fmla="*/ 4758285 h 6857999"/>
              <a:gd name="connsiteX3685" fmla="*/ 740974 w 5372098"/>
              <a:gd name="connsiteY3685" fmla="*/ 4758783 h 6857999"/>
              <a:gd name="connsiteX3686" fmla="*/ 742471 w 5372098"/>
              <a:gd name="connsiteY3686" fmla="*/ 4759282 h 6857999"/>
              <a:gd name="connsiteX3687" fmla="*/ 743964 w 5372098"/>
              <a:gd name="connsiteY3687" fmla="*/ 4758783 h 6857999"/>
              <a:gd name="connsiteX3688" fmla="*/ 744959 w 5372098"/>
              <a:gd name="connsiteY3688" fmla="*/ 4758285 h 6857999"/>
              <a:gd name="connsiteX3689" fmla="*/ 745957 w 5372098"/>
              <a:gd name="connsiteY3689" fmla="*/ 4757288 h 6857999"/>
              <a:gd name="connsiteX3690" fmla="*/ 747950 w 5372098"/>
              <a:gd name="connsiteY3690" fmla="*/ 4753800 h 6857999"/>
              <a:gd name="connsiteX3691" fmla="*/ 748945 w 5372098"/>
              <a:gd name="connsiteY3691" fmla="*/ 4749316 h 6857999"/>
              <a:gd name="connsiteX3692" fmla="*/ 749447 w 5372098"/>
              <a:gd name="connsiteY3692" fmla="*/ 4743335 h 6857999"/>
              <a:gd name="connsiteX3693" fmla="*/ 751442 w 5372098"/>
              <a:gd name="connsiteY3693" fmla="*/ 4732372 h 6857999"/>
              <a:gd name="connsiteX3694" fmla="*/ 752437 w 5372098"/>
              <a:gd name="connsiteY3694" fmla="*/ 4727389 h 6857999"/>
              <a:gd name="connsiteX3695" fmla="*/ 753933 w 5372098"/>
              <a:gd name="connsiteY3695" fmla="*/ 4722903 h 6857999"/>
              <a:gd name="connsiteX3696" fmla="*/ 754927 w 5372098"/>
              <a:gd name="connsiteY3696" fmla="*/ 4720910 h 6857999"/>
              <a:gd name="connsiteX3697" fmla="*/ 756424 w 5372098"/>
              <a:gd name="connsiteY3697" fmla="*/ 4719914 h 6857999"/>
              <a:gd name="connsiteX3698" fmla="*/ 757422 w 5372098"/>
              <a:gd name="connsiteY3698" fmla="*/ 4719416 h 6857999"/>
              <a:gd name="connsiteX3699" fmla="*/ 759417 w 5372098"/>
              <a:gd name="connsiteY3699" fmla="*/ 4718917 h 6857999"/>
              <a:gd name="connsiteX3700" fmla="*/ 761405 w 5372098"/>
              <a:gd name="connsiteY3700" fmla="*/ 4718917 h 6857999"/>
              <a:gd name="connsiteX3701" fmla="*/ 763896 w 5372098"/>
              <a:gd name="connsiteY3701" fmla="*/ 4719416 h 6857999"/>
              <a:gd name="connsiteX3702" fmla="*/ 766390 w 5372098"/>
              <a:gd name="connsiteY3702" fmla="*/ 4720910 h 6857999"/>
              <a:gd name="connsiteX3703" fmla="*/ 769380 w 5372098"/>
              <a:gd name="connsiteY3703" fmla="*/ 4722903 h 6857999"/>
              <a:gd name="connsiteX3704" fmla="*/ 764394 w 5372098"/>
              <a:gd name="connsiteY3704" fmla="*/ 4709449 h 6857999"/>
              <a:gd name="connsiteX3705" fmla="*/ 759910 w 5372098"/>
              <a:gd name="connsiteY3705" fmla="*/ 4697987 h 6857999"/>
              <a:gd name="connsiteX3706" fmla="*/ 755427 w 5372098"/>
              <a:gd name="connsiteY3706" fmla="*/ 4688518 h 6857999"/>
              <a:gd name="connsiteX3707" fmla="*/ 750940 w 5372098"/>
              <a:gd name="connsiteY3707" fmla="*/ 4680048 h 6857999"/>
              <a:gd name="connsiteX3708" fmla="*/ 741972 w 5372098"/>
              <a:gd name="connsiteY3708" fmla="*/ 4666094 h 6857999"/>
              <a:gd name="connsiteX3709" fmla="*/ 734993 w 5372098"/>
              <a:gd name="connsiteY3709" fmla="*/ 4654633 h 6857999"/>
              <a:gd name="connsiteX3710" fmla="*/ 732502 w 5372098"/>
              <a:gd name="connsiteY3710" fmla="*/ 4649152 h 6857999"/>
              <a:gd name="connsiteX3711" fmla="*/ 730015 w 5372098"/>
              <a:gd name="connsiteY3711" fmla="*/ 4643670 h 6857999"/>
              <a:gd name="connsiteX3712" fmla="*/ 729015 w 5372098"/>
              <a:gd name="connsiteY3712" fmla="*/ 4638687 h 6857999"/>
              <a:gd name="connsiteX3713" fmla="*/ 728020 w 5372098"/>
              <a:gd name="connsiteY3713" fmla="*/ 4632707 h 6857999"/>
              <a:gd name="connsiteX3714" fmla="*/ 728020 w 5372098"/>
              <a:gd name="connsiteY3714" fmla="*/ 4626229 h 6857999"/>
              <a:gd name="connsiteX3715" fmla="*/ 729015 w 5372098"/>
              <a:gd name="connsiteY3715" fmla="*/ 4618753 h 6857999"/>
              <a:gd name="connsiteX3716" fmla="*/ 730510 w 5372098"/>
              <a:gd name="connsiteY3716" fmla="*/ 4610282 h 6857999"/>
              <a:gd name="connsiteX3717" fmla="*/ 733501 w 5372098"/>
              <a:gd name="connsiteY3717" fmla="*/ 4600316 h 6857999"/>
              <a:gd name="connsiteX3718" fmla="*/ 732003 w 5372098"/>
              <a:gd name="connsiteY3718" fmla="*/ 4595333 h 6857999"/>
              <a:gd name="connsiteX3719" fmla="*/ 730015 w 5372098"/>
              <a:gd name="connsiteY3719" fmla="*/ 4589851 h 6857999"/>
              <a:gd name="connsiteX3720" fmla="*/ 728020 w 5372098"/>
              <a:gd name="connsiteY3720" fmla="*/ 4585864 h 6857999"/>
              <a:gd name="connsiteX3721" fmla="*/ 726025 w 5372098"/>
              <a:gd name="connsiteY3721" fmla="*/ 4581878 h 6857999"/>
              <a:gd name="connsiteX3722" fmla="*/ 723535 w 5372098"/>
              <a:gd name="connsiteY3722" fmla="*/ 4578389 h 6857999"/>
              <a:gd name="connsiteX3723" fmla="*/ 721541 w 5372098"/>
              <a:gd name="connsiteY3723" fmla="*/ 4575898 h 6857999"/>
              <a:gd name="connsiteX3724" fmla="*/ 716558 w 5372098"/>
              <a:gd name="connsiteY3724" fmla="*/ 4570914 h 6857999"/>
              <a:gd name="connsiteX3725" fmla="*/ 711074 w 5372098"/>
              <a:gd name="connsiteY3725" fmla="*/ 4568423 h 6857999"/>
              <a:gd name="connsiteX3726" fmla="*/ 705597 w 5372098"/>
              <a:gd name="connsiteY3726" fmla="*/ 4565433 h 6857999"/>
              <a:gd name="connsiteX3727" fmla="*/ 694634 w 5372098"/>
              <a:gd name="connsiteY3727" fmla="*/ 4560948 h 6857999"/>
              <a:gd name="connsiteX3728" fmla="*/ 692144 w 5372098"/>
              <a:gd name="connsiteY3728" fmla="*/ 4561447 h 6857999"/>
              <a:gd name="connsiteX3729" fmla="*/ 690146 w 5372098"/>
              <a:gd name="connsiteY3729" fmla="*/ 4562941 h 6857999"/>
              <a:gd name="connsiteX3730" fmla="*/ 688654 w 5372098"/>
              <a:gd name="connsiteY3730" fmla="*/ 4565433 h 6857999"/>
              <a:gd name="connsiteX3731" fmla="*/ 687159 w 5372098"/>
              <a:gd name="connsiteY3731" fmla="*/ 4568423 h 6857999"/>
              <a:gd name="connsiteX3732" fmla="*/ 686659 w 5372098"/>
              <a:gd name="connsiteY3732" fmla="*/ 4571912 h 6857999"/>
              <a:gd name="connsiteX3733" fmla="*/ 686163 w 5372098"/>
              <a:gd name="connsiteY3733" fmla="*/ 4575898 h 6857999"/>
              <a:gd name="connsiteX3734" fmla="*/ 686659 w 5372098"/>
              <a:gd name="connsiteY3734" fmla="*/ 4584868 h 6857999"/>
              <a:gd name="connsiteX3735" fmla="*/ 687655 w 5372098"/>
              <a:gd name="connsiteY3735" fmla="*/ 4594336 h 6857999"/>
              <a:gd name="connsiteX3736" fmla="*/ 690146 w 5372098"/>
              <a:gd name="connsiteY3736" fmla="*/ 4604801 h 6857999"/>
              <a:gd name="connsiteX3737" fmla="*/ 691642 w 5372098"/>
              <a:gd name="connsiteY3737" fmla="*/ 4608788 h 6857999"/>
              <a:gd name="connsiteX3738" fmla="*/ 693635 w 5372098"/>
              <a:gd name="connsiteY3738" fmla="*/ 4613271 h 6857999"/>
              <a:gd name="connsiteX3739" fmla="*/ 695630 w 5372098"/>
              <a:gd name="connsiteY3739" fmla="*/ 4616760 h 6857999"/>
              <a:gd name="connsiteX3740" fmla="*/ 698118 w 5372098"/>
              <a:gd name="connsiteY3740" fmla="*/ 4620249 h 6857999"/>
              <a:gd name="connsiteX3741" fmla="*/ 694136 w 5372098"/>
              <a:gd name="connsiteY3741" fmla="*/ 4617259 h 6857999"/>
              <a:gd name="connsiteX3742" fmla="*/ 690146 w 5372098"/>
              <a:gd name="connsiteY3742" fmla="*/ 4614268 h 6857999"/>
              <a:gd name="connsiteX3743" fmla="*/ 687159 w 5372098"/>
              <a:gd name="connsiteY3743" fmla="*/ 4610781 h 6857999"/>
              <a:gd name="connsiteX3744" fmla="*/ 684666 w 5372098"/>
              <a:gd name="connsiteY3744" fmla="*/ 4606794 h 6857999"/>
              <a:gd name="connsiteX3745" fmla="*/ 682677 w 5372098"/>
              <a:gd name="connsiteY3745" fmla="*/ 4601811 h 6857999"/>
              <a:gd name="connsiteX3746" fmla="*/ 680682 w 5372098"/>
              <a:gd name="connsiteY3746" fmla="*/ 4596827 h 6857999"/>
              <a:gd name="connsiteX3747" fmla="*/ 679683 w 5372098"/>
              <a:gd name="connsiteY3747" fmla="*/ 4591844 h 6857999"/>
              <a:gd name="connsiteX3748" fmla="*/ 678688 w 5372098"/>
              <a:gd name="connsiteY3748" fmla="*/ 4585864 h 6857999"/>
              <a:gd name="connsiteX3749" fmla="*/ 678192 w 5372098"/>
              <a:gd name="connsiteY3749" fmla="*/ 4573406 h 6857999"/>
              <a:gd name="connsiteX3750" fmla="*/ 678192 w 5372098"/>
              <a:gd name="connsiteY3750" fmla="*/ 4560450 h 6857999"/>
              <a:gd name="connsiteX3751" fmla="*/ 679185 w 5372098"/>
              <a:gd name="connsiteY3751" fmla="*/ 4545500 h 6857999"/>
              <a:gd name="connsiteX3752" fmla="*/ 680682 w 5372098"/>
              <a:gd name="connsiteY3752" fmla="*/ 4529055 h 6857999"/>
              <a:gd name="connsiteX3753" fmla="*/ 684171 w 5372098"/>
              <a:gd name="connsiteY3753" fmla="*/ 4495667 h 6857999"/>
              <a:gd name="connsiteX3754" fmla="*/ 686163 w 5372098"/>
              <a:gd name="connsiteY3754" fmla="*/ 4477728 h 6857999"/>
              <a:gd name="connsiteX3755" fmla="*/ 687159 w 5372098"/>
              <a:gd name="connsiteY3755" fmla="*/ 4459290 h 6857999"/>
              <a:gd name="connsiteX3756" fmla="*/ 687655 w 5372098"/>
              <a:gd name="connsiteY3756" fmla="*/ 4441350 h 6857999"/>
              <a:gd name="connsiteX3757" fmla="*/ 687159 w 5372098"/>
              <a:gd name="connsiteY3757" fmla="*/ 4422912 h 6857999"/>
              <a:gd name="connsiteX3758" fmla="*/ 686659 w 5372098"/>
              <a:gd name="connsiteY3758" fmla="*/ 4413443 h 6857999"/>
              <a:gd name="connsiteX3759" fmla="*/ 685164 w 5372098"/>
              <a:gd name="connsiteY3759" fmla="*/ 4403975 h 6857999"/>
              <a:gd name="connsiteX3760" fmla="*/ 684171 w 5372098"/>
              <a:gd name="connsiteY3760" fmla="*/ 4394506 h 6857999"/>
              <a:gd name="connsiteX3761" fmla="*/ 682677 w 5372098"/>
              <a:gd name="connsiteY3761" fmla="*/ 4385537 h 6857999"/>
              <a:gd name="connsiteX3762" fmla="*/ 688654 w 5372098"/>
              <a:gd name="connsiteY3762" fmla="*/ 4389523 h 6857999"/>
              <a:gd name="connsiteX3763" fmla="*/ 694136 w 5372098"/>
              <a:gd name="connsiteY3763" fmla="*/ 4393510 h 6857999"/>
              <a:gd name="connsiteX3764" fmla="*/ 699117 w 5372098"/>
              <a:gd name="connsiteY3764" fmla="*/ 4398992 h 6857999"/>
              <a:gd name="connsiteX3765" fmla="*/ 704099 w 5372098"/>
              <a:gd name="connsiteY3765" fmla="*/ 4403975 h 6857999"/>
              <a:gd name="connsiteX3766" fmla="*/ 708086 w 5372098"/>
              <a:gd name="connsiteY3766" fmla="*/ 4409457 h 6857999"/>
              <a:gd name="connsiteX3767" fmla="*/ 712573 w 5372098"/>
              <a:gd name="connsiteY3767" fmla="*/ 4415936 h 6857999"/>
              <a:gd name="connsiteX3768" fmla="*/ 715563 w 5372098"/>
              <a:gd name="connsiteY3768" fmla="*/ 4422912 h 6857999"/>
              <a:gd name="connsiteX3769" fmla="*/ 718553 w 5372098"/>
              <a:gd name="connsiteY3769" fmla="*/ 4429888 h 6857999"/>
              <a:gd name="connsiteX3770" fmla="*/ 721541 w 5372098"/>
              <a:gd name="connsiteY3770" fmla="*/ 4436864 h 6857999"/>
              <a:gd name="connsiteX3771" fmla="*/ 723535 w 5372098"/>
              <a:gd name="connsiteY3771" fmla="*/ 4445336 h 6857999"/>
              <a:gd name="connsiteX3772" fmla="*/ 728519 w 5372098"/>
              <a:gd name="connsiteY3772" fmla="*/ 4461781 h 6857999"/>
              <a:gd name="connsiteX3773" fmla="*/ 732502 w 5372098"/>
              <a:gd name="connsiteY3773" fmla="*/ 4478724 h 6857999"/>
              <a:gd name="connsiteX3774" fmla="*/ 735991 w 5372098"/>
              <a:gd name="connsiteY3774" fmla="*/ 4497162 h 6857999"/>
              <a:gd name="connsiteX3775" fmla="*/ 739479 w 5372098"/>
              <a:gd name="connsiteY3775" fmla="*/ 4516099 h 6857999"/>
              <a:gd name="connsiteX3776" fmla="*/ 743465 w 5372098"/>
              <a:gd name="connsiteY3776" fmla="*/ 4535035 h 6857999"/>
              <a:gd name="connsiteX3777" fmla="*/ 747950 w 5372098"/>
              <a:gd name="connsiteY3777" fmla="*/ 4554469 h 6857999"/>
              <a:gd name="connsiteX3778" fmla="*/ 753434 w 5372098"/>
              <a:gd name="connsiteY3778" fmla="*/ 4573406 h 6857999"/>
              <a:gd name="connsiteX3779" fmla="*/ 756920 w 5372098"/>
              <a:gd name="connsiteY3779" fmla="*/ 4582375 h 6857999"/>
              <a:gd name="connsiteX3780" fmla="*/ 760909 w 5372098"/>
              <a:gd name="connsiteY3780" fmla="*/ 4592343 h 6857999"/>
              <a:gd name="connsiteX3781" fmla="*/ 764893 w 5372098"/>
              <a:gd name="connsiteY3781" fmla="*/ 4601312 h 6857999"/>
              <a:gd name="connsiteX3782" fmla="*/ 769380 w 5372098"/>
              <a:gd name="connsiteY3782" fmla="*/ 4610282 h 6857999"/>
              <a:gd name="connsiteX3783" fmla="*/ 774861 w 5372098"/>
              <a:gd name="connsiteY3783" fmla="*/ 4619253 h 6857999"/>
              <a:gd name="connsiteX3784" fmla="*/ 779843 w 5372098"/>
              <a:gd name="connsiteY3784" fmla="*/ 4627723 h 6857999"/>
              <a:gd name="connsiteX3785" fmla="*/ 786320 w 5372098"/>
              <a:gd name="connsiteY3785" fmla="*/ 4635697 h 6857999"/>
              <a:gd name="connsiteX3786" fmla="*/ 793294 w 5372098"/>
              <a:gd name="connsiteY3786" fmla="*/ 4643670 h 6857999"/>
              <a:gd name="connsiteX3787" fmla="*/ 791305 w 5372098"/>
              <a:gd name="connsiteY3787" fmla="*/ 4650149 h 6857999"/>
              <a:gd name="connsiteX3788" fmla="*/ 790804 w 5372098"/>
              <a:gd name="connsiteY3788" fmla="*/ 4655629 h 6857999"/>
              <a:gd name="connsiteX3789" fmla="*/ 790306 w 5372098"/>
              <a:gd name="connsiteY3789" fmla="*/ 4661610 h 6857999"/>
              <a:gd name="connsiteX3790" fmla="*/ 789809 w 5372098"/>
              <a:gd name="connsiteY3790" fmla="*/ 4666593 h 6857999"/>
              <a:gd name="connsiteX3791" fmla="*/ 790306 w 5372098"/>
              <a:gd name="connsiteY3791" fmla="*/ 4671077 h 6857999"/>
              <a:gd name="connsiteX3792" fmla="*/ 790804 w 5372098"/>
              <a:gd name="connsiteY3792" fmla="*/ 4676062 h 6857999"/>
              <a:gd name="connsiteX3793" fmla="*/ 791305 w 5372098"/>
              <a:gd name="connsiteY3793" fmla="*/ 4680048 h 6857999"/>
              <a:gd name="connsiteX3794" fmla="*/ 792299 w 5372098"/>
              <a:gd name="connsiteY3794" fmla="*/ 4684035 h 6857999"/>
              <a:gd name="connsiteX3795" fmla="*/ 795787 w 5372098"/>
              <a:gd name="connsiteY3795" fmla="*/ 4691011 h 6857999"/>
              <a:gd name="connsiteX3796" fmla="*/ 799772 w 5372098"/>
              <a:gd name="connsiteY3796" fmla="*/ 4697489 h 6857999"/>
              <a:gd name="connsiteX3797" fmla="*/ 805257 w 5372098"/>
              <a:gd name="connsiteY3797" fmla="*/ 4703469 h 6857999"/>
              <a:gd name="connsiteX3798" fmla="*/ 810242 w 5372098"/>
              <a:gd name="connsiteY3798" fmla="*/ 4709449 h 6857999"/>
              <a:gd name="connsiteX3799" fmla="*/ 821199 w 5372098"/>
              <a:gd name="connsiteY3799" fmla="*/ 4720910 h 6857999"/>
              <a:gd name="connsiteX3800" fmla="*/ 826182 w 5372098"/>
              <a:gd name="connsiteY3800" fmla="*/ 4727389 h 6857999"/>
              <a:gd name="connsiteX3801" fmla="*/ 830667 w 5372098"/>
              <a:gd name="connsiteY3801" fmla="*/ 4734864 h 6857999"/>
              <a:gd name="connsiteX3802" fmla="*/ 835650 w 5372098"/>
              <a:gd name="connsiteY3802" fmla="*/ 4742837 h 6857999"/>
              <a:gd name="connsiteX3803" fmla="*/ 837147 w 5372098"/>
              <a:gd name="connsiteY3803" fmla="*/ 4746823 h 6857999"/>
              <a:gd name="connsiteX3804" fmla="*/ 838141 w 5372098"/>
              <a:gd name="connsiteY3804" fmla="*/ 4751309 h 6857999"/>
              <a:gd name="connsiteX3805" fmla="*/ 839637 w 5372098"/>
              <a:gd name="connsiteY3805" fmla="*/ 4756789 h 6857999"/>
              <a:gd name="connsiteX3806" fmla="*/ 840632 w 5372098"/>
              <a:gd name="connsiteY3806" fmla="*/ 4761772 h 6857999"/>
              <a:gd name="connsiteX3807" fmla="*/ 841133 w 5372098"/>
              <a:gd name="connsiteY3807" fmla="*/ 4767254 h 6857999"/>
              <a:gd name="connsiteX3808" fmla="*/ 841133 w 5372098"/>
              <a:gd name="connsiteY3808" fmla="*/ 4773234 h 6857999"/>
              <a:gd name="connsiteX3809" fmla="*/ 837644 w 5372098"/>
              <a:gd name="connsiteY3809" fmla="*/ 4773234 h 6857999"/>
              <a:gd name="connsiteX3810" fmla="*/ 833658 w 5372098"/>
              <a:gd name="connsiteY3810" fmla="*/ 4772237 h 6857999"/>
              <a:gd name="connsiteX3811" fmla="*/ 830171 w 5372098"/>
              <a:gd name="connsiteY3811" fmla="*/ 4770244 h 6857999"/>
              <a:gd name="connsiteX3812" fmla="*/ 826682 w 5372098"/>
              <a:gd name="connsiteY3812" fmla="*/ 4768251 h 6857999"/>
              <a:gd name="connsiteX3813" fmla="*/ 824192 w 5372098"/>
              <a:gd name="connsiteY3813" fmla="*/ 4764764 h 6857999"/>
              <a:gd name="connsiteX3814" fmla="*/ 820703 w 5372098"/>
              <a:gd name="connsiteY3814" fmla="*/ 4761275 h 6857999"/>
              <a:gd name="connsiteX3815" fmla="*/ 814723 w 5372098"/>
              <a:gd name="connsiteY3815" fmla="*/ 4752803 h 6857999"/>
              <a:gd name="connsiteX3816" fmla="*/ 809242 w 5372098"/>
              <a:gd name="connsiteY3816" fmla="*/ 4742837 h 6857999"/>
              <a:gd name="connsiteX3817" fmla="*/ 803262 w 5372098"/>
              <a:gd name="connsiteY3817" fmla="*/ 4732372 h 6857999"/>
              <a:gd name="connsiteX3818" fmla="*/ 797780 w 5372098"/>
              <a:gd name="connsiteY3818" fmla="*/ 4722406 h 6857999"/>
              <a:gd name="connsiteX3819" fmla="*/ 791801 w 5372098"/>
              <a:gd name="connsiteY3819" fmla="*/ 4712937 h 6857999"/>
              <a:gd name="connsiteX3820" fmla="*/ 790804 w 5372098"/>
              <a:gd name="connsiteY3820" fmla="*/ 4717920 h 6857999"/>
              <a:gd name="connsiteX3821" fmla="*/ 789809 w 5372098"/>
              <a:gd name="connsiteY3821" fmla="*/ 4722903 h 6857999"/>
              <a:gd name="connsiteX3822" fmla="*/ 789310 w 5372098"/>
              <a:gd name="connsiteY3822" fmla="*/ 4727389 h 6857999"/>
              <a:gd name="connsiteX3823" fmla="*/ 788313 w 5372098"/>
              <a:gd name="connsiteY3823" fmla="*/ 4732372 h 6857999"/>
              <a:gd name="connsiteX3824" fmla="*/ 789310 w 5372098"/>
              <a:gd name="connsiteY3824" fmla="*/ 4742338 h 6857999"/>
              <a:gd name="connsiteX3825" fmla="*/ 790804 w 5372098"/>
              <a:gd name="connsiteY3825" fmla="*/ 4751806 h 6857999"/>
              <a:gd name="connsiteX3826" fmla="*/ 793294 w 5372098"/>
              <a:gd name="connsiteY3826" fmla="*/ 4762271 h 6857999"/>
              <a:gd name="connsiteX3827" fmla="*/ 796286 w 5372098"/>
              <a:gd name="connsiteY3827" fmla="*/ 4772237 h 6857999"/>
              <a:gd name="connsiteX3828" fmla="*/ 800769 w 5372098"/>
              <a:gd name="connsiteY3828" fmla="*/ 4782205 h 6857999"/>
              <a:gd name="connsiteX3829" fmla="*/ 805753 w 5372098"/>
              <a:gd name="connsiteY3829" fmla="*/ 4792670 h 6857999"/>
              <a:gd name="connsiteX3830" fmla="*/ 815223 w 5372098"/>
              <a:gd name="connsiteY3830" fmla="*/ 4814098 h 6857999"/>
              <a:gd name="connsiteX3831" fmla="*/ 825684 w 5372098"/>
              <a:gd name="connsiteY3831" fmla="*/ 4836023 h 6857999"/>
              <a:gd name="connsiteX3832" fmla="*/ 830171 w 5372098"/>
              <a:gd name="connsiteY3832" fmla="*/ 4847484 h 6857999"/>
              <a:gd name="connsiteX3833" fmla="*/ 834157 w 5372098"/>
              <a:gd name="connsiteY3833" fmla="*/ 4859445 h 6857999"/>
              <a:gd name="connsiteX3834" fmla="*/ 837644 w 5372098"/>
              <a:gd name="connsiteY3834" fmla="*/ 4871903 h 6857999"/>
              <a:gd name="connsiteX3835" fmla="*/ 840632 w 5372098"/>
              <a:gd name="connsiteY3835" fmla="*/ 4884362 h 6857999"/>
              <a:gd name="connsiteX3836" fmla="*/ 844620 w 5372098"/>
              <a:gd name="connsiteY3836" fmla="*/ 4863929 h 6857999"/>
              <a:gd name="connsiteX3837" fmla="*/ 848112 w 5372098"/>
              <a:gd name="connsiteY3837" fmla="*/ 4842501 h 6857999"/>
              <a:gd name="connsiteX3838" fmla="*/ 851099 w 5372098"/>
              <a:gd name="connsiteY3838" fmla="*/ 4821571 h 6857999"/>
              <a:gd name="connsiteX3839" fmla="*/ 853589 w 5372098"/>
              <a:gd name="connsiteY3839" fmla="*/ 4799646 h 6857999"/>
              <a:gd name="connsiteX3840" fmla="*/ 858577 w 5372098"/>
              <a:gd name="connsiteY3840" fmla="*/ 4754796 h 6857999"/>
              <a:gd name="connsiteX3841" fmla="*/ 861065 w 5372098"/>
              <a:gd name="connsiteY3841" fmla="*/ 4709449 h 6857999"/>
              <a:gd name="connsiteX3842" fmla="*/ 860069 w 5372098"/>
              <a:gd name="connsiteY3842" fmla="*/ 4703469 h 6857999"/>
              <a:gd name="connsiteX3843" fmla="*/ 857579 w 5372098"/>
              <a:gd name="connsiteY3843" fmla="*/ 4697987 h 6857999"/>
              <a:gd name="connsiteX3844" fmla="*/ 856084 w 5372098"/>
              <a:gd name="connsiteY3844" fmla="*/ 4693503 h 6857999"/>
              <a:gd name="connsiteX3845" fmla="*/ 853091 w 5372098"/>
              <a:gd name="connsiteY3845" fmla="*/ 4691011 h 6857999"/>
              <a:gd name="connsiteX3846" fmla="*/ 851099 w 5372098"/>
              <a:gd name="connsiteY3846" fmla="*/ 4688518 h 6857999"/>
              <a:gd name="connsiteX3847" fmla="*/ 848608 w 5372098"/>
              <a:gd name="connsiteY3847" fmla="*/ 4686028 h 6857999"/>
              <a:gd name="connsiteX3848" fmla="*/ 843128 w 5372098"/>
              <a:gd name="connsiteY3848" fmla="*/ 4684035 h 6857999"/>
              <a:gd name="connsiteX3849" fmla="*/ 837644 w 5372098"/>
              <a:gd name="connsiteY3849" fmla="*/ 4681045 h 6857999"/>
              <a:gd name="connsiteX3850" fmla="*/ 834655 w 5372098"/>
              <a:gd name="connsiteY3850" fmla="*/ 4679549 h 6857999"/>
              <a:gd name="connsiteX3851" fmla="*/ 832661 w 5372098"/>
              <a:gd name="connsiteY3851" fmla="*/ 4676559 h 6857999"/>
              <a:gd name="connsiteX3852" fmla="*/ 830171 w 5372098"/>
              <a:gd name="connsiteY3852" fmla="*/ 4673570 h 6857999"/>
              <a:gd name="connsiteX3853" fmla="*/ 828175 w 5372098"/>
              <a:gd name="connsiteY3853" fmla="*/ 4669583 h 6857999"/>
              <a:gd name="connsiteX3854" fmla="*/ 826182 w 5372098"/>
              <a:gd name="connsiteY3854" fmla="*/ 4664101 h 6857999"/>
              <a:gd name="connsiteX3855" fmla="*/ 824687 w 5372098"/>
              <a:gd name="connsiteY3855" fmla="*/ 4657622 h 6857999"/>
              <a:gd name="connsiteX3856" fmla="*/ 847610 w 5372098"/>
              <a:gd name="connsiteY3856" fmla="*/ 4647656 h 6857999"/>
              <a:gd name="connsiteX3857" fmla="*/ 845121 w 5372098"/>
              <a:gd name="connsiteY3857" fmla="*/ 4639185 h 6857999"/>
              <a:gd name="connsiteX3858" fmla="*/ 842131 w 5372098"/>
              <a:gd name="connsiteY3858" fmla="*/ 4631711 h 6857999"/>
              <a:gd name="connsiteX3859" fmla="*/ 839637 w 5372098"/>
              <a:gd name="connsiteY3859" fmla="*/ 4626229 h 6857999"/>
              <a:gd name="connsiteX3860" fmla="*/ 836152 w 5372098"/>
              <a:gd name="connsiteY3860" fmla="*/ 4620747 h 6857999"/>
              <a:gd name="connsiteX3861" fmla="*/ 832661 w 5372098"/>
              <a:gd name="connsiteY3861" fmla="*/ 4616760 h 6857999"/>
              <a:gd name="connsiteX3862" fmla="*/ 829172 w 5372098"/>
              <a:gd name="connsiteY3862" fmla="*/ 4613271 h 6857999"/>
              <a:gd name="connsiteX3863" fmla="*/ 821699 w 5372098"/>
              <a:gd name="connsiteY3863" fmla="*/ 4607292 h 6857999"/>
              <a:gd name="connsiteX3864" fmla="*/ 818213 w 5372098"/>
              <a:gd name="connsiteY3864" fmla="*/ 4603805 h 6857999"/>
              <a:gd name="connsiteX3865" fmla="*/ 814723 w 5372098"/>
              <a:gd name="connsiteY3865" fmla="*/ 4600316 h 6857999"/>
              <a:gd name="connsiteX3866" fmla="*/ 811237 w 5372098"/>
              <a:gd name="connsiteY3866" fmla="*/ 4596329 h 6857999"/>
              <a:gd name="connsiteX3867" fmla="*/ 807747 w 5372098"/>
              <a:gd name="connsiteY3867" fmla="*/ 4591346 h 6857999"/>
              <a:gd name="connsiteX3868" fmla="*/ 805257 w 5372098"/>
              <a:gd name="connsiteY3868" fmla="*/ 4585365 h 6857999"/>
              <a:gd name="connsiteX3869" fmla="*/ 802763 w 5372098"/>
              <a:gd name="connsiteY3869" fmla="*/ 4578389 h 6857999"/>
              <a:gd name="connsiteX3870" fmla="*/ 800769 w 5372098"/>
              <a:gd name="connsiteY3870" fmla="*/ 4569917 h 6857999"/>
              <a:gd name="connsiteX3871" fmla="*/ 798281 w 5372098"/>
              <a:gd name="connsiteY3871" fmla="*/ 4559454 h 6857999"/>
              <a:gd name="connsiteX3872" fmla="*/ 803758 w 5372098"/>
              <a:gd name="connsiteY3872" fmla="*/ 4566430 h 6857999"/>
              <a:gd name="connsiteX3873" fmla="*/ 809242 w 5372098"/>
              <a:gd name="connsiteY3873" fmla="*/ 4570914 h 6857999"/>
              <a:gd name="connsiteX3874" fmla="*/ 812732 w 5372098"/>
              <a:gd name="connsiteY3874" fmla="*/ 4573905 h 6857999"/>
              <a:gd name="connsiteX3875" fmla="*/ 816218 w 5372098"/>
              <a:gd name="connsiteY3875" fmla="*/ 4574902 h 6857999"/>
              <a:gd name="connsiteX3876" fmla="*/ 817713 w 5372098"/>
              <a:gd name="connsiteY3876" fmla="*/ 4574902 h 6857999"/>
              <a:gd name="connsiteX3877" fmla="*/ 818709 w 5372098"/>
              <a:gd name="connsiteY3877" fmla="*/ 4574902 h 6857999"/>
              <a:gd name="connsiteX3878" fmla="*/ 821199 w 5372098"/>
              <a:gd name="connsiteY3878" fmla="*/ 4573406 h 6857999"/>
              <a:gd name="connsiteX3879" fmla="*/ 823194 w 5372098"/>
              <a:gd name="connsiteY3879" fmla="*/ 4570416 h 6857999"/>
              <a:gd name="connsiteX3880" fmla="*/ 825189 w 5372098"/>
              <a:gd name="connsiteY3880" fmla="*/ 4566927 h 6857999"/>
              <a:gd name="connsiteX3881" fmla="*/ 829172 w 5372098"/>
              <a:gd name="connsiteY3881" fmla="*/ 4558954 h 6857999"/>
              <a:gd name="connsiteX3882" fmla="*/ 832165 w 5372098"/>
              <a:gd name="connsiteY3882" fmla="*/ 4554469 h 6857999"/>
              <a:gd name="connsiteX3883" fmla="*/ 834157 w 5372098"/>
              <a:gd name="connsiteY3883" fmla="*/ 4549985 h 6857999"/>
              <a:gd name="connsiteX3884" fmla="*/ 837644 w 5372098"/>
              <a:gd name="connsiteY3884" fmla="*/ 4545999 h 6857999"/>
              <a:gd name="connsiteX3885" fmla="*/ 841632 w 5372098"/>
              <a:gd name="connsiteY3885" fmla="*/ 4542510 h 6857999"/>
              <a:gd name="connsiteX3886" fmla="*/ 846118 w 5372098"/>
              <a:gd name="connsiteY3886" fmla="*/ 4539520 h 6857999"/>
              <a:gd name="connsiteX3887" fmla="*/ 849107 w 5372098"/>
              <a:gd name="connsiteY3887" fmla="*/ 4538523 h 6857999"/>
              <a:gd name="connsiteX3888" fmla="*/ 852097 w 5372098"/>
              <a:gd name="connsiteY3888" fmla="*/ 4537527 h 6857999"/>
              <a:gd name="connsiteX3889" fmla="*/ 848608 w 5372098"/>
              <a:gd name="connsiteY3889" fmla="*/ 4526065 h 6857999"/>
              <a:gd name="connsiteX3890" fmla="*/ 845615 w 5372098"/>
              <a:gd name="connsiteY3890" fmla="*/ 4516597 h 6857999"/>
              <a:gd name="connsiteX3891" fmla="*/ 842131 w 5372098"/>
              <a:gd name="connsiteY3891" fmla="*/ 4509621 h 6857999"/>
              <a:gd name="connsiteX3892" fmla="*/ 839637 w 5372098"/>
              <a:gd name="connsiteY3892" fmla="*/ 4504638 h 6857999"/>
              <a:gd name="connsiteX3893" fmla="*/ 836651 w 5372098"/>
              <a:gd name="connsiteY3893" fmla="*/ 4501648 h 6857999"/>
              <a:gd name="connsiteX3894" fmla="*/ 833658 w 5372098"/>
              <a:gd name="connsiteY3894" fmla="*/ 4500651 h 6857999"/>
              <a:gd name="connsiteX3895" fmla="*/ 830667 w 5372098"/>
              <a:gd name="connsiteY3895" fmla="*/ 4500651 h 6857999"/>
              <a:gd name="connsiteX3896" fmla="*/ 828175 w 5372098"/>
              <a:gd name="connsiteY3896" fmla="*/ 4501149 h 6857999"/>
              <a:gd name="connsiteX3897" fmla="*/ 821699 w 5372098"/>
              <a:gd name="connsiteY3897" fmla="*/ 4504138 h 6857999"/>
              <a:gd name="connsiteX3898" fmla="*/ 818213 w 5372098"/>
              <a:gd name="connsiteY3898" fmla="*/ 4505634 h 6857999"/>
              <a:gd name="connsiteX3899" fmla="*/ 814723 w 5372098"/>
              <a:gd name="connsiteY3899" fmla="*/ 4507627 h 6857999"/>
              <a:gd name="connsiteX3900" fmla="*/ 810734 w 5372098"/>
              <a:gd name="connsiteY3900" fmla="*/ 4508624 h 6857999"/>
              <a:gd name="connsiteX3901" fmla="*/ 806748 w 5372098"/>
              <a:gd name="connsiteY3901" fmla="*/ 4508624 h 6857999"/>
              <a:gd name="connsiteX3902" fmla="*/ 802763 w 5372098"/>
              <a:gd name="connsiteY3902" fmla="*/ 4507627 h 6857999"/>
              <a:gd name="connsiteX3903" fmla="*/ 798281 w 5372098"/>
              <a:gd name="connsiteY3903" fmla="*/ 4505135 h 6857999"/>
              <a:gd name="connsiteX3904" fmla="*/ 791801 w 5372098"/>
              <a:gd name="connsiteY3904" fmla="*/ 4488690 h 6857999"/>
              <a:gd name="connsiteX3905" fmla="*/ 786320 w 5372098"/>
              <a:gd name="connsiteY3905" fmla="*/ 4472745 h 6857999"/>
              <a:gd name="connsiteX3906" fmla="*/ 781835 w 5372098"/>
              <a:gd name="connsiteY3906" fmla="*/ 4456798 h 6857999"/>
              <a:gd name="connsiteX3907" fmla="*/ 777848 w 5372098"/>
              <a:gd name="connsiteY3907" fmla="*/ 4441849 h 6857999"/>
              <a:gd name="connsiteX3908" fmla="*/ 773366 w 5372098"/>
              <a:gd name="connsiteY3908" fmla="*/ 4426401 h 6857999"/>
              <a:gd name="connsiteX3909" fmla="*/ 770875 w 5372098"/>
              <a:gd name="connsiteY3909" fmla="*/ 4411450 h 6857999"/>
              <a:gd name="connsiteX3910" fmla="*/ 764893 w 5372098"/>
              <a:gd name="connsiteY3910" fmla="*/ 4382050 h 6857999"/>
              <a:gd name="connsiteX3911" fmla="*/ 755921 w 5372098"/>
              <a:gd name="connsiteY3911" fmla="*/ 4325241 h 6857999"/>
              <a:gd name="connsiteX3912" fmla="*/ 749944 w 5372098"/>
              <a:gd name="connsiteY3912" fmla="*/ 4296835 h 6857999"/>
              <a:gd name="connsiteX3913" fmla="*/ 746455 w 5372098"/>
              <a:gd name="connsiteY3913" fmla="*/ 4282384 h 6857999"/>
              <a:gd name="connsiteX3914" fmla="*/ 743465 w 5372098"/>
              <a:gd name="connsiteY3914" fmla="*/ 4267435 h 6857999"/>
              <a:gd name="connsiteX3915" fmla="*/ 741473 w 5372098"/>
              <a:gd name="connsiteY3915" fmla="*/ 4264942 h 6857999"/>
              <a:gd name="connsiteX3916" fmla="*/ 739978 w 5372098"/>
              <a:gd name="connsiteY3916" fmla="*/ 4262949 h 6857999"/>
              <a:gd name="connsiteX3917" fmla="*/ 737982 w 5372098"/>
              <a:gd name="connsiteY3917" fmla="*/ 4261454 h 6857999"/>
              <a:gd name="connsiteX3918" fmla="*/ 736491 w 5372098"/>
              <a:gd name="connsiteY3918" fmla="*/ 4259959 h 6857999"/>
              <a:gd name="connsiteX3919" fmla="*/ 733998 w 5372098"/>
              <a:gd name="connsiteY3919" fmla="*/ 4259460 h 6857999"/>
              <a:gd name="connsiteX3920" fmla="*/ 732502 w 5372098"/>
              <a:gd name="connsiteY3920" fmla="*/ 4259460 h 6857999"/>
              <a:gd name="connsiteX3921" fmla="*/ 728020 w 5372098"/>
              <a:gd name="connsiteY3921" fmla="*/ 4259959 h 6857999"/>
              <a:gd name="connsiteX3922" fmla="*/ 722539 w 5372098"/>
              <a:gd name="connsiteY3922" fmla="*/ 4261454 h 6857999"/>
              <a:gd name="connsiteX3923" fmla="*/ 718050 w 5372098"/>
              <a:gd name="connsiteY3923" fmla="*/ 4262949 h 6857999"/>
              <a:gd name="connsiteX3924" fmla="*/ 713069 w 5372098"/>
              <a:gd name="connsiteY3924" fmla="*/ 4264942 h 6857999"/>
              <a:gd name="connsiteX3925" fmla="*/ 708086 w 5372098"/>
              <a:gd name="connsiteY3925" fmla="*/ 4265939 h 6857999"/>
              <a:gd name="connsiteX3926" fmla="*/ 717056 w 5372098"/>
              <a:gd name="connsiteY3926" fmla="*/ 4278896 h 6857999"/>
              <a:gd name="connsiteX3927" fmla="*/ 725526 w 5372098"/>
              <a:gd name="connsiteY3927" fmla="*/ 4293348 h 6857999"/>
              <a:gd name="connsiteX3928" fmla="*/ 733501 w 5372098"/>
              <a:gd name="connsiteY3928" fmla="*/ 4309792 h 6857999"/>
              <a:gd name="connsiteX3929" fmla="*/ 736988 w 5372098"/>
              <a:gd name="connsiteY3929" fmla="*/ 4317765 h 6857999"/>
              <a:gd name="connsiteX3930" fmla="*/ 740476 w 5372098"/>
              <a:gd name="connsiteY3930" fmla="*/ 4326735 h 6857999"/>
              <a:gd name="connsiteX3931" fmla="*/ 743465 w 5372098"/>
              <a:gd name="connsiteY3931" fmla="*/ 4335206 h 6857999"/>
              <a:gd name="connsiteX3932" fmla="*/ 745459 w 5372098"/>
              <a:gd name="connsiteY3932" fmla="*/ 4343179 h 6857999"/>
              <a:gd name="connsiteX3933" fmla="*/ 747452 w 5372098"/>
              <a:gd name="connsiteY3933" fmla="*/ 4351651 h 6857999"/>
              <a:gd name="connsiteX3934" fmla="*/ 748451 w 5372098"/>
              <a:gd name="connsiteY3934" fmla="*/ 4359624 h 6857999"/>
              <a:gd name="connsiteX3935" fmla="*/ 748451 w 5372098"/>
              <a:gd name="connsiteY3935" fmla="*/ 4367598 h 6857999"/>
              <a:gd name="connsiteX3936" fmla="*/ 747950 w 5372098"/>
              <a:gd name="connsiteY3936" fmla="*/ 4376069 h 6857999"/>
              <a:gd name="connsiteX3937" fmla="*/ 746455 w 5372098"/>
              <a:gd name="connsiteY3937" fmla="*/ 4383046 h 6857999"/>
              <a:gd name="connsiteX3938" fmla="*/ 744463 w 5372098"/>
              <a:gd name="connsiteY3938" fmla="*/ 4390023 h 6857999"/>
              <a:gd name="connsiteX3939" fmla="*/ 744463 w 5372098"/>
              <a:gd name="connsiteY3939" fmla="*/ 4388527 h 6857999"/>
              <a:gd name="connsiteX3940" fmla="*/ 743964 w 5372098"/>
              <a:gd name="connsiteY3940" fmla="*/ 4385537 h 6857999"/>
              <a:gd name="connsiteX3941" fmla="*/ 741972 w 5372098"/>
              <a:gd name="connsiteY3941" fmla="*/ 4380057 h 6857999"/>
              <a:gd name="connsiteX3942" fmla="*/ 739978 w 5372098"/>
              <a:gd name="connsiteY3942" fmla="*/ 4371585 h 6857999"/>
              <a:gd name="connsiteX3943" fmla="*/ 735991 w 5372098"/>
              <a:gd name="connsiteY3943" fmla="*/ 4362614 h 6857999"/>
              <a:gd name="connsiteX3944" fmla="*/ 731010 w 5372098"/>
              <a:gd name="connsiteY3944" fmla="*/ 4353147 h 6857999"/>
              <a:gd name="connsiteX3945" fmla="*/ 725526 w 5372098"/>
              <a:gd name="connsiteY3945" fmla="*/ 4343179 h 6857999"/>
              <a:gd name="connsiteX3946" fmla="*/ 719548 w 5372098"/>
              <a:gd name="connsiteY3946" fmla="*/ 4333711 h 6857999"/>
              <a:gd name="connsiteX3947" fmla="*/ 714068 w 5372098"/>
              <a:gd name="connsiteY3947" fmla="*/ 4324244 h 6857999"/>
              <a:gd name="connsiteX3948" fmla="*/ 707588 w 5372098"/>
              <a:gd name="connsiteY3948" fmla="*/ 4316270 h 6857999"/>
              <a:gd name="connsiteX3949" fmla="*/ 702107 w 5372098"/>
              <a:gd name="connsiteY3949" fmla="*/ 4309792 h 6857999"/>
              <a:gd name="connsiteX3950" fmla="*/ 699117 w 5372098"/>
              <a:gd name="connsiteY3950" fmla="*/ 4307799 h 6857999"/>
              <a:gd name="connsiteX3951" fmla="*/ 696629 w 5372098"/>
              <a:gd name="connsiteY3951" fmla="*/ 4305307 h 6857999"/>
              <a:gd name="connsiteX3952" fmla="*/ 694634 w 5372098"/>
              <a:gd name="connsiteY3952" fmla="*/ 4304310 h 6857999"/>
              <a:gd name="connsiteX3953" fmla="*/ 692144 w 5372098"/>
              <a:gd name="connsiteY3953" fmla="*/ 4303811 h 6857999"/>
              <a:gd name="connsiteX3954" fmla="*/ 690146 w 5372098"/>
              <a:gd name="connsiteY3954" fmla="*/ 4303811 h 6857999"/>
              <a:gd name="connsiteX3955" fmla="*/ 688158 w 5372098"/>
              <a:gd name="connsiteY3955" fmla="*/ 4304808 h 6857999"/>
              <a:gd name="connsiteX3956" fmla="*/ 686659 w 5372098"/>
              <a:gd name="connsiteY3956" fmla="*/ 4306803 h 6857999"/>
              <a:gd name="connsiteX3957" fmla="*/ 684666 w 5372098"/>
              <a:gd name="connsiteY3957" fmla="*/ 4309293 h 6857999"/>
              <a:gd name="connsiteX3958" fmla="*/ 684171 w 5372098"/>
              <a:gd name="connsiteY3958" fmla="*/ 4312782 h 6857999"/>
              <a:gd name="connsiteX3959" fmla="*/ 683173 w 5372098"/>
              <a:gd name="connsiteY3959" fmla="*/ 4317266 h 6857999"/>
              <a:gd name="connsiteX3960" fmla="*/ 683173 w 5372098"/>
              <a:gd name="connsiteY3960" fmla="*/ 4323745 h 6857999"/>
              <a:gd name="connsiteX3961" fmla="*/ 683173 w 5372098"/>
              <a:gd name="connsiteY3961" fmla="*/ 4330721 h 6857999"/>
              <a:gd name="connsiteX3962" fmla="*/ 669718 w 5372098"/>
              <a:gd name="connsiteY3962" fmla="*/ 4306803 h 6857999"/>
              <a:gd name="connsiteX3963" fmla="*/ 664236 w 5372098"/>
              <a:gd name="connsiteY3963" fmla="*/ 4296835 h 6857999"/>
              <a:gd name="connsiteX3964" fmla="*/ 657759 w 5372098"/>
              <a:gd name="connsiteY3964" fmla="*/ 4287866 h 6857999"/>
              <a:gd name="connsiteX3965" fmla="*/ 651280 w 5372098"/>
              <a:gd name="connsiteY3965" fmla="*/ 4278896 h 6857999"/>
              <a:gd name="connsiteX3966" fmla="*/ 642309 w 5372098"/>
              <a:gd name="connsiteY3966" fmla="*/ 4268929 h 6857999"/>
              <a:gd name="connsiteX3967" fmla="*/ 630854 w 5372098"/>
              <a:gd name="connsiteY3967" fmla="*/ 4256970 h 6857999"/>
              <a:gd name="connsiteX3968" fmla="*/ 616902 w 5372098"/>
              <a:gd name="connsiteY3968" fmla="*/ 4242518 h 6857999"/>
              <a:gd name="connsiteX3969" fmla="*/ 618893 w 5372098"/>
              <a:gd name="connsiteY3969" fmla="*/ 4241522 h 6857999"/>
              <a:gd name="connsiteX3970" fmla="*/ 621381 w 5372098"/>
              <a:gd name="connsiteY3970" fmla="*/ 4241522 h 6857999"/>
              <a:gd name="connsiteX3971" fmla="*/ 623376 w 5372098"/>
              <a:gd name="connsiteY3971" fmla="*/ 4240525 h 6857999"/>
              <a:gd name="connsiteX3972" fmla="*/ 625866 w 5372098"/>
              <a:gd name="connsiteY3972" fmla="*/ 4241522 h 6857999"/>
              <a:gd name="connsiteX3973" fmla="*/ 629852 w 5372098"/>
              <a:gd name="connsiteY3973" fmla="*/ 4242518 h 6857999"/>
              <a:gd name="connsiteX3974" fmla="*/ 633841 w 5372098"/>
              <a:gd name="connsiteY3974" fmla="*/ 4244012 h 6857999"/>
              <a:gd name="connsiteX3975" fmla="*/ 637827 w 5372098"/>
              <a:gd name="connsiteY3975" fmla="*/ 4246005 h 6857999"/>
              <a:gd name="connsiteX3976" fmla="*/ 641812 w 5372098"/>
              <a:gd name="connsiteY3976" fmla="*/ 4246505 h 6857999"/>
              <a:gd name="connsiteX3977" fmla="*/ 644304 w 5372098"/>
              <a:gd name="connsiteY3977" fmla="*/ 4247002 h 6857999"/>
              <a:gd name="connsiteX3978" fmla="*/ 646297 w 5372098"/>
              <a:gd name="connsiteY3978" fmla="*/ 4246505 h 6857999"/>
              <a:gd name="connsiteX3979" fmla="*/ 648788 w 5372098"/>
              <a:gd name="connsiteY3979" fmla="*/ 4246005 h 6857999"/>
              <a:gd name="connsiteX3980" fmla="*/ 651280 w 5372098"/>
              <a:gd name="connsiteY3980" fmla="*/ 4244511 h 6857999"/>
              <a:gd name="connsiteX3981" fmla="*/ 649788 w 5372098"/>
              <a:gd name="connsiteY3981" fmla="*/ 4237036 h 6857999"/>
              <a:gd name="connsiteX3982" fmla="*/ 647793 w 5372098"/>
              <a:gd name="connsiteY3982" fmla="*/ 4232053 h 6857999"/>
              <a:gd name="connsiteX3983" fmla="*/ 645302 w 5372098"/>
              <a:gd name="connsiteY3983" fmla="*/ 4228067 h 6857999"/>
              <a:gd name="connsiteX3984" fmla="*/ 642812 w 5372098"/>
              <a:gd name="connsiteY3984" fmla="*/ 4224578 h 6857999"/>
              <a:gd name="connsiteX3985" fmla="*/ 637827 w 5372098"/>
              <a:gd name="connsiteY3985" fmla="*/ 4218598 h 6857999"/>
              <a:gd name="connsiteX3986" fmla="*/ 634837 w 5372098"/>
              <a:gd name="connsiteY3986" fmla="*/ 4214612 h 6857999"/>
              <a:gd name="connsiteX3987" fmla="*/ 633345 w 5372098"/>
              <a:gd name="connsiteY3987" fmla="*/ 4209130 h 6857999"/>
              <a:gd name="connsiteX3988" fmla="*/ 617897 w 5372098"/>
              <a:gd name="connsiteY3988" fmla="*/ 4213615 h 6857999"/>
              <a:gd name="connsiteX3989" fmla="*/ 611917 w 5372098"/>
              <a:gd name="connsiteY3989" fmla="*/ 4216605 h 6857999"/>
              <a:gd name="connsiteX3990" fmla="*/ 606936 w 5372098"/>
              <a:gd name="connsiteY3990" fmla="*/ 4219097 h 6857999"/>
              <a:gd name="connsiteX3991" fmla="*/ 602946 w 5372098"/>
              <a:gd name="connsiteY3991" fmla="*/ 4221588 h 6857999"/>
              <a:gd name="connsiteX3992" fmla="*/ 599457 w 5372098"/>
              <a:gd name="connsiteY3992" fmla="*/ 4224578 h 6857999"/>
              <a:gd name="connsiteX3993" fmla="*/ 596468 w 5372098"/>
              <a:gd name="connsiteY3993" fmla="*/ 4227568 h 6857999"/>
              <a:gd name="connsiteX3994" fmla="*/ 593977 w 5372098"/>
              <a:gd name="connsiteY3994" fmla="*/ 4231057 h 6857999"/>
              <a:gd name="connsiteX3995" fmla="*/ 589990 w 5372098"/>
              <a:gd name="connsiteY3995" fmla="*/ 4238033 h 6857999"/>
              <a:gd name="connsiteX3996" fmla="*/ 585505 w 5372098"/>
              <a:gd name="connsiteY3996" fmla="*/ 4247002 h 6857999"/>
              <a:gd name="connsiteX3997" fmla="*/ 580024 w 5372098"/>
              <a:gd name="connsiteY3997" fmla="*/ 4258464 h 6857999"/>
              <a:gd name="connsiteX3998" fmla="*/ 573048 w 5372098"/>
              <a:gd name="connsiteY3998" fmla="*/ 4271421 h 6857999"/>
              <a:gd name="connsiteX3999" fmla="*/ 575041 w 5372098"/>
              <a:gd name="connsiteY3999" fmla="*/ 4267435 h 6857999"/>
              <a:gd name="connsiteX4000" fmla="*/ 576041 w 5372098"/>
              <a:gd name="connsiteY4000" fmla="*/ 4263448 h 6857999"/>
              <a:gd name="connsiteX4001" fmla="*/ 576041 w 5372098"/>
              <a:gd name="connsiteY4001" fmla="*/ 4259460 h 6857999"/>
              <a:gd name="connsiteX4002" fmla="*/ 575041 w 5372098"/>
              <a:gd name="connsiteY4002" fmla="*/ 4254976 h 6857999"/>
              <a:gd name="connsiteX4003" fmla="*/ 573547 w 5372098"/>
              <a:gd name="connsiteY4003" fmla="*/ 4250990 h 6857999"/>
              <a:gd name="connsiteX4004" fmla="*/ 571553 w 5372098"/>
              <a:gd name="connsiteY4004" fmla="*/ 4247002 h 6857999"/>
              <a:gd name="connsiteX4005" fmla="*/ 566074 w 5372098"/>
              <a:gd name="connsiteY4005" fmla="*/ 4239029 h 6857999"/>
              <a:gd name="connsiteX4006" fmla="*/ 561587 w 5372098"/>
              <a:gd name="connsiteY4006" fmla="*/ 4230557 h 6857999"/>
              <a:gd name="connsiteX4007" fmla="*/ 560090 w 5372098"/>
              <a:gd name="connsiteY4007" fmla="*/ 4226571 h 6857999"/>
              <a:gd name="connsiteX4008" fmla="*/ 558598 w 5372098"/>
              <a:gd name="connsiteY4008" fmla="*/ 4221588 h 6857999"/>
              <a:gd name="connsiteX4009" fmla="*/ 558099 w 5372098"/>
              <a:gd name="connsiteY4009" fmla="*/ 4217602 h 6857999"/>
              <a:gd name="connsiteX4010" fmla="*/ 558598 w 5372098"/>
              <a:gd name="connsiteY4010" fmla="*/ 4213116 h 6857999"/>
              <a:gd name="connsiteX4011" fmla="*/ 560592 w 5372098"/>
              <a:gd name="connsiteY4011" fmla="*/ 4208632 h 6857999"/>
              <a:gd name="connsiteX4012" fmla="*/ 563578 w 5372098"/>
              <a:gd name="connsiteY4012" fmla="*/ 4204646 h 6857999"/>
              <a:gd name="connsiteX4013" fmla="*/ 546141 w 5372098"/>
              <a:gd name="connsiteY4013" fmla="*/ 4191689 h 6857999"/>
              <a:gd name="connsiteX4014" fmla="*/ 529199 w 5372098"/>
              <a:gd name="connsiteY4014" fmla="*/ 4178234 h 6857999"/>
              <a:gd name="connsiteX4015" fmla="*/ 512257 w 5372098"/>
              <a:gd name="connsiteY4015" fmla="*/ 4164779 h 6857999"/>
              <a:gd name="connsiteX4016" fmla="*/ 495814 w 5372098"/>
              <a:gd name="connsiteY4016" fmla="*/ 4149830 h 6857999"/>
              <a:gd name="connsiteX4017" fmla="*/ 480365 w 5372098"/>
              <a:gd name="connsiteY4017" fmla="*/ 4134382 h 6857999"/>
              <a:gd name="connsiteX4018" fmla="*/ 464916 w 5372098"/>
              <a:gd name="connsiteY4018" fmla="*/ 4117438 h 6857999"/>
              <a:gd name="connsiteX4019" fmla="*/ 450465 w 5372098"/>
              <a:gd name="connsiteY4019" fmla="*/ 4099997 h 6857999"/>
              <a:gd name="connsiteX4020" fmla="*/ 442991 w 5372098"/>
              <a:gd name="connsiteY4020" fmla="*/ 4090528 h 6857999"/>
              <a:gd name="connsiteX4021" fmla="*/ 436516 w 5372098"/>
              <a:gd name="connsiteY4021" fmla="*/ 4081060 h 6857999"/>
              <a:gd name="connsiteX4022" fmla="*/ 430036 w 5372098"/>
              <a:gd name="connsiteY4022" fmla="*/ 4070595 h 6857999"/>
              <a:gd name="connsiteX4023" fmla="*/ 423559 w 5372098"/>
              <a:gd name="connsiteY4023" fmla="*/ 4060131 h 6857999"/>
              <a:gd name="connsiteX4024" fmla="*/ 417579 w 5372098"/>
              <a:gd name="connsiteY4024" fmla="*/ 4049666 h 6857999"/>
              <a:gd name="connsiteX4025" fmla="*/ 411601 w 5372098"/>
              <a:gd name="connsiteY4025" fmla="*/ 4038702 h 6857999"/>
              <a:gd name="connsiteX4026" fmla="*/ 406117 w 5372098"/>
              <a:gd name="connsiteY4026" fmla="*/ 4026743 h 6857999"/>
              <a:gd name="connsiteX4027" fmla="*/ 400139 w 5372098"/>
              <a:gd name="connsiteY4027" fmla="*/ 4014285 h 6857999"/>
              <a:gd name="connsiteX4028" fmla="*/ 395153 w 5372098"/>
              <a:gd name="connsiteY4028" fmla="*/ 4001826 h 6857999"/>
              <a:gd name="connsiteX4029" fmla="*/ 390671 w 5372098"/>
              <a:gd name="connsiteY4029" fmla="*/ 3989368 h 6857999"/>
              <a:gd name="connsiteX4030" fmla="*/ 385189 w 5372098"/>
              <a:gd name="connsiteY4030" fmla="*/ 3975416 h 6857999"/>
              <a:gd name="connsiteX4031" fmla="*/ 381201 w 5372098"/>
              <a:gd name="connsiteY4031" fmla="*/ 3961462 h 6857999"/>
              <a:gd name="connsiteX4032" fmla="*/ 377218 w 5372098"/>
              <a:gd name="connsiteY4032" fmla="*/ 3947010 h 6857999"/>
              <a:gd name="connsiteX4033" fmla="*/ 373228 w 5372098"/>
              <a:gd name="connsiteY4033" fmla="*/ 3931562 h 6857999"/>
              <a:gd name="connsiteX4034" fmla="*/ 369742 w 5372098"/>
              <a:gd name="connsiteY4034" fmla="*/ 3916114 h 6857999"/>
              <a:gd name="connsiteX4035" fmla="*/ 366754 w 5372098"/>
              <a:gd name="connsiteY4035" fmla="*/ 3899670 h 6857999"/>
              <a:gd name="connsiteX4036" fmla="*/ 364262 w 5372098"/>
              <a:gd name="connsiteY4036" fmla="*/ 3882728 h 6857999"/>
              <a:gd name="connsiteX4037" fmla="*/ 361767 w 5372098"/>
              <a:gd name="connsiteY4037" fmla="*/ 3865286 h 6857999"/>
              <a:gd name="connsiteX4038" fmla="*/ 354793 w 5372098"/>
              <a:gd name="connsiteY4038" fmla="*/ 3859804 h 6857999"/>
              <a:gd name="connsiteX4039" fmla="*/ 349313 w 5372098"/>
              <a:gd name="connsiteY4039" fmla="*/ 3854322 h 6857999"/>
              <a:gd name="connsiteX4040" fmla="*/ 342836 w 5372098"/>
              <a:gd name="connsiteY4040" fmla="*/ 3847843 h 6857999"/>
              <a:gd name="connsiteX4041" fmla="*/ 337352 w 5372098"/>
              <a:gd name="connsiteY4041" fmla="*/ 3840867 h 6857999"/>
              <a:gd name="connsiteX4042" fmla="*/ 331371 w 5372098"/>
              <a:gd name="connsiteY4042" fmla="*/ 3833392 h 6857999"/>
              <a:gd name="connsiteX4043" fmla="*/ 326387 w 5372098"/>
              <a:gd name="connsiteY4043" fmla="*/ 3825419 h 6857999"/>
              <a:gd name="connsiteX4044" fmla="*/ 315428 w 5372098"/>
              <a:gd name="connsiteY4044" fmla="*/ 3808975 h 6857999"/>
              <a:gd name="connsiteX4045" fmla="*/ 305459 w 5372098"/>
              <a:gd name="connsiteY4045" fmla="*/ 3791034 h 6857999"/>
              <a:gd name="connsiteX4046" fmla="*/ 295994 w 5372098"/>
              <a:gd name="connsiteY4046" fmla="*/ 3771600 h 6857999"/>
              <a:gd name="connsiteX4047" fmla="*/ 286026 w 5372098"/>
              <a:gd name="connsiteY4047" fmla="*/ 3752165 h 6857999"/>
              <a:gd name="connsiteX4048" fmla="*/ 277060 w 5372098"/>
              <a:gd name="connsiteY4048" fmla="*/ 3732232 h 6857999"/>
              <a:gd name="connsiteX4049" fmla="*/ 258620 w 5372098"/>
              <a:gd name="connsiteY4049" fmla="*/ 3692366 h 6857999"/>
              <a:gd name="connsiteX4050" fmla="*/ 249154 w 5372098"/>
              <a:gd name="connsiteY4050" fmla="*/ 3672433 h 6857999"/>
              <a:gd name="connsiteX4051" fmla="*/ 239190 w 5372098"/>
              <a:gd name="connsiteY4051" fmla="*/ 3653995 h 6857999"/>
              <a:gd name="connsiteX4052" fmla="*/ 228724 w 5372098"/>
              <a:gd name="connsiteY4052" fmla="*/ 3636554 h 6857999"/>
              <a:gd name="connsiteX4053" fmla="*/ 223739 w 5372098"/>
              <a:gd name="connsiteY4053" fmla="*/ 3628082 h 6857999"/>
              <a:gd name="connsiteX4054" fmla="*/ 218259 w 5372098"/>
              <a:gd name="connsiteY4054" fmla="*/ 3620608 h 6857999"/>
              <a:gd name="connsiteX4055" fmla="*/ 212278 w 5372098"/>
              <a:gd name="connsiteY4055" fmla="*/ 3613133 h 6857999"/>
              <a:gd name="connsiteX4056" fmla="*/ 206798 w 5372098"/>
              <a:gd name="connsiteY4056" fmla="*/ 3605658 h 6857999"/>
              <a:gd name="connsiteX4057" fmla="*/ 200817 w 5372098"/>
              <a:gd name="connsiteY4057" fmla="*/ 3599179 h 6857999"/>
              <a:gd name="connsiteX4058" fmla="*/ 194341 w 5372098"/>
              <a:gd name="connsiteY4058" fmla="*/ 3593698 h 6857999"/>
              <a:gd name="connsiteX4059" fmla="*/ 193344 w 5372098"/>
              <a:gd name="connsiteY4059" fmla="*/ 3583731 h 6857999"/>
              <a:gd name="connsiteX4060" fmla="*/ 192346 w 5372098"/>
              <a:gd name="connsiteY4060" fmla="*/ 3573765 h 6857999"/>
              <a:gd name="connsiteX4061" fmla="*/ 189858 w 5372098"/>
              <a:gd name="connsiteY4061" fmla="*/ 3552337 h 6857999"/>
              <a:gd name="connsiteX4062" fmla="*/ 188359 w 5372098"/>
              <a:gd name="connsiteY4062" fmla="*/ 3531407 h 6857999"/>
              <a:gd name="connsiteX4063" fmla="*/ 185869 w 5372098"/>
              <a:gd name="connsiteY4063" fmla="*/ 3510976 h 6857999"/>
              <a:gd name="connsiteX4064" fmla="*/ 184377 w 5372098"/>
              <a:gd name="connsiteY4064" fmla="*/ 3502504 h 6857999"/>
              <a:gd name="connsiteX4065" fmla="*/ 182382 w 5372098"/>
              <a:gd name="connsiteY4065" fmla="*/ 3494531 h 6857999"/>
              <a:gd name="connsiteX4066" fmla="*/ 179888 w 5372098"/>
              <a:gd name="connsiteY4066" fmla="*/ 3487555 h 6857999"/>
              <a:gd name="connsiteX4067" fmla="*/ 176901 w 5372098"/>
              <a:gd name="connsiteY4067" fmla="*/ 3482572 h 6857999"/>
              <a:gd name="connsiteX4068" fmla="*/ 174908 w 5372098"/>
              <a:gd name="connsiteY4068" fmla="*/ 3480080 h 6857999"/>
              <a:gd name="connsiteX4069" fmla="*/ 173412 w 5372098"/>
              <a:gd name="connsiteY4069" fmla="*/ 3478584 h 6857999"/>
              <a:gd name="connsiteX4070" fmla="*/ 170922 w 5372098"/>
              <a:gd name="connsiteY4070" fmla="*/ 3477588 h 6857999"/>
              <a:gd name="connsiteX4071" fmla="*/ 168927 w 5372098"/>
              <a:gd name="connsiteY4071" fmla="*/ 3477090 h 6857999"/>
              <a:gd name="connsiteX4072" fmla="*/ 166436 w 5372098"/>
              <a:gd name="connsiteY4072" fmla="*/ 3476094 h 6857999"/>
              <a:gd name="connsiteX4073" fmla="*/ 163448 w 5372098"/>
              <a:gd name="connsiteY4073" fmla="*/ 3476094 h 6857999"/>
              <a:gd name="connsiteX4074" fmla="*/ 160954 w 5372098"/>
              <a:gd name="connsiteY4074" fmla="*/ 3477588 h 6857999"/>
              <a:gd name="connsiteX4075" fmla="*/ 157964 w 5372098"/>
              <a:gd name="connsiteY4075" fmla="*/ 3478584 h 6857999"/>
              <a:gd name="connsiteX4076" fmla="*/ 157468 w 5372098"/>
              <a:gd name="connsiteY4076" fmla="*/ 3468121 h 6857999"/>
              <a:gd name="connsiteX4077" fmla="*/ 157468 w 5372098"/>
              <a:gd name="connsiteY4077" fmla="*/ 3458652 h 6857999"/>
              <a:gd name="connsiteX4078" fmla="*/ 157964 w 5372098"/>
              <a:gd name="connsiteY4078" fmla="*/ 3449184 h 6857999"/>
              <a:gd name="connsiteX4079" fmla="*/ 158465 w 5372098"/>
              <a:gd name="connsiteY4079" fmla="*/ 3440712 h 6857999"/>
              <a:gd name="connsiteX4080" fmla="*/ 160458 w 5372098"/>
              <a:gd name="connsiteY4080" fmla="*/ 3433237 h 6857999"/>
              <a:gd name="connsiteX4081" fmla="*/ 161951 w 5372098"/>
              <a:gd name="connsiteY4081" fmla="*/ 3426261 h 6857999"/>
              <a:gd name="connsiteX4082" fmla="*/ 164941 w 5372098"/>
              <a:gd name="connsiteY4082" fmla="*/ 3420283 h 6857999"/>
              <a:gd name="connsiteX4083" fmla="*/ 168429 w 5372098"/>
              <a:gd name="connsiteY4083" fmla="*/ 3415803 h 6857999"/>
              <a:gd name="connsiteX4084" fmla="*/ 166932 w 5372098"/>
              <a:gd name="connsiteY4084" fmla="*/ 3408322 h 6857999"/>
              <a:gd name="connsiteX4085" fmla="*/ 165438 w 5372098"/>
              <a:gd name="connsiteY4085" fmla="*/ 3403339 h 6857999"/>
              <a:gd name="connsiteX4086" fmla="*/ 164941 w 5372098"/>
              <a:gd name="connsiteY4086" fmla="*/ 3402841 h 6857999"/>
              <a:gd name="connsiteX4087" fmla="*/ 163448 w 5372098"/>
              <a:gd name="connsiteY4087" fmla="*/ 3402344 h 6857999"/>
              <a:gd name="connsiteX4088" fmla="*/ 162947 w 5372098"/>
              <a:gd name="connsiteY4088" fmla="*/ 3402841 h 6857999"/>
              <a:gd name="connsiteX4089" fmla="*/ 161951 w 5372098"/>
              <a:gd name="connsiteY4089" fmla="*/ 3403339 h 6857999"/>
              <a:gd name="connsiteX4090" fmla="*/ 160458 w 5372098"/>
              <a:gd name="connsiteY4090" fmla="*/ 3406329 h 6857999"/>
              <a:gd name="connsiteX4091" fmla="*/ 157964 w 5372098"/>
              <a:gd name="connsiteY4091" fmla="*/ 3410814 h 6857999"/>
              <a:gd name="connsiteX4092" fmla="*/ 153974 w 5372098"/>
              <a:gd name="connsiteY4092" fmla="*/ 3421278 h 6857999"/>
              <a:gd name="connsiteX4093" fmla="*/ 149993 w 5372098"/>
              <a:gd name="connsiteY4093" fmla="*/ 3431743 h 6857999"/>
              <a:gd name="connsiteX4094" fmla="*/ 147502 w 5372098"/>
              <a:gd name="connsiteY4094" fmla="*/ 3435729 h 6857999"/>
              <a:gd name="connsiteX4095" fmla="*/ 146502 w 5372098"/>
              <a:gd name="connsiteY4095" fmla="*/ 3436726 h 6857999"/>
              <a:gd name="connsiteX4096" fmla="*/ 145507 w 5372098"/>
              <a:gd name="connsiteY4096" fmla="*/ 3437722 h 6857999"/>
              <a:gd name="connsiteX4097" fmla="*/ 144012 w 5372098"/>
              <a:gd name="connsiteY4097" fmla="*/ 3437722 h 6857999"/>
              <a:gd name="connsiteX4098" fmla="*/ 142517 w 5372098"/>
              <a:gd name="connsiteY4098" fmla="*/ 3437722 h 6857999"/>
              <a:gd name="connsiteX4099" fmla="*/ 141518 w 5372098"/>
              <a:gd name="connsiteY4099" fmla="*/ 3437223 h 6857999"/>
              <a:gd name="connsiteX4100" fmla="*/ 140027 w 5372098"/>
              <a:gd name="connsiteY4100" fmla="*/ 3435729 h 6857999"/>
              <a:gd name="connsiteX4101" fmla="*/ 138036 w 5372098"/>
              <a:gd name="connsiteY4101" fmla="*/ 3430247 h 6857999"/>
              <a:gd name="connsiteX4102" fmla="*/ 135541 w 5372098"/>
              <a:gd name="connsiteY4102" fmla="*/ 3421278 h 6857999"/>
              <a:gd name="connsiteX4103" fmla="*/ 134046 w 5372098"/>
              <a:gd name="connsiteY4103" fmla="*/ 3410814 h 6857999"/>
              <a:gd name="connsiteX4104" fmla="*/ 132550 w 5372098"/>
              <a:gd name="connsiteY4104" fmla="*/ 3402841 h 6857999"/>
              <a:gd name="connsiteX4105" fmla="*/ 132550 w 5372098"/>
              <a:gd name="connsiteY4105" fmla="*/ 3397860 h 6857999"/>
              <a:gd name="connsiteX4106" fmla="*/ 133550 w 5372098"/>
              <a:gd name="connsiteY4106" fmla="*/ 3394369 h 6857999"/>
              <a:gd name="connsiteX4107" fmla="*/ 134046 w 5372098"/>
              <a:gd name="connsiteY4107" fmla="*/ 3393872 h 6857999"/>
              <a:gd name="connsiteX4108" fmla="*/ 134542 w 5372098"/>
              <a:gd name="connsiteY4108" fmla="*/ 3393374 h 6857999"/>
              <a:gd name="connsiteX4109" fmla="*/ 135541 w 5372098"/>
              <a:gd name="connsiteY4109" fmla="*/ 3393374 h 6857999"/>
              <a:gd name="connsiteX4110" fmla="*/ 137534 w 5372098"/>
              <a:gd name="connsiteY4110" fmla="*/ 3394369 h 6857999"/>
              <a:gd name="connsiteX4111" fmla="*/ 139527 w 5372098"/>
              <a:gd name="connsiteY4111" fmla="*/ 3396366 h 6857999"/>
              <a:gd name="connsiteX4112" fmla="*/ 143512 w 5372098"/>
              <a:gd name="connsiteY4112" fmla="*/ 3400351 h 6857999"/>
              <a:gd name="connsiteX4113" fmla="*/ 145507 w 5372098"/>
              <a:gd name="connsiteY4113" fmla="*/ 3401346 h 6857999"/>
              <a:gd name="connsiteX4114" fmla="*/ 146998 w 5372098"/>
              <a:gd name="connsiteY4114" fmla="*/ 3401846 h 6857999"/>
              <a:gd name="connsiteX4115" fmla="*/ 147502 w 5372098"/>
              <a:gd name="connsiteY4115" fmla="*/ 3401846 h 6857999"/>
              <a:gd name="connsiteX4116" fmla="*/ 147998 w 5372098"/>
              <a:gd name="connsiteY4116" fmla="*/ 3401346 h 6857999"/>
              <a:gd name="connsiteX4117" fmla="*/ 149494 w 5372098"/>
              <a:gd name="connsiteY4117" fmla="*/ 3398855 h 6857999"/>
              <a:gd name="connsiteX4118" fmla="*/ 149494 w 5372098"/>
              <a:gd name="connsiteY4118" fmla="*/ 3394878 h 6857999"/>
              <a:gd name="connsiteX4119" fmla="*/ 149494 w 5372098"/>
              <a:gd name="connsiteY4119" fmla="*/ 3387892 h 6857999"/>
              <a:gd name="connsiteX4120" fmla="*/ 135041 w 5372098"/>
              <a:gd name="connsiteY4120" fmla="*/ 3375933 h 6857999"/>
              <a:gd name="connsiteX4121" fmla="*/ 121092 w 5372098"/>
              <a:gd name="connsiteY4121" fmla="*/ 3363977 h 6857999"/>
              <a:gd name="connsiteX4122" fmla="*/ 114613 w 5372098"/>
              <a:gd name="connsiteY4122" fmla="*/ 3357999 h 6857999"/>
              <a:gd name="connsiteX4123" fmla="*/ 107637 w 5372098"/>
              <a:gd name="connsiteY4123" fmla="*/ 3351023 h 6857999"/>
              <a:gd name="connsiteX4124" fmla="*/ 101160 w 5372098"/>
              <a:gd name="connsiteY4124" fmla="*/ 3343548 h 6857999"/>
              <a:gd name="connsiteX4125" fmla="*/ 94680 w 5372098"/>
              <a:gd name="connsiteY4125" fmla="*/ 3336072 h 6857999"/>
              <a:gd name="connsiteX4126" fmla="*/ 92688 w 5372098"/>
              <a:gd name="connsiteY4126" fmla="*/ 3326106 h 6857999"/>
              <a:gd name="connsiteX4127" fmla="*/ 90694 w 5372098"/>
              <a:gd name="connsiteY4127" fmla="*/ 3315145 h 6857999"/>
              <a:gd name="connsiteX4128" fmla="*/ 87704 w 5372098"/>
              <a:gd name="connsiteY4128" fmla="*/ 3291726 h 6857999"/>
              <a:gd name="connsiteX4129" fmla="*/ 85212 w 5372098"/>
              <a:gd name="connsiteY4129" fmla="*/ 3266306 h 6857999"/>
              <a:gd name="connsiteX4130" fmla="*/ 82721 w 5372098"/>
              <a:gd name="connsiteY4130" fmla="*/ 3238903 h 6857999"/>
              <a:gd name="connsiteX4131" fmla="*/ 79233 w 5372098"/>
              <a:gd name="connsiteY4131" fmla="*/ 3179607 h 6857999"/>
              <a:gd name="connsiteX4132" fmla="*/ 76247 w 5372098"/>
              <a:gd name="connsiteY4132" fmla="*/ 3118312 h 6857999"/>
              <a:gd name="connsiteX4133" fmla="*/ 73253 w 5372098"/>
              <a:gd name="connsiteY4133" fmla="*/ 3056521 h 6857999"/>
              <a:gd name="connsiteX4134" fmla="*/ 69267 w 5372098"/>
              <a:gd name="connsiteY4134" fmla="*/ 2997720 h 6857999"/>
              <a:gd name="connsiteX4135" fmla="*/ 66777 w 5372098"/>
              <a:gd name="connsiteY4135" fmla="*/ 2970313 h 6857999"/>
              <a:gd name="connsiteX4136" fmla="*/ 63788 w 5372098"/>
              <a:gd name="connsiteY4136" fmla="*/ 2943901 h 6857999"/>
              <a:gd name="connsiteX4137" fmla="*/ 61294 w 5372098"/>
              <a:gd name="connsiteY4137" fmla="*/ 2919483 h 6857999"/>
              <a:gd name="connsiteX4138" fmla="*/ 57306 w 5372098"/>
              <a:gd name="connsiteY4138" fmla="*/ 2898056 h 6857999"/>
              <a:gd name="connsiteX4139" fmla="*/ 59300 w 5372098"/>
              <a:gd name="connsiteY4139" fmla="*/ 2889584 h 6857999"/>
              <a:gd name="connsiteX4140" fmla="*/ 61795 w 5372098"/>
              <a:gd name="connsiteY4140" fmla="*/ 2881611 h 6857999"/>
              <a:gd name="connsiteX4141" fmla="*/ 64788 w 5372098"/>
              <a:gd name="connsiteY4141" fmla="*/ 2874136 h 6857999"/>
              <a:gd name="connsiteX4142" fmla="*/ 67276 w 5372098"/>
              <a:gd name="connsiteY4142" fmla="*/ 2867657 h 6857999"/>
              <a:gd name="connsiteX4143" fmla="*/ 70764 w 5372098"/>
              <a:gd name="connsiteY4143" fmla="*/ 2861179 h 6857999"/>
              <a:gd name="connsiteX4144" fmla="*/ 74750 w 5372098"/>
              <a:gd name="connsiteY4144" fmla="*/ 2856196 h 6857999"/>
              <a:gd name="connsiteX4145" fmla="*/ 78737 w 5372098"/>
              <a:gd name="connsiteY4145" fmla="*/ 2851713 h 6857999"/>
              <a:gd name="connsiteX4146" fmla="*/ 82721 w 5372098"/>
              <a:gd name="connsiteY4146" fmla="*/ 2847725 h 6857999"/>
              <a:gd name="connsiteX4147" fmla="*/ 79233 w 5372098"/>
              <a:gd name="connsiteY4147" fmla="*/ 2820318 h 6857999"/>
              <a:gd name="connsiteX4148" fmla="*/ 76247 w 5372098"/>
              <a:gd name="connsiteY4148" fmla="*/ 2793411 h 6857999"/>
              <a:gd name="connsiteX4149" fmla="*/ 73753 w 5372098"/>
              <a:gd name="connsiteY4149" fmla="*/ 2766999 h 6857999"/>
              <a:gd name="connsiteX4150" fmla="*/ 72257 w 5372098"/>
              <a:gd name="connsiteY4150" fmla="*/ 2740587 h 6857999"/>
              <a:gd name="connsiteX4151" fmla="*/ 71258 w 5372098"/>
              <a:gd name="connsiteY4151" fmla="*/ 2714672 h 6857999"/>
              <a:gd name="connsiteX4152" fmla="*/ 70764 w 5372098"/>
              <a:gd name="connsiteY4152" fmla="*/ 2688766 h 6857999"/>
              <a:gd name="connsiteX4153" fmla="*/ 72257 w 5372098"/>
              <a:gd name="connsiteY4153" fmla="*/ 2663348 h 6857999"/>
              <a:gd name="connsiteX4154" fmla="*/ 73253 w 5372098"/>
              <a:gd name="connsiteY4154" fmla="*/ 2637934 h 6857999"/>
              <a:gd name="connsiteX4155" fmla="*/ 75246 w 5372098"/>
              <a:gd name="connsiteY4155" fmla="*/ 2612020 h 6857999"/>
              <a:gd name="connsiteX4156" fmla="*/ 78236 w 5372098"/>
              <a:gd name="connsiteY4156" fmla="*/ 2587105 h 6857999"/>
              <a:gd name="connsiteX4157" fmla="*/ 81228 w 5372098"/>
              <a:gd name="connsiteY4157" fmla="*/ 2561691 h 6857999"/>
              <a:gd name="connsiteX4158" fmla="*/ 85212 w 5372098"/>
              <a:gd name="connsiteY4158" fmla="*/ 2537272 h 6857999"/>
              <a:gd name="connsiteX4159" fmla="*/ 93189 w 5372098"/>
              <a:gd name="connsiteY4159" fmla="*/ 2487938 h 6857999"/>
              <a:gd name="connsiteX4160" fmla="*/ 102153 w 5372098"/>
              <a:gd name="connsiteY4160" fmla="*/ 2439106 h 6857999"/>
              <a:gd name="connsiteX4161" fmla="*/ 107141 w 5372098"/>
              <a:gd name="connsiteY4161" fmla="*/ 2415183 h 6857999"/>
              <a:gd name="connsiteX4162" fmla="*/ 112123 w 5372098"/>
              <a:gd name="connsiteY4162" fmla="*/ 2391265 h 6857999"/>
              <a:gd name="connsiteX4163" fmla="*/ 122584 w 5372098"/>
              <a:gd name="connsiteY4163" fmla="*/ 2342430 h 6857999"/>
              <a:gd name="connsiteX4164" fmla="*/ 145507 w 5372098"/>
              <a:gd name="connsiteY4164" fmla="*/ 2244754 h 6857999"/>
              <a:gd name="connsiteX4165" fmla="*/ 156969 w 5372098"/>
              <a:gd name="connsiteY4165" fmla="*/ 2194922 h 6857999"/>
              <a:gd name="connsiteX4166" fmla="*/ 166436 w 5372098"/>
              <a:gd name="connsiteY4166" fmla="*/ 2144593 h 6857999"/>
              <a:gd name="connsiteX4167" fmla="*/ 170922 w 5372098"/>
              <a:gd name="connsiteY4167" fmla="*/ 2118687 h 6857999"/>
              <a:gd name="connsiteX4168" fmla="*/ 175903 w 5372098"/>
              <a:gd name="connsiteY4168" fmla="*/ 2092778 h 6857999"/>
              <a:gd name="connsiteX4169" fmla="*/ 178893 w 5372098"/>
              <a:gd name="connsiteY4169" fmla="*/ 2067356 h 6857999"/>
              <a:gd name="connsiteX4170" fmla="*/ 182382 w 5372098"/>
              <a:gd name="connsiteY4170" fmla="*/ 2040950 h 6857999"/>
              <a:gd name="connsiteX4171" fmla="*/ 189858 w 5372098"/>
              <a:gd name="connsiteY4171" fmla="*/ 2033976 h 6857999"/>
              <a:gd name="connsiteX4172" fmla="*/ 196336 w 5372098"/>
              <a:gd name="connsiteY4172" fmla="*/ 2026998 h 6857999"/>
              <a:gd name="connsiteX4173" fmla="*/ 201319 w 5372098"/>
              <a:gd name="connsiteY4173" fmla="*/ 2019027 h 6857999"/>
              <a:gd name="connsiteX4174" fmla="*/ 205801 w 5372098"/>
              <a:gd name="connsiteY4174" fmla="*/ 2011548 h 6857999"/>
              <a:gd name="connsiteX4175" fmla="*/ 210288 w 5372098"/>
              <a:gd name="connsiteY4175" fmla="*/ 2003073 h 6857999"/>
              <a:gd name="connsiteX4176" fmla="*/ 213276 w 5372098"/>
              <a:gd name="connsiteY4176" fmla="*/ 1993607 h 6857999"/>
              <a:gd name="connsiteX4177" fmla="*/ 216268 w 5372098"/>
              <a:gd name="connsiteY4177" fmla="*/ 1984139 h 6857999"/>
              <a:gd name="connsiteX4178" fmla="*/ 219254 w 5372098"/>
              <a:gd name="connsiteY4178" fmla="*/ 1973671 h 6857999"/>
              <a:gd name="connsiteX4179" fmla="*/ 224239 w 5372098"/>
              <a:gd name="connsiteY4179" fmla="*/ 1950252 h 6857999"/>
              <a:gd name="connsiteX4180" fmla="*/ 230220 w 5372098"/>
              <a:gd name="connsiteY4180" fmla="*/ 1923840 h 6857999"/>
              <a:gd name="connsiteX4181" fmla="*/ 237193 w 5372098"/>
              <a:gd name="connsiteY4181" fmla="*/ 1893441 h 6857999"/>
              <a:gd name="connsiteX4182" fmla="*/ 241677 w 5372098"/>
              <a:gd name="connsiteY4182" fmla="*/ 1876491 h 6857999"/>
              <a:gd name="connsiteX4183" fmla="*/ 246660 w 5372098"/>
              <a:gd name="connsiteY4183" fmla="*/ 1858548 h 6857999"/>
              <a:gd name="connsiteX4184" fmla="*/ 249154 w 5372098"/>
              <a:gd name="connsiteY4184" fmla="*/ 1859050 h 6857999"/>
              <a:gd name="connsiteX4185" fmla="*/ 251644 w 5372098"/>
              <a:gd name="connsiteY4185" fmla="*/ 1858548 h 6857999"/>
              <a:gd name="connsiteX4186" fmla="*/ 254141 w 5372098"/>
              <a:gd name="connsiteY4186" fmla="*/ 1858548 h 6857999"/>
              <a:gd name="connsiteX4187" fmla="*/ 256626 w 5372098"/>
              <a:gd name="connsiteY4187" fmla="*/ 1857559 h 6857999"/>
              <a:gd name="connsiteX4188" fmla="*/ 260615 w 5372098"/>
              <a:gd name="connsiteY4188" fmla="*/ 1854568 h 6857999"/>
              <a:gd name="connsiteX4189" fmla="*/ 265100 w 5372098"/>
              <a:gd name="connsiteY4189" fmla="*/ 1851576 h 6857999"/>
              <a:gd name="connsiteX4190" fmla="*/ 269086 w 5372098"/>
              <a:gd name="connsiteY4190" fmla="*/ 1848591 h 6857999"/>
              <a:gd name="connsiteX4191" fmla="*/ 273571 w 5372098"/>
              <a:gd name="connsiteY4191" fmla="*/ 1846094 h 6857999"/>
              <a:gd name="connsiteX4192" fmla="*/ 276062 w 5372098"/>
              <a:gd name="connsiteY4192" fmla="*/ 1845595 h 6857999"/>
              <a:gd name="connsiteX4193" fmla="*/ 278054 w 5372098"/>
              <a:gd name="connsiteY4193" fmla="*/ 1845093 h 6857999"/>
              <a:gd name="connsiteX4194" fmla="*/ 280548 w 5372098"/>
              <a:gd name="connsiteY4194" fmla="*/ 1845093 h 6857999"/>
              <a:gd name="connsiteX4195" fmla="*/ 283534 w 5372098"/>
              <a:gd name="connsiteY4195" fmla="*/ 1845595 h 6857999"/>
              <a:gd name="connsiteX4196" fmla="*/ 285033 w 5372098"/>
              <a:gd name="connsiteY4196" fmla="*/ 1829149 h 6857999"/>
              <a:gd name="connsiteX4197" fmla="*/ 287524 w 5372098"/>
              <a:gd name="connsiteY4197" fmla="*/ 1812708 h 6857999"/>
              <a:gd name="connsiteX4198" fmla="*/ 290014 w 5372098"/>
              <a:gd name="connsiteY4198" fmla="*/ 1796757 h 6857999"/>
              <a:gd name="connsiteX4199" fmla="*/ 293007 w 5372098"/>
              <a:gd name="connsiteY4199" fmla="*/ 1781306 h 6857999"/>
              <a:gd name="connsiteX4200" fmla="*/ 296491 w 5372098"/>
              <a:gd name="connsiteY4200" fmla="*/ 1766355 h 6857999"/>
              <a:gd name="connsiteX4201" fmla="*/ 300476 w 5372098"/>
              <a:gd name="connsiteY4201" fmla="*/ 1751409 h 6857999"/>
              <a:gd name="connsiteX4202" fmla="*/ 304466 w 5372098"/>
              <a:gd name="connsiteY4202" fmla="*/ 1736958 h 6857999"/>
              <a:gd name="connsiteX4203" fmla="*/ 309946 w 5372098"/>
              <a:gd name="connsiteY4203" fmla="*/ 1722015 h 6857999"/>
              <a:gd name="connsiteX4204" fmla="*/ 314430 w 5372098"/>
              <a:gd name="connsiteY4204" fmla="*/ 1707559 h 6857999"/>
              <a:gd name="connsiteX4205" fmla="*/ 319912 w 5372098"/>
              <a:gd name="connsiteY4205" fmla="*/ 1693602 h 6857999"/>
              <a:gd name="connsiteX4206" fmla="*/ 331371 w 5372098"/>
              <a:gd name="connsiteY4206" fmla="*/ 1665696 h 6857999"/>
              <a:gd name="connsiteX4207" fmla="*/ 343333 w 5372098"/>
              <a:gd name="connsiteY4207" fmla="*/ 1638284 h 6857999"/>
              <a:gd name="connsiteX4208" fmla="*/ 357286 w 5372098"/>
              <a:gd name="connsiteY4208" fmla="*/ 1610889 h 6857999"/>
              <a:gd name="connsiteX4209" fmla="*/ 384191 w 5372098"/>
              <a:gd name="connsiteY4209" fmla="*/ 1556569 h 6857999"/>
              <a:gd name="connsiteX4210" fmla="*/ 398146 w 5372098"/>
              <a:gd name="connsiteY4210" fmla="*/ 1528165 h 6857999"/>
              <a:gd name="connsiteX4211" fmla="*/ 411099 w 5372098"/>
              <a:gd name="connsiteY4211" fmla="*/ 1500258 h 6857999"/>
              <a:gd name="connsiteX4212" fmla="*/ 424055 w 5372098"/>
              <a:gd name="connsiteY4212" fmla="*/ 1470359 h 6857999"/>
              <a:gd name="connsiteX4213" fmla="*/ 437511 w 5372098"/>
              <a:gd name="connsiteY4213" fmla="*/ 1439966 h 6857999"/>
              <a:gd name="connsiteX4214" fmla="*/ 449469 w 5372098"/>
              <a:gd name="connsiteY4214" fmla="*/ 1408562 h 6857999"/>
              <a:gd name="connsiteX4215" fmla="*/ 461428 w 5372098"/>
              <a:gd name="connsiteY4215" fmla="*/ 1375179 h 6857999"/>
              <a:gd name="connsiteX4216" fmla="*/ 485348 w 5372098"/>
              <a:gd name="connsiteY4216" fmla="*/ 1381157 h 6857999"/>
              <a:gd name="connsiteX4217" fmla="*/ 487838 w 5372098"/>
              <a:gd name="connsiteY4217" fmla="*/ 1362223 h 6857999"/>
              <a:gd name="connsiteX4218" fmla="*/ 490830 w 5372098"/>
              <a:gd name="connsiteY4218" fmla="*/ 1345776 h 6857999"/>
              <a:gd name="connsiteX4219" fmla="*/ 494316 w 5372098"/>
              <a:gd name="connsiteY4219" fmla="*/ 1331829 h 6857999"/>
              <a:gd name="connsiteX4220" fmla="*/ 498804 w 5372098"/>
              <a:gd name="connsiteY4220" fmla="*/ 1319870 h 6857999"/>
              <a:gd name="connsiteX4221" fmla="*/ 502787 w 5372098"/>
              <a:gd name="connsiteY4221" fmla="*/ 1308906 h 6857999"/>
              <a:gd name="connsiteX4222" fmla="*/ 507768 w 5372098"/>
              <a:gd name="connsiteY4222" fmla="*/ 1299442 h 6857999"/>
              <a:gd name="connsiteX4223" fmla="*/ 513252 w 5372098"/>
              <a:gd name="connsiteY4223" fmla="*/ 1290471 h 6857999"/>
              <a:gd name="connsiteX4224" fmla="*/ 518235 w 5372098"/>
              <a:gd name="connsiteY4224" fmla="*/ 1282495 h 6857999"/>
              <a:gd name="connsiteX4225" fmla="*/ 522717 w 5372098"/>
              <a:gd name="connsiteY4225" fmla="*/ 1274025 h 6857999"/>
              <a:gd name="connsiteX4226" fmla="*/ 527700 w 5372098"/>
              <a:gd name="connsiteY4226" fmla="*/ 1265553 h 6857999"/>
              <a:gd name="connsiteX4227" fmla="*/ 533186 w 5372098"/>
              <a:gd name="connsiteY4227" fmla="*/ 1256085 h 6857999"/>
              <a:gd name="connsiteX4228" fmla="*/ 537668 w 5372098"/>
              <a:gd name="connsiteY4228" fmla="*/ 1246119 h 6857999"/>
              <a:gd name="connsiteX4229" fmla="*/ 541656 w 5372098"/>
              <a:gd name="connsiteY4229" fmla="*/ 1234160 h 6857999"/>
              <a:gd name="connsiteX4230" fmla="*/ 545143 w 5372098"/>
              <a:gd name="connsiteY4230" fmla="*/ 1220204 h 6857999"/>
              <a:gd name="connsiteX4231" fmla="*/ 548136 w 5372098"/>
              <a:gd name="connsiteY4231" fmla="*/ 1204259 h 6857999"/>
              <a:gd name="connsiteX4232" fmla="*/ 550124 w 5372098"/>
              <a:gd name="connsiteY4232" fmla="*/ 1185325 h 6857999"/>
              <a:gd name="connsiteX4233" fmla="*/ 556106 w 5372098"/>
              <a:gd name="connsiteY4233" fmla="*/ 1182335 h 6857999"/>
              <a:gd name="connsiteX4234" fmla="*/ 561587 w 5372098"/>
              <a:gd name="connsiteY4234" fmla="*/ 1178846 h 6857999"/>
              <a:gd name="connsiteX4235" fmla="*/ 567566 w 5372098"/>
              <a:gd name="connsiteY4235" fmla="*/ 1173863 h 6857999"/>
              <a:gd name="connsiteX4236" fmla="*/ 572551 w 5372098"/>
              <a:gd name="connsiteY4236" fmla="*/ 1168379 h 6857999"/>
              <a:gd name="connsiteX4237" fmla="*/ 577532 w 5372098"/>
              <a:gd name="connsiteY4237" fmla="*/ 1161905 h 6857999"/>
              <a:gd name="connsiteX4238" fmla="*/ 583014 w 5372098"/>
              <a:gd name="connsiteY4238" fmla="*/ 1154430 h 6857999"/>
              <a:gd name="connsiteX4239" fmla="*/ 587500 w 5372098"/>
              <a:gd name="connsiteY4239" fmla="*/ 1146955 h 6857999"/>
              <a:gd name="connsiteX4240" fmla="*/ 591983 w 5372098"/>
              <a:gd name="connsiteY4240" fmla="*/ 1138483 h 6857999"/>
              <a:gd name="connsiteX4241" fmla="*/ 596468 w 5372098"/>
              <a:gd name="connsiteY4241" fmla="*/ 1130014 h 6857999"/>
              <a:gd name="connsiteX4242" fmla="*/ 600452 w 5372098"/>
              <a:gd name="connsiteY4242" fmla="*/ 1120544 h 6857999"/>
              <a:gd name="connsiteX4243" fmla="*/ 603941 w 5372098"/>
              <a:gd name="connsiteY4243" fmla="*/ 1111575 h 6857999"/>
              <a:gd name="connsiteX4244" fmla="*/ 607429 w 5372098"/>
              <a:gd name="connsiteY4244" fmla="*/ 1101609 h 6857999"/>
              <a:gd name="connsiteX4245" fmla="*/ 613911 w 5372098"/>
              <a:gd name="connsiteY4245" fmla="*/ 1081674 h 6857999"/>
              <a:gd name="connsiteX4246" fmla="*/ 618394 w 5372098"/>
              <a:gd name="connsiteY4246" fmla="*/ 1062239 h 6857999"/>
              <a:gd name="connsiteX4247" fmla="*/ 621381 w 5372098"/>
              <a:gd name="connsiteY4247" fmla="*/ 1065728 h 6857999"/>
              <a:gd name="connsiteX4248" fmla="*/ 624371 w 5372098"/>
              <a:gd name="connsiteY4248" fmla="*/ 1067224 h 6857999"/>
              <a:gd name="connsiteX4249" fmla="*/ 627361 w 5372098"/>
              <a:gd name="connsiteY4249" fmla="*/ 1068720 h 6857999"/>
              <a:gd name="connsiteX4250" fmla="*/ 630355 w 5372098"/>
              <a:gd name="connsiteY4250" fmla="*/ 1068720 h 6857999"/>
              <a:gd name="connsiteX4251" fmla="*/ 633345 w 5372098"/>
              <a:gd name="connsiteY4251" fmla="*/ 1067721 h 6857999"/>
              <a:gd name="connsiteX4252" fmla="*/ 636331 w 5372098"/>
              <a:gd name="connsiteY4252" fmla="*/ 1066725 h 6857999"/>
              <a:gd name="connsiteX4253" fmla="*/ 641812 w 5372098"/>
              <a:gd name="connsiteY4253" fmla="*/ 1063733 h 6857999"/>
              <a:gd name="connsiteX4254" fmla="*/ 647793 w 5372098"/>
              <a:gd name="connsiteY4254" fmla="*/ 1059750 h 6857999"/>
              <a:gd name="connsiteX4255" fmla="*/ 650283 w 5372098"/>
              <a:gd name="connsiteY4255" fmla="*/ 1058256 h 6857999"/>
              <a:gd name="connsiteX4256" fmla="*/ 653274 w 5372098"/>
              <a:gd name="connsiteY4256" fmla="*/ 1057259 h 6857999"/>
              <a:gd name="connsiteX4257" fmla="*/ 656265 w 5372098"/>
              <a:gd name="connsiteY4257" fmla="*/ 1056260 h 6857999"/>
              <a:gd name="connsiteX4258" fmla="*/ 659254 w 5372098"/>
              <a:gd name="connsiteY4258" fmla="*/ 1056260 h 6857999"/>
              <a:gd name="connsiteX4259" fmla="*/ 661745 w 5372098"/>
              <a:gd name="connsiteY4259" fmla="*/ 1057259 h 6857999"/>
              <a:gd name="connsiteX4260" fmla="*/ 665232 w 5372098"/>
              <a:gd name="connsiteY4260" fmla="*/ 1058752 h 6857999"/>
              <a:gd name="connsiteX4261" fmla="*/ 669218 w 5372098"/>
              <a:gd name="connsiteY4261" fmla="*/ 1050778 h 6857999"/>
              <a:gd name="connsiteX4262" fmla="*/ 672708 w 5372098"/>
              <a:gd name="connsiteY4262" fmla="*/ 1043801 h 6857999"/>
              <a:gd name="connsiteX4263" fmla="*/ 674701 w 5372098"/>
              <a:gd name="connsiteY4263" fmla="*/ 1038319 h 6857999"/>
              <a:gd name="connsiteX4264" fmla="*/ 675700 w 5372098"/>
              <a:gd name="connsiteY4264" fmla="*/ 1032840 h 6857999"/>
              <a:gd name="connsiteX4265" fmla="*/ 676197 w 5372098"/>
              <a:gd name="connsiteY4265" fmla="*/ 1028355 h 6857999"/>
              <a:gd name="connsiteX4266" fmla="*/ 676197 w 5372098"/>
              <a:gd name="connsiteY4266" fmla="*/ 1024866 h 6857999"/>
              <a:gd name="connsiteX4267" fmla="*/ 674701 w 5372098"/>
              <a:gd name="connsiteY4267" fmla="*/ 1017391 h 6857999"/>
              <a:gd name="connsiteX4268" fmla="*/ 673207 w 5372098"/>
              <a:gd name="connsiteY4268" fmla="*/ 1010912 h 6857999"/>
              <a:gd name="connsiteX4269" fmla="*/ 673207 w 5372098"/>
              <a:gd name="connsiteY4269" fmla="*/ 1006427 h 6857999"/>
              <a:gd name="connsiteX4270" fmla="*/ 673207 w 5372098"/>
              <a:gd name="connsiteY4270" fmla="*/ 1001944 h 6857999"/>
              <a:gd name="connsiteX4271" fmla="*/ 674701 w 5372098"/>
              <a:gd name="connsiteY4271" fmla="*/ 996958 h 6857999"/>
              <a:gd name="connsiteX4272" fmla="*/ 676694 w 5372098"/>
              <a:gd name="connsiteY4272" fmla="*/ 990980 h 6857999"/>
              <a:gd name="connsiteX4273" fmla="*/ 680183 w 5372098"/>
              <a:gd name="connsiteY4273" fmla="*/ 984502 h 6857999"/>
              <a:gd name="connsiteX4274" fmla="*/ 684171 w 5372098"/>
              <a:gd name="connsiteY4274" fmla="*/ 976529 h 6857999"/>
              <a:gd name="connsiteX4275" fmla="*/ 703603 w 5372098"/>
              <a:gd name="connsiteY4275" fmla="*/ 958089 h 6857999"/>
              <a:gd name="connsiteX4276" fmla="*/ 723039 w 5372098"/>
              <a:gd name="connsiteY4276" fmla="*/ 938156 h 6857999"/>
              <a:gd name="connsiteX4277" fmla="*/ 743964 w 5372098"/>
              <a:gd name="connsiteY4277" fmla="*/ 916728 h 6857999"/>
              <a:gd name="connsiteX4278" fmla="*/ 763896 w 5372098"/>
              <a:gd name="connsiteY4278" fmla="*/ 893805 h 6857999"/>
              <a:gd name="connsiteX4279" fmla="*/ 784825 w 5372098"/>
              <a:gd name="connsiteY4279" fmla="*/ 870384 h 6857999"/>
              <a:gd name="connsiteX4280" fmla="*/ 806252 w 5372098"/>
              <a:gd name="connsiteY4280" fmla="*/ 844968 h 6857999"/>
              <a:gd name="connsiteX4281" fmla="*/ 827679 w 5372098"/>
              <a:gd name="connsiteY4281" fmla="*/ 819554 h 6857999"/>
              <a:gd name="connsiteX4282" fmla="*/ 848608 w 5372098"/>
              <a:gd name="connsiteY4282" fmla="*/ 793144 h 6857999"/>
              <a:gd name="connsiteX4283" fmla="*/ 870531 w 5372098"/>
              <a:gd name="connsiteY4283" fmla="*/ 766234 h 6857999"/>
              <a:gd name="connsiteX4284" fmla="*/ 891460 w 5372098"/>
              <a:gd name="connsiteY4284" fmla="*/ 738328 h 6857999"/>
              <a:gd name="connsiteX4285" fmla="*/ 912392 w 5372098"/>
              <a:gd name="connsiteY4285" fmla="*/ 709426 h 6857999"/>
              <a:gd name="connsiteX4286" fmla="*/ 932819 w 5372098"/>
              <a:gd name="connsiteY4286" fmla="*/ 681018 h 6857999"/>
              <a:gd name="connsiteX4287" fmla="*/ 952255 w 5372098"/>
              <a:gd name="connsiteY4287" fmla="*/ 651117 h 6857999"/>
              <a:gd name="connsiteX4288" fmla="*/ 970689 w 5372098"/>
              <a:gd name="connsiteY4288" fmla="*/ 620721 h 6857999"/>
              <a:gd name="connsiteX4289" fmla="*/ 988130 w 5372098"/>
              <a:gd name="connsiteY4289" fmla="*/ 589825 h 6857999"/>
              <a:gd name="connsiteX4290" fmla="*/ 1005572 w 5372098"/>
              <a:gd name="connsiteY4290" fmla="*/ 558929 h 6857999"/>
              <a:gd name="connsiteX4291" fmla="*/ 1017529 w 5372098"/>
              <a:gd name="connsiteY4291" fmla="*/ 554941 h 6857999"/>
              <a:gd name="connsiteX4292" fmla="*/ 1029986 w 5372098"/>
              <a:gd name="connsiteY4292" fmla="*/ 549958 h 6857999"/>
              <a:gd name="connsiteX4293" fmla="*/ 1042943 w 5372098"/>
              <a:gd name="connsiteY4293" fmla="*/ 543479 h 6857999"/>
              <a:gd name="connsiteX4294" fmla="*/ 1055400 w 5372098"/>
              <a:gd name="connsiteY4294" fmla="*/ 536503 h 6857999"/>
              <a:gd name="connsiteX4295" fmla="*/ 1067857 w 5372098"/>
              <a:gd name="connsiteY4295" fmla="*/ 528531 h 6857999"/>
              <a:gd name="connsiteX4296" fmla="*/ 1080813 w 5372098"/>
              <a:gd name="connsiteY4296" fmla="*/ 520556 h 6857999"/>
              <a:gd name="connsiteX4297" fmla="*/ 1093771 w 5372098"/>
              <a:gd name="connsiteY4297" fmla="*/ 511587 h 6857999"/>
              <a:gd name="connsiteX4298" fmla="*/ 1106228 w 5372098"/>
              <a:gd name="connsiteY4298" fmla="*/ 501122 h 6857999"/>
              <a:gd name="connsiteX4299" fmla="*/ 1119679 w 5372098"/>
              <a:gd name="connsiteY4299" fmla="*/ 490658 h 6857999"/>
              <a:gd name="connsiteX4300" fmla="*/ 1132141 w 5372098"/>
              <a:gd name="connsiteY4300" fmla="*/ 479697 h 6857999"/>
              <a:gd name="connsiteX4301" fmla="*/ 1158550 w 5372098"/>
              <a:gd name="connsiteY4301" fmla="*/ 456273 h 6857999"/>
              <a:gd name="connsiteX4302" fmla="*/ 1184959 w 5372098"/>
              <a:gd name="connsiteY4302" fmla="*/ 431355 h 6857999"/>
              <a:gd name="connsiteX4303" fmla="*/ 1211867 w 5372098"/>
              <a:gd name="connsiteY4303" fmla="*/ 404944 h 6857999"/>
              <a:gd name="connsiteX4304" fmla="*/ 1212365 w 5372098"/>
              <a:gd name="connsiteY4304" fmla="*/ 408931 h 6857999"/>
              <a:gd name="connsiteX4305" fmla="*/ 1213363 w 5372098"/>
              <a:gd name="connsiteY4305" fmla="*/ 412919 h 6857999"/>
              <a:gd name="connsiteX4306" fmla="*/ 1216854 w 5372098"/>
              <a:gd name="connsiteY4306" fmla="*/ 419895 h 6857999"/>
              <a:gd name="connsiteX4307" fmla="*/ 1220838 w 5372098"/>
              <a:gd name="connsiteY4307" fmla="*/ 426374 h 6857999"/>
              <a:gd name="connsiteX4308" fmla="*/ 1225818 w 5372098"/>
              <a:gd name="connsiteY4308" fmla="*/ 433350 h 6857999"/>
              <a:gd name="connsiteX4309" fmla="*/ 1235786 w 5372098"/>
              <a:gd name="connsiteY4309" fmla="*/ 445309 h 6857999"/>
              <a:gd name="connsiteX4310" fmla="*/ 1240769 w 5372098"/>
              <a:gd name="connsiteY4310" fmla="*/ 452285 h 6857999"/>
              <a:gd name="connsiteX4311" fmla="*/ 1244753 w 5372098"/>
              <a:gd name="connsiteY4311" fmla="*/ 458764 h 6857999"/>
              <a:gd name="connsiteX4312" fmla="*/ 1255716 w 5372098"/>
              <a:gd name="connsiteY4312" fmla="*/ 451788 h 6857999"/>
              <a:gd name="connsiteX4313" fmla="*/ 1266180 w 5372098"/>
              <a:gd name="connsiteY4313" fmla="*/ 443316 h 6857999"/>
              <a:gd name="connsiteX4314" fmla="*/ 1277147 w 5372098"/>
              <a:gd name="connsiteY4314" fmla="*/ 434844 h 6857999"/>
              <a:gd name="connsiteX4315" fmla="*/ 1287109 w 5372098"/>
              <a:gd name="connsiteY4315" fmla="*/ 424878 h 6857999"/>
              <a:gd name="connsiteX4316" fmla="*/ 1297575 w 5372098"/>
              <a:gd name="connsiteY4316" fmla="*/ 413914 h 6857999"/>
              <a:gd name="connsiteX4317" fmla="*/ 1308038 w 5372098"/>
              <a:gd name="connsiteY4317" fmla="*/ 402953 h 6857999"/>
              <a:gd name="connsiteX4318" fmla="*/ 1318503 w 5372098"/>
              <a:gd name="connsiteY4318" fmla="*/ 390991 h 6857999"/>
              <a:gd name="connsiteX4319" fmla="*/ 1328470 w 5372098"/>
              <a:gd name="connsiteY4319" fmla="*/ 379031 h 6857999"/>
              <a:gd name="connsiteX4320" fmla="*/ 1349397 w 5372098"/>
              <a:gd name="connsiteY4320" fmla="*/ 352621 h 6857999"/>
              <a:gd name="connsiteX4321" fmla="*/ 1369827 w 5372098"/>
              <a:gd name="connsiteY4321" fmla="*/ 325711 h 6857999"/>
              <a:gd name="connsiteX4322" fmla="*/ 1409690 w 5372098"/>
              <a:gd name="connsiteY4322" fmla="*/ 270397 h 6857999"/>
              <a:gd name="connsiteX4323" fmla="*/ 1430622 w 5372098"/>
              <a:gd name="connsiteY4323" fmla="*/ 241991 h 6857999"/>
              <a:gd name="connsiteX4324" fmla="*/ 1450550 w 5372098"/>
              <a:gd name="connsiteY4324" fmla="*/ 216079 h 6857999"/>
              <a:gd name="connsiteX4325" fmla="*/ 1470985 w 5372098"/>
              <a:gd name="connsiteY4325" fmla="*/ 190667 h 6857999"/>
              <a:gd name="connsiteX4326" fmla="*/ 1481445 w 5372098"/>
              <a:gd name="connsiteY4326" fmla="*/ 178706 h 6857999"/>
              <a:gd name="connsiteX4327" fmla="*/ 1491912 w 5372098"/>
              <a:gd name="connsiteY4327" fmla="*/ 167244 h 6857999"/>
              <a:gd name="connsiteX4328" fmla="*/ 1501877 w 5372098"/>
              <a:gd name="connsiteY4328" fmla="*/ 156779 h 6857999"/>
              <a:gd name="connsiteX4329" fmla="*/ 1512339 w 5372098"/>
              <a:gd name="connsiteY4329" fmla="*/ 146813 h 6857999"/>
              <a:gd name="connsiteX4330" fmla="*/ 1523301 w 5372098"/>
              <a:gd name="connsiteY4330" fmla="*/ 137345 h 6857999"/>
              <a:gd name="connsiteX4331" fmla="*/ 1533769 w 5372098"/>
              <a:gd name="connsiteY4331" fmla="*/ 129372 h 6857999"/>
              <a:gd name="connsiteX4332" fmla="*/ 1543736 w 5372098"/>
              <a:gd name="connsiteY4332" fmla="*/ 121895 h 6857999"/>
              <a:gd name="connsiteX4333" fmla="*/ 1554698 w 5372098"/>
              <a:gd name="connsiteY4333" fmla="*/ 115917 h 6857999"/>
              <a:gd name="connsiteX4334" fmla="*/ 1565661 w 5372098"/>
              <a:gd name="connsiteY4334" fmla="*/ 109934 h 6857999"/>
              <a:gd name="connsiteX4335" fmla="*/ 1576620 w 5372098"/>
              <a:gd name="connsiteY4335" fmla="*/ 105948 h 6857999"/>
              <a:gd name="connsiteX4336" fmla="*/ 1544732 w 5372098"/>
              <a:gd name="connsiteY4336" fmla="*/ 138839 h 6857999"/>
              <a:gd name="connsiteX4337" fmla="*/ 1512840 w 5372098"/>
              <a:gd name="connsiteY4337" fmla="*/ 173721 h 6857999"/>
              <a:gd name="connsiteX4338" fmla="*/ 1481946 w 5372098"/>
              <a:gd name="connsiteY4338" fmla="*/ 209106 h 6857999"/>
              <a:gd name="connsiteX4339" fmla="*/ 1451051 w 5372098"/>
              <a:gd name="connsiteY4339" fmla="*/ 245481 h 6857999"/>
              <a:gd name="connsiteX4340" fmla="*/ 1420654 w 5372098"/>
              <a:gd name="connsiteY4340" fmla="*/ 283851 h 6857999"/>
              <a:gd name="connsiteX4341" fmla="*/ 1390260 w 5372098"/>
              <a:gd name="connsiteY4341" fmla="*/ 322222 h 6857999"/>
              <a:gd name="connsiteX4342" fmla="*/ 1361357 w 5372098"/>
              <a:gd name="connsiteY4342" fmla="*/ 362089 h 6857999"/>
              <a:gd name="connsiteX4343" fmla="*/ 1332953 w 5372098"/>
              <a:gd name="connsiteY4343" fmla="*/ 401456 h 6857999"/>
              <a:gd name="connsiteX4344" fmla="*/ 1278640 w 5372098"/>
              <a:gd name="connsiteY4344" fmla="*/ 482682 h 6857999"/>
              <a:gd name="connsiteX4345" fmla="*/ 1253226 w 5372098"/>
              <a:gd name="connsiteY4345" fmla="*/ 522052 h 6857999"/>
              <a:gd name="connsiteX4346" fmla="*/ 1227815 w 5372098"/>
              <a:gd name="connsiteY4346" fmla="*/ 561919 h 6857999"/>
              <a:gd name="connsiteX4347" fmla="*/ 1203893 w 5372098"/>
              <a:gd name="connsiteY4347" fmla="*/ 600289 h 6857999"/>
              <a:gd name="connsiteX4348" fmla="*/ 1180974 w 5372098"/>
              <a:gd name="connsiteY4348" fmla="*/ 637166 h 6857999"/>
              <a:gd name="connsiteX4349" fmla="*/ 1159046 w 5372098"/>
              <a:gd name="connsiteY4349" fmla="*/ 673546 h 6857999"/>
              <a:gd name="connsiteX4350" fmla="*/ 1138618 w 5372098"/>
              <a:gd name="connsiteY4350" fmla="*/ 708927 h 6857999"/>
              <a:gd name="connsiteX4351" fmla="*/ 1128651 w 5372098"/>
              <a:gd name="connsiteY4351" fmla="*/ 740321 h 6857999"/>
              <a:gd name="connsiteX4352" fmla="*/ 1118192 w 5372098"/>
              <a:gd name="connsiteY4352" fmla="*/ 771219 h 6857999"/>
              <a:gd name="connsiteX4353" fmla="*/ 1107722 w 5372098"/>
              <a:gd name="connsiteY4353" fmla="*/ 802113 h 6857999"/>
              <a:gd name="connsiteX4354" fmla="*/ 1096761 w 5372098"/>
              <a:gd name="connsiteY4354" fmla="*/ 833009 h 6857999"/>
              <a:gd name="connsiteX4355" fmla="*/ 1084804 w 5372098"/>
              <a:gd name="connsiteY4355" fmla="*/ 863905 h 6857999"/>
              <a:gd name="connsiteX4356" fmla="*/ 1071844 w 5372098"/>
              <a:gd name="connsiteY4356" fmla="*/ 894304 h 6857999"/>
              <a:gd name="connsiteX4357" fmla="*/ 1059390 w 5372098"/>
              <a:gd name="connsiteY4357" fmla="*/ 925200 h 6857999"/>
              <a:gd name="connsiteX4358" fmla="*/ 1045434 w 5372098"/>
              <a:gd name="connsiteY4358" fmla="*/ 955597 h 6857999"/>
              <a:gd name="connsiteX4359" fmla="*/ 1032977 w 5372098"/>
              <a:gd name="connsiteY4359" fmla="*/ 986493 h 6857999"/>
              <a:gd name="connsiteX4360" fmla="*/ 1020022 w 5372098"/>
              <a:gd name="connsiteY4360" fmla="*/ 1017391 h 6857999"/>
              <a:gd name="connsiteX4361" fmla="*/ 992616 w 5372098"/>
              <a:gd name="connsiteY4361" fmla="*/ 1079183 h 6857999"/>
              <a:gd name="connsiteX4362" fmla="*/ 964215 w 5372098"/>
              <a:gd name="connsiteY4362" fmla="*/ 1141476 h 6857999"/>
              <a:gd name="connsiteX4363" fmla="*/ 935811 w 5372098"/>
              <a:gd name="connsiteY4363" fmla="*/ 1203761 h 6857999"/>
              <a:gd name="connsiteX4364" fmla="*/ 907408 w 5372098"/>
              <a:gd name="connsiteY4364" fmla="*/ 1266051 h 6857999"/>
              <a:gd name="connsiteX4365" fmla="*/ 880001 w 5372098"/>
              <a:gd name="connsiteY4365" fmla="*/ 1329836 h 6857999"/>
              <a:gd name="connsiteX4366" fmla="*/ 853091 w 5372098"/>
              <a:gd name="connsiteY4366" fmla="*/ 1393113 h 6857999"/>
              <a:gd name="connsiteX4367" fmla="*/ 840632 w 5372098"/>
              <a:gd name="connsiteY4367" fmla="*/ 1425014 h 6857999"/>
              <a:gd name="connsiteX4368" fmla="*/ 827679 w 5372098"/>
              <a:gd name="connsiteY4368" fmla="*/ 1457404 h 6857999"/>
              <a:gd name="connsiteX4369" fmla="*/ 815223 w 5372098"/>
              <a:gd name="connsiteY4369" fmla="*/ 1489298 h 6857999"/>
              <a:gd name="connsiteX4370" fmla="*/ 803262 w 5372098"/>
              <a:gd name="connsiteY4370" fmla="*/ 1521186 h 6857999"/>
              <a:gd name="connsiteX4371" fmla="*/ 791801 w 5372098"/>
              <a:gd name="connsiteY4371" fmla="*/ 1554075 h 6857999"/>
              <a:gd name="connsiteX4372" fmla="*/ 780838 w 5372098"/>
              <a:gd name="connsiteY4372" fmla="*/ 1586472 h 6857999"/>
              <a:gd name="connsiteX4373" fmla="*/ 770875 w 5372098"/>
              <a:gd name="connsiteY4373" fmla="*/ 1619364 h 6857999"/>
              <a:gd name="connsiteX4374" fmla="*/ 760909 w 5372098"/>
              <a:gd name="connsiteY4374" fmla="*/ 1651750 h 6857999"/>
              <a:gd name="connsiteX4375" fmla="*/ 752437 w 5372098"/>
              <a:gd name="connsiteY4375" fmla="*/ 1684633 h 6857999"/>
              <a:gd name="connsiteX4376" fmla="*/ 743964 w 5372098"/>
              <a:gd name="connsiteY4376" fmla="*/ 1717031 h 6857999"/>
              <a:gd name="connsiteX4377" fmla="*/ 730015 w 5372098"/>
              <a:gd name="connsiteY4377" fmla="*/ 1743936 h 6857999"/>
              <a:gd name="connsiteX4378" fmla="*/ 717056 w 5372098"/>
              <a:gd name="connsiteY4378" fmla="*/ 1770841 h 6857999"/>
              <a:gd name="connsiteX4379" fmla="*/ 705095 w 5372098"/>
              <a:gd name="connsiteY4379" fmla="*/ 1798750 h 6857999"/>
              <a:gd name="connsiteX4380" fmla="*/ 692640 w 5372098"/>
              <a:gd name="connsiteY4380" fmla="*/ 1826159 h 6857999"/>
              <a:gd name="connsiteX4381" fmla="*/ 682174 w 5372098"/>
              <a:gd name="connsiteY4381" fmla="*/ 1853572 h 6857999"/>
              <a:gd name="connsiteX4382" fmla="*/ 671209 w 5372098"/>
              <a:gd name="connsiteY4382" fmla="*/ 1881479 h 6857999"/>
              <a:gd name="connsiteX4383" fmla="*/ 661246 w 5372098"/>
              <a:gd name="connsiteY4383" fmla="*/ 1908891 h 6857999"/>
              <a:gd name="connsiteX4384" fmla="*/ 652275 w 5372098"/>
              <a:gd name="connsiteY4384" fmla="*/ 1937293 h 6857999"/>
              <a:gd name="connsiteX4385" fmla="*/ 643807 w 5372098"/>
              <a:gd name="connsiteY4385" fmla="*/ 1965204 h 6857999"/>
              <a:gd name="connsiteX4386" fmla="*/ 634837 w 5372098"/>
              <a:gd name="connsiteY4386" fmla="*/ 1993607 h 6857999"/>
              <a:gd name="connsiteX4387" fmla="*/ 627361 w 5372098"/>
              <a:gd name="connsiteY4387" fmla="*/ 2022512 h 6857999"/>
              <a:gd name="connsiteX4388" fmla="*/ 620888 w 5372098"/>
              <a:gd name="connsiteY4388" fmla="*/ 2050915 h 6857999"/>
              <a:gd name="connsiteX4389" fmla="*/ 614405 w 5372098"/>
              <a:gd name="connsiteY4389" fmla="*/ 2079816 h 6857999"/>
              <a:gd name="connsiteX4390" fmla="*/ 608427 w 5372098"/>
              <a:gd name="connsiteY4390" fmla="*/ 2108717 h 6857999"/>
              <a:gd name="connsiteX4391" fmla="*/ 602946 w 5372098"/>
              <a:gd name="connsiteY4391" fmla="*/ 2138113 h 6857999"/>
              <a:gd name="connsiteX4392" fmla="*/ 598462 w 5372098"/>
              <a:gd name="connsiteY4392" fmla="*/ 2167517 h 6857999"/>
              <a:gd name="connsiteX4393" fmla="*/ 593977 w 5372098"/>
              <a:gd name="connsiteY4393" fmla="*/ 2196420 h 6857999"/>
              <a:gd name="connsiteX4394" fmla="*/ 590490 w 5372098"/>
              <a:gd name="connsiteY4394" fmla="*/ 2226316 h 6857999"/>
              <a:gd name="connsiteX4395" fmla="*/ 587000 w 5372098"/>
              <a:gd name="connsiteY4395" fmla="*/ 2255721 h 6857999"/>
              <a:gd name="connsiteX4396" fmla="*/ 584508 w 5372098"/>
              <a:gd name="connsiteY4396" fmla="*/ 2285120 h 6857999"/>
              <a:gd name="connsiteX4397" fmla="*/ 582518 w 5372098"/>
              <a:gd name="connsiteY4397" fmla="*/ 2315520 h 6857999"/>
              <a:gd name="connsiteX4398" fmla="*/ 580524 w 5372098"/>
              <a:gd name="connsiteY4398" fmla="*/ 2345416 h 6857999"/>
              <a:gd name="connsiteX4399" fmla="*/ 579027 w 5372098"/>
              <a:gd name="connsiteY4399" fmla="*/ 2375818 h 6857999"/>
              <a:gd name="connsiteX4400" fmla="*/ 578531 w 5372098"/>
              <a:gd name="connsiteY4400" fmla="*/ 2406214 h 6857999"/>
              <a:gd name="connsiteX4401" fmla="*/ 577532 w 5372098"/>
              <a:gd name="connsiteY4401" fmla="*/ 2436611 h 6857999"/>
              <a:gd name="connsiteX4402" fmla="*/ 578531 w 5372098"/>
              <a:gd name="connsiteY4402" fmla="*/ 2467009 h 6857999"/>
              <a:gd name="connsiteX4403" fmla="*/ 579027 w 5372098"/>
              <a:gd name="connsiteY4403" fmla="*/ 2497904 h 6857999"/>
              <a:gd name="connsiteX4404" fmla="*/ 579526 w 5372098"/>
              <a:gd name="connsiteY4404" fmla="*/ 2528301 h 6857999"/>
              <a:gd name="connsiteX4405" fmla="*/ 581023 w 5372098"/>
              <a:gd name="connsiteY4405" fmla="*/ 2559198 h 6857999"/>
              <a:gd name="connsiteX4406" fmla="*/ 583014 w 5372098"/>
              <a:gd name="connsiteY4406" fmla="*/ 2590096 h 6857999"/>
              <a:gd name="connsiteX4407" fmla="*/ 585005 w 5372098"/>
              <a:gd name="connsiteY4407" fmla="*/ 2621488 h 6857999"/>
              <a:gd name="connsiteX4408" fmla="*/ 587999 w 5372098"/>
              <a:gd name="connsiteY4408" fmla="*/ 2652386 h 6857999"/>
              <a:gd name="connsiteX4409" fmla="*/ 591485 w 5372098"/>
              <a:gd name="connsiteY4409" fmla="*/ 2652386 h 6857999"/>
              <a:gd name="connsiteX4410" fmla="*/ 594474 w 5372098"/>
              <a:gd name="connsiteY4410" fmla="*/ 2651388 h 6857999"/>
              <a:gd name="connsiteX4411" fmla="*/ 597961 w 5372098"/>
              <a:gd name="connsiteY4411" fmla="*/ 2649892 h 6857999"/>
              <a:gd name="connsiteX4412" fmla="*/ 600452 w 5372098"/>
              <a:gd name="connsiteY4412" fmla="*/ 2648395 h 6857999"/>
              <a:gd name="connsiteX4413" fmla="*/ 603442 w 5372098"/>
              <a:gd name="connsiteY4413" fmla="*/ 2646405 h 6857999"/>
              <a:gd name="connsiteX4414" fmla="*/ 605936 w 5372098"/>
              <a:gd name="connsiteY4414" fmla="*/ 2644411 h 6857999"/>
              <a:gd name="connsiteX4415" fmla="*/ 610418 w 5372098"/>
              <a:gd name="connsiteY4415" fmla="*/ 2638433 h 6857999"/>
              <a:gd name="connsiteX4416" fmla="*/ 614907 w 5372098"/>
              <a:gd name="connsiteY4416" fmla="*/ 2632454 h 6857999"/>
              <a:gd name="connsiteX4417" fmla="*/ 618893 w 5372098"/>
              <a:gd name="connsiteY4417" fmla="*/ 2625476 h 6857999"/>
              <a:gd name="connsiteX4418" fmla="*/ 626365 w 5372098"/>
              <a:gd name="connsiteY4418" fmla="*/ 2610526 h 6857999"/>
              <a:gd name="connsiteX4419" fmla="*/ 629852 w 5372098"/>
              <a:gd name="connsiteY4419" fmla="*/ 2603549 h 6857999"/>
              <a:gd name="connsiteX4420" fmla="*/ 633841 w 5372098"/>
              <a:gd name="connsiteY4420" fmla="*/ 2596573 h 6857999"/>
              <a:gd name="connsiteX4421" fmla="*/ 638326 w 5372098"/>
              <a:gd name="connsiteY4421" fmla="*/ 2590594 h 6857999"/>
              <a:gd name="connsiteX4422" fmla="*/ 642812 w 5372098"/>
              <a:gd name="connsiteY4422" fmla="*/ 2585113 h 6857999"/>
              <a:gd name="connsiteX4423" fmla="*/ 645302 w 5372098"/>
              <a:gd name="connsiteY4423" fmla="*/ 2583120 h 6857999"/>
              <a:gd name="connsiteX4424" fmla="*/ 648292 w 5372098"/>
              <a:gd name="connsiteY4424" fmla="*/ 2580628 h 6857999"/>
              <a:gd name="connsiteX4425" fmla="*/ 651280 w 5372098"/>
              <a:gd name="connsiteY4425" fmla="*/ 2579629 h 6857999"/>
              <a:gd name="connsiteX4426" fmla="*/ 653771 w 5372098"/>
              <a:gd name="connsiteY4426" fmla="*/ 2577635 h 6857999"/>
              <a:gd name="connsiteX4427" fmla="*/ 657259 w 5372098"/>
              <a:gd name="connsiteY4427" fmla="*/ 2577137 h 6857999"/>
              <a:gd name="connsiteX4428" fmla="*/ 660750 w 5372098"/>
              <a:gd name="connsiteY4428" fmla="*/ 2577137 h 6857999"/>
              <a:gd name="connsiteX4429" fmla="*/ 664738 w 5372098"/>
              <a:gd name="connsiteY4429" fmla="*/ 2577137 h 6857999"/>
              <a:gd name="connsiteX4430" fmla="*/ 668722 w 5372098"/>
              <a:gd name="connsiteY4430" fmla="*/ 2577635 h 6857999"/>
              <a:gd name="connsiteX4431" fmla="*/ 659754 w 5372098"/>
              <a:gd name="connsiteY4431" fmla="*/ 2644909 h 6857999"/>
              <a:gd name="connsiteX4432" fmla="*/ 655766 w 5372098"/>
              <a:gd name="connsiteY4432" fmla="*/ 2675807 h 6857999"/>
              <a:gd name="connsiteX4433" fmla="*/ 652778 w 5372098"/>
              <a:gd name="connsiteY4433" fmla="*/ 2705207 h 6857999"/>
              <a:gd name="connsiteX4434" fmla="*/ 649788 w 5372098"/>
              <a:gd name="connsiteY4434" fmla="*/ 2733112 h 6857999"/>
              <a:gd name="connsiteX4435" fmla="*/ 647793 w 5372098"/>
              <a:gd name="connsiteY4435" fmla="*/ 2760517 h 6857999"/>
              <a:gd name="connsiteX4436" fmla="*/ 645800 w 5372098"/>
              <a:gd name="connsiteY4436" fmla="*/ 2787430 h 6857999"/>
              <a:gd name="connsiteX4437" fmla="*/ 645302 w 5372098"/>
              <a:gd name="connsiteY4437" fmla="*/ 2813841 h 6857999"/>
              <a:gd name="connsiteX4438" fmla="*/ 644803 w 5372098"/>
              <a:gd name="connsiteY4438" fmla="*/ 2840749 h 6857999"/>
              <a:gd name="connsiteX4439" fmla="*/ 644803 w 5372098"/>
              <a:gd name="connsiteY4439" fmla="*/ 2867657 h 6857999"/>
              <a:gd name="connsiteX4440" fmla="*/ 645302 w 5372098"/>
              <a:gd name="connsiteY4440" fmla="*/ 2895565 h 6857999"/>
              <a:gd name="connsiteX4441" fmla="*/ 646297 w 5372098"/>
              <a:gd name="connsiteY4441" fmla="*/ 2924470 h 6857999"/>
              <a:gd name="connsiteX4442" fmla="*/ 648292 w 5372098"/>
              <a:gd name="connsiteY4442" fmla="*/ 2953867 h 6857999"/>
              <a:gd name="connsiteX4443" fmla="*/ 651280 w 5372098"/>
              <a:gd name="connsiteY4443" fmla="*/ 2984761 h 6857999"/>
              <a:gd name="connsiteX4444" fmla="*/ 655766 w 5372098"/>
              <a:gd name="connsiteY4444" fmla="*/ 3017652 h 6857999"/>
              <a:gd name="connsiteX4445" fmla="*/ 661246 w 5372098"/>
              <a:gd name="connsiteY4445" fmla="*/ 3052036 h 6857999"/>
              <a:gd name="connsiteX4446" fmla="*/ 665232 w 5372098"/>
              <a:gd name="connsiteY4446" fmla="*/ 3048545 h 6857999"/>
              <a:gd name="connsiteX4447" fmla="*/ 669218 w 5372098"/>
              <a:gd name="connsiteY4447" fmla="*/ 3044061 h 6857999"/>
              <a:gd name="connsiteX4448" fmla="*/ 672708 w 5372098"/>
              <a:gd name="connsiteY4448" fmla="*/ 3039581 h 6857999"/>
              <a:gd name="connsiteX4449" fmla="*/ 675700 w 5372098"/>
              <a:gd name="connsiteY4449" fmla="*/ 3034095 h 6857999"/>
              <a:gd name="connsiteX4450" fmla="*/ 678688 w 5372098"/>
              <a:gd name="connsiteY4450" fmla="*/ 3028613 h 6857999"/>
              <a:gd name="connsiteX4451" fmla="*/ 680682 w 5372098"/>
              <a:gd name="connsiteY4451" fmla="*/ 3022138 h 6857999"/>
              <a:gd name="connsiteX4452" fmla="*/ 683173 w 5372098"/>
              <a:gd name="connsiteY4452" fmla="*/ 3015158 h 6857999"/>
              <a:gd name="connsiteX4453" fmla="*/ 684666 w 5372098"/>
              <a:gd name="connsiteY4453" fmla="*/ 3007686 h 6857999"/>
              <a:gd name="connsiteX4454" fmla="*/ 679683 w 5372098"/>
              <a:gd name="connsiteY4454" fmla="*/ 3004695 h 6857999"/>
              <a:gd name="connsiteX4455" fmla="*/ 676197 w 5372098"/>
              <a:gd name="connsiteY4455" fmla="*/ 3000710 h 6857999"/>
              <a:gd name="connsiteX4456" fmla="*/ 672708 w 5372098"/>
              <a:gd name="connsiteY4456" fmla="*/ 2995727 h 6857999"/>
              <a:gd name="connsiteX4457" fmla="*/ 670713 w 5372098"/>
              <a:gd name="connsiteY4457" fmla="*/ 2991242 h 6857999"/>
              <a:gd name="connsiteX4458" fmla="*/ 668222 w 5372098"/>
              <a:gd name="connsiteY4458" fmla="*/ 2985758 h 6857999"/>
              <a:gd name="connsiteX4459" fmla="*/ 667225 w 5372098"/>
              <a:gd name="connsiteY4459" fmla="*/ 2979780 h 6857999"/>
              <a:gd name="connsiteX4460" fmla="*/ 666729 w 5372098"/>
              <a:gd name="connsiteY4460" fmla="*/ 2973301 h 6857999"/>
              <a:gd name="connsiteX4461" fmla="*/ 665734 w 5372098"/>
              <a:gd name="connsiteY4461" fmla="*/ 2967320 h 6857999"/>
              <a:gd name="connsiteX4462" fmla="*/ 665734 w 5372098"/>
              <a:gd name="connsiteY4462" fmla="*/ 2960845 h 6857999"/>
              <a:gd name="connsiteX4463" fmla="*/ 666729 w 5372098"/>
              <a:gd name="connsiteY4463" fmla="*/ 2953867 h 6857999"/>
              <a:gd name="connsiteX4464" fmla="*/ 668722 w 5372098"/>
              <a:gd name="connsiteY4464" fmla="*/ 2939916 h 6857999"/>
              <a:gd name="connsiteX4465" fmla="*/ 671711 w 5372098"/>
              <a:gd name="connsiteY4465" fmla="*/ 2925462 h 6857999"/>
              <a:gd name="connsiteX4466" fmla="*/ 675198 w 5372098"/>
              <a:gd name="connsiteY4466" fmla="*/ 2911013 h 6857999"/>
              <a:gd name="connsiteX4467" fmla="*/ 682677 w 5372098"/>
              <a:gd name="connsiteY4467" fmla="*/ 2883604 h 6857999"/>
              <a:gd name="connsiteX4468" fmla="*/ 685164 w 5372098"/>
              <a:gd name="connsiteY4468" fmla="*/ 2871148 h 6857999"/>
              <a:gd name="connsiteX4469" fmla="*/ 687655 w 5372098"/>
              <a:gd name="connsiteY4469" fmla="*/ 2860184 h 6857999"/>
              <a:gd name="connsiteX4470" fmla="*/ 688158 w 5372098"/>
              <a:gd name="connsiteY4470" fmla="*/ 2855698 h 6857999"/>
              <a:gd name="connsiteX4471" fmla="*/ 688158 w 5372098"/>
              <a:gd name="connsiteY4471" fmla="*/ 2851213 h 6857999"/>
              <a:gd name="connsiteX4472" fmla="*/ 688158 w 5372098"/>
              <a:gd name="connsiteY4472" fmla="*/ 2847725 h 6857999"/>
              <a:gd name="connsiteX4473" fmla="*/ 687159 w 5372098"/>
              <a:gd name="connsiteY4473" fmla="*/ 2844235 h 6857999"/>
              <a:gd name="connsiteX4474" fmla="*/ 686163 w 5372098"/>
              <a:gd name="connsiteY4474" fmla="*/ 2841250 h 6857999"/>
              <a:gd name="connsiteX4475" fmla="*/ 684171 w 5372098"/>
              <a:gd name="connsiteY4475" fmla="*/ 2839749 h 6857999"/>
              <a:gd name="connsiteX4476" fmla="*/ 682174 w 5372098"/>
              <a:gd name="connsiteY4476" fmla="*/ 2838255 h 6857999"/>
              <a:gd name="connsiteX4477" fmla="*/ 678688 w 5372098"/>
              <a:gd name="connsiteY4477" fmla="*/ 2837758 h 6857999"/>
              <a:gd name="connsiteX4478" fmla="*/ 683671 w 5372098"/>
              <a:gd name="connsiteY4478" fmla="*/ 2824311 h 6857999"/>
              <a:gd name="connsiteX4479" fmla="*/ 688158 w 5372098"/>
              <a:gd name="connsiteY4479" fmla="*/ 2810351 h 6857999"/>
              <a:gd name="connsiteX4480" fmla="*/ 692144 w 5372098"/>
              <a:gd name="connsiteY4480" fmla="*/ 2796400 h 6857999"/>
              <a:gd name="connsiteX4481" fmla="*/ 695630 w 5372098"/>
              <a:gd name="connsiteY4481" fmla="*/ 2782945 h 6857999"/>
              <a:gd name="connsiteX4482" fmla="*/ 699117 w 5372098"/>
              <a:gd name="connsiteY4482" fmla="*/ 2768991 h 6857999"/>
              <a:gd name="connsiteX4483" fmla="*/ 701610 w 5372098"/>
              <a:gd name="connsiteY4483" fmla="*/ 2755037 h 6857999"/>
              <a:gd name="connsiteX4484" fmla="*/ 706093 w 5372098"/>
              <a:gd name="connsiteY4484" fmla="*/ 2726134 h 6857999"/>
              <a:gd name="connsiteX4485" fmla="*/ 710580 w 5372098"/>
              <a:gd name="connsiteY4485" fmla="*/ 2697730 h 6857999"/>
              <a:gd name="connsiteX4486" fmla="*/ 714068 w 5372098"/>
              <a:gd name="connsiteY4486" fmla="*/ 2667834 h 6857999"/>
              <a:gd name="connsiteX4487" fmla="*/ 720548 w 5372098"/>
              <a:gd name="connsiteY4487" fmla="*/ 2608032 h 6857999"/>
              <a:gd name="connsiteX4488" fmla="*/ 724530 w 5372098"/>
              <a:gd name="connsiteY4488" fmla="*/ 2578634 h 6857999"/>
              <a:gd name="connsiteX4489" fmla="*/ 728519 w 5372098"/>
              <a:gd name="connsiteY4489" fmla="*/ 2549232 h 6857999"/>
              <a:gd name="connsiteX4490" fmla="*/ 733501 w 5372098"/>
              <a:gd name="connsiteY4490" fmla="*/ 2519333 h 6857999"/>
              <a:gd name="connsiteX4491" fmla="*/ 736988 w 5372098"/>
              <a:gd name="connsiteY4491" fmla="*/ 2504381 h 6857999"/>
              <a:gd name="connsiteX4492" fmla="*/ 740476 w 5372098"/>
              <a:gd name="connsiteY4492" fmla="*/ 2490427 h 6857999"/>
              <a:gd name="connsiteX4493" fmla="*/ 744463 w 5372098"/>
              <a:gd name="connsiteY4493" fmla="*/ 2475480 h 6857999"/>
              <a:gd name="connsiteX4494" fmla="*/ 748945 w 5372098"/>
              <a:gd name="connsiteY4494" fmla="*/ 2461028 h 6857999"/>
              <a:gd name="connsiteX4495" fmla="*/ 753933 w 5372098"/>
              <a:gd name="connsiteY4495" fmla="*/ 2446577 h 6857999"/>
              <a:gd name="connsiteX4496" fmla="*/ 759910 w 5372098"/>
              <a:gd name="connsiteY4496" fmla="*/ 2432627 h 6857999"/>
              <a:gd name="connsiteX4497" fmla="*/ 766390 w 5372098"/>
              <a:gd name="connsiteY4497" fmla="*/ 2418176 h 6857999"/>
              <a:gd name="connsiteX4498" fmla="*/ 773366 w 5372098"/>
              <a:gd name="connsiteY4498" fmla="*/ 2404222 h 6857999"/>
              <a:gd name="connsiteX4499" fmla="*/ 781835 w 5372098"/>
              <a:gd name="connsiteY4499" fmla="*/ 2390767 h 6857999"/>
              <a:gd name="connsiteX4500" fmla="*/ 790306 w 5372098"/>
              <a:gd name="connsiteY4500" fmla="*/ 2376813 h 6857999"/>
              <a:gd name="connsiteX4501" fmla="*/ 789809 w 5372098"/>
              <a:gd name="connsiteY4501" fmla="*/ 2373828 h 6857999"/>
              <a:gd name="connsiteX4502" fmla="*/ 788313 w 5372098"/>
              <a:gd name="connsiteY4502" fmla="*/ 2371836 h 6857999"/>
              <a:gd name="connsiteX4503" fmla="*/ 786320 w 5372098"/>
              <a:gd name="connsiteY4503" fmla="*/ 2370838 h 6857999"/>
              <a:gd name="connsiteX4504" fmla="*/ 783828 w 5372098"/>
              <a:gd name="connsiteY4504" fmla="*/ 2369835 h 6857999"/>
              <a:gd name="connsiteX4505" fmla="*/ 777848 w 5372098"/>
              <a:gd name="connsiteY4505" fmla="*/ 2370838 h 6857999"/>
              <a:gd name="connsiteX4506" fmla="*/ 770875 w 5372098"/>
              <a:gd name="connsiteY4506" fmla="*/ 2371337 h 6857999"/>
              <a:gd name="connsiteX4507" fmla="*/ 767383 w 5372098"/>
              <a:gd name="connsiteY4507" fmla="*/ 2371337 h 6857999"/>
              <a:gd name="connsiteX4508" fmla="*/ 763896 w 5372098"/>
              <a:gd name="connsiteY4508" fmla="*/ 2371337 h 6857999"/>
              <a:gd name="connsiteX4509" fmla="*/ 760909 w 5372098"/>
              <a:gd name="connsiteY4509" fmla="*/ 2369338 h 6857999"/>
              <a:gd name="connsiteX4510" fmla="*/ 757916 w 5372098"/>
              <a:gd name="connsiteY4510" fmla="*/ 2367845 h 6857999"/>
              <a:gd name="connsiteX4511" fmla="*/ 755921 w 5372098"/>
              <a:gd name="connsiteY4511" fmla="*/ 2364352 h 6857999"/>
              <a:gd name="connsiteX4512" fmla="*/ 753933 w 5372098"/>
              <a:gd name="connsiteY4512" fmla="*/ 2359868 h 6857999"/>
              <a:gd name="connsiteX4513" fmla="*/ 753434 w 5372098"/>
              <a:gd name="connsiteY4513" fmla="*/ 2353391 h 6857999"/>
              <a:gd name="connsiteX4514" fmla="*/ 752933 w 5372098"/>
              <a:gd name="connsiteY4514" fmla="*/ 2345416 h 6857999"/>
              <a:gd name="connsiteX4515" fmla="*/ 757422 w 5372098"/>
              <a:gd name="connsiteY4515" fmla="*/ 2346415 h 6857999"/>
              <a:gd name="connsiteX4516" fmla="*/ 760909 w 5372098"/>
              <a:gd name="connsiteY4516" fmla="*/ 2345916 h 6857999"/>
              <a:gd name="connsiteX4517" fmla="*/ 764893 w 5372098"/>
              <a:gd name="connsiteY4517" fmla="*/ 2345416 h 6857999"/>
              <a:gd name="connsiteX4518" fmla="*/ 768381 w 5372098"/>
              <a:gd name="connsiteY4518" fmla="*/ 2343922 h 6857999"/>
              <a:gd name="connsiteX4519" fmla="*/ 771871 w 5372098"/>
              <a:gd name="connsiteY4519" fmla="*/ 2341932 h 6857999"/>
              <a:gd name="connsiteX4520" fmla="*/ 774861 w 5372098"/>
              <a:gd name="connsiteY4520" fmla="*/ 2338941 h 6857999"/>
              <a:gd name="connsiteX4521" fmla="*/ 777848 w 5372098"/>
              <a:gd name="connsiteY4521" fmla="*/ 2335454 h 6857999"/>
              <a:gd name="connsiteX4522" fmla="*/ 780338 w 5372098"/>
              <a:gd name="connsiteY4522" fmla="*/ 2331466 h 6857999"/>
              <a:gd name="connsiteX4523" fmla="*/ 782833 w 5372098"/>
              <a:gd name="connsiteY4523" fmla="*/ 2326980 h 6857999"/>
              <a:gd name="connsiteX4524" fmla="*/ 784329 w 5372098"/>
              <a:gd name="connsiteY4524" fmla="*/ 2321999 h 6857999"/>
              <a:gd name="connsiteX4525" fmla="*/ 788313 w 5372098"/>
              <a:gd name="connsiteY4525" fmla="*/ 2310535 h 6857999"/>
              <a:gd name="connsiteX4526" fmla="*/ 791305 w 5372098"/>
              <a:gd name="connsiteY4526" fmla="*/ 2298077 h 6857999"/>
              <a:gd name="connsiteX4527" fmla="*/ 793792 w 5372098"/>
              <a:gd name="connsiteY4527" fmla="*/ 2284123 h 6857999"/>
              <a:gd name="connsiteX4528" fmla="*/ 795289 w 5372098"/>
              <a:gd name="connsiteY4528" fmla="*/ 2269173 h 6857999"/>
              <a:gd name="connsiteX4529" fmla="*/ 795787 w 5372098"/>
              <a:gd name="connsiteY4529" fmla="*/ 2254224 h 6857999"/>
              <a:gd name="connsiteX4530" fmla="*/ 796286 w 5372098"/>
              <a:gd name="connsiteY4530" fmla="*/ 2238776 h 6857999"/>
              <a:gd name="connsiteX4531" fmla="*/ 795787 w 5372098"/>
              <a:gd name="connsiteY4531" fmla="*/ 2223825 h 6857999"/>
              <a:gd name="connsiteX4532" fmla="*/ 794790 w 5372098"/>
              <a:gd name="connsiteY4532" fmla="*/ 2209374 h 6857999"/>
              <a:gd name="connsiteX4533" fmla="*/ 793792 w 5372098"/>
              <a:gd name="connsiteY4533" fmla="*/ 2194922 h 6857999"/>
              <a:gd name="connsiteX4534" fmla="*/ 791305 w 5372098"/>
              <a:gd name="connsiteY4534" fmla="*/ 2181968 h 6857999"/>
              <a:gd name="connsiteX4535" fmla="*/ 789310 w 5372098"/>
              <a:gd name="connsiteY4535" fmla="*/ 2171005 h 6857999"/>
              <a:gd name="connsiteX4536" fmla="*/ 792299 w 5372098"/>
              <a:gd name="connsiteY4536" fmla="*/ 2177483 h 6857999"/>
              <a:gd name="connsiteX4537" fmla="*/ 795787 w 5372098"/>
              <a:gd name="connsiteY4537" fmla="*/ 2182963 h 6857999"/>
              <a:gd name="connsiteX4538" fmla="*/ 799772 w 5372098"/>
              <a:gd name="connsiteY4538" fmla="*/ 2186454 h 6857999"/>
              <a:gd name="connsiteX4539" fmla="*/ 803262 w 5372098"/>
              <a:gd name="connsiteY4539" fmla="*/ 2188445 h 6857999"/>
              <a:gd name="connsiteX4540" fmla="*/ 805257 w 5372098"/>
              <a:gd name="connsiteY4540" fmla="*/ 2188445 h 6857999"/>
              <a:gd name="connsiteX4541" fmla="*/ 806748 w 5372098"/>
              <a:gd name="connsiteY4541" fmla="*/ 2188948 h 6857999"/>
              <a:gd name="connsiteX4542" fmla="*/ 810242 w 5372098"/>
              <a:gd name="connsiteY4542" fmla="*/ 2187948 h 6857999"/>
              <a:gd name="connsiteX4543" fmla="*/ 813228 w 5372098"/>
              <a:gd name="connsiteY4543" fmla="*/ 2186454 h 6857999"/>
              <a:gd name="connsiteX4544" fmla="*/ 816716 w 5372098"/>
              <a:gd name="connsiteY4544" fmla="*/ 2182963 h 6857999"/>
              <a:gd name="connsiteX4545" fmla="*/ 820205 w 5372098"/>
              <a:gd name="connsiteY4545" fmla="*/ 2178978 h 6857999"/>
              <a:gd name="connsiteX4546" fmla="*/ 822698 w 5372098"/>
              <a:gd name="connsiteY4546" fmla="*/ 2172997 h 6857999"/>
              <a:gd name="connsiteX4547" fmla="*/ 826182 w 5372098"/>
              <a:gd name="connsiteY4547" fmla="*/ 2167517 h 6857999"/>
              <a:gd name="connsiteX4548" fmla="*/ 829172 w 5372098"/>
              <a:gd name="connsiteY4548" fmla="*/ 2160044 h 6857999"/>
              <a:gd name="connsiteX4549" fmla="*/ 835650 w 5372098"/>
              <a:gd name="connsiteY4549" fmla="*/ 2144099 h 6857999"/>
              <a:gd name="connsiteX4550" fmla="*/ 841133 w 5372098"/>
              <a:gd name="connsiteY4550" fmla="*/ 2125162 h 6857999"/>
              <a:gd name="connsiteX4551" fmla="*/ 847610 w 5372098"/>
              <a:gd name="connsiteY4551" fmla="*/ 2104235 h 6857999"/>
              <a:gd name="connsiteX4552" fmla="*/ 853091 w 5372098"/>
              <a:gd name="connsiteY4552" fmla="*/ 2083302 h 6857999"/>
              <a:gd name="connsiteX4553" fmla="*/ 865051 w 5372098"/>
              <a:gd name="connsiteY4553" fmla="*/ 2040950 h 6857999"/>
              <a:gd name="connsiteX4554" fmla="*/ 871528 w 5372098"/>
              <a:gd name="connsiteY4554" fmla="*/ 2020023 h 6857999"/>
              <a:gd name="connsiteX4555" fmla="*/ 878007 w 5372098"/>
              <a:gd name="connsiteY4555" fmla="*/ 2002078 h 6857999"/>
              <a:gd name="connsiteX4556" fmla="*/ 883988 w 5372098"/>
              <a:gd name="connsiteY4556" fmla="*/ 1985632 h 6857999"/>
              <a:gd name="connsiteX4557" fmla="*/ 886978 w 5372098"/>
              <a:gd name="connsiteY4557" fmla="*/ 1979655 h 6857999"/>
              <a:gd name="connsiteX4558" fmla="*/ 890462 w 5372098"/>
              <a:gd name="connsiteY4558" fmla="*/ 1973175 h 6857999"/>
              <a:gd name="connsiteX4559" fmla="*/ 891460 w 5372098"/>
              <a:gd name="connsiteY4559" fmla="*/ 1974173 h 6857999"/>
              <a:gd name="connsiteX4560" fmla="*/ 892959 w 5372098"/>
              <a:gd name="connsiteY4560" fmla="*/ 1976165 h 6857999"/>
              <a:gd name="connsiteX4561" fmla="*/ 893957 w 5372098"/>
              <a:gd name="connsiteY4561" fmla="*/ 1980152 h 6857999"/>
              <a:gd name="connsiteX4562" fmla="*/ 894450 w 5372098"/>
              <a:gd name="connsiteY4562" fmla="*/ 1984638 h 6857999"/>
              <a:gd name="connsiteX4563" fmla="*/ 894450 w 5372098"/>
              <a:gd name="connsiteY4563" fmla="*/ 1989621 h 6857999"/>
              <a:gd name="connsiteX4564" fmla="*/ 894450 w 5372098"/>
              <a:gd name="connsiteY4564" fmla="*/ 1995100 h 6857999"/>
              <a:gd name="connsiteX4565" fmla="*/ 894950 w 5372098"/>
              <a:gd name="connsiteY4565" fmla="*/ 1999585 h 6857999"/>
              <a:gd name="connsiteX4566" fmla="*/ 895946 w 5372098"/>
              <a:gd name="connsiteY4566" fmla="*/ 2001079 h 6857999"/>
              <a:gd name="connsiteX4567" fmla="*/ 896944 w 5372098"/>
              <a:gd name="connsiteY4567" fmla="*/ 2003073 h 6857999"/>
              <a:gd name="connsiteX4568" fmla="*/ 898436 w 5372098"/>
              <a:gd name="connsiteY4568" fmla="*/ 2004068 h 6857999"/>
              <a:gd name="connsiteX4569" fmla="*/ 899932 w 5372098"/>
              <a:gd name="connsiteY4569" fmla="*/ 2004570 h 6857999"/>
              <a:gd name="connsiteX4570" fmla="*/ 904416 w 5372098"/>
              <a:gd name="connsiteY4570" fmla="*/ 1996598 h 6857999"/>
              <a:gd name="connsiteX4571" fmla="*/ 908402 w 5372098"/>
              <a:gd name="connsiteY4571" fmla="*/ 1989124 h 6857999"/>
              <a:gd name="connsiteX4572" fmla="*/ 911392 w 5372098"/>
              <a:gd name="connsiteY4572" fmla="*/ 1981148 h 6857999"/>
              <a:gd name="connsiteX4573" fmla="*/ 914384 w 5372098"/>
              <a:gd name="connsiteY4573" fmla="*/ 1973175 h 6857999"/>
              <a:gd name="connsiteX4574" fmla="*/ 916875 w 5372098"/>
              <a:gd name="connsiteY4574" fmla="*/ 1965700 h 6857999"/>
              <a:gd name="connsiteX4575" fmla="*/ 918368 w 5372098"/>
              <a:gd name="connsiteY4575" fmla="*/ 1957732 h 6857999"/>
              <a:gd name="connsiteX4576" fmla="*/ 919864 w 5372098"/>
              <a:gd name="connsiteY4576" fmla="*/ 1950252 h 6857999"/>
              <a:gd name="connsiteX4577" fmla="*/ 920859 w 5372098"/>
              <a:gd name="connsiteY4577" fmla="*/ 1942282 h 6857999"/>
              <a:gd name="connsiteX4578" fmla="*/ 921356 w 5372098"/>
              <a:gd name="connsiteY4578" fmla="*/ 1934805 h 6857999"/>
              <a:gd name="connsiteX4579" fmla="*/ 920859 w 5372098"/>
              <a:gd name="connsiteY4579" fmla="*/ 1927329 h 6857999"/>
              <a:gd name="connsiteX4580" fmla="*/ 920859 w 5372098"/>
              <a:gd name="connsiteY4580" fmla="*/ 1919853 h 6857999"/>
              <a:gd name="connsiteX4581" fmla="*/ 919864 w 5372098"/>
              <a:gd name="connsiteY4581" fmla="*/ 1912874 h 6857999"/>
              <a:gd name="connsiteX4582" fmla="*/ 917872 w 5372098"/>
              <a:gd name="connsiteY4582" fmla="*/ 1906394 h 6857999"/>
              <a:gd name="connsiteX4583" fmla="*/ 916377 w 5372098"/>
              <a:gd name="connsiteY4583" fmla="*/ 1899419 h 6857999"/>
              <a:gd name="connsiteX4584" fmla="*/ 913883 w 5372098"/>
              <a:gd name="connsiteY4584" fmla="*/ 1892445 h 6857999"/>
              <a:gd name="connsiteX4585" fmla="*/ 910893 w 5372098"/>
              <a:gd name="connsiteY4585" fmla="*/ 1886960 h 6857999"/>
              <a:gd name="connsiteX4586" fmla="*/ 912392 w 5372098"/>
              <a:gd name="connsiteY4586" fmla="*/ 1880977 h 6857999"/>
              <a:gd name="connsiteX4587" fmla="*/ 914384 w 5372098"/>
              <a:gd name="connsiteY4587" fmla="*/ 1876990 h 6857999"/>
              <a:gd name="connsiteX4588" fmla="*/ 916875 w 5372098"/>
              <a:gd name="connsiteY4588" fmla="*/ 1874501 h 6857999"/>
              <a:gd name="connsiteX4589" fmla="*/ 918869 w 5372098"/>
              <a:gd name="connsiteY4589" fmla="*/ 1872510 h 6857999"/>
              <a:gd name="connsiteX4590" fmla="*/ 921859 w 5372098"/>
              <a:gd name="connsiteY4590" fmla="*/ 1872007 h 6857999"/>
              <a:gd name="connsiteX4591" fmla="*/ 924848 w 5372098"/>
              <a:gd name="connsiteY4591" fmla="*/ 1872007 h 6857999"/>
              <a:gd name="connsiteX4592" fmla="*/ 927836 w 5372098"/>
              <a:gd name="connsiteY4592" fmla="*/ 1872007 h 6857999"/>
              <a:gd name="connsiteX4593" fmla="*/ 930326 w 5372098"/>
              <a:gd name="connsiteY4593" fmla="*/ 1873005 h 6857999"/>
              <a:gd name="connsiteX4594" fmla="*/ 937304 w 5372098"/>
              <a:gd name="connsiteY4594" fmla="*/ 1875496 h 6857999"/>
              <a:gd name="connsiteX4595" fmla="*/ 943782 w 5372098"/>
              <a:gd name="connsiteY4595" fmla="*/ 1877985 h 6857999"/>
              <a:gd name="connsiteX4596" fmla="*/ 947270 w 5372098"/>
              <a:gd name="connsiteY4596" fmla="*/ 1879484 h 6857999"/>
              <a:gd name="connsiteX4597" fmla="*/ 949763 w 5372098"/>
              <a:gd name="connsiteY4597" fmla="*/ 1879484 h 6857999"/>
              <a:gd name="connsiteX4598" fmla="*/ 952753 w 5372098"/>
              <a:gd name="connsiteY4598" fmla="*/ 1879484 h 6857999"/>
              <a:gd name="connsiteX4599" fmla="*/ 955740 w 5372098"/>
              <a:gd name="connsiteY4599" fmla="*/ 1878489 h 6857999"/>
              <a:gd name="connsiteX4600" fmla="*/ 959231 w 5372098"/>
              <a:gd name="connsiteY4600" fmla="*/ 1866029 h 6857999"/>
              <a:gd name="connsiteX4601" fmla="*/ 962719 w 5372098"/>
              <a:gd name="connsiteY4601" fmla="*/ 1854068 h 6857999"/>
              <a:gd name="connsiteX4602" fmla="*/ 966203 w 5372098"/>
              <a:gd name="connsiteY4602" fmla="*/ 1842106 h 6857999"/>
              <a:gd name="connsiteX4603" fmla="*/ 970192 w 5372098"/>
              <a:gd name="connsiteY4603" fmla="*/ 1830146 h 6857999"/>
              <a:gd name="connsiteX4604" fmla="*/ 978663 w 5372098"/>
              <a:gd name="connsiteY4604" fmla="*/ 1807725 h 6857999"/>
              <a:gd name="connsiteX4605" fmla="*/ 987636 w 5372098"/>
              <a:gd name="connsiteY4605" fmla="*/ 1785297 h 6857999"/>
              <a:gd name="connsiteX4606" fmla="*/ 998096 w 5372098"/>
              <a:gd name="connsiteY4606" fmla="*/ 1764365 h 6857999"/>
              <a:gd name="connsiteX4607" fmla="*/ 1008559 w 5372098"/>
              <a:gd name="connsiteY4607" fmla="*/ 1743438 h 6857999"/>
              <a:gd name="connsiteX4608" fmla="*/ 1029986 w 5372098"/>
              <a:gd name="connsiteY4608" fmla="*/ 1702576 h 6857999"/>
              <a:gd name="connsiteX4609" fmla="*/ 1041447 w 5372098"/>
              <a:gd name="connsiteY4609" fmla="*/ 1681644 h 6857999"/>
              <a:gd name="connsiteX4610" fmla="*/ 1052413 w 5372098"/>
              <a:gd name="connsiteY4610" fmla="*/ 1660721 h 6857999"/>
              <a:gd name="connsiteX4611" fmla="*/ 1062874 w 5372098"/>
              <a:gd name="connsiteY4611" fmla="*/ 1638781 h 6857999"/>
              <a:gd name="connsiteX4612" fmla="*/ 1073341 w 5372098"/>
              <a:gd name="connsiteY4612" fmla="*/ 1616869 h 6857999"/>
              <a:gd name="connsiteX4613" fmla="*/ 1082312 w 5372098"/>
              <a:gd name="connsiteY4613" fmla="*/ 1593445 h 6857999"/>
              <a:gd name="connsiteX4614" fmla="*/ 1090779 w 5372098"/>
              <a:gd name="connsiteY4614" fmla="*/ 1569525 h 6857999"/>
              <a:gd name="connsiteX4615" fmla="*/ 1094770 w 5372098"/>
              <a:gd name="connsiteY4615" fmla="*/ 1557068 h 6857999"/>
              <a:gd name="connsiteX4616" fmla="*/ 1098754 w 5372098"/>
              <a:gd name="connsiteY4616" fmla="*/ 1543615 h 6857999"/>
              <a:gd name="connsiteX4617" fmla="*/ 1102242 w 5372098"/>
              <a:gd name="connsiteY4617" fmla="*/ 1530654 h 6857999"/>
              <a:gd name="connsiteX4618" fmla="*/ 1105230 w 5372098"/>
              <a:gd name="connsiteY4618" fmla="*/ 1516700 h 6857999"/>
              <a:gd name="connsiteX4619" fmla="*/ 1109218 w 5372098"/>
              <a:gd name="connsiteY4619" fmla="*/ 1519693 h 6857999"/>
              <a:gd name="connsiteX4620" fmla="*/ 1112707 w 5372098"/>
              <a:gd name="connsiteY4620" fmla="*/ 1520688 h 6857999"/>
              <a:gd name="connsiteX4621" fmla="*/ 1116193 w 5372098"/>
              <a:gd name="connsiteY4621" fmla="*/ 1522181 h 6857999"/>
              <a:gd name="connsiteX4622" fmla="*/ 1119679 w 5372098"/>
              <a:gd name="connsiteY4622" fmla="*/ 1521186 h 6857999"/>
              <a:gd name="connsiteX4623" fmla="*/ 1122174 w 5372098"/>
              <a:gd name="connsiteY4623" fmla="*/ 1520688 h 6857999"/>
              <a:gd name="connsiteX4624" fmla="*/ 1125661 w 5372098"/>
              <a:gd name="connsiteY4624" fmla="*/ 1519693 h 6857999"/>
              <a:gd name="connsiteX4625" fmla="*/ 1131642 w 5372098"/>
              <a:gd name="connsiteY4625" fmla="*/ 1516700 h 6857999"/>
              <a:gd name="connsiteX4626" fmla="*/ 1137622 w 5372098"/>
              <a:gd name="connsiteY4626" fmla="*/ 1513213 h 6857999"/>
              <a:gd name="connsiteX4627" fmla="*/ 1141110 w 5372098"/>
              <a:gd name="connsiteY4627" fmla="*/ 1512213 h 6857999"/>
              <a:gd name="connsiteX4628" fmla="*/ 1144098 w 5372098"/>
              <a:gd name="connsiteY4628" fmla="*/ 1511721 h 6857999"/>
              <a:gd name="connsiteX4629" fmla="*/ 1147584 w 5372098"/>
              <a:gd name="connsiteY4629" fmla="*/ 1511721 h 6857999"/>
              <a:gd name="connsiteX4630" fmla="*/ 1151074 w 5372098"/>
              <a:gd name="connsiteY4630" fmla="*/ 1512213 h 6857999"/>
              <a:gd name="connsiteX4631" fmla="*/ 1154564 w 5372098"/>
              <a:gd name="connsiteY4631" fmla="*/ 1513213 h 6857999"/>
              <a:gd name="connsiteX4632" fmla="*/ 1158550 w 5372098"/>
              <a:gd name="connsiteY4632" fmla="*/ 1516203 h 6857999"/>
              <a:gd name="connsiteX4633" fmla="*/ 1169015 w 5372098"/>
              <a:gd name="connsiteY4633" fmla="*/ 1487801 h 6857999"/>
              <a:gd name="connsiteX4634" fmla="*/ 1173996 w 5372098"/>
              <a:gd name="connsiteY4634" fmla="*/ 1474348 h 6857999"/>
              <a:gd name="connsiteX4635" fmla="*/ 1178979 w 5372098"/>
              <a:gd name="connsiteY4635" fmla="*/ 1461889 h 6857999"/>
              <a:gd name="connsiteX4636" fmla="*/ 1181969 w 5372098"/>
              <a:gd name="connsiteY4636" fmla="*/ 1455910 h 6857999"/>
              <a:gd name="connsiteX4637" fmla="*/ 1185458 w 5372098"/>
              <a:gd name="connsiteY4637" fmla="*/ 1450928 h 6857999"/>
              <a:gd name="connsiteX4638" fmla="*/ 1188448 w 5372098"/>
              <a:gd name="connsiteY4638" fmla="*/ 1446940 h 6857999"/>
              <a:gd name="connsiteX4639" fmla="*/ 1190938 w 5372098"/>
              <a:gd name="connsiteY4639" fmla="*/ 1442952 h 6857999"/>
              <a:gd name="connsiteX4640" fmla="*/ 1194426 w 5372098"/>
              <a:gd name="connsiteY4640" fmla="*/ 1440461 h 6857999"/>
              <a:gd name="connsiteX4641" fmla="*/ 1197912 w 5372098"/>
              <a:gd name="connsiteY4641" fmla="*/ 1438470 h 6857999"/>
              <a:gd name="connsiteX4642" fmla="*/ 1201901 w 5372098"/>
              <a:gd name="connsiteY4642" fmla="*/ 1437968 h 6857999"/>
              <a:gd name="connsiteX4643" fmla="*/ 1205389 w 5372098"/>
              <a:gd name="connsiteY4643" fmla="*/ 1438470 h 6857999"/>
              <a:gd name="connsiteX4644" fmla="*/ 1207384 w 5372098"/>
              <a:gd name="connsiteY4644" fmla="*/ 1434976 h 6857999"/>
              <a:gd name="connsiteX4645" fmla="*/ 1207883 w 5372098"/>
              <a:gd name="connsiteY4645" fmla="*/ 1431489 h 6857999"/>
              <a:gd name="connsiteX4646" fmla="*/ 1208379 w 5372098"/>
              <a:gd name="connsiteY4646" fmla="*/ 1427501 h 6857999"/>
              <a:gd name="connsiteX4647" fmla="*/ 1208379 w 5372098"/>
              <a:gd name="connsiteY4647" fmla="*/ 1423518 h 6857999"/>
              <a:gd name="connsiteX4648" fmla="*/ 1208379 w 5372098"/>
              <a:gd name="connsiteY4648" fmla="*/ 1419527 h 6857999"/>
              <a:gd name="connsiteX4649" fmla="*/ 1207384 w 5372098"/>
              <a:gd name="connsiteY4649" fmla="*/ 1415540 h 6857999"/>
              <a:gd name="connsiteX4650" fmla="*/ 1206386 w 5372098"/>
              <a:gd name="connsiteY4650" fmla="*/ 1412050 h 6857999"/>
              <a:gd name="connsiteX4651" fmla="*/ 1204888 w 5372098"/>
              <a:gd name="connsiteY4651" fmla="*/ 1409060 h 6857999"/>
              <a:gd name="connsiteX4652" fmla="*/ 1203397 w 5372098"/>
              <a:gd name="connsiteY4652" fmla="*/ 1407070 h 6857999"/>
              <a:gd name="connsiteX4653" fmla="*/ 1201402 w 5372098"/>
              <a:gd name="connsiteY4653" fmla="*/ 1405077 h 6857999"/>
              <a:gd name="connsiteX4654" fmla="*/ 1198911 w 5372098"/>
              <a:gd name="connsiteY4654" fmla="*/ 1404074 h 6857999"/>
              <a:gd name="connsiteX4655" fmla="*/ 1197416 w 5372098"/>
              <a:gd name="connsiteY4655" fmla="*/ 1404074 h 6857999"/>
              <a:gd name="connsiteX4656" fmla="*/ 1194426 w 5372098"/>
              <a:gd name="connsiteY4656" fmla="*/ 1405077 h 6857999"/>
              <a:gd name="connsiteX4657" fmla="*/ 1192431 w 5372098"/>
              <a:gd name="connsiteY4657" fmla="*/ 1408065 h 6857999"/>
              <a:gd name="connsiteX4658" fmla="*/ 1189940 w 5372098"/>
              <a:gd name="connsiteY4658" fmla="*/ 1412050 h 6857999"/>
              <a:gd name="connsiteX4659" fmla="*/ 1186954 w 5372098"/>
              <a:gd name="connsiteY4659" fmla="*/ 1417033 h 6857999"/>
              <a:gd name="connsiteX4660" fmla="*/ 1184959 w 5372098"/>
              <a:gd name="connsiteY4660" fmla="*/ 1413545 h 6857999"/>
              <a:gd name="connsiteX4661" fmla="*/ 1183465 w 5372098"/>
              <a:gd name="connsiteY4661" fmla="*/ 1411055 h 6857999"/>
              <a:gd name="connsiteX4662" fmla="*/ 1184460 w 5372098"/>
              <a:gd name="connsiteY4662" fmla="*/ 1408065 h 6857999"/>
              <a:gd name="connsiteX4663" fmla="*/ 1185458 w 5372098"/>
              <a:gd name="connsiteY4663" fmla="*/ 1405077 h 6857999"/>
              <a:gd name="connsiteX4664" fmla="*/ 1186954 w 5372098"/>
              <a:gd name="connsiteY4664" fmla="*/ 1403080 h 6857999"/>
              <a:gd name="connsiteX4665" fmla="*/ 1189940 w 5372098"/>
              <a:gd name="connsiteY4665" fmla="*/ 1400089 h 6857999"/>
              <a:gd name="connsiteX4666" fmla="*/ 1196916 w 5372098"/>
              <a:gd name="connsiteY4666" fmla="*/ 1394116 h 6857999"/>
              <a:gd name="connsiteX4667" fmla="*/ 1204888 w 5372098"/>
              <a:gd name="connsiteY4667" fmla="*/ 1387628 h 6857999"/>
              <a:gd name="connsiteX4668" fmla="*/ 1208877 w 5372098"/>
              <a:gd name="connsiteY4668" fmla="*/ 1383648 h 6857999"/>
              <a:gd name="connsiteX4669" fmla="*/ 1212864 w 5372098"/>
              <a:gd name="connsiteY4669" fmla="*/ 1378167 h 6857999"/>
              <a:gd name="connsiteX4670" fmla="*/ 1216350 w 5372098"/>
              <a:gd name="connsiteY4670" fmla="*/ 1373183 h 6857999"/>
              <a:gd name="connsiteX4671" fmla="*/ 1219342 w 5372098"/>
              <a:gd name="connsiteY4671" fmla="*/ 1366707 h 6857999"/>
              <a:gd name="connsiteX4672" fmla="*/ 1221333 w 5372098"/>
              <a:gd name="connsiteY4672" fmla="*/ 1359234 h 6857999"/>
              <a:gd name="connsiteX4673" fmla="*/ 1223326 w 5372098"/>
              <a:gd name="connsiteY4673" fmla="*/ 1351259 h 6857999"/>
              <a:gd name="connsiteX4674" fmla="*/ 1227815 w 5372098"/>
              <a:gd name="connsiteY4674" fmla="*/ 1348269 h 6857999"/>
              <a:gd name="connsiteX4675" fmla="*/ 1231300 w 5372098"/>
              <a:gd name="connsiteY4675" fmla="*/ 1346775 h 6857999"/>
              <a:gd name="connsiteX4676" fmla="*/ 1234291 w 5372098"/>
              <a:gd name="connsiteY4676" fmla="*/ 1345776 h 6857999"/>
              <a:gd name="connsiteX4677" fmla="*/ 1236283 w 5372098"/>
              <a:gd name="connsiteY4677" fmla="*/ 1345776 h 6857999"/>
              <a:gd name="connsiteX4678" fmla="*/ 1238275 w 5372098"/>
              <a:gd name="connsiteY4678" fmla="*/ 1346273 h 6857999"/>
              <a:gd name="connsiteX4679" fmla="*/ 1239772 w 5372098"/>
              <a:gd name="connsiteY4679" fmla="*/ 1346775 h 6857999"/>
              <a:gd name="connsiteX4680" fmla="*/ 1242262 w 5372098"/>
              <a:gd name="connsiteY4680" fmla="*/ 1349760 h 6857999"/>
              <a:gd name="connsiteX4681" fmla="*/ 1244257 w 5372098"/>
              <a:gd name="connsiteY4681" fmla="*/ 1352758 h 6857999"/>
              <a:gd name="connsiteX4682" fmla="*/ 1245753 w 5372098"/>
              <a:gd name="connsiteY4682" fmla="*/ 1353255 h 6857999"/>
              <a:gd name="connsiteX4683" fmla="*/ 1247244 w 5372098"/>
              <a:gd name="connsiteY4683" fmla="*/ 1353753 h 6857999"/>
              <a:gd name="connsiteX4684" fmla="*/ 1249738 w 5372098"/>
              <a:gd name="connsiteY4684" fmla="*/ 1353753 h 6857999"/>
              <a:gd name="connsiteX4685" fmla="*/ 1252227 w 5372098"/>
              <a:gd name="connsiteY4685" fmla="*/ 1352758 h 6857999"/>
              <a:gd name="connsiteX4686" fmla="*/ 1255716 w 5372098"/>
              <a:gd name="connsiteY4686" fmla="*/ 1350762 h 6857999"/>
              <a:gd name="connsiteX4687" fmla="*/ 1260202 w 5372098"/>
              <a:gd name="connsiteY4687" fmla="*/ 1347770 h 6857999"/>
              <a:gd name="connsiteX4688" fmla="*/ 1260202 w 5372098"/>
              <a:gd name="connsiteY4688" fmla="*/ 1342288 h 6857999"/>
              <a:gd name="connsiteX4689" fmla="*/ 1261197 w 5372098"/>
              <a:gd name="connsiteY4689" fmla="*/ 1336315 h 6857999"/>
              <a:gd name="connsiteX4690" fmla="*/ 1261697 w 5372098"/>
              <a:gd name="connsiteY4690" fmla="*/ 1330834 h 6857999"/>
              <a:gd name="connsiteX4691" fmla="*/ 1262692 w 5372098"/>
              <a:gd name="connsiteY4691" fmla="*/ 1324356 h 6857999"/>
              <a:gd name="connsiteX4692" fmla="*/ 1266180 w 5372098"/>
              <a:gd name="connsiteY4692" fmla="*/ 1312894 h 6857999"/>
              <a:gd name="connsiteX4693" fmla="*/ 1270665 w 5372098"/>
              <a:gd name="connsiteY4693" fmla="*/ 1300935 h 6857999"/>
              <a:gd name="connsiteX4694" fmla="*/ 1275651 w 5372098"/>
              <a:gd name="connsiteY4694" fmla="*/ 1288974 h 6857999"/>
              <a:gd name="connsiteX4695" fmla="*/ 1281629 w 5372098"/>
              <a:gd name="connsiteY4695" fmla="*/ 1277018 h 6857999"/>
              <a:gd name="connsiteX4696" fmla="*/ 1293088 w 5372098"/>
              <a:gd name="connsiteY4696" fmla="*/ 1253595 h 6857999"/>
              <a:gd name="connsiteX4697" fmla="*/ 1298572 w 5372098"/>
              <a:gd name="connsiteY4697" fmla="*/ 1242628 h 6857999"/>
              <a:gd name="connsiteX4698" fmla="*/ 1304050 w 5372098"/>
              <a:gd name="connsiteY4698" fmla="*/ 1231667 h 6857999"/>
              <a:gd name="connsiteX4699" fmla="*/ 1308538 w 5372098"/>
              <a:gd name="connsiteY4699" fmla="*/ 1221201 h 6857999"/>
              <a:gd name="connsiteX4700" fmla="*/ 1312022 w 5372098"/>
              <a:gd name="connsiteY4700" fmla="*/ 1211236 h 6857999"/>
              <a:gd name="connsiteX4701" fmla="*/ 1314018 w 5372098"/>
              <a:gd name="connsiteY4701" fmla="*/ 1201768 h 6857999"/>
              <a:gd name="connsiteX4702" fmla="*/ 1315014 w 5372098"/>
              <a:gd name="connsiteY4702" fmla="*/ 1197782 h 6857999"/>
              <a:gd name="connsiteX4703" fmla="*/ 1315014 w 5372098"/>
              <a:gd name="connsiteY4703" fmla="*/ 1193296 h 6857999"/>
              <a:gd name="connsiteX4704" fmla="*/ 1315014 w 5372098"/>
              <a:gd name="connsiteY4704" fmla="*/ 1189310 h 6857999"/>
              <a:gd name="connsiteX4705" fmla="*/ 1313519 w 5372098"/>
              <a:gd name="connsiteY4705" fmla="*/ 1185825 h 6857999"/>
              <a:gd name="connsiteX4706" fmla="*/ 1312524 w 5372098"/>
              <a:gd name="connsiteY4706" fmla="*/ 1181839 h 6857999"/>
              <a:gd name="connsiteX4707" fmla="*/ 1310033 w 5372098"/>
              <a:gd name="connsiteY4707" fmla="*/ 1178846 h 6857999"/>
              <a:gd name="connsiteX4708" fmla="*/ 1316010 w 5372098"/>
              <a:gd name="connsiteY4708" fmla="*/ 1178846 h 6857999"/>
              <a:gd name="connsiteX4709" fmla="*/ 1320994 w 5372098"/>
              <a:gd name="connsiteY4709" fmla="*/ 1178846 h 6857999"/>
              <a:gd name="connsiteX4710" fmla="*/ 1325480 w 5372098"/>
              <a:gd name="connsiteY4710" fmla="*/ 1178846 h 6857999"/>
              <a:gd name="connsiteX4711" fmla="*/ 1330962 w 5372098"/>
              <a:gd name="connsiteY4711" fmla="*/ 1178349 h 6857999"/>
              <a:gd name="connsiteX4712" fmla="*/ 1334948 w 5372098"/>
              <a:gd name="connsiteY4712" fmla="*/ 1177354 h 6857999"/>
              <a:gd name="connsiteX4713" fmla="*/ 1339429 w 5372098"/>
              <a:gd name="connsiteY4713" fmla="*/ 1176357 h 6857999"/>
              <a:gd name="connsiteX4714" fmla="*/ 1343418 w 5372098"/>
              <a:gd name="connsiteY4714" fmla="*/ 1174364 h 6857999"/>
              <a:gd name="connsiteX4715" fmla="*/ 1347408 w 5372098"/>
              <a:gd name="connsiteY4715" fmla="*/ 1172866 h 6857999"/>
              <a:gd name="connsiteX4716" fmla="*/ 1354880 w 5372098"/>
              <a:gd name="connsiteY4716" fmla="*/ 1167384 h 6857999"/>
              <a:gd name="connsiteX4717" fmla="*/ 1361357 w 5372098"/>
              <a:gd name="connsiteY4717" fmla="*/ 1161905 h 6857999"/>
              <a:gd name="connsiteX4718" fmla="*/ 1368330 w 5372098"/>
              <a:gd name="connsiteY4718" fmla="*/ 1155427 h 6857999"/>
              <a:gd name="connsiteX4719" fmla="*/ 1374312 w 5372098"/>
              <a:gd name="connsiteY4719" fmla="*/ 1147951 h 6857999"/>
              <a:gd name="connsiteX4720" fmla="*/ 1380292 w 5372098"/>
              <a:gd name="connsiteY4720" fmla="*/ 1139480 h 6857999"/>
              <a:gd name="connsiteX4721" fmla="*/ 1386271 w 5372098"/>
              <a:gd name="connsiteY4721" fmla="*/ 1131011 h 6857999"/>
              <a:gd name="connsiteX4722" fmla="*/ 1399231 w 5372098"/>
              <a:gd name="connsiteY4722" fmla="*/ 1111575 h 6857999"/>
              <a:gd name="connsiteX4723" fmla="*/ 1413180 w 5372098"/>
              <a:gd name="connsiteY4723" fmla="*/ 1090645 h 6857999"/>
              <a:gd name="connsiteX4724" fmla="*/ 1421151 w 5372098"/>
              <a:gd name="connsiteY4724" fmla="*/ 1080180 h 6857999"/>
              <a:gd name="connsiteX4725" fmla="*/ 1430622 w 5372098"/>
              <a:gd name="connsiteY4725" fmla="*/ 1069715 h 6857999"/>
              <a:gd name="connsiteX4726" fmla="*/ 1431117 w 5372098"/>
              <a:gd name="connsiteY4726" fmla="*/ 1071209 h 6857999"/>
              <a:gd name="connsiteX4727" fmla="*/ 1432116 w 5372098"/>
              <a:gd name="connsiteY4727" fmla="*/ 1073202 h 6857999"/>
              <a:gd name="connsiteX4728" fmla="*/ 1432116 w 5372098"/>
              <a:gd name="connsiteY4728" fmla="*/ 1077687 h 6857999"/>
              <a:gd name="connsiteX4729" fmla="*/ 1431615 w 5372098"/>
              <a:gd name="connsiteY4729" fmla="*/ 1082670 h 6857999"/>
              <a:gd name="connsiteX4730" fmla="*/ 1430122 w 5372098"/>
              <a:gd name="connsiteY4730" fmla="*/ 1088651 h 6857999"/>
              <a:gd name="connsiteX4731" fmla="*/ 1427130 w 5372098"/>
              <a:gd name="connsiteY4731" fmla="*/ 1094633 h 6857999"/>
              <a:gd name="connsiteX4732" fmla="*/ 1423645 w 5372098"/>
              <a:gd name="connsiteY4732" fmla="*/ 1101609 h 6857999"/>
              <a:gd name="connsiteX4733" fmla="*/ 1415673 w 5372098"/>
              <a:gd name="connsiteY4733" fmla="*/ 1116062 h 6857999"/>
              <a:gd name="connsiteX4734" fmla="*/ 1406700 w 5372098"/>
              <a:gd name="connsiteY4734" fmla="*/ 1131509 h 6857999"/>
              <a:gd name="connsiteX4735" fmla="*/ 1397732 w 5372098"/>
              <a:gd name="connsiteY4735" fmla="*/ 1147455 h 6857999"/>
              <a:gd name="connsiteX4736" fmla="*/ 1393744 w 5372098"/>
              <a:gd name="connsiteY4736" fmla="*/ 1154931 h 6857999"/>
              <a:gd name="connsiteX4737" fmla="*/ 1389759 w 5372098"/>
              <a:gd name="connsiteY4737" fmla="*/ 1162401 h 6857999"/>
              <a:gd name="connsiteX4738" fmla="*/ 1386768 w 5372098"/>
              <a:gd name="connsiteY4738" fmla="*/ 1169381 h 6857999"/>
              <a:gd name="connsiteX4739" fmla="*/ 1384775 w 5372098"/>
              <a:gd name="connsiteY4739" fmla="*/ 1176357 h 6857999"/>
              <a:gd name="connsiteX4740" fmla="*/ 1388761 w 5372098"/>
              <a:gd name="connsiteY4740" fmla="*/ 1180342 h 6857999"/>
              <a:gd name="connsiteX4741" fmla="*/ 1392751 w 5372098"/>
              <a:gd name="connsiteY4741" fmla="*/ 1182335 h 6857999"/>
              <a:gd name="connsiteX4742" fmla="*/ 1397233 w 5372098"/>
              <a:gd name="connsiteY4742" fmla="*/ 1183832 h 6857999"/>
              <a:gd name="connsiteX4743" fmla="*/ 1401719 w 5372098"/>
              <a:gd name="connsiteY4743" fmla="*/ 1183832 h 6857999"/>
              <a:gd name="connsiteX4744" fmla="*/ 1406700 w 5372098"/>
              <a:gd name="connsiteY4744" fmla="*/ 1182335 h 6857999"/>
              <a:gd name="connsiteX4745" fmla="*/ 1411187 w 5372098"/>
              <a:gd name="connsiteY4745" fmla="*/ 1180836 h 6857999"/>
              <a:gd name="connsiteX4746" fmla="*/ 1416170 w 5372098"/>
              <a:gd name="connsiteY4746" fmla="*/ 1177354 h 6857999"/>
              <a:gd name="connsiteX4747" fmla="*/ 1420654 w 5372098"/>
              <a:gd name="connsiteY4747" fmla="*/ 1173863 h 6857999"/>
              <a:gd name="connsiteX4748" fmla="*/ 1426136 w 5372098"/>
              <a:gd name="connsiteY4748" fmla="*/ 1169381 h 6857999"/>
              <a:gd name="connsiteX4749" fmla="*/ 1430622 w 5372098"/>
              <a:gd name="connsiteY4749" fmla="*/ 1163897 h 6857999"/>
              <a:gd name="connsiteX4750" fmla="*/ 1435103 w 5372098"/>
              <a:gd name="connsiteY4750" fmla="*/ 1158416 h 6857999"/>
              <a:gd name="connsiteX4751" fmla="*/ 1439589 w 5372098"/>
              <a:gd name="connsiteY4751" fmla="*/ 1151938 h 6857999"/>
              <a:gd name="connsiteX4752" fmla="*/ 1448063 w 5372098"/>
              <a:gd name="connsiteY4752" fmla="*/ 1139480 h 6857999"/>
              <a:gd name="connsiteX4753" fmla="*/ 1455536 w 5372098"/>
              <a:gd name="connsiteY4753" fmla="*/ 1127020 h 6857999"/>
              <a:gd name="connsiteX4754" fmla="*/ 1457527 w 5372098"/>
              <a:gd name="connsiteY4754" fmla="*/ 1131011 h 6857999"/>
              <a:gd name="connsiteX4755" fmla="*/ 1458528 w 5372098"/>
              <a:gd name="connsiteY4755" fmla="*/ 1134997 h 6857999"/>
              <a:gd name="connsiteX4756" fmla="*/ 1459022 w 5372098"/>
              <a:gd name="connsiteY4756" fmla="*/ 1138984 h 6857999"/>
              <a:gd name="connsiteX4757" fmla="*/ 1459022 w 5372098"/>
              <a:gd name="connsiteY4757" fmla="*/ 1142970 h 6857999"/>
              <a:gd name="connsiteX4758" fmla="*/ 1459022 w 5372098"/>
              <a:gd name="connsiteY4758" fmla="*/ 1146955 h 6857999"/>
              <a:gd name="connsiteX4759" fmla="*/ 1458027 w 5372098"/>
              <a:gd name="connsiteY4759" fmla="*/ 1150941 h 6857999"/>
              <a:gd name="connsiteX4760" fmla="*/ 1457034 w 5372098"/>
              <a:gd name="connsiteY4760" fmla="*/ 1154931 h 6857999"/>
              <a:gd name="connsiteX4761" fmla="*/ 1455035 w 5372098"/>
              <a:gd name="connsiteY4761" fmla="*/ 1158416 h 6857999"/>
              <a:gd name="connsiteX4762" fmla="*/ 1450550 w 5372098"/>
              <a:gd name="connsiteY4762" fmla="*/ 1165892 h 6857999"/>
              <a:gd name="connsiteX4763" fmla="*/ 1445069 w 5372098"/>
              <a:gd name="connsiteY4763" fmla="*/ 1173863 h 6857999"/>
              <a:gd name="connsiteX4764" fmla="*/ 1431615 w 5372098"/>
              <a:gd name="connsiteY4764" fmla="*/ 1189810 h 6857999"/>
              <a:gd name="connsiteX4765" fmla="*/ 1424144 w 5372098"/>
              <a:gd name="connsiteY4765" fmla="*/ 1197782 h 6857999"/>
              <a:gd name="connsiteX4766" fmla="*/ 1417168 w 5372098"/>
              <a:gd name="connsiteY4766" fmla="*/ 1206751 h 6857999"/>
              <a:gd name="connsiteX4767" fmla="*/ 1411187 w 5372098"/>
              <a:gd name="connsiteY4767" fmla="*/ 1215720 h 6857999"/>
              <a:gd name="connsiteX4768" fmla="*/ 1404708 w 5372098"/>
              <a:gd name="connsiteY4768" fmla="*/ 1226187 h 6857999"/>
              <a:gd name="connsiteX4769" fmla="*/ 1402221 w 5372098"/>
              <a:gd name="connsiteY4769" fmla="*/ 1231170 h 6857999"/>
              <a:gd name="connsiteX4770" fmla="*/ 1400226 w 5372098"/>
              <a:gd name="connsiteY4770" fmla="*/ 1236149 h 6857999"/>
              <a:gd name="connsiteX4771" fmla="*/ 1398231 w 5372098"/>
              <a:gd name="connsiteY4771" fmla="*/ 1241633 h 6857999"/>
              <a:gd name="connsiteX4772" fmla="*/ 1396736 w 5372098"/>
              <a:gd name="connsiteY4772" fmla="*/ 1247114 h 6857999"/>
              <a:gd name="connsiteX4773" fmla="*/ 1395737 w 5372098"/>
              <a:gd name="connsiteY4773" fmla="*/ 1253595 h 6857999"/>
              <a:gd name="connsiteX4774" fmla="*/ 1394244 w 5372098"/>
              <a:gd name="connsiteY4774" fmla="*/ 1259076 h 6857999"/>
              <a:gd name="connsiteX4775" fmla="*/ 1394244 w 5372098"/>
              <a:gd name="connsiteY4775" fmla="*/ 1265553 h 6857999"/>
              <a:gd name="connsiteX4776" fmla="*/ 1394244 w 5372098"/>
              <a:gd name="connsiteY4776" fmla="*/ 1272529 h 6857999"/>
              <a:gd name="connsiteX4777" fmla="*/ 1399726 w 5372098"/>
              <a:gd name="connsiteY4777" fmla="*/ 1267546 h 6857999"/>
              <a:gd name="connsiteX4778" fmla="*/ 1404708 w 5372098"/>
              <a:gd name="connsiteY4778" fmla="*/ 1262066 h 6857999"/>
              <a:gd name="connsiteX4779" fmla="*/ 1409194 w 5372098"/>
              <a:gd name="connsiteY4779" fmla="*/ 1255586 h 6857999"/>
              <a:gd name="connsiteX4780" fmla="*/ 1414677 w 5372098"/>
              <a:gd name="connsiteY4780" fmla="*/ 1248112 h 6857999"/>
              <a:gd name="connsiteX4781" fmla="*/ 1423645 w 5372098"/>
              <a:gd name="connsiteY4781" fmla="*/ 1232662 h 6857999"/>
              <a:gd name="connsiteX4782" fmla="*/ 1433608 w 5372098"/>
              <a:gd name="connsiteY4782" fmla="*/ 1217715 h 6857999"/>
              <a:gd name="connsiteX4783" fmla="*/ 1438593 w 5372098"/>
              <a:gd name="connsiteY4783" fmla="*/ 1210740 h 6857999"/>
              <a:gd name="connsiteX4784" fmla="*/ 1443081 w 5372098"/>
              <a:gd name="connsiteY4784" fmla="*/ 1204756 h 6857999"/>
              <a:gd name="connsiteX4785" fmla="*/ 1448063 w 5372098"/>
              <a:gd name="connsiteY4785" fmla="*/ 1199279 h 6857999"/>
              <a:gd name="connsiteX4786" fmla="*/ 1453539 w 5372098"/>
              <a:gd name="connsiteY4786" fmla="*/ 1195292 h 6857999"/>
              <a:gd name="connsiteX4787" fmla="*/ 1456532 w 5372098"/>
              <a:gd name="connsiteY4787" fmla="*/ 1193795 h 6857999"/>
              <a:gd name="connsiteX4788" fmla="*/ 1458528 w 5372098"/>
              <a:gd name="connsiteY4788" fmla="*/ 1192800 h 6857999"/>
              <a:gd name="connsiteX4789" fmla="*/ 1461515 w 5372098"/>
              <a:gd name="connsiteY4789" fmla="*/ 1192299 h 6857999"/>
              <a:gd name="connsiteX4790" fmla="*/ 1464503 w 5372098"/>
              <a:gd name="connsiteY4790" fmla="*/ 1192299 h 6857999"/>
              <a:gd name="connsiteX4791" fmla="*/ 1466997 w 5372098"/>
              <a:gd name="connsiteY4791" fmla="*/ 1192299 h 6857999"/>
              <a:gd name="connsiteX4792" fmla="*/ 1469983 w 5372098"/>
              <a:gd name="connsiteY4792" fmla="*/ 1192800 h 6857999"/>
              <a:gd name="connsiteX4793" fmla="*/ 1472974 w 5372098"/>
              <a:gd name="connsiteY4793" fmla="*/ 1194293 h 6857999"/>
              <a:gd name="connsiteX4794" fmla="*/ 1475964 w 5372098"/>
              <a:gd name="connsiteY4794" fmla="*/ 1196289 h 6857999"/>
              <a:gd name="connsiteX4795" fmla="*/ 1479452 w 5372098"/>
              <a:gd name="connsiteY4795" fmla="*/ 1189310 h 6857999"/>
              <a:gd name="connsiteX4796" fmla="*/ 1481445 w 5372098"/>
              <a:gd name="connsiteY4796" fmla="*/ 1182834 h 6857999"/>
              <a:gd name="connsiteX4797" fmla="*/ 1483439 w 5372098"/>
              <a:gd name="connsiteY4797" fmla="*/ 1177354 h 6857999"/>
              <a:gd name="connsiteX4798" fmla="*/ 1484436 w 5372098"/>
              <a:gd name="connsiteY4798" fmla="*/ 1172371 h 6857999"/>
              <a:gd name="connsiteX4799" fmla="*/ 1484935 w 5372098"/>
              <a:gd name="connsiteY4799" fmla="*/ 1161905 h 6857999"/>
              <a:gd name="connsiteX4800" fmla="*/ 1485431 w 5372098"/>
              <a:gd name="connsiteY4800" fmla="*/ 1152437 h 6857999"/>
              <a:gd name="connsiteX4801" fmla="*/ 1485431 w 5372098"/>
              <a:gd name="connsiteY4801" fmla="*/ 1147951 h 6857999"/>
              <a:gd name="connsiteX4802" fmla="*/ 1486428 w 5372098"/>
              <a:gd name="connsiteY4802" fmla="*/ 1142970 h 6857999"/>
              <a:gd name="connsiteX4803" fmla="*/ 1487928 w 5372098"/>
              <a:gd name="connsiteY4803" fmla="*/ 1136990 h 6857999"/>
              <a:gd name="connsiteX4804" fmla="*/ 1489420 w 5372098"/>
              <a:gd name="connsiteY4804" fmla="*/ 1131509 h 6857999"/>
              <a:gd name="connsiteX4805" fmla="*/ 1492407 w 5372098"/>
              <a:gd name="connsiteY4805" fmla="*/ 1125030 h 6857999"/>
              <a:gd name="connsiteX4806" fmla="*/ 1495898 w 5372098"/>
              <a:gd name="connsiteY4806" fmla="*/ 1118551 h 6857999"/>
              <a:gd name="connsiteX4807" fmla="*/ 1500380 w 5372098"/>
              <a:gd name="connsiteY4807" fmla="*/ 1110081 h 6857999"/>
              <a:gd name="connsiteX4808" fmla="*/ 1506859 w 5372098"/>
              <a:gd name="connsiteY4808" fmla="*/ 1101609 h 6857999"/>
              <a:gd name="connsiteX4809" fmla="*/ 1508354 w 5372098"/>
              <a:gd name="connsiteY4809" fmla="*/ 1095628 h 6857999"/>
              <a:gd name="connsiteX4810" fmla="*/ 1509353 w 5372098"/>
              <a:gd name="connsiteY4810" fmla="*/ 1091643 h 6857999"/>
              <a:gd name="connsiteX4811" fmla="*/ 1508854 w 5372098"/>
              <a:gd name="connsiteY4811" fmla="*/ 1089149 h 6857999"/>
              <a:gd name="connsiteX4812" fmla="*/ 1508354 w 5372098"/>
              <a:gd name="connsiteY4812" fmla="*/ 1088651 h 6857999"/>
              <a:gd name="connsiteX4813" fmla="*/ 1507857 w 5372098"/>
              <a:gd name="connsiteY4813" fmla="*/ 1088651 h 6857999"/>
              <a:gd name="connsiteX4814" fmla="*/ 1506363 w 5372098"/>
              <a:gd name="connsiteY4814" fmla="*/ 1089149 h 6857999"/>
              <a:gd name="connsiteX4815" fmla="*/ 1503371 w 5372098"/>
              <a:gd name="connsiteY4815" fmla="*/ 1090645 h 6857999"/>
              <a:gd name="connsiteX4816" fmla="*/ 1496895 w 5372098"/>
              <a:gd name="connsiteY4816" fmla="*/ 1096127 h 6857999"/>
              <a:gd name="connsiteX4817" fmla="*/ 1488924 w 5372098"/>
              <a:gd name="connsiteY4817" fmla="*/ 1101609 h 6857999"/>
              <a:gd name="connsiteX4818" fmla="*/ 1485431 w 5372098"/>
              <a:gd name="connsiteY4818" fmla="*/ 1104599 h 6857999"/>
              <a:gd name="connsiteX4819" fmla="*/ 1481445 w 5372098"/>
              <a:gd name="connsiteY4819" fmla="*/ 1106093 h 6857999"/>
              <a:gd name="connsiteX4820" fmla="*/ 1477959 w 5372098"/>
              <a:gd name="connsiteY4820" fmla="*/ 1107588 h 6857999"/>
              <a:gd name="connsiteX4821" fmla="*/ 1476467 w 5372098"/>
              <a:gd name="connsiteY4821" fmla="*/ 1107588 h 6857999"/>
              <a:gd name="connsiteX4822" fmla="*/ 1474469 w 5372098"/>
              <a:gd name="connsiteY4822" fmla="*/ 1107089 h 6857999"/>
              <a:gd name="connsiteX4823" fmla="*/ 1472974 w 5372098"/>
              <a:gd name="connsiteY4823" fmla="*/ 1106093 h 6857999"/>
              <a:gd name="connsiteX4824" fmla="*/ 1471980 w 5372098"/>
              <a:gd name="connsiteY4824" fmla="*/ 1105096 h 6857999"/>
              <a:gd name="connsiteX4825" fmla="*/ 1470483 w 5372098"/>
              <a:gd name="connsiteY4825" fmla="*/ 1103602 h 6857999"/>
              <a:gd name="connsiteX4826" fmla="*/ 1469490 w 5372098"/>
              <a:gd name="connsiteY4826" fmla="*/ 1101609 h 6857999"/>
              <a:gd name="connsiteX4827" fmla="*/ 1500380 w 5372098"/>
              <a:gd name="connsiteY4827" fmla="*/ 1078187 h 6857999"/>
              <a:gd name="connsiteX4828" fmla="*/ 1512339 w 5372098"/>
              <a:gd name="connsiteY4828" fmla="*/ 1069215 h 6857999"/>
              <a:gd name="connsiteX4829" fmla="*/ 1524300 w 5372098"/>
              <a:gd name="connsiteY4829" fmla="*/ 1060248 h 6857999"/>
              <a:gd name="connsiteX4830" fmla="*/ 1537258 w 5372098"/>
              <a:gd name="connsiteY4830" fmla="*/ 1052275 h 6857999"/>
              <a:gd name="connsiteX4831" fmla="*/ 1550213 w 5372098"/>
              <a:gd name="connsiteY4831" fmla="*/ 1044800 h 6857999"/>
              <a:gd name="connsiteX4832" fmla="*/ 1566157 w 5372098"/>
              <a:gd name="connsiteY4832" fmla="*/ 1036827 h 6857999"/>
              <a:gd name="connsiteX4833" fmla="*/ 1584597 w 5372098"/>
              <a:gd name="connsiteY4833" fmla="*/ 1027854 h 6857999"/>
              <a:gd name="connsiteX4834" fmla="*/ 1578615 w 5372098"/>
              <a:gd name="connsiteY4834" fmla="*/ 1038319 h 6857999"/>
              <a:gd name="connsiteX4835" fmla="*/ 1573632 w 5372098"/>
              <a:gd name="connsiteY4835" fmla="*/ 1047292 h 6857999"/>
              <a:gd name="connsiteX4836" fmla="*/ 1570143 w 5372098"/>
              <a:gd name="connsiteY4836" fmla="*/ 1055265 h 6857999"/>
              <a:gd name="connsiteX4837" fmla="*/ 1567652 w 5372098"/>
              <a:gd name="connsiteY4837" fmla="*/ 1063236 h 6857999"/>
              <a:gd name="connsiteX4838" fmla="*/ 1566656 w 5372098"/>
              <a:gd name="connsiteY4838" fmla="*/ 1069715 h 6857999"/>
              <a:gd name="connsiteX4839" fmla="*/ 1566656 w 5372098"/>
              <a:gd name="connsiteY4839" fmla="*/ 1073202 h 6857999"/>
              <a:gd name="connsiteX4840" fmla="*/ 1566656 w 5372098"/>
              <a:gd name="connsiteY4840" fmla="*/ 1076192 h 6857999"/>
              <a:gd name="connsiteX4841" fmla="*/ 1568148 w 5372098"/>
              <a:gd name="connsiteY4841" fmla="*/ 1078187 h 6857999"/>
              <a:gd name="connsiteX4842" fmla="*/ 1569143 w 5372098"/>
              <a:gd name="connsiteY4842" fmla="*/ 1080679 h 6857999"/>
              <a:gd name="connsiteX4843" fmla="*/ 1570642 w 5372098"/>
              <a:gd name="connsiteY4843" fmla="*/ 1082670 h 6857999"/>
              <a:gd name="connsiteX4844" fmla="*/ 1572634 w 5372098"/>
              <a:gd name="connsiteY4844" fmla="*/ 1084665 h 6857999"/>
              <a:gd name="connsiteX4845" fmla="*/ 1574128 w 5372098"/>
              <a:gd name="connsiteY4845" fmla="*/ 1085660 h 6857999"/>
              <a:gd name="connsiteX4846" fmla="*/ 1576620 w 5372098"/>
              <a:gd name="connsiteY4846" fmla="*/ 1086658 h 6857999"/>
              <a:gd name="connsiteX4847" fmla="*/ 1578114 w 5372098"/>
              <a:gd name="connsiteY4847" fmla="*/ 1087655 h 6857999"/>
              <a:gd name="connsiteX4848" fmla="*/ 1580109 w 5372098"/>
              <a:gd name="connsiteY4848" fmla="*/ 1087655 h 6857999"/>
              <a:gd name="connsiteX4849" fmla="*/ 1584095 w 5372098"/>
              <a:gd name="connsiteY4849" fmla="*/ 1086658 h 6857999"/>
              <a:gd name="connsiteX4850" fmla="*/ 1587584 w 5372098"/>
              <a:gd name="connsiteY4850" fmla="*/ 1085164 h 6857999"/>
              <a:gd name="connsiteX4851" fmla="*/ 1591071 w 5372098"/>
              <a:gd name="connsiteY4851" fmla="*/ 1084166 h 6857999"/>
              <a:gd name="connsiteX4852" fmla="*/ 1595059 w 5372098"/>
              <a:gd name="connsiteY4852" fmla="*/ 1082173 h 6857999"/>
              <a:gd name="connsiteX4853" fmla="*/ 1598547 w 5372098"/>
              <a:gd name="connsiteY4853" fmla="*/ 1081674 h 6857999"/>
              <a:gd name="connsiteX4854" fmla="*/ 1600041 w 5372098"/>
              <a:gd name="connsiteY4854" fmla="*/ 1081674 h 6857999"/>
              <a:gd name="connsiteX4855" fmla="*/ 1601537 w 5372098"/>
              <a:gd name="connsiteY4855" fmla="*/ 1082173 h 6857999"/>
              <a:gd name="connsiteX4856" fmla="*/ 1603528 w 5372098"/>
              <a:gd name="connsiteY4856" fmla="*/ 1071209 h 6857999"/>
              <a:gd name="connsiteX4857" fmla="*/ 1605024 w 5372098"/>
              <a:gd name="connsiteY4857" fmla="*/ 1062239 h 6857999"/>
              <a:gd name="connsiteX4858" fmla="*/ 1607515 w 5372098"/>
              <a:gd name="connsiteY4858" fmla="*/ 1054266 h 6857999"/>
              <a:gd name="connsiteX4859" fmla="*/ 1610504 w 5372098"/>
              <a:gd name="connsiteY4859" fmla="*/ 1046791 h 6857999"/>
              <a:gd name="connsiteX4860" fmla="*/ 1612995 w 5372098"/>
              <a:gd name="connsiteY4860" fmla="*/ 1040812 h 6857999"/>
              <a:gd name="connsiteX4861" fmla="*/ 1616485 w 5372098"/>
              <a:gd name="connsiteY4861" fmla="*/ 1035830 h 6857999"/>
              <a:gd name="connsiteX4862" fmla="*/ 1619971 w 5372098"/>
              <a:gd name="connsiteY4862" fmla="*/ 1030847 h 6857999"/>
              <a:gd name="connsiteX4863" fmla="*/ 1623956 w 5372098"/>
              <a:gd name="connsiteY4863" fmla="*/ 1026362 h 6857999"/>
              <a:gd name="connsiteX4864" fmla="*/ 1631932 w 5372098"/>
              <a:gd name="connsiteY4864" fmla="*/ 1016393 h 6857999"/>
              <a:gd name="connsiteX4865" fmla="*/ 1635915 w 5372098"/>
              <a:gd name="connsiteY4865" fmla="*/ 1010912 h 6857999"/>
              <a:gd name="connsiteX4866" fmla="*/ 1640903 w 5372098"/>
              <a:gd name="connsiteY4866" fmla="*/ 1004933 h 6857999"/>
              <a:gd name="connsiteX4867" fmla="*/ 1644888 w 5372098"/>
              <a:gd name="connsiteY4867" fmla="*/ 997457 h 6857999"/>
              <a:gd name="connsiteX4868" fmla="*/ 1648877 w 5372098"/>
              <a:gd name="connsiteY4868" fmla="*/ 989484 h 6857999"/>
              <a:gd name="connsiteX4869" fmla="*/ 1652363 w 5372098"/>
              <a:gd name="connsiteY4869" fmla="*/ 979519 h 6857999"/>
              <a:gd name="connsiteX4870" fmla="*/ 1656349 w 5372098"/>
              <a:gd name="connsiteY4870" fmla="*/ 968057 h 6857999"/>
              <a:gd name="connsiteX4871" fmla="*/ 1655850 w 5372098"/>
              <a:gd name="connsiteY4871" fmla="*/ 975532 h 6857999"/>
              <a:gd name="connsiteX4872" fmla="*/ 1656349 w 5372098"/>
              <a:gd name="connsiteY4872" fmla="*/ 982507 h 6857999"/>
              <a:gd name="connsiteX4873" fmla="*/ 1657344 w 5372098"/>
              <a:gd name="connsiteY4873" fmla="*/ 988488 h 6857999"/>
              <a:gd name="connsiteX4874" fmla="*/ 1659837 w 5372098"/>
              <a:gd name="connsiteY4874" fmla="*/ 992972 h 6857999"/>
              <a:gd name="connsiteX4875" fmla="*/ 1661830 w 5372098"/>
              <a:gd name="connsiteY4875" fmla="*/ 996461 h 6857999"/>
              <a:gd name="connsiteX4876" fmla="*/ 1664818 w 5372098"/>
              <a:gd name="connsiteY4876" fmla="*/ 999450 h 6857999"/>
              <a:gd name="connsiteX4877" fmla="*/ 1668806 w 5372098"/>
              <a:gd name="connsiteY4877" fmla="*/ 1000447 h 6857999"/>
              <a:gd name="connsiteX4878" fmla="*/ 1672792 w 5372098"/>
              <a:gd name="connsiteY4878" fmla="*/ 1000946 h 6857999"/>
              <a:gd name="connsiteX4879" fmla="*/ 1676779 w 5372098"/>
              <a:gd name="connsiteY4879" fmla="*/ 999948 h 6857999"/>
              <a:gd name="connsiteX4880" fmla="*/ 1681267 w 5372098"/>
              <a:gd name="connsiteY4880" fmla="*/ 997457 h 6857999"/>
              <a:gd name="connsiteX4881" fmla="*/ 1686745 w 5372098"/>
              <a:gd name="connsiteY4881" fmla="*/ 993469 h 6857999"/>
              <a:gd name="connsiteX4882" fmla="*/ 1692224 w 5372098"/>
              <a:gd name="connsiteY4882" fmla="*/ 988488 h 6857999"/>
              <a:gd name="connsiteX4883" fmla="*/ 1697210 w 5372098"/>
              <a:gd name="connsiteY4883" fmla="*/ 981512 h 6857999"/>
              <a:gd name="connsiteX4884" fmla="*/ 1703188 w 5372098"/>
              <a:gd name="connsiteY4884" fmla="*/ 973539 h 6857999"/>
              <a:gd name="connsiteX4885" fmla="*/ 1708668 w 5372098"/>
              <a:gd name="connsiteY4885" fmla="*/ 963073 h 6857999"/>
              <a:gd name="connsiteX4886" fmla="*/ 1715149 w 5372098"/>
              <a:gd name="connsiteY4886" fmla="*/ 951611 h 6857999"/>
              <a:gd name="connsiteX4887" fmla="*/ 1720133 w 5372098"/>
              <a:gd name="connsiteY4887" fmla="*/ 947624 h 6857999"/>
              <a:gd name="connsiteX4888" fmla="*/ 1722125 w 5372098"/>
              <a:gd name="connsiteY4888" fmla="*/ 946628 h 6857999"/>
              <a:gd name="connsiteX4889" fmla="*/ 1723120 w 5372098"/>
              <a:gd name="connsiteY4889" fmla="*/ 946628 h 6857999"/>
              <a:gd name="connsiteX4890" fmla="*/ 1723619 w 5372098"/>
              <a:gd name="connsiteY4890" fmla="*/ 946628 h 6857999"/>
              <a:gd name="connsiteX4891" fmla="*/ 1724120 w 5372098"/>
              <a:gd name="connsiteY4891" fmla="*/ 947125 h 6857999"/>
              <a:gd name="connsiteX4892" fmla="*/ 1723619 w 5372098"/>
              <a:gd name="connsiteY4892" fmla="*/ 950118 h 6857999"/>
              <a:gd name="connsiteX4893" fmla="*/ 1722125 w 5372098"/>
              <a:gd name="connsiteY4893" fmla="*/ 954601 h 6857999"/>
              <a:gd name="connsiteX4894" fmla="*/ 1719138 w 5372098"/>
              <a:gd name="connsiteY4894" fmla="*/ 961079 h 6857999"/>
              <a:gd name="connsiteX4895" fmla="*/ 1710663 w 5372098"/>
              <a:gd name="connsiteY4895" fmla="*/ 975532 h 6857999"/>
              <a:gd name="connsiteX4896" fmla="*/ 1688740 w 5372098"/>
              <a:gd name="connsiteY4896" fmla="*/ 1010912 h 6857999"/>
              <a:gd name="connsiteX4897" fmla="*/ 1679769 w 5372098"/>
              <a:gd name="connsiteY4897" fmla="*/ 1026858 h 6857999"/>
              <a:gd name="connsiteX4898" fmla="*/ 1675779 w 5372098"/>
              <a:gd name="connsiteY4898" fmla="*/ 1033338 h 6857999"/>
              <a:gd name="connsiteX4899" fmla="*/ 1673291 w 5372098"/>
              <a:gd name="connsiteY4899" fmla="*/ 1038820 h 6857999"/>
              <a:gd name="connsiteX4900" fmla="*/ 1684753 w 5372098"/>
              <a:gd name="connsiteY4900" fmla="*/ 1028853 h 6857999"/>
              <a:gd name="connsiteX4901" fmla="*/ 1695716 w 5372098"/>
              <a:gd name="connsiteY4901" fmla="*/ 1018885 h 6857999"/>
              <a:gd name="connsiteX4902" fmla="*/ 1705183 w 5372098"/>
              <a:gd name="connsiteY4902" fmla="*/ 1008919 h 6857999"/>
              <a:gd name="connsiteX4903" fmla="*/ 1715149 w 5372098"/>
              <a:gd name="connsiteY4903" fmla="*/ 998454 h 6857999"/>
              <a:gd name="connsiteX4904" fmla="*/ 1723619 w 5372098"/>
              <a:gd name="connsiteY4904" fmla="*/ 988985 h 6857999"/>
              <a:gd name="connsiteX4905" fmla="*/ 1732588 w 5372098"/>
              <a:gd name="connsiteY4905" fmla="*/ 978520 h 6857999"/>
              <a:gd name="connsiteX4906" fmla="*/ 1748038 w 5372098"/>
              <a:gd name="connsiteY4906" fmla="*/ 957590 h 6857999"/>
              <a:gd name="connsiteX4907" fmla="*/ 1763483 w 5372098"/>
              <a:gd name="connsiteY4907" fmla="*/ 935663 h 6857999"/>
              <a:gd name="connsiteX4908" fmla="*/ 1777933 w 5372098"/>
              <a:gd name="connsiteY4908" fmla="*/ 912742 h 6857999"/>
              <a:gd name="connsiteX4909" fmla="*/ 1793877 w 5372098"/>
              <a:gd name="connsiteY4909" fmla="*/ 888323 h 6857999"/>
              <a:gd name="connsiteX4910" fmla="*/ 1810821 w 5372098"/>
              <a:gd name="connsiteY4910" fmla="*/ 862910 h 6857999"/>
              <a:gd name="connsiteX4911" fmla="*/ 1814808 w 5372098"/>
              <a:gd name="connsiteY4911" fmla="*/ 865399 h 6857999"/>
              <a:gd name="connsiteX4912" fmla="*/ 1819291 w 5372098"/>
              <a:gd name="connsiteY4912" fmla="*/ 866895 h 6857999"/>
              <a:gd name="connsiteX4913" fmla="*/ 1823277 w 5372098"/>
              <a:gd name="connsiteY4913" fmla="*/ 867892 h 6857999"/>
              <a:gd name="connsiteX4914" fmla="*/ 1827265 w 5372098"/>
              <a:gd name="connsiteY4914" fmla="*/ 868890 h 6857999"/>
              <a:gd name="connsiteX4915" fmla="*/ 1835238 w 5372098"/>
              <a:gd name="connsiteY4915" fmla="*/ 869885 h 6857999"/>
              <a:gd name="connsiteX4916" fmla="*/ 1838228 w 5372098"/>
              <a:gd name="connsiteY4916" fmla="*/ 870384 h 6857999"/>
              <a:gd name="connsiteX4917" fmla="*/ 1841217 w 5372098"/>
              <a:gd name="connsiteY4917" fmla="*/ 870881 h 6857999"/>
              <a:gd name="connsiteX4918" fmla="*/ 1843209 w 5372098"/>
              <a:gd name="connsiteY4918" fmla="*/ 871878 h 6857999"/>
              <a:gd name="connsiteX4919" fmla="*/ 1844705 w 5372098"/>
              <a:gd name="connsiteY4919" fmla="*/ 873871 h 6857999"/>
              <a:gd name="connsiteX4920" fmla="*/ 1845204 w 5372098"/>
              <a:gd name="connsiteY4920" fmla="*/ 876861 h 6857999"/>
              <a:gd name="connsiteX4921" fmla="*/ 1844705 w 5372098"/>
              <a:gd name="connsiteY4921" fmla="*/ 880350 h 6857999"/>
              <a:gd name="connsiteX4922" fmla="*/ 1843209 w 5372098"/>
              <a:gd name="connsiteY4922" fmla="*/ 884336 h 6857999"/>
              <a:gd name="connsiteX4923" fmla="*/ 1841217 w 5372098"/>
              <a:gd name="connsiteY4923" fmla="*/ 889818 h 6857999"/>
              <a:gd name="connsiteX4924" fmla="*/ 1837229 w 5372098"/>
              <a:gd name="connsiteY4924" fmla="*/ 897294 h 6857999"/>
              <a:gd name="connsiteX4925" fmla="*/ 1832250 w 5372098"/>
              <a:gd name="connsiteY4925" fmla="*/ 905764 h 6857999"/>
              <a:gd name="connsiteX4926" fmla="*/ 1841715 w 5372098"/>
              <a:gd name="connsiteY4926" fmla="*/ 894801 h 6857999"/>
              <a:gd name="connsiteX4927" fmla="*/ 1850185 w 5372098"/>
              <a:gd name="connsiteY4927" fmla="*/ 884336 h 6857999"/>
              <a:gd name="connsiteX4928" fmla="*/ 1858160 w 5372098"/>
              <a:gd name="connsiteY4928" fmla="*/ 873374 h 6857999"/>
              <a:gd name="connsiteX4929" fmla="*/ 1865633 w 5372098"/>
              <a:gd name="connsiteY4929" fmla="*/ 862410 h 6857999"/>
              <a:gd name="connsiteX4930" fmla="*/ 1872112 w 5372098"/>
              <a:gd name="connsiteY4930" fmla="*/ 851946 h 6857999"/>
              <a:gd name="connsiteX4931" fmla="*/ 1877594 w 5372098"/>
              <a:gd name="connsiteY4931" fmla="*/ 840982 h 6857999"/>
              <a:gd name="connsiteX4932" fmla="*/ 1882575 w 5372098"/>
              <a:gd name="connsiteY4932" fmla="*/ 830517 h 6857999"/>
              <a:gd name="connsiteX4933" fmla="*/ 1886562 w 5372098"/>
              <a:gd name="connsiteY4933" fmla="*/ 820054 h 6857999"/>
              <a:gd name="connsiteX4934" fmla="*/ 1889054 w 5372098"/>
              <a:gd name="connsiteY4934" fmla="*/ 809588 h 6857999"/>
              <a:gd name="connsiteX4935" fmla="*/ 1891047 w 5372098"/>
              <a:gd name="connsiteY4935" fmla="*/ 799622 h 6857999"/>
              <a:gd name="connsiteX4936" fmla="*/ 1891545 w 5372098"/>
              <a:gd name="connsiteY4936" fmla="*/ 789655 h 6857999"/>
              <a:gd name="connsiteX4937" fmla="*/ 1891545 w 5372098"/>
              <a:gd name="connsiteY4937" fmla="*/ 779687 h 6857999"/>
              <a:gd name="connsiteX4938" fmla="*/ 1890550 w 5372098"/>
              <a:gd name="connsiteY4938" fmla="*/ 770720 h 6857999"/>
              <a:gd name="connsiteX4939" fmla="*/ 1887557 w 5372098"/>
              <a:gd name="connsiteY4939" fmla="*/ 761750 h 6857999"/>
              <a:gd name="connsiteX4940" fmla="*/ 1884071 w 5372098"/>
              <a:gd name="connsiteY4940" fmla="*/ 752779 h 6857999"/>
              <a:gd name="connsiteX4941" fmla="*/ 1879586 w 5372098"/>
              <a:gd name="connsiteY4941" fmla="*/ 744806 h 6857999"/>
              <a:gd name="connsiteX4942" fmla="*/ 1884569 w 5372098"/>
              <a:gd name="connsiteY4942" fmla="*/ 739323 h 6857999"/>
              <a:gd name="connsiteX4943" fmla="*/ 1891047 w 5372098"/>
              <a:gd name="connsiteY4943" fmla="*/ 733345 h 6857999"/>
              <a:gd name="connsiteX4944" fmla="*/ 1905497 w 5372098"/>
              <a:gd name="connsiteY4944" fmla="*/ 721883 h 6857999"/>
              <a:gd name="connsiteX4945" fmla="*/ 1920446 w 5372098"/>
              <a:gd name="connsiteY4945" fmla="*/ 710421 h 6857999"/>
              <a:gd name="connsiteX4946" fmla="*/ 1934898 w 5372098"/>
              <a:gd name="connsiteY4946" fmla="*/ 698461 h 6857999"/>
              <a:gd name="connsiteX4947" fmla="*/ 1941874 w 5372098"/>
              <a:gd name="connsiteY4947" fmla="*/ 692977 h 6857999"/>
              <a:gd name="connsiteX4948" fmla="*/ 1948353 w 5372098"/>
              <a:gd name="connsiteY4948" fmla="*/ 686501 h 6857999"/>
              <a:gd name="connsiteX4949" fmla="*/ 1953335 w 5372098"/>
              <a:gd name="connsiteY4949" fmla="*/ 681018 h 6857999"/>
              <a:gd name="connsiteX4950" fmla="*/ 1957320 w 5372098"/>
              <a:gd name="connsiteY4950" fmla="*/ 675038 h 6857999"/>
              <a:gd name="connsiteX4951" fmla="*/ 1960310 w 5372098"/>
              <a:gd name="connsiteY4951" fmla="*/ 669060 h 6857999"/>
              <a:gd name="connsiteX4952" fmla="*/ 1960811 w 5372098"/>
              <a:gd name="connsiteY4952" fmla="*/ 666069 h 6857999"/>
              <a:gd name="connsiteX4953" fmla="*/ 1961307 w 5372098"/>
              <a:gd name="connsiteY4953" fmla="*/ 663079 h 6857999"/>
              <a:gd name="connsiteX4954" fmla="*/ 1961307 w 5372098"/>
              <a:gd name="connsiteY4954" fmla="*/ 660091 h 6857999"/>
              <a:gd name="connsiteX4955" fmla="*/ 1960811 w 5372098"/>
              <a:gd name="connsiteY4955" fmla="*/ 657595 h 6857999"/>
              <a:gd name="connsiteX4956" fmla="*/ 1959811 w 5372098"/>
              <a:gd name="connsiteY4956" fmla="*/ 654607 h 6857999"/>
              <a:gd name="connsiteX4957" fmla="*/ 1958816 w 5372098"/>
              <a:gd name="connsiteY4957" fmla="*/ 651617 h 6857999"/>
              <a:gd name="connsiteX4958" fmla="*/ 1956325 w 5372098"/>
              <a:gd name="connsiteY4958" fmla="*/ 646630 h 6857999"/>
              <a:gd name="connsiteX4959" fmla="*/ 1955330 w 5372098"/>
              <a:gd name="connsiteY4959" fmla="*/ 644641 h 6857999"/>
              <a:gd name="connsiteX4960" fmla="*/ 1953335 w 5372098"/>
              <a:gd name="connsiteY4960" fmla="*/ 643645 h 6857999"/>
              <a:gd name="connsiteX4961" fmla="*/ 1952339 w 5372098"/>
              <a:gd name="connsiteY4961" fmla="*/ 643144 h 6857999"/>
              <a:gd name="connsiteX4962" fmla="*/ 1951344 w 5372098"/>
              <a:gd name="connsiteY4962" fmla="*/ 642646 h 6857999"/>
              <a:gd name="connsiteX4963" fmla="*/ 1949349 w 5372098"/>
              <a:gd name="connsiteY4963" fmla="*/ 642646 h 6857999"/>
              <a:gd name="connsiteX4964" fmla="*/ 1948353 w 5372098"/>
              <a:gd name="connsiteY4964" fmla="*/ 643144 h 6857999"/>
              <a:gd name="connsiteX4965" fmla="*/ 1945361 w 5372098"/>
              <a:gd name="connsiteY4965" fmla="*/ 644641 h 6857999"/>
              <a:gd name="connsiteX4966" fmla="*/ 1942370 w 5372098"/>
              <a:gd name="connsiteY4966" fmla="*/ 647132 h 6857999"/>
              <a:gd name="connsiteX4967" fmla="*/ 1936392 w 5372098"/>
              <a:gd name="connsiteY4967" fmla="*/ 654607 h 6857999"/>
              <a:gd name="connsiteX4968" fmla="*/ 1929913 w 5372098"/>
              <a:gd name="connsiteY4968" fmla="*/ 662582 h 6857999"/>
              <a:gd name="connsiteX4969" fmla="*/ 1926925 w 5372098"/>
              <a:gd name="connsiteY4969" fmla="*/ 666567 h 6857999"/>
              <a:gd name="connsiteX4970" fmla="*/ 1924433 w 5372098"/>
              <a:gd name="connsiteY4970" fmla="*/ 669559 h 6857999"/>
              <a:gd name="connsiteX4971" fmla="*/ 1921441 w 5372098"/>
              <a:gd name="connsiteY4971" fmla="*/ 671550 h 6857999"/>
              <a:gd name="connsiteX4972" fmla="*/ 1918455 w 5372098"/>
              <a:gd name="connsiteY4972" fmla="*/ 673045 h 6857999"/>
              <a:gd name="connsiteX4973" fmla="*/ 1917456 w 5372098"/>
              <a:gd name="connsiteY4973" fmla="*/ 673045 h 6857999"/>
              <a:gd name="connsiteX4974" fmla="*/ 1915465 w 5372098"/>
              <a:gd name="connsiteY4974" fmla="*/ 673045 h 6857999"/>
              <a:gd name="connsiteX4975" fmla="*/ 1914468 w 5372098"/>
              <a:gd name="connsiteY4975" fmla="*/ 672050 h 6857999"/>
              <a:gd name="connsiteX4976" fmla="*/ 1913470 w 5372098"/>
              <a:gd name="connsiteY4976" fmla="*/ 671052 h 6857999"/>
              <a:gd name="connsiteX4977" fmla="*/ 1913470 w 5372098"/>
              <a:gd name="connsiteY4977" fmla="*/ 666069 h 6857999"/>
              <a:gd name="connsiteX4978" fmla="*/ 1913966 w 5372098"/>
              <a:gd name="connsiteY4978" fmla="*/ 662081 h 6857999"/>
              <a:gd name="connsiteX4979" fmla="*/ 1914964 w 5372098"/>
              <a:gd name="connsiteY4979" fmla="*/ 658098 h 6857999"/>
              <a:gd name="connsiteX4980" fmla="*/ 1916959 w 5372098"/>
              <a:gd name="connsiteY4980" fmla="*/ 654607 h 6857999"/>
              <a:gd name="connsiteX4981" fmla="*/ 1918455 w 5372098"/>
              <a:gd name="connsiteY4981" fmla="*/ 651617 h 6857999"/>
              <a:gd name="connsiteX4982" fmla="*/ 1920446 w 5372098"/>
              <a:gd name="connsiteY4982" fmla="*/ 649125 h 6857999"/>
              <a:gd name="connsiteX4983" fmla="*/ 1922940 w 5372098"/>
              <a:gd name="connsiteY4983" fmla="*/ 647132 h 6857999"/>
              <a:gd name="connsiteX4984" fmla="*/ 1925431 w 5372098"/>
              <a:gd name="connsiteY4984" fmla="*/ 644641 h 6857999"/>
              <a:gd name="connsiteX4985" fmla="*/ 1928417 w 5372098"/>
              <a:gd name="connsiteY4985" fmla="*/ 643645 h 6857999"/>
              <a:gd name="connsiteX4986" fmla="*/ 1931409 w 5372098"/>
              <a:gd name="connsiteY4986" fmla="*/ 642149 h 6857999"/>
              <a:gd name="connsiteX4987" fmla="*/ 1938385 w 5372098"/>
              <a:gd name="connsiteY4987" fmla="*/ 640154 h 6857999"/>
              <a:gd name="connsiteX4988" fmla="*/ 1946359 w 5372098"/>
              <a:gd name="connsiteY4988" fmla="*/ 638658 h 6857999"/>
              <a:gd name="connsiteX4989" fmla="*/ 1955330 w 5372098"/>
              <a:gd name="connsiteY4989" fmla="*/ 637166 h 6857999"/>
              <a:gd name="connsiteX4990" fmla="*/ 1972768 w 5372098"/>
              <a:gd name="connsiteY4990" fmla="*/ 635669 h 6857999"/>
              <a:gd name="connsiteX4991" fmla="*/ 1982731 w 5372098"/>
              <a:gd name="connsiteY4991" fmla="*/ 634672 h 6857999"/>
              <a:gd name="connsiteX4992" fmla="*/ 1991702 w 5372098"/>
              <a:gd name="connsiteY4992" fmla="*/ 632680 h 6857999"/>
              <a:gd name="connsiteX4993" fmla="*/ 2001668 w 5372098"/>
              <a:gd name="connsiteY4993" fmla="*/ 630690 h 6857999"/>
              <a:gd name="connsiteX4994" fmla="*/ 2010140 w 5372098"/>
              <a:gd name="connsiteY4994" fmla="*/ 627200 h 6857999"/>
              <a:gd name="connsiteX4995" fmla="*/ 2014627 w 5372098"/>
              <a:gd name="connsiteY4995" fmla="*/ 624706 h 6857999"/>
              <a:gd name="connsiteX4996" fmla="*/ 2018613 w 5372098"/>
              <a:gd name="connsiteY4996" fmla="*/ 622219 h 6857999"/>
              <a:gd name="connsiteX4997" fmla="*/ 2022600 w 5372098"/>
              <a:gd name="connsiteY4997" fmla="*/ 619226 h 6857999"/>
              <a:gd name="connsiteX4998" fmla="*/ 2026583 w 5372098"/>
              <a:gd name="connsiteY4998" fmla="*/ 616236 h 6857999"/>
              <a:gd name="connsiteX4999" fmla="*/ 2029074 w 5372098"/>
              <a:gd name="connsiteY4999" fmla="*/ 613248 h 6857999"/>
              <a:gd name="connsiteX5000" fmla="*/ 2030571 w 5372098"/>
              <a:gd name="connsiteY5000" fmla="*/ 610255 h 6857999"/>
              <a:gd name="connsiteX5001" fmla="*/ 2032067 w 5372098"/>
              <a:gd name="connsiteY5001" fmla="*/ 606769 h 6857999"/>
              <a:gd name="connsiteX5002" fmla="*/ 2033062 w 5372098"/>
              <a:gd name="connsiteY5002" fmla="*/ 603776 h 6857999"/>
              <a:gd name="connsiteX5003" fmla="*/ 2033559 w 5372098"/>
              <a:gd name="connsiteY5003" fmla="*/ 600289 h 6857999"/>
              <a:gd name="connsiteX5004" fmla="*/ 2033559 w 5372098"/>
              <a:gd name="connsiteY5004" fmla="*/ 596803 h 6857999"/>
              <a:gd name="connsiteX5005" fmla="*/ 2033559 w 5372098"/>
              <a:gd name="connsiteY5005" fmla="*/ 593312 h 6857999"/>
              <a:gd name="connsiteX5006" fmla="*/ 2033062 w 5372098"/>
              <a:gd name="connsiteY5006" fmla="*/ 589825 h 6857999"/>
              <a:gd name="connsiteX5007" fmla="*/ 2032067 w 5372098"/>
              <a:gd name="connsiteY5007" fmla="*/ 586834 h 6857999"/>
              <a:gd name="connsiteX5008" fmla="*/ 2030571 w 5372098"/>
              <a:gd name="connsiteY5008" fmla="*/ 584842 h 6857999"/>
              <a:gd name="connsiteX5009" fmla="*/ 2029074 w 5372098"/>
              <a:gd name="connsiteY5009" fmla="*/ 583346 h 6857999"/>
              <a:gd name="connsiteX5010" fmla="*/ 2026583 w 5372098"/>
              <a:gd name="connsiteY5010" fmla="*/ 582849 h 6857999"/>
              <a:gd name="connsiteX5011" fmla="*/ 2024591 w 5372098"/>
              <a:gd name="connsiteY5011" fmla="*/ 582849 h 6857999"/>
              <a:gd name="connsiteX5012" fmla="*/ 2021103 w 5372098"/>
              <a:gd name="connsiteY5012" fmla="*/ 584842 h 6857999"/>
              <a:gd name="connsiteX5013" fmla="*/ 2018114 w 5372098"/>
              <a:gd name="connsiteY5013" fmla="*/ 587334 h 6857999"/>
              <a:gd name="connsiteX5014" fmla="*/ 2014126 w 5372098"/>
              <a:gd name="connsiteY5014" fmla="*/ 591321 h 6857999"/>
              <a:gd name="connsiteX5015" fmla="*/ 2014627 w 5372098"/>
              <a:gd name="connsiteY5015" fmla="*/ 586834 h 6857999"/>
              <a:gd name="connsiteX5016" fmla="*/ 2016619 w 5372098"/>
              <a:gd name="connsiteY5016" fmla="*/ 582348 h 6857999"/>
              <a:gd name="connsiteX5017" fmla="*/ 2019109 w 5372098"/>
              <a:gd name="connsiteY5017" fmla="*/ 578859 h 6857999"/>
              <a:gd name="connsiteX5018" fmla="*/ 2022098 w 5372098"/>
              <a:gd name="connsiteY5018" fmla="*/ 575871 h 6857999"/>
              <a:gd name="connsiteX5019" fmla="*/ 2026086 w 5372098"/>
              <a:gd name="connsiteY5019" fmla="*/ 573876 h 6857999"/>
              <a:gd name="connsiteX5020" fmla="*/ 2030072 w 5372098"/>
              <a:gd name="connsiteY5020" fmla="*/ 571885 h 6857999"/>
              <a:gd name="connsiteX5021" fmla="*/ 2034061 w 5372098"/>
              <a:gd name="connsiteY5021" fmla="*/ 570888 h 6857999"/>
              <a:gd name="connsiteX5022" fmla="*/ 2038048 w 5372098"/>
              <a:gd name="connsiteY5022" fmla="*/ 570888 h 6857999"/>
              <a:gd name="connsiteX5023" fmla="*/ 2042036 w 5372098"/>
              <a:gd name="connsiteY5023" fmla="*/ 570888 h 6857999"/>
              <a:gd name="connsiteX5024" fmla="*/ 2045519 w 5372098"/>
              <a:gd name="connsiteY5024" fmla="*/ 572382 h 6857999"/>
              <a:gd name="connsiteX5025" fmla="*/ 2048507 w 5372098"/>
              <a:gd name="connsiteY5025" fmla="*/ 574876 h 6857999"/>
              <a:gd name="connsiteX5026" fmla="*/ 2051004 w 5372098"/>
              <a:gd name="connsiteY5026" fmla="*/ 577866 h 6857999"/>
              <a:gd name="connsiteX5027" fmla="*/ 2052495 w 5372098"/>
              <a:gd name="connsiteY5027" fmla="*/ 581851 h 6857999"/>
              <a:gd name="connsiteX5028" fmla="*/ 2052995 w 5372098"/>
              <a:gd name="connsiteY5028" fmla="*/ 586336 h 6857999"/>
              <a:gd name="connsiteX5029" fmla="*/ 2051997 w 5372098"/>
              <a:gd name="connsiteY5029" fmla="*/ 592815 h 6857999"/>
              <a:gd name="connsiteX5030" fmla="*/ 2050004 w 5372098"/>
              <a:gd name="connsiteY5030" fmla="*/ 599791 h 6857999"/>
              <a:gd name="connsiteX5031" fmla="*/ 2052995 w 5372098"/>
              <a:gd name="connsiteY5031" fmla="*/ 598295 h 6857999"/>
              <a:gd name="connsiteX5032" fmla="*/ 2056484 w 5372098"/>
              <a:gd name="connsiteY5032" fmla="*/ 597300 h 6857999"/>
              <a:gd name="connsiteX5033" fmla="*/ 2059471 w 5372098"/>
              <a:gd name="connsiteY5033" fmla="*/ 595306 h 6857999"/>
              <a:gd name="connsiteX5034" fmla="*/ 2062462 w 5372098"/>
              <a:gd name="connsiteY5034" fmla="*/ 593810 h 6857999"/>
              <a:gd name="connsiteX5035" fmla="*/ 2067943 w 5372098"/>
              <a:gd name="connsiteY5035" fmla="*/ 588827 h 6857999"/>
              <a:gd name="connsiteX5036" fmla="*/ 2072428 w 5372098"/>
              <a:gd name="connsiteY5036" fmla="*/ 582849 h 6857999"/>
              <a:gd name="connsiteX5037" fmla="*/ 2076911 w 5372098"/>
              <a:gd name="connsiteY5037" fmla="*/ 575871 h 6857999"/>
              <a:gd name="connsiteX5038" fmla="*/ 2080899 w 5372098"/>
              <a:gd name="connsiteY5038" fmla="*/ 569391 h 6857999"/>
              <a:gd name="connsiteX5039" fmla="*/ 2089367 w 5372098"/>
              <a:gd name="connsiteY5039" fmla="*/ 555938 h 6857999"/>
              <a:gd name="connsiteX5040" fmla="*/ 2093357 w 5372098"/>
              <a:gd name="connsiteY5040" fmla="*/ 550456 h 6857999"/>
              <a:gd name="connsiteX5041" fmla="*/ 2097341 w 5372098"/>
              <a:gd name="connsiteY5041" fmla="*/ 545474 h 6857999"/>
              <a:gd name="connsiteX5042" fmla="*/ 2101331 w 5372098"/>
              <a:gd name="connsiteY5042" fmla="*/ 542484 h 6857999"/>
              <a:gd name="connsiteX5043" fmla="*/ 2102824 w 5372098"/>
              <a:gd name="connsiteY5043" fmla="*/ 540989 h 6857999"/>
              <a:gd name="connsiteX5044" fmla="*/ 2105317 w 5372098"/>
              <a:gd name="connsiteY5044" fmla="*/ 540491 h 6857999"/>
              <a:gd name="connsiteX5045" fmla="*/ 2107309 w 5372098"/>
              <a:gd name="connsiteY5045" fmla="*/ 540491 h 6857999"/>
              <a:gd name="connsiteX5046" fmla="*/ 2109800 w 5372098"/>
              <a:gd name="connsiteY5046" fmla="*/ 540491 h 6857999"/>
              <a:gd name="connsiteX5047" fmla="*/ 2112789 w 5372098"/>
              <a:gd name="connsiteY5047" fmla="*/ 541486 h 6857999"/>
              <a:gd name="connsiteX5048" fmla="*/ 2114784 w 5372098"/>
              <a:gd name="connsiteY5048" fmla="*/ 543479 h 6857999"/>
              <a:gd name="connsiteX5049" fmla="*/ 2117774 w 5372098"/>
              <a:gd name="connsiteY5049" fmla="*/ 545474 h 6857999"/>
              <a:gd name="connsiteX5050" fmla="*/ 2120763 w 5372098"/>
              <a:gd name="connsiteY5050" fmla="*/ 548462 h 6857999"/>
              <a:gd name="connsiteX5051" fmla="*/ 2123752 w 5372098"/>
              <a:gd name="connsiteY5051" fmla="*/ 551953 h 6857999"/>
              <a:gd name="connsiteX5052" fmla="*/ 2126742 w 5372098"/>
              <a:gd name="connsiteY5052" fmla="*/ 556438 h 6857999"/>
              <a:gd name="connsiteX5053" fmla="*/ 2128737 w 5372098"/>
              <a:gd name="connsiteY5053" fmla="*/ 550456 h 6857999"/>
              <a:gd name="connsiteX5054" fmla="*/ 2129735 w 5372098"/>
              <a:gd name="connsiteY5054" fmla="*/ 544478 h 6857999"/>
              <a:gd name="connsiteX5055" fmla="*/ 2130229 w 5372098"/>
              <a:gd name="connsiteY5055" fmla="*/ 539493 h 6857999"/>
              <a:gd name="connsiteX5056" fmla="*/ 2130229 w 5372098"/>
              <a:gd name="connsiteY5056" fmla="*/ 535008 h 6857999"/>
              <a:gd name="connsiteX5057" fmla="*/ 2129233 w 5372098"/>
              <a:gd name="connsiteY5057" fmla="*/ 530025 h 6857999"/>
              <a:gd name="connsiteX5058" fmla="*/ 2128236 w 5372098"/>
              <a:gd name="connsiteY5058" fmla="*/ 526040 h 6857999"/>
              <a:gd name="connsiteX5059" fmla="*/ 2126742 w 5372098"/>
              <a:gd name="connsiteY5059" fmla="*/ 522052 h 6857999"/>
              <a:gd name="connsiteX5060" fmla="*/ 2124750 w 5372098"/>
              <a:gd name="connsiteY5060" fmla="*/ 518067 h 6857999"/>
              <a:gd name="connsiteX5061" fmla="*/ 2120763 w 5372098"/>
              <a:gd name="connsiteY5061" fmla="*/ 512084 h 6857999"/>
              <a:gd name="connsiteX5062" fmla="*/ 2116776 w 5372098"/>
              <a:gd name="connsiteY5062" fmla="*/ 506604 h 6857999"/>
              <a:gd name="connsiteX5063" fmla="*/ 2113289 w 5372098"/>
              <a:gd name="connsiteY5063" fmla="*/ 501621 h 6857999"/>
              <a:gd name="connsiteX5064" fmla="*/ 2112789 w 5372098"/>
              <a:gd name="connsiteY5064" fmla="*/ 499128 h 6857999"/>
              <a:gd name="connsiteX5065" fmla="*/ 2111294 w 5372098"/>
              <a:gd name="connsiteY5065" fmla="*/ 497634 h 6857999"/>
              <a:gd name="connsiteX5066" fmla="*/ 2121260 w 5372098"/>
              <a:gd name="connsiteY5066" fmla="*/ 487168 h 6857999"/>
              <a:gd name="connsiteX5067" fmla="*/ 2134214 w 5372098"/>
              <a:gd name="connsiteY5067" fmla="*/ 474711 h 6857999"/>
              <a:gd name="connsiteX5068" fmla="*/ 2167107 w 5372098"/>
              <a:gd name="connsiteY5068" fmla="*/ 444313 h 6857999"/>
              <a:gd name="connsiteX5069" fmla="*/ 2201489 w 5372098"/>
              <a:gd name="connsiteY5069" fmla="*/ 413416 h 6857999"/>
              <a:gd name="connsiteX5070" fmla="*/ 2228893 w 5372098"/>
              <a:gd name="connsiteY5070" fmla="*/ 388001 h 6857999"/>
              <a:gd name="connsiteX5071" fmla="*/ 2228893 w 5372098"/>
              <a:gd name="connsiteY5071" fmla="*/ 393980 h 6857999"/>
              <a:gd name="connsiteX5072" fmla="*/ 2227897 w 5372098"/>
              <a:gd name="connsiteY5072" fmla="*/ 399462 h 6857999"/>
              <a:gd name="connsiteX5073" fmla="*/ 2225407 w 5372098"/>
              <a:gd name="connsiteY5073" fmla="*/ 404944 h 6857999"/>
              <a:gd name="connsiteX5074" fmla="*/ 2221916 w 5372098"/>
              <a:gd name="connsiteY5074" fmla="*/ 409430 h 6857999"/>
              <a:gd name="connsiteX5075" fmla="*/ 2218427 w 5372098"/>
              <a:gd name="connsiteY5075" fmla="*/ 413416 h 6857999"/>
              <a:gd name="connsiteX5076" fmla="*/ 2213945 w 5372098"/>
              <a:gd name="connsiteY5076" fmla="*/ 417899 h 6857999"/>
              <a:gd name="connsiteX5077" fmla="*/ 2202979 w 5372098"/>
              <a:gd name="connsiteY5077" fmla="*/ 425875 h 6857999"/>
              <a:gd name="connsiteX5078" fmla="*/ 2191025 w 5372098"/>
              <a:gd name="connsiteY5078" fmla="*/ 434844 h 6857999"/>
              <a:gd name="connsiteX5079" fmla="*/ 2185545 w 5372098"/>
              <a:gd name="connsiteY5079" fmla="*/ 438830 h 6857999"/>
              <a:gd name="connsiteX5080" fmla="*/ 2179064 w 5372098"/>
              <a:gd name="connsiteY5080" fmla="*/ 443813 h 6857999"/>
              <a:gd name="connsiteX5081" fmla="*/ 2174083 w 5372098"/>
              <a:gd name="connsiteY5081" fmla="*/ 448798 h 6857999"/>
              <a:gd name="connsiteX5082" fmla="*/ 2168100 w 5372098"/>
              <a:gd name="connsiteY5082" fmla="*/ 454278 h 6857999"/>
              <a:gd name="connsiteX5083" fmla="*/ 2163616 w 5372098"/>
              <a:gd name="connsiteY5083" fmla="*/ 460257 h 6857999"/>
              <a:gd name="connsiteX5084" fmla="*/ 2159628 w 5372098"/>
              <a:gd name="connsiteY5084" fmla="*/ 467236 h 6857999"/>
              <a:gd name="connsiteX5085" fmla="*/ 2163616 w 5372098"/>
              <a:gd name="connsiteY5085" fmla="*/ 471721 h 6857999"/>
              <a:gd name="connsiteX5086" fmla="*/ 2167603 w 5372098"/>
              <a:gd name="connsiteY5086" fmla="*/ 474711 h 6857999"/>
              <a:gd name="connsiteX5087" fmla="*/ 2171589 w 5372098"/>
              <a:gd name="connsiteY5087" fmla="*/ 476207 h 6857999"/>
              <a:gd name="connsiteX5088" fmla="*/ 2174083 w 5372098"/>
              <a:gd name="connsiteY5088" fmla="*/ 477203 h 6857999"/>
              <a:gd name="connsiteX5089" fmla="*/ 2176071 w 5372098"/>
              <a:gd name="connsiteY5089" fmla="*/ 476207 h 6857999"/>
              <a:gd name="connsiteX5090" fmla="*/ 2178568 w 5372098"/>
              <a:gd name="connsiteY5090" fmla="*/ 476207 h 6857999"/>
              <a:gd name="connsiteX5091" fmla="*/ 2180560 w 5372098"/>
              <a:gd name="connsiteY5091" fmla="*/ 475212 h 6857999"/>
              <a:gd name="connsiteX5092" fmla="*/ 2186040 w 5372098"/>
              <a:gd name="connsiteY5092" fmla="*/ 473215 h 6857999"/>
              <a:gd name="connsiteX5093" fmla="*/ 2191025 w 5372098"/>
              <a:gd name="connsiteY5093" fmla="*/ 468232 h 6857999"/>
              <a:gd name="connsiteX5094" fmla="*/ 2196502 w 5372098"/>
              <a:gd name="connsiteY5094" fmla="*/ 462253 h 6857999"/>
              <a:gd name="connsiteX5095" fmla="*/ 2196502 w 5372098"/>
              <a:gd name="connsiteY5095" fmla="*/ 470226 h 6857999"/>
              <a:gd name="connsiteX5096" fmla="*/ 2195507 w 5372098"/>
              <a:gd name="connsiteY5096" fmla="*/ 476207 h 6857999"/>
              <a:gd name="connsiteX5097" fmla="*/ 2194512 w 5372098"/>
              <a:gd name="connsiteY5097" fmla="*/ 481687 h 6857999"/>
              <a:gd name="connsiteX5098" fmla="*/ 2192018 w 5372098"/>
              <a:gd name="connsiteY5098" fmla="*/ 486173 h 6857999"/>
              <a:gd name="connsiteX5099" fmla="*/ 2190027 w 5372098"/>
              <a:gd name="connsiteY5099" fmla="*/ 490161 h 6857999"/>
              <a:gd name="connsiteX5100" fmla="*/ 2187035 w 5372098"/>
              <a:gd name="connsiteY5100" fmla="*/ 493149 h 6857999"/>
              <a:gd name="connsiteX5101" fmla="*/ 2184045 w 5372098"/>
              <a:gd name="connsiteY5101" fmla="*/ 496139 h 6857999"/>
              <a:gd name="connsiteX5102" fmla="*/ 2180560 w 5372098"/>
              <a:gd name="connsiteY5102" fmla="*/ 497634 h 6857999"/>
              <a:gd name="connsiteX5103" fmla="*/ 2177571 w 5372098"/>
              <a:gd name="connsiteY5103" fmla="*/ 498631 h 6857999"/>
              <a:gd name="connsiteX5104" fmla="*/ 2174083 w 5372098"/>
              <a:gd name="connsiteY5104" fmla="*/ 499128 h 6857999"/>
              <a:gd name="connsiteX5105" fmla="*/ 2170093 w 5372098"/>
              <a:gd name="connsiteY5105" fmla="*/ 499128 h 6857999"/>
              <a:gd name="connsiteX5106" fmla="*/ 2166604 w 5372098"/>
              <a:gd name="connsiteY5106" fmla="*/ 499128 h 6857999"/>
              <a:gd name="connsiteX5107" fmla="*/ 2160626 w 5372098"/>
              <a:gd name="connsiteY5107" fmla="*/ 498631 h 6857999"/>
              <a:gd name="connsiteX5108" fmla="*/ 2155645 w 5372098"/>
              <a:gd name="connsiteY5108" fmla="*/ 497135 h 6857999"/>
              <a:gd name="connsiteX5109" fmla="*/ 2151655 w 5372098"/>
              <a:gd name="connsiteY5109" fmla="*/ 501621 h 6857999"/>
              <a:gd name="connsiteX5110" fmla="*/ 2148169 w 5372098"/>
              <a:gd name="connsiteY5110" fmla="*/ 505607 h 6857999"/>
              <a:gd name="connsiteX5111" fmla="*/ 2145679 w 5372098"/>
              <a:gd name="connsiteY5111" fmla="*/ 509594 h 6857999"/>
              <a:gd name="connsiteX5112" fmla="*/ 2144183 w 5372098"/>
              <a:gd name="connsiteY5112" fmla="*/ 513580 h 6857999"/>
              <a:gd name="connsiteX5113" fmla="*/ 2143185 w 5372098"/>
              <a:gd name="connsiteY5113" fmla="*/ 517067 h 6857999"/>
              <a:gd name="connsiteX5114" fmla="*/ 2143185 w 5372098"/>
              <a:gd name="connsiteY5114" fmla="*/ 520059 h 6857999"/>
              <a:gd name="connsiteX5115" fmla="*/ 2143185 w 5372098"/>
              <a:gd name="connsiteY5115" fmla="*/ 523547 h 6857999"/>
              <a:gd name="connsiteX5116" fmla="*/ 2143684 w 5372098"/>
              <a:gd name="connsiteY5116" fmla="*/ 526040 h 6857999"/>
              <a:gd name="connsiteX5117" fmla="*/ 2144681 w 5372098"/>
              <a:gd name="connsiteY5117" fmla="*/ 528531 h 6857999"/>
              <a:gd name="connsiteX5118" fmla="*/ 2145679 w 5372098"/>
              <a:gd name="connsiteY5118" fmla="*/ 531520 h 6857999"/>
              <a:gd name="connsiteX5119" fmla="*/ 2149168 w 5372098"/>
              <a:gd name="connsiteY5119" fmla="*/ 536503 h 6857999"/>
              <a:gd name="connsiteX5120" fmla="*/ 2156638 w 5372098"/>
              <a:gd name="connsiteY5120" fmla="*/ 546469 h 6857999"/>
              <a:gd name="connsiteX5121" fmla="*/ 2171090 w 5372098"/>
              <a:gd name="connsiteY5121" fmla="*/ 531023 h 6857999"/>
              <a:gd name="connsiteX5122" fmla="*/ 2186539 w 5372098"/>
              <a:gd name="connsiteY5122" fmla="*/ 514577 h 6857999"/>
              <a:gd name="connsiteX5123" fmla="*/ 2201984 w 5372098"/>
              <a:gd name="connsiteY5123" fmla="*/ 498631 h 6857999"/>
              <a:gd name="connsiteX5124" fmla="*/ 2218427 w 5372098"/>
              <a:gd name="connsiteY5124" fmla="*/ 482682 h 6857999"/>
              <a:gd name="connsiteX5125" fmla="*/ 2254307 w 5372098"/>
              <a:gd name="connsiteY5125" fmla="*/ 449294 h 6857999"/>
              <a:gd name="connsiteX5126" fmla="*/ 2291181 w 5372098"/>
              <a:gd name="connsiteY5126" fmla="*/ 416406 h 6857999"/>
              <a:gd name="connsiteX5127" fmla="*/ 2310612 w 5372098"/>
              <a:gd name="connsiteY5127" fmla="*/ 400461 h 6857999"/>
              <a:gd name="connsiteX5128" fmla="*/ 2330048 w 5372098"/>
              <a:gd name="connsiteY5128" fmla="*/ 384014 h 6857999"/>
              <a:gd name="connsiteX5129" fmla="*/ 2370909 w 5372098"/>
              <a:gd name="connsiteY5129" fmla="*/ 352122 h 6857999"/>
              <a:gd name="connsiteX5130" fmla="*/ 2412765 w 5372098"/>
              <a:gd name="connsiteY5130" fmla="*/ 320728 h 6857999"/>
              <a:gd name="connsiteX5131" fmla="*/ 2454624 w 5372098"/>
              <a:gd name="connsiteY5131" fmla="*/ 289333 h 6857999"/>
              <a:gd name="connsiteX5132" fmla="*/ 2538339 w 5372098"/>
              <a:gd name="connsiteY5132" fmla="*/ 225050 h 6857999"/>
              <a:gd name="connsiteX5133" fmla="*/ 2579199 w 5372098"/>
              <a:gd name="connsiteY5133" fmla="*/ 195150 h 6857999"/>
              <a:gd name="connsiteX5134" fmla="*/ 2619561 w 5372098"/>
              <a:gd name="connsiteY5134" fmla="*/ 165748 h 6857999"/>
              <a:gd name="connsiteX5135" fmla="*/ 2638494 w 5372098"/>
              <a:gd name="connsiteY5135" fmla="*/ 149803 h 6857999"/>
              <a:gd name="connsiteX5136" fmla="*/ 2657431 w 5372098"/>
              <a:gd name="connsiteY5136" fmla="*/ 135353 h 6857999"/>
              <a:gd name="connsiteX5137" fmla="*/ 2676365 w 5372098"/>
              <a:gd name="connsiteY5137" fmla="*/ 119902 h 6857999"/>
              <a:gd name="connsiteX5138" fmla="*/ 2693806 w 5372098"/>
              <a:gd name="connsiteY5138" fmla="*/ 104454 h 6857999"/>
              <a:gd name="connsiteX5139" fmla="*/ 2711246 w 5372098"/>
              <a:gd name="connsiteY5139" fmla="*/ 89006 h 6857999"/>
              <a:gd name="connsiteX5140" fmla="*/ 2727692 w 5372098"/>
              <a:gd name="connsiteY5140" fmla="*/ 73558 h 6857999"/>
              <a:gd name="connsiteX5141" fmla="*/ 2743139 w 5372098"/>
              <a:gd name="connsiteY5141" fmla="*/ 57111 h 6857999"/>
              <a:gd name="connsiteX5142" fmla="*/ 2758583 w 5372098"/>
              <a:gd name="connsiteY5142" fmla="*/ 41663 h 6857999"/>
              <a:gd name="connsiteX5143" fmla="*/ 2760578 w 5372098"/>
              <a:gd name="connsiteY5143" fmla="*/ 47146 h 6857999"/>
              <a:gd name="connsiteX5144" fmla="*/ 2762571 w 5372098"/>
              <a:gd name="connsiteY5144" fmla="*/ 51631 h 6857999"/>
              <a:gd name="connsiteX5145" fmla="*/ 2766059 w 5372098"/>
              <a:gd name="connsiteY5145" fmla="*/ 54619 h 6857999"/>
              <a:gd name="connsiteX5146" fmla="*/ 2770544 w 5372098"/>
              <a:gd name="connsiteY5146" fmla="*/ 56614 h 6857999"/>
              <a:gd name="connsiteX5147" fmla="*/ 2775529 w 5372098"/>
              <a:gd name="connsiteY5147" fmla="*/ 58607 h 6857999"/>
              <a:gd name="connsiteX5148" fmla="*/ 2781009 w 5372098"/>
              <a:gd name="connsiteY5148" fmla="*/ 59105 h 6857999"/>
              <a:gd name="connsiteX5149" fmla="*/ 2787489 w 5372098"/>
              <a:gd name="connsiteY5149" fmla="*/ 58607 h 6857999"/>
              <a:gd name="connsiteX5150" fmla="*/ 2793466 w 5372098"/>
              <a:gd name="connsiteY5150" fmla="*/ 57609 h 6857999"/>
              <a:gd name="connsiteX5151" fmla="*/ 2800940 w 5372098"/>
              <a:gd name="connsiteY5151" fmla="*/ 55617 h 6857999"/>
              <a:gd name="connsiteX5152" fmla="*/ 2808418 w 5372098"/>
              <a:gd name="connsiteY5152" fmla="*/ 53127 h 6857999"/>
              <a:gd name="connsiteX5153" fmla="*/ 2815890 w 5372098"/>
              <a:gd name="connsiteY5153" fmla="*/ 50634 h 6857999"/>
              <a:gd name="connsiteX5154" fmla="*/ 2823863 w 5372098"/>
              <a:gd name="connsiteY5154" fmla="*/ 47146 h 6857999"/>
              <a:gd name="connsiteX5155" fmla="*/ 2832337 w 5372098"/>
              <a:gd name="connsiteY5155" fmla="*/ 43159 h 6857999"/>
              <a:gd name="connsiteX5156" fmla="*/ 2841304 w 5372098"/>
              <a:gd name="connsiteY5156" fmla="*/ 38175 h 6857999"/>
              <a:gd name="connsiteX5157" fmla="*/ 2858246 w 5372098"/>
              <a:gd name="connsiteY5157" fmla="*/ 28209 h 6857999"/>
              <a:gd name="connsiteX5158" fmla="*/ 2874689 w 5372098"/>
              <a:gd name="connsiteY5158" fmla="*/ 16750 h 6857999"/>
              <a:gd name="connsiteX5159" fmla="*/ 2891631 w 5372098"/>
              <a:gd name="connsiteY5159" fmla="*/ 37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Lst>
            <a:rect l="l" t="t" r="r" b="b"/>
            <a:pathLst>
              <a:path w="5372098" h="6857999">
                <a:moveTo>
                  <a:pt x="3270325" y="6817418"/>
                </a:moveTo>
                <a:lnTo>
                  <a:pt x="3272283" y="6817418"/>
                </a:lnTo>
                <a:lnTo>
                  <a:pt x="3274242" y="6817914"/>
                </a:lnTo>
                <a:lnTo>
                  <a:pt x="3276201" y="6818410"/>
                </a:lnTo>
                <a:lnTo>
                  <a:pt x="3278159" y="6820393"/>
                </a:lnTo>
                <a:lnTo>
                  <a:pt x="3281587" y="6823367"/>
                </a:lnTo>
                <a:lnTo>
                  <a:pt x="3285015" y="6827831"/>
                </a:lnTo>
                <a:lnTo>
                  <a:pt x="3290891" y="6836755"/>
                </a:lnTo>
                <a:lnTo>
                  <a:pt x="3293829" y="6841217"/>
                </a:lnTo>
                <a:lnTo>
                  <a:pt x="3296767" y="6844688"/>
                </a:lnTo>
                <a:lnTo>
                  <a:pt x="3300194" y="6847167"/>
                </a:lnTo>
                <a:lnTo>
                  <a:pt x="3301663" y="6847662"/>
                </a:lnTo>
                <a:lnTo>
                  <a:pt x="3303622" y="6847662"/>
                </a:lnTo>
                <a:lnTo>
                  <a:pt x="3305089" y="6847167"/>
                </a:lnTo>
                <a:lnTo>
                  <a:pt x="3307538" y="6846176"/>
                </a:lnTo>
                <a:lnTo>
                  <a:pt x="3309007" y="6844688"/>
                </a:lnTo>
                <a:lnTo>
                  <a:pt x="3311455" y="6842209"/>
                </a:lnTo>
                <a:lnTo>
                  <a:pt x="3315862" y="6835763"/>
                </a:lnTo>
                <a:lnTo>
                  <a:pt x="3320269" y="6825351"/>
                </a:lnTo>
                <a:lnTo>
                  <a:pt x="3322717" y="6828821"/>
                </a:lnTo>
                <a:lnTo>
                  <a:pt x="3324187" y="6832789"/>
                </a:lnTo>
                <a:lnTo>
                  <a:pt x="3324676" y="6836259"/>
                </a:lnTo>
                <a:lnTo>
                  <a:pt x="3325166" y="6839730"/>
                </a:lnTo>
                <a:lnTo>
                  <a:pt x="3326145" y="6843696"/>
                </a:lnTo>
                <a:lnTo>
                  <a:pt x="3325166" y="6847167"/>
                </a:lnTo>
                <a:lnTo>
                  <a:pt x="3324676" y="6851134"/>
                </a:lnTo>
                <a:lnTo>
                  <a:pt x="3323697" y="6854604"/>
                </a:lnTo>
                <a:lnTo>
                  <a:pt x="3322440" y="6857999"/>
                </a:lnTo>
                <a:lnTo>
                  <a:pt x="3280374" y="6857999"/>
                </a:lnTo>
                <a:lnTo>
                  <a:pt x="3281097" y="6857084"/>
                </a:lnTo>
                <a:lnTo>
                  <a:pt x="3282077" y="6855100"/>
                </a:lnTo>
                <a:lnTo>
                  <a:pt x="3282566" y="6852126"/>
                </a:lnTo>
                <a:lnTo>
                  <a:pt x="3282566" y="6849646"/>
                </a:lnTo>
                <a:lnTo>
                  <a:pt x="3282077" y="6846176"/>
                </a:lnTo>
                <a:lnTo>
                  <a:pt x="3280608" y="6843696"/>
                </a:lnTo>
                <a:lnTo>
                  <a:pt x="3278649" y="6839730"/>
                </a:lnTo>
                <a:lnTo>
                  <a:pt x="3275221" y="6836259"/>
                </a:lnTo>
                <a:lnTo>
                  <a:pt x="3271304" y="6832293"/>
                </a:lnTo>
                <a:lnTo>
                  <a:pt x="3266897" y="6827831"/>
                </a:lnTo>
                <a:lnTo>
                  <a:pt x="3260531" y="6822376"/>
                </a:lnTo>
                <a:lnTo>
                  <a:pt x="3263469" y="6820393"/>
                </a:lnTo>
                <a:lnTo>
                  <a:pt x="3265918" y="6818410"/>
                </a:lnTo>
                <a:lnTo>
                  <a:pt x="3267876" y="6817914"/>
                </a:lnTo>
                <a:close/>
                <a:moveTo>
                  <a:pt x="2276764" y="6655471"/>
                </a:moveTo>
                <a:lnTo>
                  <a:pt x="2282340" y="6655471"/>
                </a:lnTo>
                <a:lnTo>
                  <a:pt x="2288420" y="6655955"/>
                </a:lnTo>
                <a:lnTo>
                  <a:pt x="2293485" y="6657888"/>
                </a:lnTo>
                <a:lnTo>
                  <a:pt x="2298047" y="6660307"/>
                </a:lnTo>
                <a:lnTo>
                  <a:pt x="2300075" y="6662240"/>
                </a:lnTo>
                <a:lnTo>
                  <a:pt x="2301594" y="6664174"/>
                </a:lnTo>
                <a:lnTo>
                  <a:pt x="2302609" y="6666591"/>
                </a:lnTo>
                <a:lnTo>
                  <a:pt x="2304125" y="6669491"/>
                </a:lnTo>
                <a:lnTo>
                  <a:pt x="2304634" y="6671908"/>
                </a:lnTo>
                <a:lnTo>
                  <a:pt x="2304634" y="6675292"/>
                </a:lnTo>
                <a:lnTo>
                  <a:pt x="2301594" y="6678194"/>
                </a:lnTo>
                <a:lnTo>
                  <a:pt x="2298047" y="6680611"/>
                </a:lnTo>
                <a:lnTo>
                  <a:pt x="2294499" y="6681094"/>
                </a:lnTo>
                <a:lnTo>
                  <a:pt x="2290445" y="6681577"/>
                </a:lnTo>
                <a:lnTo>
                  <a:pt x="2286902" y="6681094"/>
                </a:lnTo>
                <a:lnTo>
                  <a:pt x="2282845" y="6680611"/>
                </a:lnTo>
                <a:lnTo>
                  <a:pt x="2274736" y="6678677"/>
                </a:lnTo>
                <a:lnTo>
                  <a:pt x="2267137" y="6677227"/>
                </a:lnTo>
                <a:lnTo>
                  <a:pt x="2263080" y="6677227"/>
                </a:lnTo>
                <a:lnTo>
                  <a:pt x="2259534" y="6677710"/>
                </a:lnTo>
                <a:lnTo>
                  <a:pt x="2255989" y="6678677"/>
                </a:lnTo>
                <a:lnTo>
                  <a:pt x="2252441" y="6680611"/>
                </a:lnTo>
                <a:lnTo>
                  <a:pt x="2249399" y="6683994"/>
                </a:lnTo>
                <a:lnTo>
                  <a:pt x="2246359" y="6687862"/>
                </a:lnTo>
                <a:lnTo>
                  <a:pt x="2244839" y="6684961"/>
                </a:lnTo>
                <a:lnTo>
                  <a:pt x="2244839" y="6682061"/>
                </a:lnTo>
                <a:lnTo>
                  <a:pt x="2244839" y="6679161"/>
                </a:lnTo>
                <a:lnTo>
                  <a:pt x="2244839" y="6676744"/>
                </a:lnTo>
                <a:lnTo>
                  <a:pt x="2246359" y="6674325"/>
                </a:lnTo>
                <a:lnTo>
                  <a:pt x="2246867" y="6671425"/>
                </a:lnTo>
                <a:lnTo>
                  <a:pt x="2250413" y="6667074"/>
                </a:lnTo>
                <a:lnTo>
                  <a:pt x="2254467" y="6663690"/>
                </a:lnTo>
                <a:lnTo>
                  <a:pt x="2259029" y="6660307"/>
                </a:lnTo>
                <a:lnTo>
                  <a:pt x="2265107" y="6658372"/>
                </a:lnTo>
                <a:lnTo>
                  <a:pt x="2270681" y="6656438"/>
                </a:lnTo>
                <a:close/>
                <a:moveTo>
                  <a:pt x="2974845" y="6598166"/>
                </a:moveTo>
                <a:lnTo>
                  <a:pt x="2980974" y="6598166"/>
                </a:lnTo>
                <a:lnTo>
                  <a:pt x="2985568" y="6598653"/>
                </a:lnTo>
                <a:lnTo>
                  <a:pt x="2990161" y="6600600"/>
                </a:lnTo>
                <a:lnTo>
                  <a:pt x="2993737" y="6602061"/>
                </a:lnTo>
                <a:lnTo>
                  <a:pt x="2997822" y="6604982"/>
                </a:lnTo>
                <a:lnTo>
                  <a:pt x="3000885" y="6608391"/>
                </a:lnTo>
                <a:lnTo>
                  <a:pt x="3006499" y="6615206"/>
                </a:lnTo>
                <a:lnTo>
                  <a:pt x="3012627" y="6622996"/>
                </a:lnTo>
                <a:lnTo>
                  <a:pt x="3016203" y="6625917"/>
                </a:lnTo>
                <a:lnTo>
                  <a:pt x="3018755" y="6629324"/>
                </a:lnTo>
                <a:lnTo>
                  <a:pt x="3022841" y="6632247"/>
                </a:lnTo>
                <a:lnTo>
                  <a:pt x="3026924" y="6634681"/>
                </a:lnTo>
                <a:lnTo>
                  <a:pt x="3032029" y="6636140"/>
                </a:lnTo>
                <a:lnTo>
                  <a:pt x="3037133" y="6636629"/>
                </a:lnTo>
                <a:lnTo>
                  <a:pt x="3035093" y="6639063"/>
                </a:lnTo>
                <a:lnTo>
                  <a:pt x="3033050" y="6640036"/>
                </a:lnTo>
                <a:lnTo>
                  <a:pt x="3029986" y="6640522"/>
                </a:lnTo>
                <a:lnTo>
                  <a:pt x="3025901" y="6640522"/>
                </a:lnTo>
                <a:lnTo>
                  <a:pt x="3021817" y="6640036"/>
                </a:lnTo>
                <a:lnTo>
                  <a:pt x="3017220" y="6639063"/>
                </a:lnTo>
                <a:lnTo>
                  <a:pt x="3011606" y="6637115"/>
                </a:lnTo>
                <a:lnTo>
                  <a:pt x="3007011" y="6634681"/>
                </a:lnTo>
                <a:lnTo>
                  <a:pt x="3001905" y="6631760"/>
                </a:lnTo>
                <a:lnTo>
                  <a:pt x="2996800" y="6628351"/>
                </a:lnTo>
                <a:lnTo>
                  <a:pt x="2991695" y="6624456"/>
                </a:lnTo>
                <a:lnTo>
                  <a:pt x="2987103" y="6620076"/>
                </a:lnTo>
                <a:lnTo>
                  <a:pt x="2983014" y="6615694"/>
                </a:lnTo>
                <a:lnTo>
                  <a:pt x="2979442" y="6609851"/>
                </a:lnTo>
                <a:lnTo>
                  <a:pt x="2977399" y="6604496"/>
                </a:lnTo>
                <a:close/>
                <a:moveTo>
                  <a:pt x="2313126" y="6533387"/>
                </a:moveTo>
                <a:lnTo>
                  <a:pt x="2331317" y="6551224"/>
                </a:lnTo>
                <a:lnTo>
                  <a:pt x="2339187" y="6559647"/>
                </a:lnTo>
                <a:lnTo>
                  <a:pt x="2343121" y="6564108"/>
                </a:lnTo>
                <a:lnTo>
                  <a:pt x="2346072" y="6568070"/>
                </a:lnTo>
                <a:lnTo>
                  <a:pt x="2349021" y="6572035"/>
                </a:lnTo>
                <a:lnTo>
                  <a:pt x="2350501" y="6576494"/>
                </a:lnTo>
                <a:lnTo>
                  <a:pt x="2351975" y="6580458"/>
                </a:lnTo>
                <a:lnTo>
                  <a:pt x="2351975" y="6584421"/>
                </a:lnTo>
                <a:lnTo>
                  <a:pt x="2350989" y="6588385"/>
                </a:lnTo>
                <a:lnTo>
                  <a:pt x="2349515" y="6591854"/>
                </a:lnTo>
                <a:lnTo>
                  <a:pt x="2346565" y="6594826"/>
                </a:lnTo>
                <a:lnTo>
                  <a:pt x="2342629" y="6598295"/>
                </a:lnTo>
                <a:lnTo>
                  <a:pt x="2335747" y="6592348"/>
                </a:lnTo>
                <a:lnTo>
                  <a:pt x="2330335" y="6587889"/>
                </a:lnTo>
                <a:lnTo>
                  <a:pt x="2325420" y="6584917"/>
                </a:lnTo>
                <a:lnTo>
                  <a:pt x="2321485" y="6583431"/>
                </a:lnTo>
                <a:lnTo>
                  <a:pt x="2318536" y="6582935"/>
                </a:lnTo>
                <a:lnTo>
                  <a:pt x="2316077" y="6584421"/>
                </a:lnTo>
                <a:lnTo>
                  <a:pt x="2314110" y="6585907"/>
                </a:lnTo>
                <a:lnTo>
                  <a:pt x="2312637" y="6588385"/>
                </a:lnTo>
                <a:lnTo>
                  <a:pt x="2311651" y="6591854"/>
                </a:lnTo>
                <a:lnTo>
                  <a:pt x="2311160" y="6594826"/>
                </a:lnTo>
                <a:lnTo>
                  <a:pt x="2310667" y="6603744"/>
                </a:lnTo>
                <a:lnTo>
                  <a:pt x="2309193" y="6612663"/>
                </a:lnTo>
                <a:lnTo>
                  <a:pt x="2308700" y="6616628"/>
                </a:lnTo>
                <a:lnTo>
                  <a:pt x="2307719" y="6620590"/>
                </a:lnTo>
                <a:lnTo>
                  <a:pt x="2301325" y="6619104"/>
                </a:lnTo>
                <a:lnTo>
                  <a:pt x="2296900" y="6616628"/>
                </a:lnTo>
                <a:lnTo>
                  <a:pt x="2292472" y="6613653"/>
                </a:lnTo>
                <a:lnTo>
                  <a:pt x="2289032" y="6611177"/>
                </a:lnTo>
                <a:lnTo>
                  <a:pt x="2286080" y="6607708"/>
                </a:lnTo>
                <a:lnTo>
                  <a:pt x="2284112" y="6604240"/>
                </a:lnTo>
                <a:lnTo>
                  <a:pt x="2280179" y="6598789"/>
                </a:lnTo>
                <a:lnTo>
                  <a:pt x="2278703" y="6596809"/>
                </a:lnTo>
                <a:lnTo>
                  <a:pt x="2277719" y="6595817"/>
                </a:lnTo>
                <a:lnTo>
                  <a:pt x="2276243" y="6595817"/>
                </a:lnTo>
                <a:lnTo>
                  <a:pt x="2274772" y="6596809"/>
                </a:lnTo>
                <a:lnTo>
                  <a:pt x="2273787" y="6598789"/>
                </a:lnTo>
                <a:lnTo>
                  <a:pt x="2272309" y="6602258"/>
                </a:lnTo>
                <a:lnTo>
                  <a:pt x="2267393" y="6615141"/>
                </a:lnTo>
                <a:lnTo>
                  <a:pt x="2263458" y="6608699"/>
                </a:lnTo>
                <a:lnTo>
                  <a:pt x="2261002" y="6602258"/>
                </a:lnTo>
                <a:lnTo>
                  <a:pt x="2256573" y="6589872"/>
                </a:lnTo>
                <a:lnTo>
                  <a:pt x="2254118" y="6583431"/>
                </a:lnTo>
                <a:lnTo>
                  <a:pt x="2251167" y="6577484"/>
                </a:lnTo>
                <a:lnTo>
                  <a:pt x="2246739" y="6570549"/>
                </a:lnTo>
                <a:lnTo>
                  <a:pt x="2239855" y="6563612"/>
                </a:lnTo>
                <a:lnTo>
                  <a:pt x="2243299" y="6560143"/>
                </a:lnTo>
                <a:lnTo>
                  <a:pt x="2246739" y="6557665"/>
                </a:lnTo>
                <a:lnTo>
                  <a:pt x="2254118" y="6552712"/>
                </a:lnTo>
                <a:lnTo>
                  <a:pt x="2261984" y="6548747"/>
                </a:lnTo>
                <a:lnTo>
                  <a:pt x="2270839" y="6545279"/>
                </a:lnTo>
                <a:lnTo>
                  <a:pt x="2280179" y="6542306"/>
                </a:lnTo>
                <a:lnTo>
                  <a:pt x="2290506" y="6539334"/>
                </a:lnTo>
                <a:close/>
                <a:moveTo>
                  <a:pt x="2837815" y="6476084"/>
                </a:moveTo>
                <a:lnTo>
                  <a:pt x="2840752" y="6476576"/>
                </a:lnTo>
                <a:lnTo>
                  <a:pt x="2844667" y="6478543"/>
                </a:lnTo>
                <a:lnTo>
                  <a:pt x="2849559" y="6480510"/>
                </a:lnTo>
                <a:lnTo>
                  <a:pt x="2855432" y="6483460"/>
                </a:lnTo>
                <a:lnTo>
                  <a:pt x="2867668" y="6491821"/>
                </a:lnTo>
                <a:lnTo>
                  <a:pt x="2880391" y="6502639"/>
                </a:lnTo>
                <a:lnTo>
                  <a:pt x="2893607" y="6514439"/>
                </a:lnTo>
                <a:lnTo>
                  <a:pt x="2899481" y="6520833"/>
                </a:lnTo>
                <a:lnTo>
                  <a:pt x="2905350" y="6527226"/>
                </a:lnTo>
                <a:lnTo>
                  <a:pt x="2909755" y="6533127"/>
                </a:lnTo>
                <a:lnTo>
                  <a:pt x="2914163" y="6539519"/>
                </a:lnTo>
                <a:lnTo>
                  <a:pt x="2917587" y="6544927"/>
                </a:lnTo>
                <a:lnTo>
                  <a:pt x="2920035" y="6550829"/>
                </a:lnTo>
                <a:lnTo>
                  <a:pt x="2913183" y="6550337"/>
                </a:lnTo>
                <a:lnTo>
                  <a:pt x="2906333" y="6549353"/>
                </a:lnTo>
                <a:lnTo>
                  <a:pt x="2900460" y="6547387"/>
                </a:lnTo>
                <a:lnTo>
                  <a:pt x="2894096" y="6544436"/>
                </a:lnTo>
                <a:lnTo>
                  <a:pt x="2889205" y="6540502"/>
                </a:lnTo>
                <a:lnTo>
                  <a:pt x="2883329" y="6536569"/>
                </a:lnTo>
                <a:lnTo>
                  <a:pt x="2878929" y="6531651"/>
                </a:lnTo>
                <a:lnTo>
                  <a:pt x="2873542" y="6526733"/>
                </a:lnTo>
                <a:lnTo>
                  <a:pt x="2864731" y="6514439"/>
                </a:lnTo>
                <a:lnTo>
                  <a:pt x="2855922" y="6501655"/>
                </a:lnTo>
                <a:lnTo>
                  <a:pt x="2846621" y="6488870"/>
                </a:lnTo>
                <a:close/>
                <a:moveTo>
                  <a:pt x="1910979" y="6383898"/>
                </a:moveTo>
                <a:lnTo>
                  <a:pt x="1929318" y="6405752"/>
                </a:lnTo>
                <a:lnTo>
                  <a:pt x="1942703" y="6424131"/>
                </a:lnTo>
                <a:lnTo>
                  <a:pt x="1954103" y="6440024"/>
                </a:lnTo>
                <a:lnTo>
                  <a:pt x="1964017" y="6454926"/>
                </a:lnTo>
                <a:lnTo>
                  <a:pt x="1972941" y="6470324"/>
                </a:lnTo>
                <a:lnTo>
                  <a:pt x="1982358" y="6486714"/>
                </a:lnTo>
                <a:lnTo>
                  <a:pt x="2005655" y="6528933"/>
                </a:lnTo>
                <a:lnTo>
                  <a:pt x="2002186" y="6531914"/>
                </a:lnTo>
                <a:lnTo>
                  <a:pt x="1999212" y="6534396"/>
                </a:lnTo>
                <a:lnTo>
                  <a:pt x="1996732" y="6535887"/>
                </a:lnTo>
                <a:lnTo>
                  <a:pt x="1993265" y="6536881"/>
                </a:lnTo>
                <a:lnTo>
                  <a:pt x="1989791" y="6537874"/>
                </a:lnTo>
                <a:lnTo>
                  <a:pt x="1986322" y="6538370"/>
                </a:lnTo>
                <a:lnTo>
                  <a:pt x="1982855" y="6537874"/>
                </a:lnTo>
                <a:lnTo>
                  <a:pt x="1979387" y="6536881"/>
                </a:lnTo>
                <a:lnTo>
                  <a:pt x="1975913" y="6535887"/>
                </a:lnTo>
                <a:lnTo>
                  <a:pt x="1972443" y="6534396"/>
                </a:lnTo>
                <a:lnTo>
                  <a:pt x="1965006" y="6530424"/>
                </a:lnTo>
                <a:lnTo>
                  <a:pt x="1958567" y="6524463"/>
                </a:lnTo>
                <a:lnTo>
                  <a:pt x="1951625" y="6518007"/>
                </a:lnTo>
                <a:lnTo>
                  <a:pt x="1945181" y="6511052"/>
                </a:lnTo>
                <a:lnTo>
                  <a:pt x="1938738" y="6502609"/>
                </a:lnTo>
                <a:lnTo>
                  <a:pt x="1933286" y="6494661"/>
                </a:lnTo>
                <a:lnTo>
                  <a:pt x="1928824" y="6486218"/>
                </a:lnTo>
                <a:lnTo>
                  <a:pt x="1924859" y="6478270"/>
                </a:lnTo>
                <a:lnTo>
                  <a:pt x="1921386" y="6469826"/>
                </a:lnTo>
                <a:lnTo>
                  <a:pt x="1918910" y="6462376"/>
                </a:lnTo>
                <a:lnTo>
                  <a:pt x="1917921" y="6455422"/>
                </a:lnTo>
                <a:lnTo>
                  <a:pt x="1925354" y="6454926"/>
                </a:lnTo>
                <a:lnTo>
                  <a:pt x="1930310" y="6452939"/>
                </a:lnTo>
                <a:lnTo>
                  <a:pt x="1932788" y="6451946"/>
                </a:lnTo>
                <a:lnTo>
                  <a:pt x="1934275" y="6450952"/>
                </a:lnTo>
                <a:lnTo>
                  <a:pt x="1935764" y="6449959"/>
                </a:lnTo>
                <a:lnTo>
                  <a:pt x="1936257" y="6447972"/>
                </a:lnTo>
                <a:lnTo>
                  <a:pt x="1937250" y="6444495"/>
                </a:lnTo>
                <a:lnTo>
                  <a:pt x="1936754" y="6440522"/>
                </a:lnTo>
                <a:lnTo>
                  <a:pt x="1935764" y="6436052"/>
                </a:lnTo>
                <a:lnTo>
                  <a:pt x="1933782" y="6431085"/>
                </a:lnTo>
                <a:lnTo>
                  <a:pt x="1928325" y="6420157"/>
                </a:lnTo>
                <a:lnTo>
                  <a:pt x="1921386" y="6408237"/>
                </a:lnTo>
                <a:lnTo>
                  <a:pt x="1914947" y="6396315"/>
                </a:lnTo>
                <a:lnTo>
                  <a:pt x="1912965" y="6389859"/>
                </a:lnTo>
                <a:close/>
                <a:moveTo>
                  <a:pt x="2099744" y="6187071"/>
                </a:moveTo>
                <a:lnTo>
                  <a:pt x="2105388" y="6187570"/>
                </a:lnTo>
                <a:lnTo>
                  <a:pt x="2111543" y="6189563"/>
                </a:lnTo>
                <a:lnTo>
                  <a:pt x="2117185" y="6191556"/>
                </a:lnTo>
                <a:lnTo>
                  <a:pt x="2122829" y="6194546"/>
                </a:lnTo>
                <a:lnTo>
                  <a:pt x="2127960" y="6198532"/>
                </a:lnTo>
                <a:lnTo>
                  <a:pt x="2132063" y="6202519"/>
                </a:lnTo>
                <a:lnTo>
                  <a:pt x="2135653" y="6207003"/>
                </a:lnTo>
                <a:lnTo>
                  <a:pt x="2136677" y="6209992"/>
                </a:lnTo>
                <a:lnTo>
                  <a:pt x="2137191" y="6212485"/>
                </a:lnTo>
                <a:lnTo>
                  <a:pt x="2137706" y="6214975"/>
                </a:lnTo>
                <a:lnTo>
                  <a:pt x="2137706" y="6217965"/>
                </a:lnTo>
                <a:lnTo>
                  <a:pt x="2135142" y="6220457"/>
                </a:lnTo>
                <a:lnTo>
                  <a:pt x="2132063" y="6221951"/>
                </a:lnTo>
                <a:lnTo>
                  <a:pt x="2128986" y="6221951"/>
                </a:lnTo>
                <a:lnTo>
                  <a:pt x="2125907" y="6221454"/>
                </a:lnTo>
                <a:lnTo>
                  <a:pt x="2123343" y="6220457"/>
                </a:lnTo>
                <a:lnTo>
                  <a:pt x="2120265" y="6217965"/>
                </a:lnTo>
                <a:lnTo>
                  <a:pt x="2114109" y="6213979"/>
                </a:lnTo>
                <a:lnTo>
                  <a:pt x="2108467" y="6209992"/>
                </a:lnTo>
                <a:lnTo>
                  <a:pt x="2104877" y="6208498"/>
                </a:lnTo>
                <a:lnTo>
                  <a:pt x="2101797" y="6207502"/>
                </a:lnTo>
                <a:lnTo>
                  <a:pt x="2099744" y="6208498"/>
                </a:lnTo>
                <a:lnTo>
                  <a:pt x="2096670" y="6209495"/>
                </a:lnTo>
                <a:lnTo>
                  <a:pt x="2093594" y="6211488"/>
                </a:lnTo>
                <a:lnTo>
                  <a:pt x="2091541" y="6215474"/>
                </a:lnTo>
                <a:lnTo>
                  <a:pt x="2088976" y="6211488"/>
                </a:lnTo>
                <a:lnTo>
                  <a:pt x="2087434" y="6207502"/>
                </a:lnTo>
                <a:lnTo>
                  <a:pt x="2085897" y="6204013"/>
                </a:lnTo>
                <a:lnTo>
                  <a:pt x="2085382" y="6201023"/>
                </a:lnTo>
                <a:lnTo>
                  <a:pt x="2085382" y="6198532"/>
                </a:lnTo>
                <a:lnTo>
                  <a:pt x="2085382" y="6195542"/>
                </a:lnTo>
                <a:lnTo>
                  <a:pt x="2085897" y="6194047"/>
                </a:lnTo>
                <a:lnTo>
                  <a:pt x="2087434" y="6191556"/>
                </a:lnTo>
                <a:lnTo>
                  <a:pt x="2088462" y="6190559"/>
                </a:lnTo>
                <a:lnTo>
                  <a:pt x="2090000" y="6189563"/>
                </a:lnTo>
                <a:lnTo>
                  <a:pt x="2092564" y="6188067"/>
                </a:lnTo>
                <a:lnTo>
                  <a:pt x="2094102" y="6187570"/>
                </a:lnTo>
                <a:close/>
                <a:moveTo>
                  <a:pt x="2143684" y="6099867"/>
                </a:moveTo>
                <a:lnTo>
                  <a:pt x="2146674" y="6099867"/>
                </a:lnTo>
                <a:lnTo>
                  <a:pt x="2149662" y="6100367"/>
                </a:lnTo>
                <a:lnTo>
                  <a:pt x="2152156" y="6102360"/>
                </a:lnTo>
                <a:lnTo>
                  <a:pt x="2154650" y="6104353"/>
                </a:lnTo>
                <a:lnTo>
                  <a:pt x="2157137" y="6107840"/>
                </a:lnTo>
                <a:lnTo>
                  <a:pt x="2161625" y="6115813"/>
                </a:lnTo>
                <a:lnTo>
                  <a:pt x="2166604" y="6125281"/>
                </a:lnTo>
                <a:lnTo>
                  <a:pt x="2170093" y="6130264"/>
                </a:lnTo>
                <a:lnTo>
                  <a:pt x="2174083" y="6136244"/>
                </a:lnTo>
                <a:lnTo>
                  <a:pt x="2178568" y="6141227"/>
                </a:lnTo>
                <a:lnTo>
                  <a:pt x="2184045" y="6146210"/>
                </a:lnTo>
                <a:lnTo>
                  <a:pt x="2180560" y="6148701"/>
                </a:lnTo>
                <a:lnTo>
                  <a:pt x="2178568" y="6150694"/>
                </a:lnTo>
                <a:lnTo>
                  <a:pt x="2177069" y="6153684"/>
                </a:lnTo>
                <a:lnTo>
                  <a:pt x="2176071" y="6156674"/>
                </a:lnTo>
                <a:lnTo>
                  <a:pt x="2176071" y="6159663"/>
                </a:lnTo>
                <a:lnTo>
                  <a:pt x="2176071" y="6162156"/>
                </a:lnTo>
                <a:lnTo>
                  <a:pt x="2176573" y="6165145"/>
                </a:lnTo>
                <a:lnTo>
                  <a:pt x="2177571" y="6168633"/>
                </a:lnTo>
                <a:lnTo>
                  <a:pt x="2180560" y="6175111"/>
                </a:lnTo>
                <a:lnTo>
                  <a:pt x="2184545" y="6182088"/>
                </a:lnTo>
                <a:lnTo>
                  <a:pt x="2193017" y="6195541"/>
                </a:lnTo>
                <a:lnTo>
                  <a:pt x="2189030" y="6196040"/>
                </a:lnTo>
                <a:lnTo>
                  <a:pt x="2185042" y="6196537"/>
                </a:lnTo>
                <a:lnTo>
                  <a:pt x="2181555" y="6198033"/>
                </a:lnTo>
                <a:lnTo>
                  <a:pt x="2179064" y="6199030"/>
                </a:lnTo>
                <a:lnTo>
                  <a:pt x="2177069" y="6200524"/>
                </a:lnTo>
                <a:lnTo>
                  <a:pt x="2175076" y="6202517"/>
                </a:lnTo>
                <a:lnTo>
                  <a:pt x="2174083" y="6204013"/>
                </a:lnTo>
                <a:lnTo>
                  <a:pt x="2173581" y="6206503"/>
                </a:lnTo>
                <a:lnTo>
                  <a:pt x="2173581" y="6208996"/>
                </a:lnTo>
                <a:lnTo>
                  <a:pt x="2173581" y="6211486"/>
                </a:lnTo>
                <a:lnTo>
                  <a:pt x="2174083" y="6216968"/>
                </a:lnTo>
                <a:lnTo>
                  <a:pt x="2176573" y="6222948"/>
                </a:lnTo>
                <a:lnTo>
                  <a:pt x="2178568" y="6229924"/>
                </a:lnTo>
                <a:lnTo>
                  <a:pt x="2185545" y="6243877"/>
                </a:lnTo>
                <a:lnTo>
                  <a:pt x="2188531" y="6251350"/>
                </a:lnTo>
                <a:lnTo>
                  <a:pt x="2191521" y="6257829"/>
                </a:lnTo>
                <a:lnTo>
                  <a:pt x="2193515" y="6264805"/>
                </a:lnTo>
                <a:lnTo>
                  <a:pt x="2195011" y="6271781"/>
                </a:lnTo>
                <a:lnTo>
                  <a:pt x="2195011" y="6275269"/>
                </a:lnTo>
                <a:lnTo>
                  <a:pt x="2195011" y="6278258"/>
                </a:lnTo>
                <a:lnTo>
                  <a:pt x="2194011" y="6281248"/>
                </a:lnTo>
                <a:lnTo>
                  <a:pt x="2193017" y="6284238"/>
                </a:lnTo>
                <a:lnTo>
                  <a:pt x="2190027" y="6284238"/>
                </a:lnTo>
                <a:lnTo>
                  <a:pt x="2186539" y="6283241"/>
                </a:lnTo>
                <a:lnTo>
                  <a:pt x="2183549" y="6282245"/>
                </a:lnTo>
                <a:lnTo>
                  <a:pt x="2180059" y="6280252"/>
                </a:lnTo>
                <a:lnTo>
                  <a:pt x="2173083" y="6275269"/>
                </a:lnTo>
                <a:lnTo>
                  <a:pt x="2166107" y="6269289"/>
                </a:lnTo>
                <a:lnTo>
                  <a:pt x="2152156" y="6256333"/>
                </a:lnTo>
                <a:lnTo>
                  <a:pt x="2145679" y="6250354"/>
                </a:lnTo>
                <a:lnTo>
                  <a:pt x="2142189" y="6248361"/>
                </a:lnTo>
                <a:lnTo>
                  <a:pt x="2138703" y="6246367"/>
                </a:lnTo>
                <a:lnTo>
                  <a:pt x="2143684" y="6241883"/>
                </a:lnTo>
                <a:lnTo>
                  <a:pt x="2148169" y="6235904"/>
                </a:lnTo>
                <a:lnTo>
                  <a:pt x="2152156" y="6228928"/>
                </a:lnTo>
                <a:lnTo>
                  <a:pt x="2155645" y="6220955"/>
                </a:lnTo>
                <a:lnTo>
                  <a:pt x="2159131" y="6211985"/>
                </a:lnTo>
                <a:lnTo>
                  <a:pt x="2161625" y="6202517"/>
                </a:lnTo>
                <a:lnTo>
                  <a:pt x="2163117" y="6192551"/>
                </a:lnTo>
                <a:lnTo>
                  <a:pt x="2163616" y="6182585"/>
                </a:lnTo>
                <a:lnTo>
                  <a:pt x="2163616" y="6172122"/>
                </a:lnTo>
                <a:lnTo>
                  <a:pt x="2162621" y="6161657"/>
                </a:lnTo>
                <a:lnTo>
                  <a:pt x="2160626" y="6151691"/>
                </a:lnTo>
                <a:lnTo>
                  <a:pt x="2157637" y="6141725"/>
                </a:lnTo>
                <a:lnTo>
                  <a:pt x="2155146" y="6136742"/>
                </a:lnTo>
                <a:lnTo>
                  <a:pt x="2152156" y="6132258"/>
                </a:lnTo>
                <a:lnTo>
                  <a:pt x="2149662" y="6127275"/>
                </a:lnTo>
                <a:lnTo>
                  <a:pt x="2146674" y="6123288"/>
                </a:lnTo>
                <a:lnTo>
                  <a:pt x="2143185" y="6119302"/>
                </a:lnTo>
                <a:lnTo>
                  <a:pt x="2139199" y="6115315"/>
                </a:lnTo>
                <a:lnTo>
                  <a:pt x="2134715" y="6111329"/>
                </a:lnTo>
                <a:lnTo>
                  <a:pt x="2130229" y="6107840"/>
                </a:lnTo>
                <a:lnTo>
                  <a:pt x="2135212" y="6103854"/>
                </a:lnTo>
                <a:lnTo>
                  <a:pt x="2139701" y="6101861"/>
                </a:lnTo>
                <a:close/>
                <a:moveTo>
                  <a:pt x="1968226" y="5945395"/>
                </a:moveTo>
                <a:lnTo>
                  <a:pt x="1971755" y="5946413"/>
                </a:lnTo>
                <a:lnTo>
                  <a:pt x="1972762" y="5952522"/>
                </a:lnTo>
                <a:lnTo>
                  <a:pt x="1973264" y="5958121"/>
                </a:lnTo>
                <a:lnTo>
                  <a:pt x="1973264" y="5962193"/>
                </a:lnTo>
                <a:lnTo>
                  <a:pt x="1972762" y="5965247"/>
                </a:lnTo>
                <a:lnTo>
                  <a:pt x="1971251" y="5968301"/>
                </a:lnTo>
                <a:lnTo>
                  <a:pt x="1969236" y="5970846"/>
                </a:lnTo>
                <a:lnTo>
                  <a:pt x="1967217" y="5972374"/>
                </a:lnTo>
                <a:lnTo>
                  <a:pt x="1964198" y="5973901"/>
                </a:lnTo>
                <a:lnTo>
                  <a:pt x="1957644" y="5976446"/>
                </a:lnTo>
                <a:lnTo>
                  <a:pt x="1950084" y="5980009"/>
                </a:lnTo>
                <a:lnTo>
                  <a:pt x="1946053" y="5982555"/>
                </a:lnTo>
                <a:lnTo>
                  <a:pt x="1942025" y="5984590"/>
                </a:lnTo>
                <a:lnTo>
                  <a:pt x="1937487" y="5988153"/>
                </a:lnTo>
                <a:lnTo>
                  <a:pt x="1933457" y="5992734"/>
                </a:lnTo>
                <a:lnTo>
                  <a:pt x="1930434" y="5988153"/>
                </a:lnTo>
                <a:lnTo>
                  <a:pt x="1928921" y="5983063"/>
                </a:lnTo>
                <a:lnTo>
                  <a:pt x="1928417" y="5978482"/>
                </a:lnTo>
                <a:lnTo>
                  <a:pt x="1928921" y="5974409"/>
                </a:lnTo>
                <a:lnTo>
                  <a:pt x="1929930" y="5969828"/>
                </a:lnTo>
                <a:lnTo>
                  <a:pt x="1932449" y="5965247"/>
                </a:lnTo>
                <a:lnTo>
                  <a:pt x="1935474" y="5962193"/>
                </a:lnTo>
                <a:lnTo>
                  <a:pt x="1938495" y="5958121"/>
                </a:lnTo>
                <a:lnTo>
                  <a:pt x="1942527" y="5955067"/>
                </a:lnTo>
                <a:lnTo>
                  <a:pt x="1947064" y="5952013"/>
                </a:lnTo>
                <a:lnTo>
                  <a:pt x="1951091" y="5949467"/>
                </a:lnTo>
                <a:lnTo>
                  <a:pt x="1955629" y="5947940"/>
                </a:lnTo>
                <a:lnTo>
                  <a:pt x="1960164" y="5946922"/>
                </a:lnTo>
                <a:lnTo>
                  <a:pt x="1964198" y="5946413"/>
                </a:lnTo>
                <a:close/>
                <a:moveTo>
                  <a:pt x="1593562" y="5835769"/>
                </a:moveTo>
                <a:lnTo>
                  <a:pt x="1601041" y="5853978"/>
                </a:lnTo>
                <a:lnTo>
                  <a:pt x="1604523" y="5863589"/>
                </a:lnTo>
                <a:lnTo>
                  <a:pt x="1606019" y="5872186"/>
                </a:lnTo>
                <a:lnTo>
                  <a:pt x="1607015" y="5880785"/>
                </a:lnTo>
                <a:lnTo>
                  <a:pt x="1607015" y="5884831"/>
                </a:lnTo>
                <a:lnTo>
                  <a:pt x="1606521" y="5888877"/>
                </a:lnTo>
                <a:lnTo>
                  <a:pt x="1605523" y="5892418"/>
                </a:lnTo>
                <a:lnTo>
                  <a:pt x="1604030" y="5895959"/>
                </a:lnTo>
                <a:lnTo>
                  <a:pt x="1602035" y="5899499"/>
                </a:lnTo>
                <a:lnTo>
                  <a:pt x="1599043" y="5903040"/>
                </a:lnTo>
                <a:lnTo>
                  <a:pt x="1598547" y="5895959"/>
                </a:lnTo>
                <a:lnTo>
                  <a:pt x="1597054" y="5890395"/>
                </a:lnTo>
                <a:lnTo>
                  <a:pt x="1594560" y="5885338"/>
                </a:lnTo>
                <a:lnTo>
                  <a:pt x="1592569" y="5882303"/>
                </a:lnTo>
                <a:lnTo>
                  <a:pt x="1590574" y="5880785"/>
                </a:lnTo>
                <a:lnTo>
                  <a:pt x="1588080" y="5879773"/>
                </a:lnTo>
                <a:lnTo>
                  <a:pt x="1586586" y="5878762"/>
                </a:lnTo>
                <a:lnTo>
                  <a:pt x="1584095" y="5878762"/>
                </a:lnTo>
                <a:lnTo>
                  <a:pt x="1579112" y="5878762"/>
                </a:lnTo>
                <a:lnTo>
                  <a:pt x="1573632" y="5879773"/>
                </a:lnTo>
                <a:lnTo>
                  <a:pt x="1572634" y="5876234"/>
                </a:lnTo>
                <a:lnTo>
                  <a:pt x="1572136" y="5873199"/>
                </a:lnTo>
                <a:lnTo>
                  <a:pt x="1572634" y="5869658"/>
                </a:lnTo>
                <a:lnTo>
                  <a:pt x="1573632" y="5867128"/>
                </a:lnTo>
                <a:lnTo>
                  <a:pt x="1575623" y="5861059"/>
                </a:lnTo>
                <a:lnTo>
                  <a:pt x="1578615" y="5856001"/>
                </a:lnTo>
                <a:lnTo>
                  <a:pt x="1582101" y="5850944"/>
                </a:lnTo>
                <a:lnTo>
                  <a:pt x="1586088" y="5845380"/>
                </a:lnTo>
                <a:lnTo>
                  <a:pt x="1590075" y="5840827"/>
                </a:lnTo>
                <a:close/>
                <a:moveTo>
                  <a:pt x="1877093" y="5718670"/>
                </a:moveTo>
                <a:lnTo>
                  <a:pt x="1882076" y="5723653"/>
                </a:lnTo>
                <a:lnTo>
                  <a:pt x="1885066" y="5727639"/>
                </a:lnTo>
                <a:lnTo>
                  <a:pt x="1888056" y="5731625"/>
                </a:lnTo>
                <a:lnTo>
                  <a:pt x="1891047" y="5735612"/>
                </a:lnTo>
                <a:lnTo>
                  <a:pt x="1892541" y="5739101"/>
                </a:lnTo>
                <a:lnTo>
                  <a:pt x="1894036" y="5742090"/>
                </a:lnTo>
                <a:lnTo>
                  <a:pt x="1895531" y="5748567"/>
                </a:lnTo>
                <a:lnTo>
                  <a:pt x="1896030" y="5755046"/>
                </a:lnTo>
                <a:lnTo>
                  <a:pt x="1896030" y="5761026"/>
                </a:lnTo>
                <a:lnTo>
                  <a:pt x="1895531" y="5767005"/>
                </a:lnTo>
                <a:lnTo>
                  <a:pt x="1895035" y="5773482"/>
                </a:lnTo>
                <a:lnTo>
                  <a:pt x="1894036" y="5772486"/>
                </a:lnTo>
                <a:lnTo>
                  <a:pt x="1891545" y="5771489"/>
                </a:lnTo>
                <a:lnTo>
                  <a:pt x="1886061" y="5767005"/>
                </a:lnTo>
                <a:lnTo>
                  <a:pt x="1879088" y="5760527"/>
                </a:lnTo>
                <a:lnTo>
                  <a:pt x="1875599" y="5757039"/>
                </a:lnTo>
                <a:lnTo>
                  <a:pt x="1872609" y="5753053"/>
                </a:lnTo>
                <a:lnTo>
                  <a:pt x="1869621" y="5748567"/>
                </a:lnTo>
                <a:lnTo>
                  <a:pt x="1868124" y="5744581"/>
                </a:lnTo>
                <a:lnTo>
                  <a:pt x="1867126" y="5740097"/>
                </a:lnTo>
                <a:lnTo>
                  <a:pt x="1866132" y="5735612"/>
                </a:lnTo>
                <a:lnTo>
                  <a:pt x="1867126" y="5731128"/>
                </a:lnTo>
                <a:lnTo>
                  <a:pt x="1869122" y="5726642"/>
                </a:lnTo>
                <a:lnTo>
                  <a:pt x="1872609" y="5722656"/>
                </a:lnTo>
                <a:close/>
                <a:moveTo>
                  <a:pt x="1950942" y="5641432"/>
                </a:moveTo>
                <a:lnTo>
                  <a:pt x="1954481" y="5641432"/>
                </a:lnTo>
                <a:lnTo>
                  <a:pt x="1958013" y="5641933"/>
                </a:lnTo>
                <a:lnTo>
                  <a:pt x="1961045" y="5643437"/>
                </a:lnTo>
                <a:lnTo>
                  <a:pt x="1964075" y="5644439"/>
                </a:lnTo>
                <a:lnTo>
                  <a:pt x="1967103" y="5645941"/>
                </a:lnTo>
                <a:lnTo>
                  <a:pt x="1970135" y="5648446"/>
                </a:lnTo>
                <a:lnTo>
                  <a:pt x="1975185" y="5653458"/>
                </a:lnTo>
                <a:lnTo>
                  <a:pt x="1980234" y="5659971"/>
                </a:lnTo>
                <a:lnTo>
                  <a:pt x="1984272" y="5666985"/>
                </a:lnTo>
                <a:lnTo>
                  <a:pt x="1989325" y="5675001"/>
                </a:lnTo>
                <a:lnTo>
                  <a:pt x="1996902" y="5691534"/>
                </a:lnTo>
                <a:lnTo>
                  <a:pt x="2003465" y="5707566"/>
                </a:lnTo>
                <a:lnTo>
                  <a:pt x="2007001" y="5715082"/>
                </a:lnTo>
                <a:lnTo>
                  <a:pt x="2010537" y="5722096"/>
                </a:lnTo>
                <a:lnTo>
                  <a:pt x="2014073" y="5727608"/>
                </a:lnTo>
                <a:lnTo>
                  <a:pt x="2018111" y="5732617"/>
                </a:lnTo>
                <a:lnTo>
                  <a:pt x="2014578" y="5733619"/>
                </a:lnTo>
                <a:lnTo>
                  <a:pt x="2010537" y="5733619"/>
                </a:lnTo>
                <a:lnTo>
                  <a:pt x="2007001" y="5733619"/>
                </a:lnTo>
                <a:lnTo>
                  <a:pt x="2003465" y="5733118"/>
                </a:lnTo>
                <a:lnTo>
                  <a:pt x="1995891" y="5730613"/>
                </a:lnTo>
                <a:lnTo>
                  <a:pt x="1989325" y="5727608"/>
                </a:lnTo>
                <a:lnTo>
                  <a:pt x="1982254" y="5725603"/>
                </a:lnTo>
                <a:lnTo>
                  <a:pt x="1974677" y="5723097"/>
                </a:lnTo>
                <a:lnTo>
                  <a:pt x="1971144" y="5722596"/>
                </a:lnTo>
                <a:lnTo>
                  <a:pt x="1967611" y="5722596"/>
                </a:lnTo>
                <a:lnTo>
                  <a:pt x="1963567" y="5722596"/>
                </a:lnTo>
                <a:lnTo>
                  <a:pt x="1960034" y="5723097"/>
                </a:lnTo>
                <a:lnTo>
                  <a:pt x="1964581" y="5717587"/>
                </a:lnTo>
                <a:lnTo>
                  <a:pt x="1970135" y="5710072"/>
                </a:lnTo>
                <a:lnTo>
                  <a:pt x="1975185" y="5700552"/>
                </a:lnTo>
                <a:lnTo>
                  <a:pt x="1977709" y="5696043"/>
                </a:lnTo>
                <a:lnTo>
                  <a:pt x="1978718" y="5692034"/>
                </a:lnTo>
                <a:lnTo>
                  <a:pt x="1979729" y="5687525"/>
                </a:lnTo>
                <a:lnTo>
                  <a:pt x="1979729" y="5683517"/>
                </a:lnTo>
                <a:lnTo>
                  <a:pt x="1979227" y="5680011"/>
                </a:lnTo>
                <a:lnTo>
                  <a:pt x="1976698" y="5677004"/>
                </a:lnTo>
                <a:lnTo>
                  <a:pt x="1975691" y="5676003"/>
                </a:lnTo>
                <a:lnTo>
                  <a:pt x="1974176" y="5675502"/>
                </a:lnTo>
                <a:lnTo>
                  <a:pt x="1969629" y="5673498"/>
                </a:lnTo>
                <a:lnTo>
                  <a:pt x="1963061" y="5672997"/>
                </a:lnTo>
                <a:lnTo>
                  <a:pt x="1954980" y="5673498"/>
                </a:lnTo>
                <a:lnTo>
                  <a:pt x="1953471" y="5666484"/>
                </a:lnTo>
                <a:lnTo>
                  <a:pt x="1951951" y="5659468"/>
                </a:lnTo>
                <a:lnTo>
                  <a:pt x="1950438" y="5655462"/>
                </a:lnTo>
                <a:lnTo>
                  <a:pt x="1948419" y="5651453"/>
                </a:lnTo>
                <a:lnTo>
                  <a:pt x="1946399" y="5647445"/>
                </a:lnTo>
                <a:lnTo>
                  <a:pt x="1943368" y="5643437"/>
                </a:lnTo>
                <a:lnTo>
                  <a:pt x="1947406" y="5641933"/>
                </a:lnTo>
                <a:close/>
                <a:moveTo>
                  <a:pt x="1277141" y="5559214"/>
                </a:moveTo>
                <a:lnTo>
                  <a:pt x="1280583" y="5559214"/>
                </a:lnTo>
                <a:lnTo>
                  <a:pt x="1284520" y="5559738"/>
                </a:lnTo>
                <a:lnTo>
                  <a:pt x="1288456" y="5560788"/>
                </a:lnTo>
                <a:lnTo>
                  <a:pt x="1292883" y="5563411"/>
                </a:lnTo>
                <a:lnTo>
                  <a:pt x="1297311" y="5566033"/>
                </a:lnTo>
                <a:lnTo>
                  <a:pt x="1303216" y="5570230"/>
                </a:lnTo>
                <a:lnTo>
                  <a:pt x="1308627" y="5575999"/>
                </a:lnTo>
                <a:lnTo>
                  <a:pt x="1315516" y="5582294"/>
                </a:lnTo>
                <a:lnTo>
                  <a:pt x="1310594" y="5585441"/>
                </a:lnTo>
                <a:lnTo>
                  <a:pt x="1305675" y="5587539"/>
                </a:lnTo>
                <a:lnTo>
                  <a:pt x="1300263" y="5588588"/>
                </a:lnTo>
                <a:lnTo>
                  <a:pt x="1295841" y="5589112"/>
                </a:lnTo>
                <a:lnTo>
                  <a:pt x="1290917" y="5589112"/>
                </a:lnTo>
                <a:lnTo>
                  <a:pt x="1285504" y="5588588"/>
                </a:lnTo>
                <a:lnTo>
                  <a:pt x="1281079" y="5587539"/>
                </a:lnTo>
                <a:lnTo>
                  <a:pt x="1276157" y="5585441"/>
                </a:lnTo>
                <a:lnTo>
                  <a:pt x="1266810" y="5581244"/>
                </a:lnTo>
                <a:lnTo>
                  <a:pt x="1257465" y="5575475"/>
                </a:lnTo>
                <a:lnTo>
                  <a:pt x="1238275" y="5563411"/>
                </a:lnTo>
                <a:lnTo>
                  <a:pt x="1245165" y="5563411"/>
                </a:lnTo>
                <a:lnTo>
                  <a:pt x="1251070" y="5562886"/>
                </a:lnTo>
                <a:lnTo>
                  <a:pt x="1261401" y="5561312"/>
                </a:lnTo>
                <a:lnTo>
                  <a:pt x="1269269" y="5559738"/>
                </a:lnTo>
                <a:close/>
                <a:moveTo>
                  <a:pt x="1133632" y="5307572"/>
                </a:moveTo>
                <a:lnTo>
                  <a:pt x="1137686" y="5309060"/>
                </a:lnTo>
                <a:lnTo>
                  <a:pt x="1141237" y="5311045"/>
                </a:lnTo>
                <a:lnTo>
                  <a:pt x="1144786" y="5312533"/>
                </a:lnTo>
                <a:lnTo>
                  <a:pt x="1147316" y="5315509"/>
                </a:lnTo>
                <a:lnTo>
                  <a:pt x="1150356" y="5318486"/>
                </a:lnTo>
                <a:lnTo>
                  <a:pt x="1152890" y="5320966"/>
                </a:lnTo>
                <a:lnTo>
                  <a:pt x="1157450" y="5328407"/>
                </a:lnTo>
                <a:lnTo>
                  <a:pt x="1161504" y="5336343"/>
                </a:lnTo>
                <a:lnTo>
                  <a:pt x="1165051" y="5345768"/>
                </a:lnTo>
                <a:lnTo>
                  <a:pt x="1168091" y="5355192"/>
                </a:lnTo>
                <a:lnTo>
                  <a:pt x="1170119" y="5365610"/>
                </a:lnTo>
                <a:lnTo>
                  <a:pt x="1174680" y="5387435"/>
                </a:lnTo>
                <a:lnTo>
                  <a:pt x="1179750" y="5409261"/>
                </a:lnTo>
                <a:lnTo>
                  <a:pt x="1182280" y="5420671"/>
                </a:lnTo>
                <a:lnTo>
                  <a:pt x="1185323" y="5431583"/>
                </a:lnTo>
                <a:lnTo>
                  <a:pt x="1188869" y="5442000"/>
                </a:lnTo>
                <a:lnTo>
                  <a:pt x="1193431" y="5451426"/>
                </a:lnTo>
                <a:lnTo>
                  <a:pt x="1196471" y="5456881"/>
                </a:lnTo>
                <a:lnTo>
                  <a:pt x="1200018" y="5461346"/>
                </a:lnTo>
                <a:lnTo>
                  <a:pt x="1203567" y="5465314"/>
                </a:lnTo>
                <a:lnTo>
                  <a:pt x="1207112" y="5468787"/>
                </a:lnTo>
                <a:lnTo>
                  <a:pt x="1210662" y="5471763"/>
                </a:lnTo>
                <a:lnTo>
                  <a:pt x="1213702" y="5474244"/>
                </a:lnTo>
                <a:lnTo>
                  <a:pt x="1221301" y="5477716"/>
                </a:lnTo>
                <a:lnTo>
                  <a:pt x="1228395" y="5480691"/>
                </a:lnTo>
                <a:lnTo>
                  <a:pt x="1235996" y="5482677"/>
                </a:lnTo>
                <a:lnTo>
                  <a:pt x="1243595" y="5484165"/>
                </a:lnTo>
                <a:lnTo>
                  <a:pt x="1250691" y="5485652"/>
                </a:lnTo>
                <a:lnTo>
                  <a:pt x="1252215" y="5490613"/>
                </a:lnTo>
                <a:lnTo>
                  <a:pt x="1253226" y="5494581"/>
                </a:lnTo>
                <a:lnTo>
                  <a:pt x="1253226" y="5497061"/>
                </a:lnTo>
                <a:lnTo>
                  <a:pt x="1251703" y="5499542"/>
                </a:lnTo>
                <a:lnTo>
                  <a:pt x="1249680" y="5501030"/>
                </a:lnTo>
                <a:lnTo>
                  <a:pt x="1247144" y="5502022"/>
                </a:lnTo>
                <a:lnTo>
                  <a:pt x="1244104" y="5502518"/>
                </a:lnTo>
                <a:lnTo>
                  <a:pt x="1240559" y="5502022"/>
                </a:lnTo>
                <a:lnTo>
                  <a:pt x="1237010" y="5500534"/>
                </a:lnTo>
                <a:lnTo>
                  <a:pt x="1233970" y="5499046"/>
                </a:lnTo>
                <a:lnTo>
                  <a:pt x="1230423" y="5496565"/>
                </a:lnTo>
                <a:lnTo>
                  <a:pt x="1226875" y="5494581"/>
                </a:lnTo>
                <a:lnTo>
                  <a:pt x="1223833" y="5491109"/>
                </a:lnTo>
                <a:lnTo>
                  <a:pt x="1221301" y="5487140"/>
                </a:lnTo>
                <a:lnTo>
                  <a:pt x="1219273" y="5483173"/>
                </a:lnTo>
                <a:lnTo>
                  <a:pt x="1218261" y="5478212"/>
                </a:lnTo>
                <a:lnTo>
                  <a:pt x="1216233" y="5481187"/>
                </a:lnTo>
                <a:lnTo>
                  <a:pt x="1215727" y="5484165"/>
                </a:lnTo>
                <a:lnTo>
                  <a:pt x="1215727" y="5487636"/>
                </a:lnTo>
                <a:lnTo>
                  <a:pt x="1216233" y="5491605"/>
                </a:lnTo>
                <a:lnTo>
                  <a:pt x="1219273" y="5499046"/>
                </a:lnTo>
                <a:lnTo>
                  <a:pt x="1222315" y="5506983"/>
                </a:lnTo>
                <a:lnTo>
                  <a:pt x="1223326" y="5510950"/>
                </a:lnTo>
                <a:lnTo>
                  <a:pt x="1223833" y="5514423"/>
                </a:lnTo>
                <a:lnTo>
                  <a:pt x="1223833" y="5517895"/>
                </a:lnTo>
                <a:lnTo>
                  <a:pt x="1222824" y="5520871"/>
                </a:lnTo>
                <a:lnTo>
                  <a:pt x="1220792" y="5522856"/>
                </a:lnTo>
                <a:lnTo>
                  <a:pt x="1218261" y="5525336"/>
                </a:lnTo>
                <a:lnTo>
                  <a:pt x="1213191" y="5526328"/>
                </a:lnTo>
                <a:lnTo>
                  <a:pt x="1207112" y="5526824"/>
                </a:lnTo>
                <a:lnTo>
                  <a:pt x="1201030" y="5514919"/>
                </a:lnTo>
                <a:lnTo>
                  <a:pt x="1194950" y="5502518"/>
                </a:lnTo>
                <a:lnTo>
                  <a:pt x="1183803" y="5476724"/>
                </a:lnTo>
                <a:lnTo>
                  <a:pt x="1173667" y="5449937"/>
                </a:lnTo>
                <a:lnTo>
                  <a:pt x="1164036" y="5422159"/>
                </a:lnTo>
                <a:lnTo>
                  <a:pt x="1155929" y="5393884"/>
                </a:lnTo>
                <a:lnTo>
                  <a:pt x="1147316" y="5365114"/>
                </a:lnTo>
                <a:lnTo>
                  <a:pt x="1140729" y="5336343"/>
                </a:lnTo>
                <a:close/>
                <a:moveTo>
                  <a:pt x="1148019" y="5217878"/>
                </a:moveTo>
                <a:lnTo>
                  <a:pt x="1149953" y="5218373"/>
                </a:lnTo>
                <a:lnTo>
                  <a:pt x="1151395" y="5218867"/>
                </a:lnTo>
                <a:lnTo>
                  <a:pt x="1153322" y="5219857"/>
                </a:lnTo>
                <a:lnTo>
                  <a:pt x="1156220" y="5222824"/>
                </a:lnTo>
                <a:lnTo>
                  <a:pt x="1159112" y="5227275"/>
                </a:lnTo>
                <a:lnTo>
                  <a:pt x="1162486" y="5232714"/>
                </a:lnTo>
                <a:lnTo>
                  <a:pt x="1165379" y="5238152"/>
                </a:lnTo>
                <a:lnTo>
                  <a:pt x="1171166" y="5250021"/>
                </a:lnTo>
                <a:lnTo>
                  <a:pt x="1174063" y="5254966"/>
                </a:lnTo>
                <a:lnTo>
                  <a:pt x="1176954" y="5259911"/>
                </a:lnTo>
                <a:lnTo>
                  <a:pt x="1180329" y="5263372"/>
                </a:lnTo>
                <a:lnTo>
                  <a:pt x="1181777" y="5264857"/>
                </a:lnTo>
                <a:lnTo>
                  <a:pt x="1183705" y="5265351"/>
                </a:lnTo>
                <a:lnTo>
                  <a:pt x="1185634" y="5265845"/>
                </a:lnTo>
                <a:lnTo>
                  <a:pt x="1187561" y="5265845"/>
                </a:lnTo>
                <a:lnTo>
                  <a:pt x="1189010" y="5265351"/>
                </a:lnTo>
                <a:lnTo>
                  <a:pt x="1191418" y="5264361"/>
                </a:lnTo>
                <a:lnTo>
                  <a:pt x="1192866" y="5263372"/>
                </a:lnTo>
                <a:lnTo>
                  <a:pt x="1195280" y="5260900"/>
                </a:lnTo>
                <a:lnTo>
                  <a:pt x="1199617" y="5253977"/>
                </a:lnTo>
                <a:lnTo>
                  <a:pt x="1202508" y="5261394"/>
                </a:lnTo>
                <a:lnTo>
                  <a:pt x="1203959" y="5267823"/>
                </a:lnTo>
                <a:lnTo>
                  <a:pt x="1205405" y="5273757"/>
                </a:lnTo>
                <a:lnTo>
                  <a:pt x="1205888" y="5280185"/>
                </a:lnTo>
                <a:lnTo>
                  <a:pt x="1205405" y="5286119"/>
                </a:lnTo>
                <a:lnTo>
                  <a:pt x="1204439" y="5291065"/>
                </a:lnTo>
                <a:lnTo>
                  <a:pt x="1202992" y="5301448"/>
                </a:lnTo>
                <a:lnTo>
                  <a:pt x="1200582" y="5311833"/>
                </a:lnTo>
                <a:lnTo>
                  <a:pt x="1199617" y="5317273"/>
                </a:lnTo>
                <a:lnTo>
                  <a:pt x="1199135" y="5322711"/>
                </a:lnTo>
                <a:lnTo>
                  <a:pt x="1199135" y="5328645"/>
                </a:lnTo>
                <a:lnTo>
                  <a:pt x="1199617" y="5334085"/>
                </a:lnTo>
                <a:lnTo>
                  <a:pt x="1200582" y="5340513"/>
                </a:lnTo>
                <a:lnTo>
                  <a:pt x="1202508" y="5347436"/>
                </a:lnTo>
                <a:lnTo>
                  <a:pt x="1199135" y="5346447"/>
                </a:lnTo>
                <a:lnTo>
                  <a:pt x="1196242" y="5345459"/>
                </a:lnTo>
                <a:lnTo>
                  <a:pt x="1193347" y="5343975"/>
                </a:lnTo>
                <a:lnTo>
                  <a:pt x="1191418" y="5341502"/>
                </a:lnTo>
                <a:lnTo>
                  <a:pt x="1189488" y="5339524"/>
                </a:lnTo>
                <a:lnTo>
                  <a:pt x="1187561" y="5336558"/>
                </a:lnTo>
                <a:lnTo>
                  <a:pt x="1184666" y="5329634"/>
                </a:lnTo>
                <a:lnTo>
                  <a:pt x="1182258" y="5321722"/>
                </a:lnTo>
                <a:lnTo>
                  <a:pt x="1180329" y="5313316"/>
                </a:lnTo>
                <a:lnTo>
                  <a:pt x="1177434" y="5295020"/>
                </a:lnTo>
                <a:lnTo>
                  <a:pt x="1175985" y="5286614"/>
                </a:lnTo>
                <a:lnTo>
                  <a:pt x="1174063" y="5277712"/>
                </a:lnTo>
                <a:lnTo>
                  <a:pt x="1172129" y="5270789"/>
                </a:lnTo>
                <a:lnTo>
                  <a:pt x="1169238" y="5264361"/>
                </a:lnTo>
                <a:lnTo>
                  <a:pt x="1167308" y="5261889"/>
                </a:lnTo>
                <a:lnTo>
                  <a:pt x="1165379" y="5259911"/>
                </a:lnTo>
                <a:lnTo>
                  <a:pt x="1162968" y="5257932"/>
                </a:lnTo>
                <a:lnTo>
                  <a:pt x="1161038" y="5256943"/>
                </a:lnTo>
                <a:lnTo>
                  <a:pt x="1158149" y="5256449"/>
                </a:lnTo>
                <a:lnTo>
                  <a:pt x="1154770" y="5256449"/>
                </a:lnTo>
                <a:lnTo>
                  <a:pt x="1151395" y="5256943"/>
                </a:lnTo>
                <a:lnTo>
                  <a:pt x="1147539" y="5257932"/>
                </a:lnTo>
                <a:lnTo>
                  <a:pt x="1146571" y="5252494"/>
                </a:lnTo>
                <a:lnTo>
                  <a:pt x="1146571" y="5248043"/>
                </a:lnTo>
                <a:lnTo>
                  <a:pt x="1146571" y="5242603"/>
                </a:lnTo>
                <a:lnTo>
                  <a:pt x="1147539" y="5238152"/>
                </a:lnTo>
                <a:lnTo>
                  <a:pt x="1148019" y="5233703"/>
                </a:lnTo>
                <a:lnTo>
                  <a:pt x="1148019" y="5229252"/>
                </a:lnTo>
                <a:lnTo>
                  <a:pt x="1147539" y="5223812"/>
                </a:lnTo>
                <a:lnTo>
                  <a:pt x="1146090" y="5218373"/>
                </a:lnTo>
                <a:close/>
                <a:moveTo>
                  <a:pt x="1153563" y="5118217"/>
                </a:moveTo>
                <a:lnTo>
                  <a:pt x="1157505" y="5119724"/>
                </a:lnTo>
                <a:lnTo>
                  <a:pt x="1161450" y="5122235"/>
                </a:lnTo>
                <a:lnTo>
                  <a:pt x="1164900" y="5125247"/>
                </a:lnTo>
                <a:lnTo>
                  <a:pt x="1167853" y="5128260"/>
                </a:lnTo>
                <a:lnTo>
                  <a:pt x="1174262" y="5134786"/>
                </a:lnTo>
                <a:lnTo>
                  <a:pt x="1179189" y="5142317"/>
                </a:lnTo>
                <a:lnTo>
                  <a:pt x="1184612" y="5151356"/>
                </a:lnTo>
                <a:lnTo>
                  <a:pt x="1188553" y="5159890"/>
                </a:lnTo>
                <a:lnTo>
                  <a:pt x="1196932" y="5178468"/>
                </a:lnTo>
                <a:lnTo>
                  <a:pt x="1200874" y="5187506"/>
                </a:lnTo>
                <a:lnTo>
                  <a:pt x="1205309" y="5196041"/>
                </a:lnTo>
                <a:lnTo>
                  <a:pt x="1209747" y="5204075"/>
                </a:lnTo>
                <a:lnTo>
                  <a:pt x="1215166" y="5211607"/>
                </a:lnTo>
                <a:lnTo>
                  <a:pt x="1220587" y="5218134"/>
                </a:lnTo>
                <a:lnTo>
                  <a:pt x="1224036" y="5221146"/>
                </a:lnTo>
                <a:lnTo>
                  <a:pt x="1227488" y="5223155"/>
                </a:lnTo>
                <a:lnTo>
                  <a:pt x="1230938" y="5225664"/>
                </a:lnTo>
                <a:lnTo>
                  <a:pt x="1234880" y="5227171"/>
                </a:lnTo>
                <a:lnTo>
                  <a:pt x="1238822" y="5228175"/>
                </a:lnTo>
                <a:lnTo>
                  <a:pt x="1243260" y="5229682"/>
                </a:lnTo>
                <a:lnTo>
                  <a:pt x="1208267" y="5250267"/>
                </a:lnTo>
                <a:lnTo>
                  <a:pt x="1198413" y="5228175"/>
                </a:lnTo>
                <a:lnTo>
                  <a:pt x="1190033" y="5209598"/>
                </a:lnTo>
                <a:lnTo>
                  <a:pt x="1174755" y="5177464"/>
                </a:lnTo>
                <a:lnTo>
                  <a:pt x="1168840" y="5163908"/>
                </a:lnTo>
                <a:lnTo>
                  <a:pt x="1162434" y="5149347"/>
                </a:lnTo>
                <a:lnTo>
                  <a:pt x="1157505" y="5134285"/>
                </a:lnTo>
                <a:close/>
                <a:moveTo>
                  <a:pt x="1101649" y="5053438"/>
                </a:moveTo>
                <a:lnTo>
                  <a:pt x="1131138" y="5115244"/>
                </a:lnTo>
                <a:lnTo>
                  <a:pt x="1126788" y="5115726"/>
                </a:lnTo>
                <a:lnTo>
                  <a:pt x="1122437" y="5115244"/>
                </a:lnTo>
                <a:lnTo>
                  <a:pt x="1118570" y="5114278"/>
                </a:lnTo>
                <a:lnTo>
                  <a:pt x="1114218" y="5112829"/>
                </a:lnTo>
                <a:lnTo>
                  <a:pt x="1110350" y="5110415"/>
                </a:lnTo>
                <a:lnTo>
                  <a:pt x="1105517" y="5108001"/>
                </a:lnTo>
                <a:lnTo>
                  <a:pt x="1097782" y="5102207"/>
                </a:lnTo>
                <a:lnTo>
                  <a:pt x="1089563" y="5094964"/>
                </a:lnTo>
                <a:lnTo>
                  <a:pt x="1081830" y="5087238"/>
                </a:lnTo>
                <a:lnTo>
                  <a:pt x="1074093" y="5079513"/>
                </a:lnTo>
                <a:lnTo>
                  <a:pt x="1066360" y="5072270"/>
                </a:lnTo>
                <a:close/>
                <a:moveTo>
                  <a:pt x="5372098" y="4971506"/>
                </a:moveTo>
                <a:lnTo>
                  <a:pt x="5372098" y="4994182"/>
                </a:lnTo>
                <a:lnTo>
                  <a:pt x="5370667" y="4998478"/>
                </a:lnTo>
                <a:lnTo>
                  <a:pt x="5369171" y="5000970"/>
                </a:lnTo>
                <a:lnTo>
                  <a:pt x="5367677" y="5003960"/>
                </a:lnTo>
                <a:lnTo>
                  <a:pt x="5364188" y="5003461"/>
                </a:lnTo>
                <a:lnTo>
                  <a:pt x="5361697" y="5001467"/>
                </a:lnTo>
                <a:lnTo>
                  <a:pt x="5360701" y="4999973"/>
                </a:lnTo>
                <a:lnTo>
                  <a:pt x="5360201" y="4997481"/>
                </a:lnTo>
                <a:lnTo>
                  <a:pt x="5360201" y="4994989"/>
                </a:lnTo>
                <a:lnTo>
                  <a:pt x="5360701" y="4991999"/>
                </a:lnTo>
                <a:lnTo>
                  <a:pt x="5363191" y="4985522"/>
                </a:lnTo>
                <a:lnTo>
                  <a:pt x="5368174" y="4978047"/>
                </a:lnTo>
                <a:close/>
                <a:moveTo>
                  <a:pt x="697618" y="4619918"/>
                </a:moveTo>
                <a:lnTo>
                  <a:pt x="700940" y="4622636"/>
                </a:lnTo>
                <a:lnTo>
                  <a:pt x="702603" y="4623542"/>
                </a:lnTo>
                <a:lnTo>
                  <a:pt x="705094" y="4624901"/>
                </a:lnTo>
                <a:lnTo>
                  <a:pt x="703433" y="4624901"/>
                </a:lnTo>
                <a:lnTo>
                  <a:pt x="700940" y="4623542"/>
                </a:lnTo>
                <a:lnTo>
                  <a:pt x="698864" y="4622183"/>
                </a:lnTo>
                <a:close/>
                <a:moveTo>
                  <a:pt x="380202" y="4223771"/>
                </a:moveTo>
                <a:lnTo>
                  <a:pt x="383690" y="4237074"/>
                </a:lnTo>
                <a:lnTo>
                  <a:pt x="385185" y="4243971"/>
                </a:lnTo>
                <a:lnTo>
                  <a:pt x="387179" y="4249884"/>
                </a:lnTo>
                <a:lnTo>
                  <a:pt x="389172" y="4254317"/>
                </a:lnTo>
                <a:lnTo>
                  <a:pt x="392162" y="4257765"/>
                </a:lnTo>
                <a:lnTo>
                  <a:pt x="393158" y="4258751"/>
                </a:lnTo>
                <a:lnTo>
                  <a:pt x="395151" y="4259737"/>
                </a:lnTo>
                <a:lnTo>
                  <a:pt x="396647" y="4260229"/>
                </a:lnTo>
                <a:lnTo>
                  <a:pt x="398640" y="4260229"/>
                </a:lnTo>
                <a:lnTo>
                  <a:pt x="396647" y="4263185"/>
                </a:lnTo>
                <a:lnTo>
                  <a:pt x="395651" y="4266634"/>
                </a:lnTo>
                <a:lnTo>
                  <a:pt x="394155" y="4273532"/>
                </a:lnTo>
                <a:lnTo>
                  <a:pt x="391663" y="4289297"/>
                </a:lnTo>
                <a:lnTo>
                  <a:pt x="390666" y="4296688"/>
                </a:lnTo>
                <a:lnTo>
                  <a:pt x="389172" y="4300136"/>
                </a:lnTo>
                <a:lnTo>
                  <a:pt x="388175" y="4303091"/>
                </a:lnTo>
                <a:lnTo>
                  <a:pt x="386184" y="4305555"/>
                </a:lnTo>
                <a:lnTo>
                  <a:pt x="383690" y="4308019"/>
                </a:lnTo>
                <a:lnTo>
                  <a:pt x="380700" y="4309496"/>
                </a:lnTo>
                <a:lnTo>
                  <a:pt x="377214" y="4310974"/>
                </a:lnTo>
                <a:lnTo>
                  <a:pt x="376715" y="4303584"/>
                </a:lnTo>
                <a:lnTo>
                  <a:pt x="375219" y="4296688"/>
                </a:lnTo>
                <a:lnTo>
                  <a:pt x="373724" y="4290283"/>
                </a:lnTo>
                <a:lnTo>
                  <a:pt x="372229" y="4285356"/>
                </a:lnTo>
                <a:lnTo>
                  <a:pt x="368243" y="4276487"/>
                </a:lnTo>
                <a:lnTo>
                  <a:pt x="364257" y="4268604"/>
                </a:lnTo>
                <a:lnTo>
                  <a:pt x="360272" y="4261215"/>
                </a:lnTo>
                <a:lnTo>
                  <a:pt x="355787" y="4252839"/>
                </a:lnTo>
                <a:lnTo>
                  <a:pt x="352297" y="4244464"/>
                </a:lnTo>
                <a:lnTo>
                  <a:pt x="348811" y="4233624"/>
                </a:lnTo>
                <a:lnTo>
                  <a:pt x="355787" y="4238552"/>
                </a:lnTo>
                <a:lnTo>
                  <a:pt x="357778" y="4239536"/>
                </a:lnTo>
                <a:lnTo>
                  <a:pt x="359772" y="4240029"/>
                </a:lnTo>
                <a:lnTo>
                  <a:pt x="361267" y="4240029"/>
                </a:lnTo>
                <a:lnTo>
                  <a:pt x="362263" y="4239536"/>
                </a:lnTo>
                <a:lnTo>
                  <a:pt x="364257" y="4237074"/>
                </a:lnTo>
                <a:lnTo>
                  <a:pt x="366250" y="4233624"/>
                </a:lnTo>
                <a:lnTo>
                  <a:pt x="369240" y="4229683"/>
                </a:lnTo>
                <a:lnTo>
                  <a:pt x="371233" y="4228205"/>
                </a:lnTo>
                <a:lnTo>
                  <a:pt x="373226" y="4226235"/>
                </a:lnTo>
                <a:lnTo>
                  <a:pt x="376715" y="4224757"/>
                </a:lnTo>
                <a:close/>
                <a:moveTo>
                  <a:pt x="323039" y="4031925"/>
                </a:moveTo>
                <a:lnTo>
                  <a:pt x="325512" y="4031925"/>
                </a:lnTo>
                <a:lnTo>
                  <a:pt x="327489" y="4032418"/>
                </a:lnTo>
                <a:lnTo>
                  <a:pt x="329963" y="4033402"/>
                </a:lnTo>
                <a:lnTo>
                  <a:pt x="331446" y="4035861"/>
                </a:lnTo>
                <a:lnTo>
                  <a:pt x="333918" y="4039305"/>
                </a:lnTo>
                <a:lnTo>
                  <a:pt x="336390" y="4043241"/>
                </a:lnTo>
                <a:lnTo>
                  <a:pt x="337875" y="4047668"/>
                </a:lnTo>
                <a:lnTo>
                  <a:pt x="339852" y="4053080"/>
                </a:lnTo>
                <a:lnTo>
                  <a:pt x="341335" y="4059967"/>
                </a:lnTo>
                <a:lnTo>
                  <a:pt x="332929" y="4058983"/>
                </a:lnTo>
                <a:lnTo>
                  <a:pt x="329467" y="4058983"/>
                </a:lnTo>
                <a:lnTo>
                  <a:pt x="326500" y="4058983"/>
                </a:lnTo>
                <a:lnTo>
                  <a:pt x="324523" y="4059475"/>
                </a:lnTo>
                <a:lnTo>
                  <a:pt x="322050" y="4060459"/>
                </a:lnTo>
                <a:lnTo>
                  <a:pt x="320074" y="4061935"/>
                </a:lnTo>
                <a:lnTo>
                  <a:pt x="319084" y="4062919"/>
                </a:lnTo>
                <a:lnTo>
                  <a:pt x="317105" y="4066855"/>
                </a:lnTo>
                <a:lnTo>
                  <a:pt x="315622" y="4070789"/>
                </a:lnTo>
                <a:lnTo>
                  <a:pt x="314632" y="4080630"/>
                </a:lnTo>
                <a:lnTo>
                  <a:pt x="314140" y="4085549"/>
                </a:lnTo>
                <a:lnTo>
                  <a:pt x="313149" y="4090469"/>
                </a:lnTo>
                <a:lnTo>
                  <a:pt x="310678" y="4095880"/>
                </a:lnTo>
                <a:lnTo>
                  <a:pt x="309687" y="4097848"/>
                </a:lnTo>
                <a:lnTo>
                  <a:pt x="307710" y="4100308"/>
                </a:lnTo>
                <a:lnTo>
                  <a:pt x="305732" y="4101783"/>
                </a:lnTo>
                <a:lnTo>
                  <a:pt x="302765" y="4103751"/>
                </a:lnTo>
                <a:lnTo>
                  <a:pt x="299798" y="4105226"/>
                </a:lnTo>
                <a:lnTo>
                  <a:pt x="296336" y="4107194"/>
                </a:lnTo>
                <a:lnTo>
                  <a:pt x="292381" y="4108178"/>
                </a:lnTo>
                <a:lnTo>
                  <a:pt x="287930" y="4108671"/>
                </a:lnTo>
                <a:lnTo>
                  <a:pt x="281996" y="4109162"/>
                </a:lnTo>
                <a:lnTo>
                  <a:pt x="276556" y="4109162"/>
                </a:lnTo>
                <a:lnTo>
                  <a:pt x="281996" y="4096864"/>
                </a:lnTo>
                <a:lnTo>
                  <a:pt x="289413" y="4080630"/>
                </a:lnTo>
                <a:lnTo>
                  <a:pt x="297819" y="4062427"/>
                </a:lnTo>
                <a:lnTo>
                  <a:pt x="302270" y="4054064"/>
                </a:lnTo>
                <a:lnTo>
                  <a:pt x="307216" y="4046684"/>
                </a:lnTo>
                <a:lnTo>
                  <a:pt x="311666" y="4039796"/>
                </a:lnTo>
                <a:lnTo>
                  <a:pt x="316116" y="4035369"/>
                </a:lnTo>
                <a:lnTo>
                  <a:pt x="318589" y="4033402"/>
                </a:lnTo>
                <a:lnTo>
                  <a:pt x="321061" y="4032418"/>
                </a:lnTo>
                <a:close/>
                <a:moveTo>
                  <a:pt x="97169" y="3845064"/>
                </a:moveTo>
                <a:lnTo>
                  <a:pt x="104644" y="3856982"/>
                </a:lnTo>
                <a:lnTo>
                  <a:pt x="111121" y="3868405"/>
                </a:lnTo>
                <a:lnTo>
                  <a:pt x="116602" y="3880325"/>
                </a:lnTo>
                <a:lnTo>
                  <a:pt x="122083" y="3891250"/>
                </a:lnTo>
                <a:lnTo>
                  <a:pt x="131552" y="3914094"/>
                </a:lnTo>
                <a:lnTo>
                  <a:pt x="139523" y="3935944"/>
                </a:lnTo>
                <a:lnTo>
                  <a:pt x="148494" y="3956802"/>
                </a:lnTo>
                <a:lnTo>
                  <a:pt x="157462" y="3978158"/>
                </a:lnTo>
                <a:lnTo>
                  <a:pt x="161947" y="3988587"/>
                </a:lnTo>
                <a:lnTo>
                  <a:pt x="167927" y="3998518"/>
                </a:lnTo>
                <a:lnTo>
                  <a:pt x="173907" y="4008947"/>
                </a:lnTo>
                <a:lnTo>
                  <a:pt x="180883" y="4018880"/>
                </a:lnTo>
                <a:lnTo>
                  <a:pt x="178890" y="4013417"/>
                </a:lnTo>
                <a:lnTo>
                  <a:pt x="177893" y="4008451"/>
                </a:lnTo>
                <a:lnTo>
                  <a:pt x="178890" y="4003485"/>
                </a:lnTo>
                <a:lnTo>
                  <a:pt x="179886" y="3999016"/>
                </a:lnTo>
                <a:lnTo>
                  <a:pt x="181381" y="3995042"/>
                </a:lnTo>
                <a:lnTo>
                  <a:pt x="183873" y="3992559"/>
                </a:lnTo>
                <a:lnTo>
                  <a:pt x="186365" y="3990574"/>
                </a:lnTo>
                <a:lnTo>
                  <a:pt x="188856" y="3989580"/>
                </a:lnTo>
                <a:lnTo>
                  <a:pt x="191845" y="3989083"/>
                </a:lnTo>
                <a:lnTo>
                  <a:pt x="194835" y="3990076"/>
                </a:lnTo>
                <a:lnTo>
                  <a:pt x="196828" y="3993056"/>
                </a:lnTo>
                <a:lnTo>
                  <a:pt x="199319" y="3996533"/>
                </a:lnTo>
                <a:lnTo>
                  <a:pt x="200317" y="4001994"/>
                </a:lnTo>
                <a:lnTo>
                  <a:pt x="200815" y="4008947"/>
                </a:lnTo>
                <a:lnTo>
                  <a:pt x="200815" y="4017391"/>
                </a:lnTo>
                <a:lnTo>
                  <a:pt x="199319" y="4028316"/>
                </a:lnTo>
                <a:lnTo>
                  <a:pt x="207293" y="4023846"/>
                </a:lnTo>
                <a:lnTo>
                  <a:pt x="213272" y="4019874"/>
                </a:lnTo>
                <a:lnTo>
                  <a:pt x="218256" y="4015404"/>
                </a:lnTo>
                <a:lnTo>
                  <a:pt x="222740" y="4012423"/>
                </a:lnTo>
                <a:lnTo>
                  <a:pt x="226227" y="4009940"/>
                </a:lnTo>
                <a:lnTo>
                  <a:pt x="228720" y="4009940"/>
                </a:lnTo>
                <a:lnTo>
                  <a:pt x="230213" y="4009940"/>
                </a:lnTo>
                <a:lnTo>
                  <a:pt x="232706" y="4010438"/>
                </a:lnTo>
                <a:lnTo>
                  <a:pt x="234201" y="4011927"/>
                </a:lnTo>
                <a:lnTo>
                  <a:pt x="237190" y="4013914"/>
                </a:lnTo>
                <a:lnTo>
                  <a:pt x="239183" y="4016397"/>
                </a:lnTo>
                <a:lnTo>
                  <a:pt x="242674" y="4032288"/>
                </a:lnTo>
                <a:lnTo>
                  <a:pt x="243171" y="4036758"/>
                </a:lnTo>
                <a:lnTo>
                  <a:pt x="243171" y="4040234"/>
                </a:lnTo>
                <a:lnTo>
                  <a:pt x="243171" y="4042221"/>
                </a:lnTo>
                <a:lnTo>
                  <a:pt x="242174" y="4042717"/>
                </a:lnTo>
                <a:lnTo>
                  <a:pt x="241178" y="4042717"/>
                </a:lnTo>
                <a:lnTo>
                  <a:pt x="239183" y="4041227"/>
                </a:lnTo>
                <a:lnTo>
                  <a:pt x="235198" y="4038745"/>
                </a:lnTo>
                <a:lnTo>
                  <a:pt x="232706" y="4036758"/>
                </a:lnTo>
                <a:lnTo>
                  <a:pt x="230213" y="4035764"/>
                </a:lnTo>
                <a:lnTo>
                  <a:pt x="227225" y="4035268"/>
                </a:lnTo>
                <a:lnTo>
                  <a:pt x="224733" y="4034772"/>
                </a:lnTo>
                <a:lnTo>
                  <a:pt x="221246" y="4035764"/>
                </a:lnTo>
                <a:lnTo>
                  <a:pt x="218256" y="4037255"/>
                </a:lnTo>
                <a:lnTo>
                  <a:pt x="222740" y="4042717"/>
                </a:lnTo>
                <a:lnTo>
                  <a:pt x="227225" y="4047684"/>
                </a:lnTo>
                <a:lnTo>
                  <a:pt x="230713" y="4052650"/>
                </a:lnTo>
                <a:lnTo>
                  <a:pt x="234201" y="4058609"/>
                </a:lnTo>
                <a:lnTo>
                  <a:pt x="236693" y="4063575"/>
                </a:lnTo>
                <a:lnTo>
                  <a:pt x="239183" y="4069535"/>
                </a:lnTo>
                <a:lnTo>
                  <a:pt x="243171" y="4080460"/>
                </a:lnTo>
                <a:lnTo>
                  <a:pt x="246161" y="4090889"/>
                </a:lnTo>
                <a:lnTo>
                  <a:pt x="248652" y="4102312"/>
                </a:lnTo>
                <a:lnTo>
                  <a:pt x="251642" y="4124163"/>
                </a:lnTo>
                <a:lnTo>
                  <a:pt x="253137" y="4134592"/>
                </a:lnTo>
                <a:lnTo>
                  <a:pt x="254631" y="4144524"/>
                </a:lnTo>
                <a:lnTo>
                  <a:pt x="257123" y="4154457"/>
                </a:lnTo>
                <a:lnTo>
                  <a:pt x="260113" y="4163395"/>
                </a:lnTo>
                <a:lnTo>
                  <a:pt x="262106" y="4168362"/>
                </a:lnTo>
                <a:lnTo>
                  <a:pt x="264597" y="4172832"/>
                </a:lnTo>
                <a:lnTo>
                  <a:pt x="267587" y="4176804"/>
                </a:lnTo>
                <a:lnTo>
                  <a:pt x="270079" y="4180776"/>
                </a:lnTo>
                <a:lnTo>
                  <a:pt x="273568" y="4184253"/>
                </a:lnTo>
                <a:lnTo>
                  <a:pt x="277555" y="4188226"/>
                </a:lnTo>
                <a:lnTo>
                  <a:pt x="282536" y="4191205"/>
                </a:lnTo>
                <a:lnTo>
                  <a:pt x="287520" y="4194186"/>
                </a:lnTo>
                <a:lnTo>
                  <a:pt x="290510" y="4189716"/>
                </a:lnTo>
                <a:lnTo>
                  <a:pt x="293001" y="4185246"/>
                </a:lnTo>
                <a:lnTo>
                  <a:pt x="295492" y="4179784"/>
                </a:lnTo>
                <a:lnTo>
                  <a:pt x="297984" y="4173824"/>
                </a:lnTo>
                <a:lnTo>
                  <a:pt x="298981" y="4167368"/>
                </a:lnTo>
                <a:lnTo>
                  <a:pt x="299977" y="4161409"/>
                </a:lnTo>
                <a:lnTo>
                  <a:pt x="300475" y="4153959"/>
                </a:lnTo>
                <a:lnTo>
                  <a:pt x="300475" y="4146013"/>
                </a:lnTo>
                <a:lnTo>
                  <a:pt x="305957" y="4154457"/>
                </a:lnTo>
                <a:lnTo>
                  <a:pt x="309943" y="4161905"/>
                </a:lnTo>
                <a:lnTo>
                  <a:pt x="313431" y="4169355"/>
                </a:lnTo>
                <a:lnTo>
                  <a:pt x="315923" y="4175810"/>
                </a:lnTo>
                <a:lnTo>
                  <a:pt x="317916" y="4181770"/>
                </a:lnTo>
                <a:lnTo>
                  <a:pt x="319410" y="4187729"/>
                </a:lnTo>
                <a:lnTo>
                  <a:pt x="320906" y="4193192"/>
                </a:lnTo>
                <a:lnTo>
                  <a:pt x="321403" y="4198158"/>
                </a:lnTo>
                <a:lnTo>
                  <a:pt x="321403" y="4203125"/>
                </a:lnTo>
                <a:lnTo>
                  <a:pt x="321403" y="4207595"/>
                </a:lnTo>
                <a:lnTo>
                  <a:pt x="319909" y="4211567"/>
                </a:lnTo>
                <a:lnTo>
                  <a:pt x="318913" y="4215539"/>
                </a:lnTo>
                <a:lnTo>
                  <a:pt x="317916" y="4219016"/>
                </a:lnTo>
                <a:lnTo>
                  <a:pt x="315923" y="4222492"/>
                </a:lnTo>
                <a:lnTo>
                  <a:pt x="311936" y="4229445"/>
                </a:lnTo>
                <a:lnTo>
                  <a:pt x="307450" y="4234908"/>
                </a:lnTo>
                <a:lnTo>
                  <a:pt x="301970" y="4241365"/>
                </a:lnTo>
                <a:lnTo>
                  <a:pt x="296488" y="4246826"/>
                </a:lnTo>
                <a:lnTo>
                  <a:pt x="291506" y="4253283"/>
                </a:lnTo>
                <a:lnTo>
                  <a:pt x="286522" y="4260236"/>
                </a:lnTo>
                <a:lnTo>
                  <a:pt x="282536" y="4267684"/>
                </a:lnTo>
                <a:lnTo>
                  <a:pt x="280544" y="4272154"/>
                </a:lnTo>
                <a:lnTo>
                  <a:pt x="279049" y="4276624"/>
                </a:lnTo>
                <a:lnTo>
                  <a:pt x="277555" y="4281094"/>
                </a:lnTo>
                <a:lnTo>
                  <a:pt x="276556" y="4286059"/>
                </a:lnTo>
                <a:lnTo>
                  <a:pt x="274563" y="4273643"/>
                </a:lnTo>
                <a:lnTo>
                  <a:pt x="271573" y="4263214"/>
                </a:lnTo>
                <a:lnTo>
                  <a:pt x="268584" y="4255270"/>
                </a:lnTo>
                <a:lnTo>
                  <a:pt x="264597" y="4249309"/>
                </a:lnTo>
                <a:lnTo>
                  <a:pt x="260611" y="4244841"/>
                </a:lnTo>
                <a:lnTo>
                  <a:pt x="256626" y="4241861"/>
                </a:lnTo>
                <a:lnTo>
                  <a:pt x="252640" y="4239874"/>
                </a:lnTo>
                <a:lnTo>
                  <a:pt x="248652" y="4239874"/>
                </a:lnTo>
                <a:lnTo>
                  <a:pt x="244665" y="4240867"/>
                </a:lnTo>
                <a:lnTo>
                  <a:pt x="240679" y="4242357"/>
                </a:lnTo>
                <a:lnTo>
                  <a:pt x="237190" y="4244841"/>
                </a:lnTo>
                <a:lnTo>
                  <a:pt x="233703" y="4247324"/>
                </a:lnTo>
                <a:lnTo>
                  <a:pt x="230713" y="4250303"/>
                </a:lnTo>
                <a:lnTo>
                  <a:pt x="229217" y="4253283"/>
                </a:lnTo>
                <a:lnTo>
                  <a:pt x="227225" y="4256262"/>
                </a:lnTo>
                <a:lnTo>
                  <a:pt x="226727" y="4258746"/>
                </a:lnTo>
                <a:lnTo>
                  <a:pt x="224733" y="4256262"/>
                </a:lnTo>
                <a:lnTo>
                  <a:pt x="222241" y="4253283"/>
                </a:lnTo>
                <a:lnTo>
                  <a:pt x="220747" y="4249807"/>
                </a:lnTo>
                <a:lnTo>
                  <a:pt x="218754" y="4245833"/>
                </a:lnTo>
                <a:lnTo>
                  <a:pt x="216261" y="4237391"/>
                </a:lnTo>
                <a:lnTo>
                  <a:pt x="214767" y="4227459"/>
                </a:lnTo>
                <a:lnTo>
                  <a:pt x="213771" y="4216533"/>
                </a:lnTo>
                <a:lnTo>
                  <a:pt x="212275" y="4205110"/>
                </a:lnTo>
                <a:lnTo>
                  <a:pt x="210781" y="4181770"/>
                </a:lnTo>
                <a:lnTo>
                  <a:pt x="209784" y="4170845"/>
                </a:lnTo>
                <a:lnTo>
                  <a:pt x="207791" y="4159918"/>
                </a:lnTo>
                <a:lnTo>
                  <a:pt x="205798" y="4150483"/>
                </a:lnTo>
                <a:lnTo>
                  <a:pt x="204303" y="4146013"/>
                </a:lnTo>
                <a:lnTo>
                  <a:pt x="202808" y="4142041"/>
                </a:lnTo>
                <a:lnTo>
                  <a:pt x="200815" y="4138068"/>
                </a:lnTo>
                <a:lnTo>
                  <a:pt x="198822" y="4134592"/>
                </a:lnTo>
                <a:lnTo>
                  <a:pt x="195832" y="4131612"/>
                </a:lnTo>
                <a:lnTo>
                  <a:pt x="192842" y="4129129"/>
                </a:lnTo>
                <a:lnTo>
                  <a:pt x="190352" y="4127639"/>
                </a:lnTo>
                <a:lnTo>
                  <a:pt x="186365" y="4126149"/>
                </a:lnTo>
                <a:lnTo>
                  <a:pt x="181879" y="4125155"/>
                </a:lnTo>
                <a:lnTo>
                  <a:pt x="177893" y="4125155"/>
                </a:lnTo>
                <a:lnTo>
                  <a:pt x="176399" y="4130618"/>
                </a:lnTo>
                <a:lnTo>
                  <a:pt x="175401" y="4136082"/>
                </a:lnTo>
                <a:lnTo>
                  <a:pt x="173907" y="4142041"/>
                </a:lnTo>
                <a:lnTo>
                  <a:pt x="173409" y="4148000"/>
                </a:lnTo>
                <a:lnTo>
                  <a:pt x="173409" y="4161905"/>
                </a:lnTo>
                <a:lnTo>
                  <a:pt x="174903" y="4176308"/>
                </a:lnTo>
                <a:lnTo>
                  <a:pt x="176399" y="4191703"/>
                </a:lnTo>
                <a:lnTo>
                  <a:pt x="179886" y="4207595"/>
                </a:lnTo>
                <a:lnTo>
                  <a:pt x="183873" y="4223983"/>
                </a:lnTo>
                <a:lnTo>
                  <a:pt x="188357" y="4241861"/>
                </a:lnTo>
                <a:lnTo>
                  <a:pt x="179388" y="4227459"/>
                </a:lnTo>
                <a:lnTo>
                  <a:pt x="169920" y="4215043"/>
                </a:lnTo>
                <a:lnTo>
                  <a:pt x="161449" y="4204614"/>
                </a:lnTo>
                <a:lnTo>
                  <a:pt x="152978" y="4195179"/>
                </a:lnTo>
                <a:lnTo>
                  <a:pt x="137530" y="4177797"/>
                </a:lnTo>
                <a:lnTo>
                  <a:pt x="130056" y="4169355"/>
                </a:lnTo>
                <a:lnTo>
                  <a:pt x="122581" y="4160912"/>
                </a:lnTo>
                <a:lnTo>
                  <a:pt x="116104" y="4150483"/>
                </a:lnTo>
                <a:lnTo>
                  <a:pt x="110125" y="4139060"/>
                </a:lnTo>
                <a:lnTo>
                  <a:pt x="103648" y="4126646"/>
                </a:lnTo>
                <a:lnTo>
                  <a:pt x="98663" y="4111251"/>
                </a:lnTo>
                <a:lnTo>
                  <a:pt x="92683" y="4092876"/>
                </a:lnTo>
                <a:lnTo>
                  <a:pt x="88199" y="4071521"/>
                </a:lnTo>
                <a:lnTo>
                  <a:pt x="83716" y="4046691"/>
                </a:lnTo>
                <a:lnTo>
                  <a:pt x="79729" y="4017887"/>
                </a:lnTo>
                <a:lnTo>
                  <a:pt x="80724" y="4036758"/>
                </a:lnTo>
                <a:lnTo>
                  <a:pt x="80724" y="4050663"/>
                </a:lnTo>
                <a:lnTo>
                  <a:pt x="79729" y="4059106"/>
                </a:lnTo>
                <a:lnTo>
                  <a:pt x="79230" y="4062085"/>
                </a:lnTo>
                <a:lnTo>
                  <a:pt x="78233" y="4063079"/>
                </a:lnTo>
                <a:lnTo>
                  <a:pt x="77237" y="4063575"/>
                </a:lnTo>
                <a:lnTo>
                  <a:pt x="75741" y="4063575"/>
                </a:lnTo>
                <a:lnTo>
                  <a:pt x="74247" y="4062583"/>
                </a:lnTo>
                <a:lnTo>
                  <a:pt x="72753" y="4061092"/>
                </a:lnTo>
                <a:lnTo>
                  <a:pt x="69264" y="4055133"/>
                </a:lnTo>
                <a:lnTo>
                  <a:pt x="64778" y="4047187"/>
                </a:lnTo>
                <a:lnTo>
                  <a:pt x="54812" y="4027322"/>
                </a:lnTo>
                <a:lnTo>
                  <a:pt x="43351" y="4005471"/>
                </a:lnTo>
                <a:lnTo>
                  <a:pt x="37870" y="3995042"/>
                </a:lnTo>
                <a:lnTo>
                  <a:pt x="31890" y="3986104"/>
                </a:lnTo>
                <a:lnTo>
                  <a:pt x="25911" y="3978654"/>
                </a:lnTo>
                <a:lnTo>
                  <a:pt x="22922" y="3975675"/>
                </a:lnTo>
                <a:lnTo>
                  <a:pt x="19932" y="3974184"/>
                </a:lnTo>
                <a:lnTo>
                  <a:pt x="22922" y="3963259"/>
                </a:lnTo>
                <a:lnTo>
                  <a:pt x="23918" y="3959287"/>
                </a:lnTo>
                <a:lnTo>
                  <a:pt x="25911" y="3955810"/>
                </a:lnTo>
                <a:lnTo>
                  <a:pt x="26907" y="3954319"/>
                </a:lnTo>
                <a:lnTo>
                  <a:pt x="28402" y="3952334"/>
                </a:lnTo>
                <a:lnTo>
                  <a:pt x="30397" y="3951836"/>
                </a:lnTo>
                <a:lnTo>
                  <a:pt x="31392" y="3951836"/>
                </a:lnTo>
                <a:lnTo>
                  <a:pt x="33387" y="3952334"/>
                </a:lnTo>
                <a:lnTo>
                  <a:pt x="34881" y="3952830"/>
                </a:lnTo>
                <a:lnTo>
                  <a:pt x="38368" y="3956802"/>
                </a:lnTo>
                <a:lnTo>
                  <a:pt x="41856" y="3962265"/>
                </a:lnTo>
                <a:lnTo>
                  <a:pt x="45344" y="3967729"/>
                </a:lnTo>
                <a:lnTo>
                  <a:pt x="52819" y="3982130"/>
                </a:lnTo>
                <a:lnTo>
                  <a:pt x="56805" y="3989083"/>
                </a:lnTo>
                <a:lnTo>
                  <a:pt x="60792" y="3994546"/>
                </a:lnTo>
                <a:lnTo>
                  <a:pt x="64778" y="4000009"/>
                </a:lnTo>
                <a:lnTo>
                  <a:pt x="66274" y="4001498"/>
                </a:lnTo>
                <a:lnTo>
                  <a:pt x="68764" y="4003485"/>
                </a:lnTo>
                <a:lnTo>
                  <a:pt x="70261" y="4004477"/>
                </a:lnTo>
                <a:lnTo>
                  <a:pt x="72254" y="4004477"/>
                </a:lnTo>
                <a:lnTo>
                  <a:pt x="74247" y="4004477"/>
                </a:lnTo>
                <a:lnTo>
                  <a:pt x="76240" y="4003981"/>
                </a:lnTo>
                <a:lnTo>
                  <a:pt x="76240" y="3985606"/>
                </a:lnTo>
                <a:lnTo>
                  <a:pt x="75741" y="3970212"/>
                </a:lnTo>
                <a:lnTo>
                  <a:pt x="76240" y="3956802"/>
                </a:lnTo>
                <a:lnTo>
                  <a:pt x="76739" y="3945381"/>
                </a:lnTo>
                <a:lnTo>
                  <a:pt x="77237" y="3935448"/>
                </a:lnTo>
                <a:lnTo>
                  <a:pt x="78233" y="3927006"/>
                </a:lnTo>
                <a:lnTo>
                  <a:pt x="80227" y="3918563"/>
                </a:lnTo>
                <a:lnTo>
                  <a:pt x="81223" y="3912108"/>
                </a:lnTo>
                <a:lnTo>
                  <a:pt x="84710" y="3898698"/>
                </a:lnTo>
                <a:lnTo>
                  <a:pt x="88697" y="3884793"/>
                </a:lnTo>
                <a:lnTo>
                  <a:pt x="93182" y="3867909"/>
                </a:lnTo>
                <a:lnTo>
                  <a:pt x="95176" y="3856982"/>
                </a:lnTo>
                <a:close/>
                <a:moveTo>
                  <a:pt x="45296" y="3675642"/>
                </a:moveTo>
                <a:lnTo>
                  <a:pt x="45806" y="3675642"/>
                </a:lnTo>
                <a:lnTo>
                  <a:pt x="46317" y="3677124"/>
                </a:lnTo>
                <a:lnTo>
                  <a:pt x="46317" y="3679594"/>
                </a:lnTo>
                <a:lnTo>
                  <a:pt x="46827" y="3688487"/>
                </a:lnTo>
                <a:lnTo>
                  <a:pt x="46827" y="3712199"/>
                </a:lnTo>
                <a:lnTo>
                  <a:pt x="46827" y="3724055"/>
                </a:lnTo>
                <a:lnTo>
                  <a:pt x="47339" y="3732947"/>
                </a:lnTo>
                <a:lnTo>
                  <a:pt x="34562" y="3731960"/>
                </a:lnTo>
                <a:lnTo>
                  <a:pt x="27919" y="3730972"/>
                </a:lnTo>
                <a:lnTo>
                  <a:pt x="25362" y="3730477"/>
                </a:lnTo>
                <a:lnTo>
                  <a:pt x="22295" y="3728996"/>
                </a:lnTo>
                <a:lnTo>
                  <a:pt x="19740" y="3727514"/>
                </a:lnTo>
                <a:lnTo>
                  <a:pt x="16674" y="3725044"/>
                </a:lnTo>
                <a:lnTo>
                  <a:pt x="14630" y="3722079"/>
                </a:lnTo>
                <a:lnTo>
                  <a:pt x="12585" y="3719116"/>
                </a:lnTo>
                <a:lnTo>
                  <a:pt x="11053" y="3714175"/>
                </a:lnTo>
                <a:lnTo>
                  <a:pt x="9518" y="3709235"/>
                </a:lnTo>
                <a:lnTo>
                  <a:pt x="7987" y="3703801"/>
                </a:lnTo>
                <a:lnTo>
                  <a:pt x="7475" y="3696390"/>
                </a:lnTo>
                <a:lnTo>
                  <a:pt x="10030" y="3693922"/>
                </a:lnTo>
                <a:lnTo>
                  <a:pt x="12585" y="3692933"/>
                </a:lnTo>
                <a:lnTo>
                  <a:pt x="15652" y="3692933"/>
                </a:lnTo>
                <a:lnTo>
                  <a:pt x="18208" y="3693922"/>
                </a:lnTo>
                <a:lnTo>
                  <a:pt x="21275" y="3696390"/>
                </a:lnTo>
                <a:lnTo>
                  <a:pt x="23830" y="3698366"/>
                </a:lnTo>
                <a:lnTo>
                  <a:pt x="29450" y="3702813"/>
                </a:lnTo>
                <a:lnTo>
                  <a:pt x="31495" y="3705283"/>
                </a:lnTo>
                <a:lnTo>
                  <a:pt x="34050" y="3706272"/>
                </a:lnTo>
                <a:lnTo>
                  <a:pt x="36096" y="3707753"/>
                </a:lnTo>
                <a:lnTo>
                  <a:pt x="37629" y="3706764"/>
                </a:lnTo>
                <a:lnTo>
                  <a:pt x="39162" y="3705283"/>
                </a:lnTo>
                <a:lnTo>
                  <a:pt x="39672" y="3701825"/>
                </a:lnTo>
                <a:lnTo>
                  <a:pt x="40184" y="3696390"/>
                </a:lnTo>
                <a:lnTo>
                  <a:pt x="40184" y="3688981"/>
                </a:lnTo>
                <a:lnTo>
                  <a:pt x="43252" y="3678113"/>
                </a:lnTo>
                <a:lnTo>
                  <a:pt x="44783" y="3676137"/>
                </a:lnTo>
                <a:close/>
                <a:moveTo>
                  <a:pt x="0" y="3573490"/>
                </a:moveTo>
                <a:lnTo>
                  <a:pt x="5270" y="3578420"/>
                </a:lnTo>
                <a:lnTo>
                  <a:pt x="8145" y="3580885"/>
                </a:lnTo>
                <a:lnTo>
                  <a:pt x="11020" y="3582364"/>
                </a:lnTo>
                <a:lnTo>
                  <a:pt x="14374" y="3583350"/>
                </a:lnTo>
                <a:lnTo>
                  <a:pt x="17728" y="3583842"/>
                </a:lnTo>
                <a:lnTo>
                  <a:pt x="21082" y="3583842"/>
                </a:lnTo>
                <a:lnTo>
                  <a:pt x="24916" y="3583350"/>
                </a:lnTo>
                <a:lnTo>
                  <a:pt x="24436" y="3610463"/>
                </a:lnTo>
                <a:lnTo>
                  <a:pt x="22998" y="3623281"/>
                </a:lnTo>
                <a:lnTo>
                  <a:pt x="21562" y="3634619"/>
                </a:lnTo>
                <a:lnTo>
                  <a:pt x="20603" y="3639548"/>
                </a:lnTo>
                <a:lnTo>
                  <a:pt x="18686" y="3644479"/>
                </a:lnTo>
                <a:lnTo>
                  <a:pt x="17249" y="3649409"/>
                </a:lnTo>
                <a:lnTo>
                  <a:pt x="14855" y="3653846"/>
                </a:lnTo>
                <a:lnTo>
                  <a:pt x="12456" y="3657295"/>
                </a:lnTo>
                <a:lnTo>
                  <a:pt x="10061" y="3660747"/>
                </a:lnTo>
                <a:lnTo>
                  <a:pt x="7188" y="3663212"/>
                </a:lnTo>
                <a:lnTo>
                  <a:pt x="3353" y="3665676"/>
                </a:lnTo>
                <a:lnTo>
                  <a:pt x="6708" y="3653351"/>
                </a:lnTo>
                <a:lnTo>
                  <a:pt x="8623" y="3642507"/>
                </a:lnTo>
                <a:lnTo>
                  <a:pt x="10542" y="3632647"/>
                </a:lnTo>
                <a:lnTo>
                  <a:pt x="10542" y="3623281"/>
                </a:lnTo>
                <a:lnTo>
                  <a:pt x="10061" y="3612929"/>
                </a:lnTo>
                <a:lnTo>
                  <a:pt x="7665" y="3601590"/>
                </a:lnTo>
                <a:lnTo>
                  <a:pt x="4311" y="3588772"/>
                </a:lnTo>
                <a:close/>
                <a:moveTo>
                  <a:pt x="868994" y="1819479"/>
                </a:moveTo>
                <a:lnTo>
                  <a:pt x="870006" y="1820463"/>
                </a:lnTo>
                <a:lnTo>
                  <a:pt x="871015" y="1822432"/>
                </a:lnTo>
                <a:lnTo>
                  <a:pt x="872024" y="1826859"/>
                </a:lnTo>
                <a:lnTo>
                  <a:pt x="872024" y="1831781"/>
                </a:lnTo>
                <a:lnTo>
                  <a:pt x="871519" y="1838176"/>
                </a:lnTo>
                <a:lnTo>
                  <a:pt x="870509" y="1845556"/>
                </a:lnTo>
                <a:lnTo>
                  <a:pt x="868994" y="1852937"/>
                </a:lnTo>
                <a:lnTo>
                  <a:pt x="863944" y="1869666"/>
                </a:lnTo>
                <a:lnTo>
                  <a:pt x="858389" y="1887378"/>
                </a:lnTo>
                <a:lnTo>
                  <a:pt x="853340" y="1904600"/>
                </a:lnTo>
                <a:lnTo>
                  <a:pt x="849298" y="1921820"/>
                </a:lnTo>
                <a:lnTo>
                  <a:pt x="847277" y="1929201"/>
                </a:lnTo>
                <a:lnTo>
                  <a:pt x="846774" y="1936580"/>
                </a:lnTo>
                <a:lnTo>
                  <a:pt x="843743" y="1934121"/>
                </a:lnTo>
                <a:lnTo>
                  <a:pt x="842227" y="1932151"/>
                </a:lnTo>
                <a:lnTo>
                  <a:pt x="839701" y="1929201"/>
                </a:lnTo>
                <a:lnTo>
                  <a:pt x="838692" y="1926249"/>
                </a:lnTo>
                <a:lnTo>
                  <a:pt x="836167" y="1919852"/>
                </a:lnTo>
                <a:lnTo>
                  <a:pt x="834653" y="1912472"/>
                </a:lnTo>
                <a:lnTo>
                  <a:pt x="834653" y="1905584"/>
                </a:lnTo>
                <a:lnTo>
                  <a:pt x="835157" y="1896726"/>
                </a:lnTo>
                <a:lnTo>
                  <a:pt x="836167" y="1888362"/>
                </a:lnTo>
                <a:lnTo>
                  <a:pt x="838188" y="1879999"/>
                </a:lnTo>
                <a:lnTo>
                  <a:pt x="840714" y="1871634"/>
                </a:lnTo>
                <a:lnTo>
                  <a:pt x="843743" y="1862285"/>
                </a:lnTo>
                <a:lnTo>
                  <a:pt x="847277" y="1853921"/>
                </a:lnTo>
                <a:lnTo>
                  <a:pt x="851317" y="1846049"/>
                </a:lnTo>
                <a:lnTo>
                  <a:pt x="855358" y="1838176"/>
                </a:lnTo>
                <a:lnTo>
                  <a:pt x="859903" y="1831288"/>
                </a:lnTo>
                <a:lnTo>
                  <a:pt x="863944" y="1824400"/>
                </a:lnTo>
                <a:close/>
                <a:moveTo>
                  <a:pt x="1469240" y="979847"/>
                </a:moveTo>
                <a:lnTo>
                  <a:pt x="1471756" y="979847"/>
                </a:lnTo>
                <a:lnTo>
                  <a:pt x="1474273" y="980349"/>
                </a:lnTo>
                <a:lnTo>
                  <a:pt x="1476788" y="981352"/>
                </a:lnTo>
                <a:lnTo>
                  <a:pt x="1478296" y="983858"/>
                </a:lnTo>
                <a:lnTo>
                  <a:pt x="1480814" y="985864"/>
                </a:lnTo>
                <a:lnTo>
                  <a:pt x="1484836" y="991380"/>
                </a:lnTo>
                <a:lnTo>
                  <a:pt x="1489364" y="996895"/>
                </a:lnTo>
                <a:lnTo>
                  <a:pt x="1491880" y="999904"/>
                </a:lnTo>
                <a:lnTo>
                  <a:pt x="1494901" y="1001910"/>
                </a:lnTo>
                <a:lnTo>
                  <a:pt x="1491880" y="1007927"/>
                </a:lnTo>
                <a:lnTo>
                  <a:pt x="1488359" y="1012941"/>
                </a:lnTo>
                <a:lnTo>
                  <a:pt x="1482321" y="1021967"/>
                </a:lnTo>
                <a:lnTo>
                  <a:pt x="1476285" y="1028487"/>
                </a:lnTo>
                <a:lnTo>
                  <a:pt x="1469742" y="1034504"/>
                </a:lnTo>
                <a:lnTo>
                  <a:pt x="1457166" y="1045536"/>
                </a:lnTo>
                <a:lnTo>
                  <a:pt x="1450625" y="1051551"/>
                </a:lnTo>
                <a:lnTo>
                  <a:pt x="1444589" y="1059575"/>
                </a:lnTo>
                <a:lnTo>
                  <a:pt x="1443080" y="1058071"/>
                </a:lnTo>
                <a:lnTo>
                  <a:pt x="1442576" y="1055563"/>
                </a:lnTo>
                <a:lnTo>
                  <a:pt x="1442576" y="1053557"/>
                </a:lnTo>
                <a:lnTo>
                  <a:pt x="1442576" y="1050548"/>
                </a:lnTo>
                <a:lnTo>
                  <a:pt x="1445095" y="1043529"/>
                </a:lnTo>
                <a:lnTo>
                  <a:pt x="1447607" y="1036510"/>
                </a:lnTo>
                <a:lnTo>
                  <a:pt x="1456663" y="1020464"/>
                </a:lnTo>
                <a:lnTo>
                  <a:pt x="1461191" y="1012441"/>
                </a:lnTo>
                <a:lnTo>
                  <a:pt x="1464713" y="1004918"/>
                </a:lnTo>
                <a:lnTo>
                  <a:pt x="1449621" y="997898"/>
                </a:lnTo>
                <a:lnTo>
                  <a:pt x="1454148" y="991881"/>
                </a:lnTo>
                <a:lnTo>
                  <a:pt x="1458677" y="987369"/>
                </a:lnTo>
                <a:lnTo>
                  <a:pt x="1462197" y="983858"/>
                </a:lnTo>
                <a:lnTo>
                  <a:pt x="1465719" y="981352"/>
                </a:lnTo>
                <a:close/>
                <a:moveTo>
                  <a:pt x="1355374" y="506462"/>
                </a:moveTo>
                <a:lnTo>
                  <a:pt x="1357368" y="506960"/>
                </a:lnTo>
                <a:lnTo>
                  <a:pt x="1359858" y="508952"/>
                </a:lnTo>
                <a:lnTo>
                  <a:pt x="1361853" y="511441"/>
                </a:lnTo>
                <a:lnTo>
                  <a:pt x="1364344" y="514925"/>
                </a:lnTo>
                <a:lnTo>
                  <a:pt x="1366339" y="519404"/>
                </a:lnTo>
                <a:lnTo>
                  <a:pt x="1367832" y="525379"/>
                </a:lnTo>
                <a:lnTo>
                  <a:pt x="1361853" y="526872"/>
                </a:lnTo>
                <a:lnTo>
                  <a:pt x="1356371" y="529361"/>
                </a:lnTo>
                <a:lnTo>
                  <a:pt x="1351388" y="532347"/>
                </a:lnTo>
                <a:lnTo>
                  <a:pt x="1346405" y="535833"/>
                </a:lnTo>
                <a:lnTo>
                  <a:pt x="1342419" y="539815"/>
                </a:lnTo>
                <a:lnTo>
                  <a:pt x="1339429" y="544296"/>
                </a:lnTo>
                <a:lnTo>
                  <a:pt x="1335939" y="548775"/>
                </a:lnTo>
                <a:lnTo>
                  <a:pt x="1333449" y="553753"/>
                </a:lnTo>
                <a:lnTo>
                  <a:pt x="1330958" y="559726"/>
                </a:lnTo>
                <a:lnTo>
                  <a:pt x="1329463" y="564705"/>
                </a:lnTo>
                <a:lnTo>
                  <a:pt x="1328964" y="570180"/>
                </a:lnTo>
                <a:lnTo>
                  <a:pt x="1328468" y="575656"/>
                </a:lnTo>
                <a:lnTo>
                  <a:pt x="1328468" y="580635"/>
                </a:lnTo>
                <a:lnTo>
                  <a:pt x="1329463" y="586111"/>
                </a:lnTo>
                <a:lnTo>
                  <a:pt x="1330460" y="590591"/>
                </a:lnTo>
                <a:lnTo>
                  <a:pt x="1332950" y="594573"/>
                </a:lnTo>
                <a:lnTo>
                  <a:pt x="1324977" y="602538"/>
                </a:lnTo>
                <a:lnTo>
                  <a:pt x="1317504" y="610004"/>
                </a:lnTo>
                <a:lnTo>
                  <a:pt x="1302555" y="622449"/>
                </a:lnTo>
                <a:lnTo>
                  <a:pt x="1289599" y="633898"/>
                </a:lnTo>
                <a:lnTo>
                  <a:pt x="1283621" y="639872"/>
                </a:lnTo>
                <a:lnTo>
                  <a:pt x="1278636" y="644850"/>
                </a:lnTo>
                <a:lnTo>
                  <a:pt x="1273653" y="650825"/>
                </a:lnTo>
                <a:lnTo>
                  <a:pt x="1269666" y="655802"/>
                </a:lnTo>
                <a:lnTo>
                  <a:pt x="1266677" y="662274"/>
                </a:lnTo>
                <a:lnTo>
                  <a:pt x="1264683" y="668247"/>
                </a:lnTo>
                <a:lnTo>
                  <a:pt x="1263687" y="675216"/>
                </a:lnTo>
                <a:lnTo>
                  <a:pt x="1263188" y="682683"/>
                </a:lnTo>
                <a:lnTo>
                  <a:pt x="1264185" y="690648"/>
                </a:lnTo>
                <a:lnTo>
                  <a:pt x="1265680" y="699608"/>
                </a:lnTo>
                <a:lnTo>
                  <a:pt x="1262193" y="703591"/>
                </a:lnTo>
                <a:lnTo>
                  <a:pt x="1259702" y="706080"/>
                </a:lnTo>
                <a:lnTo>
                  <a:pt x="1257707" y="706578"/>
                </a:lnTo>
                <a:lnTo>
                  <a:pt x="1257209" y="706578"/>
                </a:lnTo>
                <a:lnTo>
                  <a:pt x="1256711" y="706080"/>
                </a:lnTo>
                <a:lnTo>
                  <a:pt x="1256212" y="704586"/>
                </a:lnTo>
                <a:lnTo>
                  <a:pt x="1256212" y="702097"/>
                </a:lnTo>
                <a:lnTo>
                  <a:pt x="1257209" y="699110"/>
                </a:lnTo>
                <a:lnTo>
                  <a:pt x="1258207" y="696621"/>
                </a:lnTo>
                <a:lnTo>
                  <a:pt x="1250233" y="697618"/>
                </a:lnTo>
                <a:lnTo>
                  <a:pt x="1242758" y="700604"/>
                </a:lnTo>
                <a:lnTo>
                  <a:pt x="1235284" y="704586"/>
                </a:lnTo>
                <a:lnTo>
                  <a:pt x="1228307" y="709067"/>
                </a:lnTo>
                <a:lnTo>
                  <a:pt x="1221331" y="714543"/>
                </a:lnTo>
                <a:lnTo>
                  <a:pt x="1214355" y="721014"/>
                </a:lnTo>
                <a:lnTo>
                  <a:pt x="1207378" y="728481"/>
                </a:lnTo>
                <a:lnTo>
                  <a:pt x="1200402" y="736943"/>
                </a:lnTo>
                <a:lnTo>
                  <a:pt x="1194423" y="745406"/>
                </a:lnTo>
                <a:lnTo>
                  <a:pt x="1187946" y="754865"/>
                </a:lnTo>
                <a:lnTo>
                  <a:pt x="1181467" y="764820"/>
                </a:lnTo>
                <a:lnTo>
                  <a:pt x="1175987" y="775274"/>
                </a:lnTo>
                <a:lnTo>
                  <a:pt x="1164028" y="798172"/>
                </a:lnTo>
                <a:lnTo>
                  <a:pt x="1152069" y="821569"/>
                </a:lnTo>
                <a:lnTo>
                  <a:pt x="1129147" y="871349"/>
                </a:lnTo>
                <a:lnTo>
                  <a:pt x="1117686" y="896239"/>
                </a:lnTo>
                <a:lnTo>
                  <a:pt x="1105726" y="920134"/>
                </a:lnTo>
                <a:lnTo>
                  <a:pt x="1093269" y="943530"/>
                </a:lnTo>
                <a:lnTo>
                  <a:pt x="1080811" y="965433"/>
                </a:lnTo>
                <a:lnTo>
                  <a:pt x="1074831" y="975389"/>
                </a:lnTo>
                <a:lnTo>
                  <a:pt x="1067855" y="984847"/>
                </a:lnTo>
                <a:lnTo>
                  <a:pt x="1060879" y="993808"/>
                </a:lnTo>
                <a:lnTo>
                  <a:pt x="1053903" y="1002271"/>
                </a:lnTo>
                <a:lnTo>
                  <a:pt x="1067855" y="972900"/>
                </a:lnTo>
                <a:lnTo>
                  <a:pt x="1084797" y="936064"/>
                </a:lnTo>
                <a:lnTo>
                  <a:pt x="1126654" y="848451"/>
                </a:lnTo>
                <a:lnTo>
                  <a:pt x="1150075" y="801159"/>
                </a:lnTo>
                <a:lnTo>
                  <a:pt x="1173994" y="752874"/>
                </a:lnTo>
                <a:lnTo>
                  <a:pt x="1198409" y="706080"/>
                </a:lnTo>
                <a:lnTo>
                  <a:pt x="1221831" y="661278"/>
                </a:lnTo>
                <a:lnTo>
                  <a:pt x="1225317" y="660282"/>
                </a:lnTo>
                <a:lnTo>
                  <a:pt x="1228807" y="659287"/>
                </a:lnTo>
                <a:lnTo>
                  <a:pt x="1232294" y="656798"/>
                </a:lnTo>
                <a:lnTo>
                  <a:pt x="1234786" y="654806"/>
                </a:lnTo>
                <a:lnTo>
                  <a:pt x="1240268" y="649828"/>
                </a:lnTo>
                <a:lnTo>
                  <a:pt x="1244751" y="645847"/>
                </a:lnTo>
                <a:lnTo>
                  <a:pt x="1246246" y="644352"/>
                </a:lnTo>
                <a:lnTo>
                  <a:pt x="1248241" y="643855"/>
                </a:lnTo>
                <a:lnTo>
                  <a:pt x="1249236" y="643357"/>
                </a:lnTo>
                <a:lnTo>
                  <a:pt x="1250233" y="644352"/>
                </a:lnTo>
                <a:lnTo>
                  <a:pt x="1251231" y="645847"/>
                </a:lnTo>
                <a:lnTo>
                  <a:pt x="1252226" y="648833"/>
                </a:lnTo>
                <a:lnTo>
                  <a:pt x="1252726" y="659287"/>
                </a:lnTo>
                <a:lnTo>
                  <a:pt x="1263188" y="644850"/>
                </a:lnTo>
                <a:lnTo>
                  <a:pt x="1273154" y="629917"/>
                </a:lnTo>
                <a:lnTo>
                  <a:pt x="1283120" y="614484"/>
                </a:lnTo>
                <a:lnTo>
                  <a:pt x="1292090" y="599052"/>
                </a:lnTo>
                <a:lnTo>
                  <a:pt x="1309033" y="567691"/>
                </a:lnTo>
                <a:lnTo>
                  <a:pt x="1324480" y="540313"/>
                </a:lnTo>
                <a:lnTo>
                  <a:pt x="1331954" y="528863"/>
                </a:lnTo>
                <a:lnTo>
                  <a:pt x="1337934" y="519404"/>
                </a:lnTo>
                <a:lnTo>
                  <a:pt x="1344412" y="512436"/>
                </a:lnTo>
                <a:lnTo>
                  <a:pt x="1347402" y="509947"/>
                </a:lnTo>
                <a:lnTo>
                  <a:pt x="1349892" y="507458"/>
                </a:lnTo>
                <a:lnTo>
                  <a:pt x="1352385" y="506960"/>
                </a:lnTo>
                <a:close/>
                <a:moveTo>
                  <a:pt x="2021599" y="399327"/>
                </a:moveTo>
                <a:lnTo>
                  <a:pt x="2028077" y="399827"/>
                </a:lnTo>
                <a:lnTo>
                  <a:pt x="2030072" y="400823"/>
                </a:lnTo>
                <a:lnTo>
                  <a:pt x="2032064" y="401321"/>
                </a:lnTo>
                <a:lnTo>
                  <a:pt x="2033559" y="402317"/>
                </a:lnTo>
                <a:lnTo>
                  <a:pt x="2034554" y="403314"/>
                </a:lnTo>
                <a:lnTo>
                  <a:pt x="2035551" y="404810"/>
                </a:lnTo>
                <a:lnTo>
                  <a:pt x="2035551" y="406304"/>
                </a:lnTo>
                <a:lnTo>
                  <a:pt x="2035551" y="410290"/>
                </a:lnTo>
                <a:lnTo>
                  <a:pt x="2033559" y="414775"/>
                </a:lnTo>
                <a:lnTo>
                  <a:pt x="2030568" y="420256"/>
                </a:lnTo>
                <a:lnTo>
                  <a:pt x="2026583" y="425738"/>
                </a:lnTo>
                <a:lnTo>
                  <a:pt x="2017115" y="439193"/>
                </a:lnTo>
                <a:lnTo>
                  <a:pt x="2005655" y="453643"/>
                </a:lnTo>
                <a:lnTo>
                  <a:pt x="1992697" y="470087"/>
                </a:lnTo>
                <a:lnTo>
                  <a:pt x="1980738" y="486531"/>
                </a:lnTo>
                <a:lnTo>
                  <a:pt x="1979745" y="485534"/>
                </a:lnTo>
                <a:lnTo>
                  <a:pt x="1979245" y="483541"/>
                </a:lnTo>
                <a:lnTo>
                  <a:pt x="1979245" y="481548"/>
                </a:lnTo>
                <a:lnTo>
                  <a:pt x="1979745" y="479554"/>
                </a:lnTo>
                <a:lnTo>
                  <a:pt x="1981239" y="475568"/>
                </a:lnTo>
                <a:lnTo>
                  <a:pt x="1984227" y="470585"/>
                </a:lnTo>
                <a:lnTo>
                  <a:pt x="1991702" y="460619"/>
                </a:lnTo>
                <a:lnTo>
                  <a:pt x="1999673" y="450653"/>
                </a:lnTo>
                <a:lnTo>
                  <a:pt x="1997680" y="448162"/>
                </a:lnTo>
                <a:lnTo>
                  <a:pt x="1994692" y="447166"/>
                </a:lnTo>
                <a:lnTo>
                  <a:pt x="1992201" y="445670"/>
                </a:lnTo>
                <a:lnTo>
                  <a:pt x="1989707" y="445670"/>
                </a:lnTo>
                <a:lnTo>
                  <a:pt x="1986721" y="446667"/>
                </a:lnTo>
                <a:lnTo>
                  <a:pt x="1983728" y="447663"/>
                </a:lnTo>
                <a:lnTo>
                  <a:pt x="1980738" y="449159"/>
                </a:lnTo>
                <a:lnTo>
                  <a:pt x="1977251" y="451650"/>
                </a:lnTo>
                <a:lnTo>
                  <a:pt x="1976256" y="448162"/>
                </a:lnTo>
                <a:lnTo>
                  <a:pt x="1975755" y="445173"/>
                </a:lnTo>
                <a:lnTo>
                  <a:pt x="1975755" y="442680"/>
                </a:lnTo>
                <a:lnTo>
                  <a:pt x="1975755" y="439690"/>
                </a:lnTo>
                <a:lnTo>
                  <a:pt x="1976256" y="437200"/>
                </a:lnTo>
                <a:lnTo>
                  <a:pt x="1977251" y="435207"/>
                </a:lnTo>
                <a:lnTo>
                  <a:pt x="1978745" y="433213"/>
                </a:lnTo>
                <a:lnTo>
                  <a:pt x="1980241" y="431718"/>
                </a:lnTo>
                <a:lnTo>
                  <a:pt x="1984227" y="428728"/>
                </a:lnTo>
                <a:lnTo>
                  <a:pt x="1988712" y="426237"/>
                </a:lnTo>
                <a:lnTo>
                  <a:pt x="1994692" y="424244"/>
                </a:lnTo>
                <a:lnTo>
                  <a:pt x="1999673" y="422249"/>
                </a:lnTo>
                <a:lnTo>
                  <a:pt x="2010636" y="418762"/>
                </a:lnTo>
                <a:lnTo>
                  <a:pt x="2015621" y="417266"/>
                </a:lnTo>
                <a:lnTo>
                  <a:pt x="2019109" y="414775"/>
                </a:lnTo>
                <a:lnTo>
                  <a:pt x="2022098" y="412283"/>
                </a:lnTo>
                <a:lnTo>
                  <a:pt x="2023096" y="410290"/>
                </a:lnTo>
                <a:lnTo>
                  <a:pt x="2024092" y="408796"/>
                </a:lnTo>
                <a:lnTo>
                  <a:pt x="2024092" y="406803"/>
                </a:lnTo>
                <a:lnTo>
                  <a:pt x="2024092" y="404810"/>
                </a:lnTo>
                <a:lnTo>
                  <a:pt x="2022597" y="402317"/>
                </a:lnTo>
                <a:close/>
                <a:moveTo>
                  <a:pt x="2144689" y="307143"/>
                </a:moveTo>
                <a:lnTo>
                  <a:pt x="2145180" y="312977"/>
                </a:lnTo>
                <a:lnTo>
                  <a:pt x="2143713" y="317839"/>
                </a:lnTo>
                <a:lnTo>
                  <a:pt x="2142735" y="324159"/>
                </a:lnTo>
                <a:lnTo>
                  <a:pt x="2139803" y="329992"/>
                </a:lnTo>
                <a:lnTo>
                  <a:pt x="2136385" y="336313"/>
                </a:lnTo>
                <a:lnTo>
                  <a:pt x="2132475" y="343118"/>
                </a:lnTo>
                <a:lnTo>
                  <a:pt x="2127589" y="349924"/>
                </a:lnTo>
                <a:lnTo>
                  <a:pt x="2122216" y="356730"/>
                </a:lnTo>
                <a:lnTo>
                  <a:pt x="2119775" y="355758"/>
                </a:lnTo>
                <a:lnTo>
                  <a:pt x="2118797" y="354300"/>
                </a:lnTo>
                <a:lnTo>
                  <a:pt x="2118797" y="352840"/>
                </a:lnTo>
                <a:lnTo>
                  <a:pt x="2118797" y="350896"/>
                </a:lnTo>
                <a:lnTo>
                  <a:pt x="2119775" y="348951"/>
                </a:lnTo>
                <a:lnTo>
                  <a:pt x="2120750" y="347007"/>
                </a:lnTo>
                <a:lnTo>
                  <a:pt x="2124171" y="341660"/>
                </a:lnTo>
                <a:lnTo>
                  <a:pt x="2121239" y="340687"/>
                </a:lnTo>
                <a:lnTo>
                  <a:pt x="2117820" y="340687"/>
                </a:lnTo>
                <a:lnTo>
                  <a:pt x="2115376" y="340687"/>
                </a:lnTo>
                <a:lnTo>
                  <a:pt x="2111958" y="341660"/>
                </a:lnTo>
                <a:lnTo>
                  <a:pt x="2108538" y="343118"/>
                </a:lnTo>
                <a:lnTo>
                  <a:pt x="2105120" y="344576"/>
                </a:lnTo>
                <a:lnTo>
                  <a:pt x="2098280" y="348465"/>
                </a:lnTo>
                <a:lnTo>
                  <a:pt x="2083625" y="358674"/>
                </a:lnTo>
                <a:lnTo>
                  <a:pt x="2077271" y="363536"/>
                </a:lnTo>
                <a:lnTo>
                  <a:pt x="2070433" y="366939"/>
                </a:lnTo>
                <a:lnTo>
                  <a:pt x="2070921" y="358674"/>
                </a:lnTo>
                <a:lnTo>
                  <a:pt x="2071411" y="355272"/>
                </a:lnTo>
                <a:lnTo>
                  <a:pt x="2072386" y="351869"/>
                </a:lnTo>
                <a:lnTo>
                  <a:pt x="2073853" y="348951"/>
                </a:lnTo>
                <a:lnTo>
                  <a:pt x="2075317" y="347007"/>
                </a:lnTo>
                <a:lnTo>
                  <a:pt x="2077271" y="344576"/>
                </a:lnTo>
                <a:lnTo>
                  <a:pt x="2078739" y="343118"/>
                </a:lnTo>
                <a:lnTo>
                  <a:pt x="2082647" y="340202"/>
                </a:lnTo>
                <a:lnTo>
                  <a:pt x="2087531" y="337771"/>
                </a:lnTo>
                <a:lnTo>
                  <a:pt x="2092906" y="336798"/>
                </a:lnTo>
                <a:lnTo>
                  <a:pt x="2098280" y="335826"/>
                </a:lnTo>
                <a:lnTo>
                  <a:pt x="2110004" y="332909"/>
                </a:lnTo>
                <a:lnTo>
                  <a:pt x="2116354" y="331450"/>
                </a:lnTo>
                <a:lnTo>
                  <a:pt x="2122704" y="329019"/>
                </a:lnTo>
                <a:lnTo>
                  <a:pt x="2128079" y="325617"/>
                </a:lnTo>
                <a:lnTo>
                  <a:pt x="2134429" y="321241"/>
                </a:lnTo>
                <a:lnTo>
                  <a:pt x="2136385" y="318325"/>
                </a:lnTo>
                <a:lnTo>
                  <a:pt x="2139316" y="314921"/>
                </a:lnTo>
                <a:lnTo>
                  <a:pt x="2141757" y="311519"/>
                </a:lnTo>
                <a:close/>
                <a:moveTo>
                  <a:pt x="2896183" y="0"/>
                </a:moveTo>
                <a:lnTo>
                  <a:pt x="5372098" y="0"/>
                </a:lnTo>
                <a:lnTo>
                  <a:pt x="5372098" y="2766968"/>
                </a:lnTo>
                <a:lnTo>
                  <a:pt x="5370667" y="2771982"/>
                </a:lnTo>
                <a:lnTo>
                  <a:pt x="5369670" y="2779955"/>
                </a:lnTo>
                <a:lnTo>
                  <a:pt x="5369670" y="2790422"/>
                </a:lnTo>
                <a:lnTo>
                  <a:pt x="5370667" y="2802379"/>
                </a:lnTo>
                <a:lnTo>
                  <a:pt x="5372098" y="2802236"/>
                </a:lnTo>
                <a:lnTo>
                  <a:pt x="5372098" y="4017836"/>
                </a:lnTo>
                <a:lnTo>
                  <a:pt x="5370167" y="4019767"/>
                </a:lnTo>
                <a:lnTo>
                  <a:pt x="5365683" y="4027740"/>
                </a:lnTo>
                <a:lnTo>
                  <a:pt x="5360201" y="4036211"/>
                </a:lnTo>
                <a:lnTo>
                  <a:pt x="5349738" y="4052656"/>
                </a:lnTo>
                <a:lnTo>
                  <a:pt x="5345253" y="4060131"/>
                </a:lnTo>
                <a:lnTo>
                  <a:pt x="5342263" y="4067108"/>
                </a:lnTo>
                <a:lnTo>
                  <a:pt x="5341266" y="4070595"/>
                </a:lnTo>
                <a:lnTo>
                  <a:pt x="5341266" y="4073586"/>
                </a:lnTo>
                <a:lnTo>
                  <a:pt x="5341266" y="4076576"/>
                </a:lnTo>
                <a:lnTo>
                  <a:pt x="5341765" y="4078569"/>
                </a:lnTo>
                <a:lnTo>
                  <a:pt x="5343259" y="4078569"/>
                </a:lnTo>
                <a:lnTo>
                  <a:pt x="5344755" y="4078569"/>
                </a:lnTo>
                <a:lnTo>
                  <a:pt x="5345751" y="4077573"/>
                </a:lnTo>
                <a:lnTo>
                  <a:pt x="5346748" y="4076576"/>
                </a:lnTo>
                <a:lnTo>
                  <a:pt x="5347745" y="4074084"/>
                </a:lnTo>
                <a:lnTo>
                  <a:pt x="5347745" y="4073586"/>
                </a:lnTo>
                <a:lnTo>
                  <a:pt x="5347245" y="4073087"/>
                </a:lnTo>
                <a:lnTo>
                  <a:pt x="5352727" y="4069101"/>
                </a:lnTo>
                <a:lnTo>
                  <a:pt x="5354222" y="4067605"/>
                </a:lnTo>
                <a:lnTo>
                  <a:pt x="5355219" y="4067605"/>
                </a:lnTo>
                <a:lnTo>
                  <a:pt x="5356215" y="4068104"/>
                </a:lnTo>
                <a:lnTo>
                  <a:pt x="5356714" y="4069598"/>
                </a:lnTo>
                <a:lnTo>
                  <a:pt x="5356215" y="4072590"/>
                </a:lnTo>
                <a:lnTo>
                  <a:pt x="5355219" y="4076576"/>
                </a:lnTo>
                <a:lnTo>
                  <a:pt x="5356215" y="4079566"/>
                </a:lnTo>
                <a:lnTo>
                  <a:pt x="5356714" y="4081060"/>
                </a:lnTo>
                <a:lnTo>
                  <a:pt x="5357211" y="4081559"/>
                </a:lnTo>
                <a:lnTo>
                  <a:pt x="5358707" y="4082057"/>
                </a:lnTo>
                <a:lnTo>
                  <a:pt x="5361198" y="4081559"/>
                </a:lnTo>
                <a:lnTo>
                  <a:pt x="5362195" y="4082556"/>
                </a:lnTo>
                <a:lnTo>
                  <a:pt x="5362693" y="4082556"/>
                </a:lnTo>
                <a:lnTo>
                  <a:pt x="5364188" y="4082057"/>
                </a:lnTo>
                <a:lnTo>
                  <a:pt x="5365185" y="4081060"/>
                </a:lnTo>
                <a:lnTo>
                  <a:pt x="5368174" y="4078070"/>
                </a:lnTo>
                <a:lnTo>
                  <a:pt x="5370167" y="4074583"/>
                </a:lnTo>
                <a:lnTo>
                  <a:pt x="5372098" y="4071107"/>
                </a:lnTo>
                <a:lnTo>
                  <a:pt x="5372098" y="4844059"/>
                </a:lnTo>
                <a:lnTo>
                  <a:pt x="5370167" y="4845990"/>
                </a:lnTo>
                <a:lnTo>
                  <a:pt x="5366181" y="4850474"/>
                </a:lnTo>
                <a:lnTo>
                  <a:pt x="5367677" y="4853963"/>
                </a:lnTo>
                <a:lnTo>
                  <a:pt x="5369171" y="4856953"/>
                </a:lnTo>
                <a:lnTo>
                  <a:pt x="5370667" y="4859445"/>
                </a:lnTo>
                <a:lnTo>
                  <a:pt x="5372098" y="4860877"/>
                </a:lnTo>
                <a:lnTo>
                  <a:pt x="5372098" y="4879813"/>
                </a:lnTo>
                <a:lnTo>
                  <a:pt x="5369670" y="4877384"/>
                </a:lnTo>
                <a:lnTo>
                  <a:pt x="5365185" y="4871903"/>
                </a:lnTo>
                <a:lnTo>
                  <a:pt x="5362195" y="4868914"/>
                </a:lnTo>
                <a:lnTo>
                  <a:pt x="5359205" y="4866421"/>
                </a:lnTo>
                <a:lnTo>
                  <a:pt x="5356215" y="4864428"/>
                </a:lnTo>
                <a:lnTo>
                  <a:pt x="5351731" y="4862933"/>
                </a:lnTo>
                <a:lnTo>
                  <a:pt x="5349738" y="4868914"/>
                </a:lnTo>
                <a:lnTo>
                  <a:pt x="5347745" y="4873398"/>
                </a:lnTo>
                <a:lnTo>
                  <a:pt x="5347745" y="4876886"/>
                </a:lnTo>
                <a:lnTo>
                  <a:pt x="5348741" y="4877883"/>
                </a:lnTo>
                <a:lnTo>
                  <a:pt x="5349239" y="4879377"/>
                </a:lnTo>
                <a:lnTo>
                  <a:pt x="5347745" y="4881869"/>
                </a:lnTo>
                <a:lnTo>
                  <a:pt x="5347245" y="4883365"/>
                </a:lnTo>
                <a:lnTo>
                  <a:pt x="5346249" y="4883365"/>
                </a:lnTo>
                <a:lnTo>
                  <a:pt x="5345751" y="4881869"/>
                </a:lnTo>
                <a:lnTo>
                  <a:pt x="5345253" y="4875890"/>
                </a:lnTo>
                <a:lnTo>
                  <a:pt x="5344755" y="4866920"/>
                </a:lnTo>
                <a:lnTo>
                  <a:pt x="5343259" y="4846987"/>
                </a:lnTo>
                <a:lnTo>
                  <a:pt x="5342263" y="4838515"/>
                </a:lnTo>
                <a:lnTo>
                  <a:pt x="5341765" y="4835525"/>
                </a:lnTo>
                <a:lnTo>
                  <a:pt x="5341266" y="4833532"/>
                </a:lnTo>
                <a:lnTo>
                  <a:pt x="5337279" y="4835525"/>
                </a:lnTo>
                <a:lnTo>
                  <a:pt x="5333293" y="4839014"/>
                </a:lnTo>
                <a:lnTo>
                  <a:pt x="5329806" y="4842501"/>
                </a:lnTo>
                <a:lnTo>
                  <a:pt x="5326816" y="4846488"/>
                </a:lnTo>
                <a:lnTo>
                  <a:pt x="5320337" y="4854960"/>
                </a:lnTo>
                <a:lnTo>
                  <a:pt x="5314857" y="4862933"/>
                </a:lnTo>
                <a:lnTo>
                  <a:pt x="5309375" y="4870408"/>
                </a:lnTo>
                <a:lnTo>
                  <a:pt x="5306884" y="4873897"/>
                </a:lnTo>
                <a:lnTo>
                  <a:pt x="5304392" y="4876387"/>
                </a:lnTo>
                <a:lnTo>
                  <a:pt x="5301402" y="4877883"/>
                </a:lnTo>
                <a:lnTo>
                  <a:pt x="5298911" y="4878381"/>
                </a:lnTo>
                <a:lnTo>
                  <a:pt x="5296419" y="4878381"/>
                </a:lnTo>
                <a:lnTo>
                  <a:pt x="5293429" y="4877384"/>
                </a:lnTo>
                <a:lnTo>
                  <a:pt x="5292932" y="4884362"/>
                </a:lnTo>
                <a:lnTo>
                  <a:pt x="5292932" y="4890839"/>
                </a:lnTo>
                <a:lnTo>
                  <a:pt x="5293429" y="4896820"/>
                </a:lnTo>
                <a:lnTo>
                  <a:pt x="5294925" y="4902800"/>
                </a:lnTo>
                <a:lnTo>
                  <a:pt x="5296918" y="4907783"/>
                </a:lnTo>
                <a:lnTo>
                  <a:pt x="5299908" y="4911769"/>
                </a:lnTo>
                <a:lnTo>
                  <a:pt x="5301402" y="4913762"/>
                </a:lnTo>
                <a:lnTo>
                  <a:pt x="5303895" y="4915258"/>
                </a:lnTo>
                <a:lnTo>
                  <a:pt x="5306385" y="4916254"/>
                </a:lnTo>
                <a:lnTo>
                  <a:pt x="5308877" y="4917749"/>
                </a:lnTo>
                <a:lnTo>
                  <a:pt x="5306385" y="4920738"/>
                </a:lnTo>
                <a:lnTo>
                  <a:pt x="5303895" y="4922732"/>
                </a:lnTo>
                <a:lnTo>
                  <a:pt x="5301402" y="4923728"/>
                </a:lnTo>
                <a:lnTo>
                  <a:pt x="5299908" y="4924227"/>
                </a:lnTo>
                <a:lnTo>
                  <a:pt x="5297915" y="4923728"/>
                </a:lnTo>
                <a:lnTo>
                  <a:pt x="5296918" y="4922732"/>
                </a:lnTo>
                <a:lnTo>
                  <a:pt x="5294925" y="4919244"/>
                </a:lnTo>
                <a:lnTo>
                  <a:pt x="5292433" y="4915258"/>
                </a:lnTo>
                <a:lnTo>
                  <a:pt x="5289443" y="4911271"/>
                </a:lnTo>
                <a:lnTo>
                  <a:pt x="5288447" y="4909277"/>
                </a:lnTo>
                <a:lnTo>
                  <a:pt x="5286453" y="4908280"/>
                </a:lnTo>
                <a:lnTo>
                  <a:pt x="5284460" y="4907783"/>
                </a:lnTo>
                <a:lnTo>
                  <a:pt x="5282467" y="4908280"/>
                </a:lnTo>
                <a:lnTo>
                  <a:pt x="5277484" y="4912268"/>
                </a:lnTo>
                <a:lnTo>
                  <a:pt x="5273000" y="4917749"/>
                </a:lnTo>
                <a:lnTo>
                  <a:pt x="5263531" y="4929210"/>
                </a:lnTo>
                <a:lnTo>
                  <a:pt x="5259047" y="4934692"/>
                </a:lnTo>
                <a:lnTo>
                  <a:pt x="5254065" y="4939675"/>
                </a:lnTo>
                <a:lnTo>
                  <a:pt x="5249579" y="4943662"/>
                </a:lnTo>
                <a:lnTo>
                  <a:pt x="5244099" y="4946651"/>
                </a:lnTo>
                <a:lnTo>
                  <a:pt x="5243599" y="4951137"/>
                </a:lnTo>
                <a:lnTo>
                  <a:pt x="5243102" y="4954626"/>
                </a:lnTo>
                <a:lnTo>
                  <a:pt x="5243102" y="4958113"/>
                </a:lnTo>
                <a:lnTo>
                  <a:pt x="5241606" y="4962599"/>
                </a:lnTo>
                <a:lnTo>
                  <a:pt x="5250575" y="4960106"/>
                </a:lnTo>
                <a:lnTo>
                  <a:pt x="5263531" y="4956619"/>
                </a:lnTo>
                <a:lnTo>
                  <a:pt x="5291935" y="4949144"/>
                </a:lnTo>
                <a:lnTo>
                  <a:pt x="5312864" y="4944658"/>
                </a:lnTo>
                <a:lnTo>
                  <a:pt x="5316850" y="4943662"/>
                </a:lnTo>
                <a:lnTo>
                  <a:pt x="5316351" y="4944658"/>
                </a:lnTo>
                <a:lnTo>
                  <a:pt x="5314358" y="4945157"/>
                </a:lnTo>
                <a:lnTo>
                  <a:pt x="5311867" y="4949144"/>
                </a:lnTo>
                <a:lnTo>
                  <a:pt x="5310871" y="4952631"/>
                </a:lnTo>
                <a:lnTo>
                  <a:pt x="5310371" y="4955123"/>
                </a:lnTo>
                <a:lnTo>
                  <a:pt x="5310371" y="4958113"/>
                </a:lnTo>
                <a:lnTo>
                  <a:pt x="5309375" y="4963096"/>
                </a:lnTo>
                <a:lnTo>
                  <a:pt x="5308877" y="4966086"/>
                </a:lnTo>
                <a:lnTo>
                  <a:pt x="5307881" y="4969077"/>
                </a:lnTo>
                <a:lnTo>
                  <a:pt x="5310371" y="4969575"/>
                </a:lnTo>
                <a:lnTo>
                  <a:pt x="5312864" y="4969575"/>
                </a:lnTo>
                <a:lnTo>
                  <a:pt x="5318345" y="4968079"/>
                </a:lnTo>
                <a:lnTo>
                  <a:pt x="5323327" y="4966086"/>
                </a:lnTo>
                <a:lnTo>
                  <a:pt x="5328310" y="4964093"/>
                </a:lnTo>
                <a:lnTo>
                  <a:pt x="5333793" y="4961602"/>
                </a:lnTo>
                <a:lnTo>
                  <a:pt x="5335785" y="4961103"/>
                </a:lnTo>
                <a:lnTo>
                  <a:pt x="5338775" y="4961103"/>
                </a:lnTo>
                <a:lnTo>
                  <a:pt x="5341266" y="4961103"/>
                </a:lnTo>
                <a:lnTo>
                  <a:pt x="5343759" y="4961602"/>
                </a:lnTo>
                <a:lnTo>
                  <a:pt x="5346249" y="4962599"/>
                </a:lnTo>
                <a:lnTo>
                  <a:pt x="5349239" y="4965089"/>
                </a:lnTo>
                <a:lnTo>
                  <a:pt x="5346249" y="4972565"/>
                </a:lnTo>
                <a:lnTo>
                  <a:pt x="5343259" y="4978047"/>
                </a:lnTo>
                <a:lnTo>
                  <a:pt x="5340269" y="4983030"/>
                </a:lnTo>
                <a:lnTo>
                  <a:pt x="5337779" y="4987016"/>
                </a:lnTo>
                <a:lnTo>
                  <a:pt x="5334290" y="4991002"/>
                </a:lnTo>
                <a:lnTo>
                  <a:pt x="5331300" y="4995488"/>
                </a:lnTo>
                <a:lnTo>
                  <a:pt x="5328310" y="5000970"/>
                </a:lnTo>
                <a:lnTo>
                  <a:pt x="5325819" y="5008943"/>
                </a:lnTo>
                <a:lnTo>
                  <a:pt x="5326816" y="5010437"/>
                </a:lnTo>
                <a:lnTo>
                  <a:pt x="5327813" y="5010437"/>
                </a:lnTo>
                <a:lnTo>
                  <a:pt x="5329806" y="5010437"/>
                </a:lnTo>
                <a:lnTo>
                  <a:pt x="5330803" y="5009939"/>
                </a:lnTo>
                <a:lnTo>
                  <a:pt x="5333293" y="5007946"/>
                </a:lnTo>
                <a:lnTo>
                  <a:pt x="5335287" y="5004956"/>
                </a:lnTo>
                <a:lnTo>
                  <a:pt x="5336283" y="5002464"/>
                </a:lnTo>
                <a:lnTo>
                  <a:pt x="5337779" y="4999474"/>
                </a:lnTo>
                <a:lnTo>
                  <a:pt x="5337779" y="4996484"/>
                </a:lnTo>
                <a:lnTo>
                  <a:pt x="5337279" y="4995488"/>
                </a:lnTo>
                <a:lnTo>
                  <a:pt x="5335785" y="4994989"/>
                </a:lnTo>
                <a:lnTo>
                  <a:pt x="5338775" y="4994989"/>
                </a:lnTo>
                <a:lnTo>
                  <a:pt x="5341266" y="4994989"/>
                </a:lnTo>
                <a:lnTo>
                  <a:pt x="5343759" y="4995985"/>
                </a:lnTo>
                <a:lnTo>
                  <a:pt x="5346249" y="4997481"/>
                </a:lnTo>
                <a:lnTo>
                  <a:pt x="5351731" y="5001467"/>
                </a:lnTo>
                <a:lnTo>
                  <a:pt x="5357711" y="5006450"/>
                </a:lnTo>
                <a:lnTo>
                  <a:pt x="5364188" y="5010437"/>
                </a:lnTo>
                <a:lnTo>
                  <a:pt x="5366680" y="5011933"/>
                </a:lnTo>
                <a:lnTo>
                  <a:pt x="5370167" y="5012929"/>
                </a:lnTo>
                <a:lnTo>
                  <a:pt x="5372098" y="5012929"/>
                </a:lnTo>
                <a:lnTo>
                  <a:pt x="5372098" y="5935631"/>
                </a:lnTo>
                <a:lnTo>
                  <a:pt x="5370167" y="5939815"/>
                </a:lnTo>
                <a:lnTo>
                  <a:pt x="5368174" y="5945795"/>
                </a:lnTo>
                <a:lnTo>
                  <a:pt x="5367677" y="5952274"/>
                </a:lnTo>
                <a:lnTo>
                  <a:pt x="5367677" y="5958751"/>
                </a:lnTo>
                <a:lnTo>
                  <a:pt x="5368174" y="5964233"/>
                </a:lnTo>
                <a:lnTo>
                  <a:pt x="5369171" y="5970212"/>
                </a:lnTo>
                <a:lnTo>
                  <a:pt x="5371663" y="5975195"/>
                </a:lnTo>
                <a:lnTo>
                  <a:pt x="5372098" y="5976153"/>
                </a:lnTo>
                <a:lnTo>
                  <a:pt x="5372098" y="6857999"/>
                </a:lnTo>
                <a:lnTo>
                  <a:pt x="3393229" y="6857999"/>
                </a:lnTo>
                <a:lnTo>
                  <a:pt x="3392917" y="6856235"/>
                </a:lnTo>
                <a:lnTo>
                  <a:pt x="3390924" y="6847265"/>
                </a:lnTo>
                <a:lnTo>
                  <a:pt x="3389430" y="6829325"/>
                </a:lnTo>
                <a:lnTo>
                  <a:pt x="3387934" y="6820356"/>
                </a:lnTo>
                <a:lnTo>
                  <a:pt x="3386440" y="6810887"/>
                </a:lnTo>
                <a:lnTo>
                  <a:pt x="3383450" y="6802415"/>
                </a:lnTo>
                <a:lnTo>
                  <a:pt x="3381955" y="6797931"/>
                </a:lnTo>
                <a:lnTo>
                  <a:pt x="3379464" y="6793945"/>
                </a:lnTo>
                <a:lnTo>
                  <a:pt x="3361026" y="6790955"/>
                </a:lnTo>
                <a:lnTo>
                  <a:pt x="3343587" y="6789460"/>
                </a:lnTo>
                <a:lnTo>
                  <a:pt x="3325648" y="6788463"/>
                </a:lnTo>
                <a:lnTo>
                  <a:pt x="3317176" y="6788463"/>
                </a:lnTo>
                <a:lnTo>
                  <a:pt x="3308705" y="6788960"/>
                </a:lnTo>
                <a:lnTo>
                  <a:pt x="3299736" y="6789460"/>
                </a:lnTo>
                <a:lnTo>
                  <a:pt x="3291264" y="6790456"/>
                </a:lnTo>
                <a:lnTo>
                  <a:pt x="3283291" y="6792449"/>
                </a:lnTo>
                <a:lnTo>
                  <a:pt x="3275319" y="6794443"/>
                </a:lnTo>
                <a:lnTo>
                  <a:pt x="3267346" y="6797432"/>
                </a:lnTo>
                <a:lnTo>
                  <a:pt x="3259373" y="6800921"/>
                </a:lnTo>
                <a:lnTo>
                  <a:pt x="3251899" y="6804908"/>
                </a:lnTo>
                <a:lnTo>
                  <a:pt x="3244424" y="6809393"/>
                </a:lnTo>
                <a:lnTo>
                  <a:pt x="3241933" y="6806901"/>
                </a:lnTo>
                <a:lnTo>
                  <a:pt x="3240937" y="6804908"/>
                </a:lnTo>
                <a:lnTo>
                  <a:pt x="3239940" y="6802415"/>
                </a:lnTo>
                <a:lnTo>
                  <a:pt x="3239940" y="6800422"/>
                </a:lnTo>
                <a:lnTo>
                  <a:pt x="3240438" y="6797432"/>
                </a:lnTo>
                <a:lnTo>
                  <a:pt x="3240937" y="6794942"/>
                </a:lnTo>
                <a:lnTo>
                  <a:pt x="3243427" y="6789957"/>
                </a:lnTo>
                <a:lnTo>
                  <a:pt x="3245421" y="6784974"/>
                </a:lnTo>
                <a:lnTo>
                  <a:pt x="3247913" y="6779991"/>
                </a:lnTo>
                <a:lnTo>
                  <a:pt x="3248411" y="6777500"/>
                </a:lnTo>
                <a:lnTo>
                  <a:pt x="3248411" y="6775008"/>
                </a:lnTo>
                <a:lnTo>
                  <a:pt x="3247913" y="6773015"/>
                </a:lnTo>
                <a:lnTo>
                  <a:pt x="3246417" y="6770025"/>
                </a:lnTo>
                <a:lnTo>
                  <a:pt x="3240937" y="6764543"/>
                </a:lnTo>
                <a:lnTo>
                  <a:pt x="3234957" y="6760557"/>
                </a:lnTo>
                <a:lnTo>
                  <a:pt x="3229475" y="6756570"/>
                </a:lnTo>
                <a:lnTo>
                  <a:pt x="3224492" y="6753081"/>
                </a:lnTo>
                <a:lnTo>
                  <a:pt x="3219012" y="6750591"/>
                </a:lnTo>
                <a:lnTo>
                  <a:pt x="3214029" y="6748098"/>
                </a:lnTo>
                <a:lnTo>
                  <a:pt x="3209046" y="6746604"/>
                </a:lnTo>
                <a:lnTo>
                  <a:pt x="3204064" y="6745109"/>
                </a:lnTo>
                <a:lnTo>
                  <a:pt x="3194594" y="6743613"/>
                </a:lnTo>
                <a:lnTo>
                  <a:pt x="3185131" y="6743115"/>
                </a:lnTo>
                <a:lnTo>
                  <a:pt x="3176657" y="6743613"/>
                </a:lnTo>
                <a:lnTo>
                  <a:pt x="3168188" y="6744610"/>
                </a:lnTo>
                <a:lnTo>
                  <a:pt x="3150249" y="6747102"/>
                </a:lnTo>
                <a:lnTo>
                  <a:pt x="3141776" y="6748098"/>
                </a:lnTo>
                <a:lnTo>
                  <a:pt x="3132808" y="6748098"/>
                </a:lnTo>
                <a:lnTo>
                  <a:pt x="3123338" y="6747102"/>
                </a:lnTo>
                <a:lnTo>
                  <a:pt x="3118856" y="6746604"/>
                </a:lnTo>
                <a:lnTo>
                  <a:pt x="3113875" y="6745109"/>
                </a:lnTo>
                <a:lnTo>
                  <a:pt x="3109386" y="6743613"/>
                </a:lnTo>
                <a:lnTo>
                  <a:pt x="3103905" y="6741122"/>
                </a:lnTo>
                <a:lnTo>
                  <a:pt x="3098923" y="6738630"/>
                </a:lnTo>
                <a:lnTo>
                  <a:pt x="3092946" y="6735640"/>
                </a:lnTo>
                <a:lnTo>
                  <a:pt x="3092447" y="6737136"/>
                </a:lnTo>
                <a:lnTo>
                  <a:pt x="3092447" y="6739129"/>
                </a:lnTo>
                <a:lnTo>
                  <a:pt x="3092447" y="6740623"/>
                </a:lnTo>
                <a:lnTo>
                  <a:pt x="3092946" y="6741620"/>
                </a:lnTo>
                <a:lnTo>
                  <a:pt x="3095440" y="6745109"/>
                </a:lnTo>
                <a:lnTo>
                  <a:pt x="3098427" y="6748597"/>
                </a:lnTo>
                <a:lnTo>
                  <a:pt x="3105899" y="6755075"/>
                </a:lnTo>
                <a:lnTo>
                  <a:pt x="3113375" y="6761553"/>
                </a:lnTo>
                <a:lnTo>
                  <a:pt x="3103905" y="6762052"/>
                </a:lnTo>
                <a:lnTo>
                  <a:pt x="3095440" y="6762550"/>
                </a:lnTo>
                <a:lnTo>
                  <a:pt x="3086466" y="6763546"/>
                </a:lnTo>
                <a:lnTo>
                  <a:pt x="3076997" y="6764543"/>
                </a:lnTo>
                <a:lnTo>
                  <a:pt x="3068529" y="6766536"/>
                </a:lnTo>
                <a:lnTo>
                  <a:pt x="3060053" y="6768529"/>
                </a:lnTo>
                <a:lnTo>
                  <a:pt x="3051086" y="6771519"/>
                </a:lnTo>
                <a:lnTo>
                  <a:pt x="3044109" y="6775008"/>
                </a:lnTo>
                <a:lnTo>
                  <a:pt x="3036636" y="6778497"/>
                </a:lnTo>
                <a:lnTo>
                  <a:pt x="3029660" y="6782483"/>
                </a:lnTo>
                <a:lnTo>
                  <a:pt x="3023679" y="6786967"/>
                </a:lnTo>
                <a:lnTo>
                  <a:pt x="3018700" y="6791453"/>
                </a:lnTo>
                <a:lnTo>
                  <a:pt x="3014711" y="6797432"/>
                </a:lnTo>
                <a:lnTo>
                  <a:pt x="3011222" y="6802914"/>
                </a:lnTo>
                <a:lnTo>
                  <a:pt x="3008733" y="6809393"/>
                </a:lnTo>
                <a:lnTo>
                  <a:pt x="3008231" y="6815870"/>
                </a:lnTo>
                <a:lnTo>
                  <a:pt x="3004748" y="6812880"/>
                </a:lnTo>
                <a:lnTo>
                  <a:pt x="3001755" y="6809891"/>
                </a:lnTo>
                <a:lnTo>
                  <a:pt x="2999263" y="6806901"/>
                </a:lnTo>
                <a:lnTo>
                  <a:pt x="2997269" y="6804409"/>
                </a:lnTo>
                <a:lnTo>
                  <a:pt x="2996276" y="6801419"/>
                </a:lnTo>
                <a:lnTo>
                  <a:pt x="2995278" y="6798429"/>
                </a:lnTo>
                <a:lnTo>
                  <a:pt x="2994779" y="6795439"/>
                </a:lnTo>
                <a:lnTo>
                  <a:pt x="2994779" y="6792948"/>
                </a:lnTo>
                <a:lnTo>
                  <a:pt x="2995774" y="6786967"/>
                </a:lnTo>
                <a:lnTo>
                  <a:pt x="2997269" y="6781487"/>
                </a:lnTo>
                <a:lnTo>
                  <a:pt x="3000259" y="6775506"/>
                </a:lnTo>
                <a:lnTo>
                  <a:pt x="3003252" y="6770025"/>
                </a:lnTo>
                <a:lnTo>
                  <a:pt x="3006239" y="6763546"/>
                </a:lnTo>
                <a:lnTo>
                  <a:pt x="3008733" y="6758064"/>
                </a:lnTo>
                <a:lnTo>
                  <a:pt x="3010724" y="6752085"/>
                </a:lnTo>
                <a:lnTo>
                  <a:pt x="3011724" y="6746604"/>
                </a:lnTo>
                <a:lnTo>
                  <a:pt x="3011724" y="6743613"/>
                </a:lnTo>
                <a:lnTo>
                  <a:pt x="3011222" y="6740623"/>
                </a:lnTo>
                <a:lnTo>
                  <a:pt x="3010228" y="6737633"/>
                </a:lnTo>
                <a:lnTo>
                  <a:pt x="3008733" y="6735143"/>
                </a:lnTo>
                <a:lnTo>
                  <a:pt x="3007235" y="6732153"/>
                </a:lnTo>
                <a:lnTo>
                  <a:pt x="3004748" y="6729161"/>
                </a:lnTo>
                <a:lnTo>
                  <a:pt x="3001755" y="6726172"/>
                </a:lnTo>
                <a:lnTo>
                  <a:pt x="2998267" y="6723681"/>
                </a:lnTo>
                <a:lnTo>
                  <a:pt x="2999763" y="6722185"/>
                </a:lnTo>
                <a:lnTo>
                  <a:pt x="3001755" y="6721688"/>
                </a:lnTo>
                <a:lnTo>
                  <a:pt x="3003751" y="6721688"/>
                </a:lnTo>
                <a:lnTo>
                  <a:pt x="3005743" y="6722185"/>
                </a:lnTo>
                <a:lnTo>
                  <a:pt x="3010228" y="6724678"/>
                </a:lnTo>
                <a:lnTo>
                  <a:pt x="3015207" y="6727667"/>
                </a:lnTo>
                <a:lnTo>
                  <a:pt x="3025677" y="6735640"/>
                </a:lnTo>
                <a:lnTo>
                  <a:pt x="3030655" y="6739627"/>
                </a:lnTo>
                <a:lnTo>
                  <a:pt x="3035639" y="6743115"/>
                </a:lnTo>
                <a:lnTo>
                  <a:pt x="3039127" y="6739129"/>
                </a:lnTo>
                <a:lnTo>
                  <a:pt x="3042615" y="6735640"/>
                </a:lnTo>
                <a:lnTo>
                  <a:pt x="3045605" y="6731654"/>
                </a:lnTo>
                <a:lnTo>
                  <a:pt x="3048096" y="6728165"/>
                </a:lnTo>
                <a:lnTo>
                  <a:pt x="3049093" y="6724678"/>
                </a:lnTo>
                <a:lnTo>
                  <a:pt x="3050590" y="6720691"/>
                </a:lnTo>
                <a:lnTo>
                  <a:pt x="3051086" y="6717202"/>
                </a:lnTo>
                <a:lnTo>
                  <a:pt x="3051086" y="6713216"/>
                </a:lnTo>
                <a:lnTo>
                  <a:pt x="3051086" y="6709727"/>
                </a:lnTo>
                <a:lnTo>
                  <a:pt x="3050590" y="6705741"/>
                </a:lnTo>
                <a:lnTo>
                  <a:pt x="3048598" y="6698764"/>
                </a:lnTo>
                <a:lnTo>
                  <a:pt x="3045605" y="6691289"/>
                </a:lnTo>
                <a:lnTo>
                  <a:pt x="3041120" y="6683814"/>
                </a:lnTo>
                <a:lnTo>
                  <a:pt x="3042615" y="6682817"/>
                </a:lnTo>
                <a:lnTo>
                  <a:pt x="3044610" y="6682320"/>
                </a:lnTo>
                <a:lnTo>
                  <a:pt x="3046602" y="6682320"/>
                </a:lnTo>
                <a:lnTo>
                  <a:pt x="3048598" y="6682817"/>
                </a:lnTo>
                <a:lnTo>
                  <a:pt x="3053081" y="6684811"/>
                </a:lnTo>
                <a:lnTo>
                  <a:pt x="3058062" y="6687802"/>
                </a:lnTo>
                <a:lnTo>
                  <a:pt x="3068529" y="6695276"/>
                </a:lnTo>
                <a:lnTo>
                  <a:pt x="3073510" y="6699262"/>
                </a:lnTo>
                <a:lnTo>
                  <a:pt x="3078993" y="6702751"/>
                </a:lnTo>
                <a:lnTo>
                  <a:pt x="3078495" y="6693282"/>
                </a:lnTo>
                <a:lnTo>
                  <a:pt x="3077496" y="6685310"/>
                </a:lnTo>
                <a:lnTo>
                  <a:pt x="3076004" y="6673848"/>
                </a:lnTo>
                <a:lnTo>
                  <a:pt x="3075004" y="6667369"/>
                </a:lnTo>
                <a:lnTo>
                  <a:pt x="3075004" y="6665875"/>
                </a:lnTo>
                <a:lnTo>
                  <a:pt x="3075501" y="6664379"/>
                </a:lnTo>
                <a:lnTo>
                  <a:pt x="3076500" y="6663383"/>
                </a:lnTo>
                <a:lnTo>
                  <a:pt x="3078495" y="6662386"/>
                </a:lnTo>
                <a:lnTo>
                  <a:pt x="3083973" y="6659396"/>
                </a:lnTo>
                <a:lnTo>
                  <a:pt x="3094442" y="6654413"/>
                </a:lnTo>
                <a:lnTo>
                  <a:pt x="3100915" y="6649431"/>
                </a:lnTo>
                <a:lnTo>
                  <a:pt x="3109888" y="6643948"/>
                </a:lnTo>
                <a:lnTo>
                  <a:pt x="3097927" y="6624514"/>
                </a:lnTo>
                <a:lnTo>
                  <a:pt x="3092447" y="6614548"/>
                </a:lnTo>
                <a:lnTo>
                  <a:pt x="3090951" y="6610063"/>
                </a:lnTo>
                <a:lnTo>
                  <a:pt x="3088957" y="6605080"/>
                </a:lnTo>
                <a:lnTo>
                  <a:pt x="3087961" y="6600594"/>
                </a:lnTo>
                <a:lnTo>
                  <a:pt x="3087961" y="6595112"/>
                </a:lnTo>
                <a:lnTo>
                  <a:pt x="3087961" y="6590129"/>
                </a:lnTo>
                <a:lnTo>
                  <a:pt x="3089953" y="6585645"/>
                </a:lnTo>
                <a:lnTo>
                  <a:pt x="3091948" y="6580163"/>
                </a:lnTo>
                <a:lnTo>
                  <a:pt x="3095440" y="6575678"/>
                </a:lnTo>
                <a:lnTo>
                  <a:pt x="3099919" y="6570695"/>
                </a:lnTo>
                <a:lnTo>
                  <a:pt x="3105899" y="6565712"/>
                </a:lnTo>
                <a:lnTo>
                  <a:pt x="3100418" y="6556742"/>
                </a:lnTo>
                <a:lnTo>
                  <a:pt x="3095440" y="6548270"/>
                </a:lnTo>
                <a:lnTo>
                  <a:pt x="3089953" y="6540795"/>
                </a:lnTo>
                <a:lnTo>
                  <a:pt x="3084473" y="6533819"/>
                </a:lnTo>
                <a:lnTo>
                  <a:pt x="3078495" y="6527340"/>
                </a:lnTo>
                <a:lnTo>
                  <a:pt x="3072513" y="6521361"/>
                </a:lnTo>
                <a:lnTo>
                  <a:pt x="3059561" y="6509400"/>
                </a:lnTo>
                <a:lnTo>
                  <a:pt x="3031157" y="6485979"/>
                </a:lnTo>
                <a:lnTo>
                  <a:pt x="3016206" y="6472027"/>
                </a:lnTo>
                <a:lnTo>
                  <a:pt x="3008231" y="6464052"/>
                </a:lnTo>
                <a:lnTo>
                  <a:pt x="3000259" y="6455582"/>
                </a:lnTo>
                <a:lnTo>
                  <a:pt x="2996772" y="6458073"/>
                </a:lnTo>
                <a:lnTo>
                  <a:pt x="2994278" y="6460565"/>
                </a:lnTo>
                <a:lnTo>
                  <a:pt x="2992287" y="6463056"/>
                </a:lnTo>
                <a:lnTo>
                  <a:pt x="2990795" y="6465049"/>
                </a:lnTo>
                <a:lnTo>
                  <a:pt x="2990293" y="6467541"/>
                </a:lnTo>
                <a:lnTo>
                  <a:pt x="2989298" y="6470033"/>
                </a:lnTo>
                <a:lnTo>
                  <a:pt x="2989298" y="6475016"/>
                </a:lnTo>
                <a:lnTo>
                  <a:pt x="2989298" y="6479500"/>
                </a:lnTo>
                <a:lnTo>
                  <a:pt x="2988301" y="6484982"/>
                </a:lnTo>
                <a:lnTo>
                  <a:pt x="2987806" y="6486976"/>
                </a:lnTo>
                <a:lnTo>
                  <a:pt x="2986806" y="6489468"/>
                </a:lnTo>
                <a:lnTo>
                  <a:pt x="2984813" y="6491461"/>
                </a:lnTo>
                <a:lnTo>
                  <a:pt x="2981821" y="6493952"/>
                </a:lnTo>
                <a:lnTo>
                  <a:pt x="2977837" y="6486478"/>
                </a:lnTo>
                <a:lnTo>
                  <a:pt x="2975347" y="6479500"/>
                </a:lnTo>
                <a:lnTo>
                  <a:pt x="2973850" y="6474020"/>
                </a:lnTo>
                <a:lnTo>
                  <a:pt x="2973354" y="6468040"/>
                </a:lnTo>
                <a:lnTo>
                  <a:pt x="2974349" y="6463555"/>
                </a:lnTo>
                <a:lnTo>
                  <a:pt x="2976341" y="6458572"/>
                </a:lnTo>
                <a:lnTo>
                  <a:pt x="2978835" y="6454585"/>
                </a:lnTo>
                <a:lnTo>
                  <a:pt x="2980826" y="6449601"/>
                </a:lnTo>
                <a:lnTo>
                  <a:pt x="2986806" y="6440631"/>
                </a:lnTo>
                <a:lnTo>
                  <a:pt x="2989298" y="6436146"/>
                </a:lnTo>
                <a:lnTo>
                  <a:pt x="2991789" y="6431163"/>
                </a:lnTo>
                <a:lnTo>
                  <a:pt x="2992787" y="6425184"/>
                </a:lnTo>
                <a:lnTo>
                  <a:pt x="2993286" y="6418705"/>
                </a:lnTo>
                <a:lnTo>
                  <a:pt x="2993286" y="6412228"/>
                </a:lnTo>
                <a:lnTo>
                  <a:pt x="2991789" y="6404254"/>
                </a:lnTo>
                <a:lnTo>
                  <a:pt x="2988797" y="6402260"/>
                </a:lnTo>
                <a:lnTo>
                  <a:pt x="2986806" y="6401264"/>
                </a:lnTo>
                <a:lnTo>
                  <a:pt x="2984315" y="6401264"/>
                </a:lnTo>
                <a:lnTo>
                  <a:pt x="2981821" y="6401763"/>
                </a:lnTo>
                <a:lnTo>
                  <a:pt x="2979830" y="6402759"/>
                </a:lnTo>
                <a:lnTo>
                  <a:pt x="2977339" y="6404254"/>
                </a:lnTo>
                <a:lnTo>
                  <a:pt x="2973354" y="6407243"/>
                </a:lnTo>
                <a:lnTo>
                  <a:pt x="2968869" y="6411231"/>
                </a:lnTo>
                <a:lnTo>
                  <a:pt x="2964882" y="6414719"/>
                </a:lnTo>
                <a:lnTo>
                  <a:pt x="2962389" y="6416214"/>
                </a:lnTo>
                <a:lnTo>
                  <a:pt x="2960394" y="6416712"/>
                </a:lnTo>
                <a:lnTo>
                  <a:pt x="2957906" y="6416712"/>
                </a:lnTo>
                <a:lnTo>
                  <a:pt x="2955915" y="6416214"/>
                </a:lnTo>
                <a:lnTo>
                  <a:pt x="2953417" y="6410235"/>
                </a:lnTo>
                <a:lnTo>
                  <a:pt x="2952921" y="6404753"/>
                </a:lnTo>
                <a:lnTo>
                  <a:pt x="2952921" y="6398773"/>
                </a:lnTo>
                <a:lnTo>
                  <a:pt x="2953918" y="6393291"/>
                </a:lnTo>
                <a:lnTo>
                  <a:pt x="2955915" y="6387311"/>
                </a:lnTo>
                <a:lnTo>
                  <a:pt x="2958401" y="6382328"/>
                </a:lnTo>
                <a:lnTo>
                  <a:pt x="2962389" y="6376347"/>
                </a:lnTo>
                <a:lnTo>
                  <a:pt x="2967872" y="6370867"/>
                </a:lnTo>
                <a:lnTo>
                  <a:pt x="2964882" y="6368874"/>
                </a:lnTo>
                <a:lnTo>
                  <a:pt x="2961893" y="6368374"/>
                </a:lnTo>
                <a:lnTo>
                  <a:pt x="2958901" y="6368374"/>
                </a:lnTo>
                <a:lnTo>
                  <a:pt x="2956409" y="6369870"/>
                </a:lnTo>
                <a:lnTo>
                  <a:pt x="2953918" y="6371364"/>
                </a:lnTo>
                <a:lnTo>
                  <a:pt x="2950930" y="6372860"/>
                </a:lnTo>
                <a:lnTo>
                  <a:pt x="2946441" y="6378340"/>
                </a:lnTo>
                <a:lnTo>
                  <a:pt x="2941959" y="6383325"/>
                </a:lnTo>
                <a:lnTo>
                  <a:pt x="2939465" y="6385816"/>
                </a:lnTo>
                <a:lnTo>
                  <a:pt x="2936977" y="6387809"/>
                </a:lnTo>
                <a:lnTo>
                  <a:pt x="2934487" y="6389305"/>
                </a:lnTo>
                <a:lnTo>
                  <a:pt x="2931497" y="6389802"/>
                </a:lnTo>
                <a:lnTo>
                  <a:pt x="2929003" y="6389802"/>
                </a:lnTo>
                <a:lnTo>
                  <a:pt x="2926013" y="6389305"/>
                </a:lnTo>
                <a:lnTo>
                  <a:pt x="2918041" y="6379339"/>
                </a:lnTo>
                <a:lnTo>
                  <a:pt x="2911065" y="6371863"/>
                </a:lnTo>
                <a:lnTo>
                  <a:pt x="2902095" y="6362892"/>
                </a:lnTo>
                <a:lnTo>
                  <a:pt x="2898608" y="6358906"/>
                </a:lnTo>
                <a:lnTo>
                  <a:pt x="2895119" y="6354920"/>
                </a:lnTo>
                <a:lnTo>
                  <a:pt x="2891631" y="6349439"/>
                </a:lnTo>
                <a:lnTo>
                  <a:pt x="2887146" y="6341964"/>
                </a:lnTo>
                <a:lnTo>
                  <a:pt x="2874193" y="6338974"/>
                </a:lnTo>
                <a:lnTo>
                  <a:pt x="2861233" y="6336981"/>
                </a:lnTo>
                <a:lnTo>
                  <a:pt x="2848776" y="6335984"/>
                </a:lnTo>
                <a:lnTo>
                  <a:pt x="2835323" y="6336482"/>
                </a:lnTo>
                <a:lnTo>
                  <a:pt x="2822866" y="6337478"/>
                </a:lnTo>
                <a:lnTo>
                  <a:pt x="2810410" y="6339971"/>
                </a:lnTo>
                <a:lnTo>
                  <a:pt x="2797452" y="6342960"/>
                </a:lnTo>
                <a:lnTo>
                  <a:pt x="2784996" y="6346947"/>
                </a:lnTo>
                <a:lnTo>
                  <a:pt x="2773035" y="6350933"/>
                </a:lnTo>
                <a:lnTo>
                  <a:pt x="2761077" y="6355419"/>
                </a:lnTo>
                <a:lnTo>
                  <a:pt x="2749120" y="6360402"/>
                </a:lnTo>
                <a:lnTo>
                  <a:pt x="2737658" y="6366381"/>
                </a:lnTo>
                <a:lnTo>
                  <a:pt x="2715731" y="6377843"/>
                </a:lnTo>
                <a:lnTo>
                  <a:pt x="2695801" y="6389305"/>
                </a:lnTo>
                <a:lnTo>
                  <a:pt x="2690317" y="6381829"/>
                </a:lnTo>
                <a:lnTo>
                  <a:pt x="2685835" y="6374354"/>
                </a:lnTo>
                <a:lnTo>
                  <a:pt x="2681849" y="6367378"/>
                </a:lnTo>
                <a:lnTo>
                  <a:pt x="2677360" y="6361398"/>
                </a:lnTo>
                <a:lnTo>
                  <a:pt x="2675869" y="6359903"/>
                </a:lnTo>
                <a:lnTo>
                  <a:pt x="2673375" y="6358906"/>
                </a:lnTo>
                <a:lnTo>
                  <a:pt x="2670885" y="6358408"/>
                </a:lnTo>
                <a:lnTo>
                  <a:pt x="2668391" y="6358906"/>
                </a:lnTo>
                <a:lnTo>
                  <a:pt x="2665404" y="6360402"/>
                </a:lnTo>
                <a:lnTo>
                  <a:pt x="2662413" y="6362892"/>
                </a:lnTo>
                <a:lnTo>
                  <a:pt x="2658927" y="6366880"/>
                </a:lnTo>
                <a:lnTo>
                  <a:pt x="2655439" y="6372361"/>
                </a:lnTo>
                <a:lnTo>
                  <a:pt x="2647465" y="6364388"/>
                </a:lnTo>
                <a:lnTo>
                  <a:pt x="2638995" y="6355916"/>
                </a:lnTo>
                <a:lnTo>
                  <a:pt x="2630024" y="6347444"/>
                </a:lnTo>
                <a:lnTo>
                  <a:pt x="2621552" y="6339472"/>
                </a:lnTo>
                <a:lnTo>
                  <a:pt x="2619061" y="6335485"/>
                </a:lnTo>
                <a:lnTo>
                  <a:pt x="2617067" y="6331996"/>
                </a:lnTo>
                <a:lnTo>
                  <a:pt x="2616071" y="6329006"/>
                </a:lnTo>
                <a:lnTo>
                  <a:pt x="2616071" y="6326516"/>
                </a:lnTo>
                <a:lnTo>
                  <a:pt x="2616071" y="6326017"/>
                </a:lnTo>
                <a:lnTo>
                  <a:pt x="2617067" y="6325020"/>
                </a:lnTo>
                <a:lnTo>
                  <a:pt x="2620059" y="6324023"/>
                </a:lnTo>
                <a:lnTo>
                  <a:pt x="2624043" y="6323027"/>
                </a:lnTo>
                <a:lnTo>
                  <a:pt x="2630520" y="6324023"/>
                </a:lnTo>
                <a:lnTo>
                  <a:pt x="2625039" y="6321034"/>
                </a:lnTo>
                <a:lnTo>
                  <a:pt x="2621056" y="6319041"/>
                </a:lnTo>
                <a:lnTo>
                  <a:pt x="2617569" y="6318044"/>
                </a:lnTo>
                <a:lnTo>
                  <a:pt x="2615571" y="6317545"/>
                </a:lnTo>
                <a:lnTo>
                  <a:pt x="2613083" y="6318044"/>
                </a:lnTo>
                <a:lnTo>
                  <a:pt x="2611586" y="6319041"/>
                </a:lnTo>
                <a:lnTo>
                  <a:pt x="2610090" y="6321034"/>
                </a:lnTo>
                <a:lnTo>
                  <a:pt x="2609095" y="6322529"/>
                </a:lnTo>
                <a:lnTo>
                  <a:pt x="2607603" y="6326516"/>
                </a:lnTo>
                <a:lnTo>
                  <a:pt x="2606107" y="6329006"/>
                </a:lnTo>
                <a:lnTo>
                  <a:pt x="2604610" y="6330502"/>
                </a:lnTo>
                <a:lnTo>
                  <a:pt x="2603117" y="6331996"/>
                </a:lnTo>
                <a:lnTo>
                  <a:pt x="2600127" y="6332993"/>
                </a:lnTo>
                <a:lnTo>
                  <a:pt x="2597139" y="6333492"/>
                </a:lnTo>
                <a:lnTo>
                  <a:pt x="2593151" y="6333492"/>
                </a:lnTo>
                <a:lnTo>
                  <a:pt x="2592153" y="6329006"/>
                </a:lnTo>
                <a:lnTo>
                  <a:pt x="2591654" y="6325020"/>
                </a:lnTo>
                <a:lnTo>
                  <a:pt x="2592153" y="6317047"/>
                </a:lnTo>
                <a:lnTo>
                  <a:pt x="2594148" y="6301100"/>
                </a:lnTo>
                <a:lnTo>
                  <a:pt x="2594642" y="6292131"/>
                </a:lnTo>
                <a:lnTo>
                  <a:pt x="2594642" y="6288144"/>
                </a:lnTo>
                <a:lnTo>
                  <a:pt x="2594148" y="6284158"/>
                </a:lnTo>
                <a:lnTo>
                  <a:pt x="2593151" y="6280172"/>
                </a:lnTo>
                <a:lnTo>
                  <a:pt x="2591654" y="6275686"/>
                </a:lnTo>
                <a:lnTo>
                  <a:pt x="2588666" y="6271201"/>
                </a:lnTo>
                <a:lnTo>
                  <a:pt x="2585177" y="6267214"/>
                </a:lnTo>
                <a:lnTo>
                  <a:pt x="2581690" y="6264224"/>
                </a:lnTo>
                <a:lnTo>
                  <a:pt x="2578700" y="6262730"/>
                </a:lnTo>
                <a:lnTo>
                  <a:pt x="2576705" y="6262231"/>
                </a:lnTo>
                <a:lnTo>
                  <a:pt x="2574215" y="6262730"/>
                </a:lnTo>
                <a:lnTo>
                  <a:pt x="2572719" y="6263727"/>
                </a:lnTo>
                <a:lnTo>
                  <a:pt x="2570727" y="6265221"/>
                </a:lnTo>
                <a:lnTo>
                  <a:pt x="2570227" y="6267713"/>
                </a:lnTo>
                <a:lnTo>
                  <a:pt x="2569233" y="6270703"/>
                </a:lnTo>
                <a:lnTo>
                  <a:pt x="2569233" y="6273693"/>
                </a:lnTo>
                <a:lnTo>
                  <a:pt x="2568734" y="6276185"/>
                </a:lnTo>
                <a:lnTo>
                  <a:pt x="2569729" y="6282662"/>
                </a:lnTo>
                <a:lnTo>
                  <a:pt x="2570227" y="6285652"/>
                </a:lnTo>
                <a:lnTo>
                  <a:pt x="2571724" y="6288144"/>
                </a:lnTo>
                <a:lnTo>
                  <a:pt x="2573218" y="6290637"/>
                </a:lnTo>
                <a:lnTo>
                  <a:pt x="2575213" y="6292131"/>
                </a:lnTo>
                <a:lnTo>
                  <a:pt x="2567737" y="6288144"/>
                </a:lnTo>
                <a:lnTo>
                  <a:pt x="2561260" y="6284158"/>
                </a:lnTo>
                <a:lnTo>
                  <a:pt x="2554779" y="6279175"/>
                </a:lnTo>
                <a:lnTo>
                  <a:pt x="2547802" y="6272696"/>
                </a:lnTo>
                <a:lnTo>
                  <a:pt x="2540826" y="6265221"/>
                </a:lnTo>
                <a:lnTo>
                  <a:pt x="2534352" y="6256252"/>
                </a:lnTo>
                <a:lnTo>
                  <a:pt x="2526877" y="6245288"/>
                </a:lnTo>
                <a:lnTo>
                  <a:pt x="2517906" y="6232831"/>
                </a:lnTo>
                <a:lnTo>
                  <a:pt x="2519904" y="6239807"/>
                </a:lnTo>
                <a:lnTo>
                  <a:pt x="2520897" y="6245288"/>
                </a:lnTo>
                <a:lnTo>
                  <a:pt x="2520897" y="6249276"/>
                </a:lnTo>
                <a:lnTo>
                  <a:pt x="2520397" y="6251766"/>
                </a:lnTo>
                <a:lnTo>
                  <a:pt x="2519401" y="6252763"/>
                </a:lnTo>
                <a:lnTo>
                  <a:pt x="2517410" y="6253262"/>
                </a:lnTo>
                <a:lnTo>
                  <a:pt x="2515914" y="6252265"/>
                </a:lnTo>
                <a:lnTo>
                  <a:pt x="2513423" y="6249773"/>
                </a:lnTo>
                <a:lnTo>
                  <a:pt x="2511430" y="6247780"/>
                </a:lnTo>
                <a:lnTo>
                  <a:pt x="2508935" y="6244291"/>
                </a:lnTo>
                <a:lnTo>
                  <a:pt x="2506447" y="6240305"/>
                </a:lnTo>
                <a:lnTo>
                  <a:pt x="2504953" y="6235821"/>
                </a:lnTo>
                <a:lnTo>
                  <a:pt x="2503953" y="6230836"/>
                </a:lnTo>
                <a:lnTo>
                  <a:pt x="2503457" y="6226352"/>
                </a:lnTo>
                <a:lnTo>
                  <a:pt x="2503457" y="6221867"/>
                </a:lnTo>
                <a:lnTo>
                  <a:pt x="2503953" y="6217383"/>
                </a:lnTo>
                <a:lnTo>
                  <a:pt x="2498473" y="6216884"/>
                </a:lnTo>
                <a:lnTo>
                  <a:pt x="2492989" y="6216385"/>
                </a:lnTo>
                <a:lnTo>
                  <a:pt x="2487011" y="6215388"/>
                </a:lnTo>
                <a:lnTo>
                  <a:pt x="2481531" y="6214391"/>
                </a:lnTo>
                <a:lnTo>
                  <a:pt x="2478543" y="6213395"/>
                </a:lnTo>
                <a:lnTo>
                  <a:pt x="2475550" y="6211402"/>
                </a:lnTo>
                <a:lnTo>
                  <a:pt x="2473062" y="6209908"/>
                </a:lnTo>
                <a:lnTo>
                  <a:pt x="2470069" y="6207415"/>
                </a:lnTo>
                <a:lnTo>
                  <a:pt x="2466583" y="6203928"/>
                </a:lnTo>
                <a:lnTo>
                  <a:pt x="2463595" y="6200937"/>
                </a:lnTo>
                <a:lnTo>
                  <a:pt x="2460103" y="6195954"/>
                </a:lnTo>
                <a:lnTo>
                  <a:pt x="2457613" y="6191470"/>
                </a:lnTo>
                <a:lnTo>
                  <a:pt x="2456619" y="6197449"/>
                </a:lnTo>
                <a:lnTo>
                  <a:pt x="2456619" y="6201935"/>
                </a:lnTo>
                <a:lnTo>
                  <a:pt x="2457613" y="6206419"/>
                </a:lnTo>
                <a:lnTo>
                  <a:pt x="2458611" y="6210405"/>
                </a:lnTo>
                <a:lnTo>
                  <a:pt x="2461101" y="6214391"/>
                </a:lnTo>
                <a:lnTo>
                  <a:pt x="2463093" y="6217880"/>
                </a:lnTo>
                <a:lnTo>
                  <a:pt x="2466583" y="6221369"/>
                </a:lnTo>
                <a:lnTo>
                  <a:pt x="2470069" y="6224359"/>
                </a:lnTo>
                <a:lnTo>
                  <a:pt x="2478042" y="6230836"/>
                </a:lnTo>
                <a:lnTo>
                  <a:pt x="2487011" y="6238311"/>
                </a:lnTo>
                <a:lnTo>
                  <a:pt x="2497478" y="6247282"/>
                </a:lnTo>
                <a:lnTo>
                  <a:pt x="2502461" y="6252265"/>
                </a:lnTo>
                <a:lnTo>
                  <a:pt x="2507940" y="6257746"/>
                </a:lnTo>
                <a:lnTo>
                  <a:pt x="2502461" y="6257248"/>
                </a:lnTo>
                <a:lnTo>
                  <a:pt x="2498473" y="6257248"/>
                </a:lnTo>
                <a:lnTo>
                  <a:pt x="2495979" y="6258742"/>
                </a:lnTo>
                <a:lnTo>
                  <a:pt x="2493987" y="6260238"/>
                </a:lnTo>
                <a:lnTo>
                  <a:pt x="2492989" y="6262730"/>
                </a:lnTo>
                <a:lnTo>
                  <a:pt x="2492495" y="6265221"/>
                </a:lnTo>
                <a:lnTo>
                  <a:pt x="2492495" y="6268211"/>
                </a:lnTo>
                <a:lnTo>
                  <a:pt x="2492989" y="6271700"/>
                </a:lnTo>
                <a:lnTo>
                  <a:pt x="2495979" y="6279673"/>
                </a:lnTo>
                <a:lnTo>
                  <a:pt x="2499471" y="6288144"/>
                </a:lnTo>
                <a:lnTo>
                  <a:pt x="2502461" y="6296117"/>
                </a:lnTo>
                <a:lnTo>
                  <a:pt x="2505948" y="6304589"/>
                </a:lnTo>
                <a:lnTo>
                  <a:pt x="2503953" y="6306582"/>
                </a:lnTo>
                <a:lnTo>
                  <a:pt x="2501466" y="6308575"/>
                </a:lnTo>
                <a:lnTo>
                  <a:pt x="2499471" y="6309075"/>
                </a:lnTo>
                <a:lnTo>
                  <a:pt x="2496977" y="6309075"/>
                </a:lnTo>
                <a:lnTo>
                  <a:pt x="2493987" y="6307579"/>
                </a:lnTo>
                <a:lnTo>
                  <a:pt x="2491996" y="6306582"/>
                </a:lnTo>
                <a:lnTo>
                  <a:pt x="2486515" y="6303592"/>
                </a:lnTo>
                <a:lnTo>
                  <a:pt x="2481531" y="6300603"/>
                </a:lnTo>
                <a:lnTo>
                  <a:pt x="2476549" y="6297613"/>
                </a:lnTo>
                <a:lnTo>
                  <a:pt x="2474057" y="6297114"/>
                </a:lnTo>
                <a:lnTo>
                  <a:pt x="2471565" y="6297114"/>
                </a:lnTo>
                <a:lnTo>
                  <a:pt x="2469570" y="6297613"/>
                </a:lnTo>
                <a:lnTo>
                  <a:pt x="2467083" y="6299107"/>
                </a:lnTo>
                <a:lnTo>
                  <a:pt x="2469570" y="6291633"/>
                </a:lnTo>
                <a:lnTo>
                  <a:pt x="2470568" y="6286151"/>
                </a:lnTo>
                <a:lnTo>
                  <a:pt x="2470568" y="6281666"/>
                </a:lnTo>
                <a:lnTo>
                  <a:pt x="2470069" y="6278178"/>
                </a:lnTo>
                <a:lnTo>
                  <a:pt x="2469074" y="6275187"/>
                </a:lnTo>
                <a:lnTo>
                  <a:pt x="2467083" y="6273693"/>
                </a:lnTo>
                <a:lnTo>
                  <a:pt x="2465085" y="6271700"/>
                </a:lnTo>
                <a:lnTo>
                  <a:pt x="2462095" y="6270703"/>
                </a:lnTo>
                <a:lnTo>
                  <a:pt x="2456619" y="6268211"/>
                </a:lnTo>
                <a:lnTo>
                  <a:pt x="2454624" y="6266218"/>
                </a:lnTo>
                <a:lnTo>
                  <a:pt x="2452131" y="6263727"/>
                </a:lnTo>
                <a:lnTo>
                  <a:pt x="2450636" y="6260238"/>
                </a:lnTo>
                <a:lnTo>
                  <a:pt x="2449638" y="6256252"/>
                </a:lnTo>
                <a:lnTo>
                  <a:pt x="2448645" y="6250770"/>
                </a:lnTo>
                <a:lnTo>
                  <a:pt x="2449638" y="6243294"/>
                </a:lnTo>
                <a:lnTo>
                  <a:pt x="2443163" y="6245787"/>
                </a:lnTo>
                <a:lnTo>
                  <a:pt x="2438679" y="6247780"/>
                </a:lnTo>
                <a:lnTo>
                  <a:pt x="2433693" y="6248279"/>
                </a:lnTo>
                <a:lnTo>
                  <a:pt x="2430706" y="6248776"/>
                </a:lnTo>
                <a:lnTo>
                  <a:pt x="2427716" y="6248279"/>
                </a:lnTo>
                <a:lnTo>
                  <a:pt x="2425225" y="6247780"/>
                </a:lnTo>
                <a:lnTo>
                  <a:pt x="2420740" y="6245288"/>
                </a:lnTo>
                <a:lnTo>
                  <a:pt x="2415755" y="6243793"/>
                </a:lnTo>
                <a:lnTo>
                  <a:pt x="2412265" y="6242298"/>
                </a:lnTo>
                <a:lnTo>
                  <a:pt x="2408782" y="6242298"/>
                </a:lnTo>
                <a:lnTo>
                  <a:pt x="2404294" y="6242298"/>
                </a:lnTo>
                <a:lnTo>
                  <a:pt x="2398813" y="6243294"/>
                </a:lnTo>
                <a:lnTo>
                  <a:pt x="2392832" y="6244790"/>
                </a:lnTo>
                <a:lnTo>
                  <a:pt x="2385360" y="6247282"/>
                </a:lnTo>
                <a:lnTo>
                  <a:pt x="2384861" y="6249773"/>
                </a:lnTo>
                <a:lnTo>
                  <a:pt x="2383866" y="6252265"/>
                </a:lnTo>
                <a:lnTo>
                  <a:pt x="2383866" y="6257248"/>
                </a:lnTo>
                <a:lnTo>
                  <a:pt x="2383866" y="6259739"/>
                </a:lnTo>
                <a:lnTo>
                  <a:pt x="2383365" y="6262231"/>
                </a:lnTo>
                <a:lnTo>
                  <a:pt x="2382370" y="6264224"/>
                </a:lnTo>
                <a:lnTo>
                  <a:pt x="2380875" y="6266717"/>
                </a:lnTo>
                <a:lnTo>
                  <a:pt x="2392336" y="6269207"/>
                </a:lnTo>
                <a:lnTo>
                  <a:pt x="2402301" y="6273693"/>
                </a:lnTo>
                <a:lnTo>
                  <a:pt x="2412265" y="6278178"/>
                </a:lnTo>
                <a:lnTo>
                  <a:pt x="2421239" y="6282662"/>
                </a:lnTo>
                <a:lnTo>
                  <a:pt x="2429708" y="6288144"/>
                </a:lnTo>
                <a:lnTo>
                  <a:pt x="2438679" y="6294124"/>
                </a:lnTo>
                <a:lnTo>
                  <a:pt x="2446650" y="6299606"/>
                </a:lnTo>
                <a:lnTo>
                  <a:pt x="2454125" y="6306582"/>
                </a:lnTo>
                <a:lnTo>
                  <a:pt x="2468077" y="6320037"/>
                </a:lnTo>
                <a:lnTo>
                  <a:pt x="2482526" y="6332993"/>
                </a:lnTo>
                <a:lnTo>
                  <a:pt x="2497478" y="6345950"/>
                </a:lnTo>
                <a:lnTo>
                  <a:pt x="2504953" y="6351930"/>
                </a:lnTo>
                <a:lnTo>
                  <a:pt x="2512425" y="6357412"/>
                </a:lnTo>
                <a:lnTo>
                  <a:pt x="2509931" y="6358906"/>
                </a:lnTo>
                <a:lnTo>
                  <a:pt x="2507940" y="6358906"/>
                </a:lnTo>
                <a:lnTo>
                  <a:pt x="2502461" y="6358906"/>
                </a:lnTo>
                <a:lnTo>
                  <a:pt x="2500468" y="6358906"/>
                </a:lnTo>
                <a:lnTo>
                  <a:pt x="2497977" y="6359405"/>
                </a:lnTo>
                <a:lnTo>
                  <a:pt x="2495979" y="6360402"/>
                </a:lnTo>
                <a:lnTo>
                  <a:pt x="2493491" y="6362395"/>
                </a:lnTo>
                <a:lnTo>
                  <a:pt x="2500964" y="6371364"/>
                </a:lnTo>
                <a:lnTo>
                  <a:pt x="2508935" y="6378840"/>
                </a:lnTo>
                <a:lnTo>
                  <a:pt x="2515914" y="6385816"/>
                </a:lnTo>
                <a:lnTo>
                  <a:pt x="2523386" y="6391298"/>
                </a:lnTo>
                <a:lnTo>
                  <a:pt x="2530863" y="6396780"/>
                </a:lnTo>
                <a:lnTo>
                  <a:pt x="2537839" y="6400766"/>
                </a:lnTo>
                <a:lnTo>
                  <a:pt x="2544815" y="6404753"/>
                </a:lnTo>
                <a:lnTo>
                  <a:pt x="2552291" y="6408242"/>
                </a:lnTo>
                <a:lnTo>
                  <a:pt x="2567737" y="6414221"/>
                </a:lnTo>
                <a:lnTo>
                  <a:pt x="2584181" y="6421197"/>
                </a:lnTo>
                <a:lnTo>
                  <a:pt x="2592153" y="6425683"/>
                </a:lnTo>
                <a:lnTo>
                  <a:pt x="2601124" y="6430167"/>
                </a:lnTo>
                <a:lnTo>
                  <a:pt x="2610090" y="6435649"/>
                </a:lnTo>
                <a:lnTo>
                  <a:pt x="2620059" y="6441628"/>
                </a:lnTo>
                <a:lnTo>
                  <a:pt x="2617067" y="6445614"/>
                </a:lnTo>
                <a:lnTo>
                  <a:pt x="2615075" y="6449601"/>
                </a:lnTo>
                <a:lnTo>
                  <a:pt x="2613581" y="6453589"/>
                </a:lnTo>
                <a:lnTo>
                  <a:pt x="2612584" y="6458073"/>
                </a:lnTo>
                <a:lnTo>
                  <a:pt x="2612584" y="6462059"/>
                </a:lnTo>
                <a:lnTo>
                  <a:pt x="2613083" y="6466046"/>
                </a:lnTo>
                <a:lnTo>
                  <a:pt x="2614579" y="6470531"/>
                </a:lnTo>
                <a:lnTo>
                  <a:pt x="2616071" y="6475016"/>
                </a:lnTo>
                <a:lnTo>
                  <a:pt x="2618562" y="6479003"/>
                </a:lnTo>
                <a:lnTo>
                  <a:pt x="2620557" y="6483488"/>
                </a:lnTo>
                <a:lnTo>
                  <a:pt x="2627036" y="6491959"/>
                </a:lnTo>
                <a:lnTo>
                  <a:pt x="2634506" y="6501427"/>
                </a:lnTo>
                <a:lnTo>
                  <a:pt x="2642983" y="6510396"/>
                </a:lnTo>
                <a:lnTo>
                  <a:pt x="2641483" y="6514882"/>
                </a:lnTo>
                <a:lnTo>
                  <a:pt x="2639492" y="6517872"/>
                </a:lnTo>
                <a:lnTo>
                  <a:pt x="2637496" y="6519865"/>
                </a:lnTo>
                <a:lnTo>
                  <a:pt x="2635007" y="6520364"/>
                </a:lnTo>
                <a:lnTo>
                  <a:pt x="2632516" y="6519865"/>
                </a:lnTo>
                <a:lnTo>
                  <a:pt x="2630024" y="6518371"/>
                </a:lnTo>
                <a:lnTo>
                  <a:pt x="2624542" y="6515879"/>
                </a:lnTo>
                <a:lnTo>
                  <a:pt x="2619061" y="6512391"/>
                </a:lnTo>
                <a:lnTo>
                  <a:pt x="2616571" y="6510896"/>
                </a:lnTo>
                <a:lnTo>
                  <a:pt x="2613581" y="6510396"/>
                </a:lnTo>
                <a:lnTo>
                  <a:pt x="2611586" y="6510896"/>
                </a:lnTo>
                <a:lnTo>
                  <a:pt x="2609095" y="6512889"/>
                </a:lnTo>
                <a:lnTo>
                  <a:pt x="2607603" y="6516378"/>
                </a:lnTo>
                <a:lnTo>
                  <a:pt x="2605608" y="6520364"/>
                </a:lnTo>
                <a:lnTo>
                  <a:pt x="2601124" y="6516875"/>
                </a:lnTo>
                <a:lnTo>
                  <a:pt x="2597139" y="6513388"/>
                </a:lnTo>
                <a:lnTo>
                  <a:pt x="2594148" y="6509899"/>
                </a:lnTo>
                <a:lnTo>
                  <a:pt x="2591654" y="6506410"/>
                </a:lnTo>
                <a:lnTo>
                  <a:pt x="2588167" y="6500930"/>
                </a:lnTo>
                <a:lnTo>
                  <a:pt x="2585676" y="6495447"/>
                </a:lnTo>
                <a:lnTo>
                  <a:pt x="2583185" y="6490962"/>
                </a:lnTo>
                <a:lnTo>
                  <a:pt x="2582186" y="6489468"/>
                </a:lnTo>
                <a:lnTo>
                  <a:pt x="2580691" y="6487475"/>
                </a:lnTo>
                <a:lnTo>
                  <a:pt x="2578201" y="6485979"/>
                </a:lnTo>
                <a:lnTo>
                  <a:pt x="2576209" y="6484982"/>
                </a:lnTo>
                <a:lnTo>
                  <a:pt x="2572719" y="6483986"/>
                </a:lnTo>
                <a:lnTo>
                  <a:pt x="2567737" y="6483488"/>
                </a:lnTo>
                <a:lnTo>
                  <a:pt x="2567238" y="6487972"/>
                </a:lnTo>
                <a:lnTo>
                  <a:pt x="2567737" y="6491959"/>
                </a:lnTo>
                <a:lnTo>
                  <a:pt x="2569729" y="6496943"/>
                </a:lnTo>
                <a:lnTo>
                  <a:pt x="2571724" y="6500430"/>
                </a:lnTo>
                <a:lnTo>
                  <a:pt x="2574713" y="6504417"/>
                </a:lnTo>
                <a:lnTo>
                  <a:pt x="2578201" y="6507407"/>
                </a:lnTo>
                <a:lnTo>
                  <a:pt x="2582683" y="6510896"/>
                </a:lnTo>
                <a:lnTo>
                  <a:pt x="2586671" y="6513885"/>
                </a:lnTo>
                <a:lnTo>
                  <a:pt x="2596635" y="6519865"/>
                </a:lnTo>
                <a:lnTo>
                  <a:pt x="2606107" y="6525347"/>
                </a:lnTo>
                <a:lnTo>
                  <a:pt x="2615075" y="6529832"/>
                </a:lnTo>
                <a:lnTo>
                  <a:pt x="2618562" y="6532822"/>
                </a:lnTo>
                <a:lnTo>
                  <a:pt x="2621056" y="6535313"/>
                </a:lnTo>
                <a:lnTo>
                  <a:pt x="2615571" y="6540795"/>
                </a:lnTo>
                <a:lnTo>
                  <a:pt x="2612584" y="6544284"/>
                </a:lnTo>
                <a:lnTo>
                  <a:pt x="2611087" y="6547274"/>
                </a:lnTo>
                <a:lnTo>
                  <a:pt x="2609597" y="6550761"/>
                </a:lnTo>
                <a:lnTo>
                  <a:pt x="2609597" y="6554250"/>
                </a:lnTo>
                <a:lnTo>
                  <a:pt x="2610090" y="6557240"/>
                </a:lnTo>
                <a:lnTo>
                  <a:pt x="2612584" y="6560729"/>
                </a:lnTo>
                <a:lnTo>
                  <a:pt x="2606107" y="6554747"/>
                </a:lnTo>
                <a:lnTo>
                  <a:pt x="2600127" y="6549267"/>
                </a:lnTo>
                <a:lnTo>
                  <a:pt x="2596635" y="6547274"/>
                </a:lnTo>
                <a:lnTo>
                  <a:pt x="2593151" y="6545778"/>
                </a:lnTo>
                <a:lnTo>
                  <a:pt x="2585676" y="6543785"/>
                </a:lnTo>
                <a:lnTo>
                  <a:pt x="2578201" y="6542788"/>
                </a:lnTo>
                <a:lnTo>
                  <a:pt x="2570727" y="6542788"/>
                </a:lnTo>
                <a:lnTo>
                  <a:pt x="2562753" y="6544284"/>
                </a:lnTo>
                <a:lnTo>
                  <a:pt x="2555281" y="6546775"/>
                </a:lnTo>
                <a:lnTo>
                  <a:pt x="2547306" y="6550264"/>
                </a:lnTo>
                <a:lnTo>
                  <a:pt x="2539337" y="6554747"/>
                </a:lnTo>
                <a:lnTo>
                  <a:pt x="2531858" y="6559732"/>
                </a:lnTo>
                <a:lnTo>
                  <a:pt x="2523887" y="6566209"/>
                </a:lnTo>
                <a:lnTo>
                  <a:pt x="2516410" y="6572688"/>
                </a:lnTo>
                <a:lnTo>
                  <a:pt x="2508935" y="6580163"/>
                </a:lnTo>
                <a:lnTo>
                  <a:pt x="2501466" y="6588635"/>
                </a:lnTo>
                <a:lnTo>
                  <a:pt x="2494485" y="6597105"/>
                </a:lnTo>
                <a:lnTo>
                  <a:pt x="2484521" y="6591126"/>
                </a:lnTo>
                <a:lnTo>
                  <a:pt x="2479037" y="6589631"/>
                </a:lnTo>
                <a:lnTo>
                  <a:pt x="2474555" y="6587638"/>
                </a:lnTo>
                <a:lnTo>
                  <a:pt x="2470069" y="6586642"/>
                </a:lnTo>
                <a:lnTo>
                  <a:pt x="2465587" y="6586143"/>
                </a:lnTo>
                <a:lnTo>
                  <a:pt x="2461597" y="6585645"/>
                </a:lnTo>
                <a:lnTo>
                  <a:pt x="2457613" y="6586143"/>
                </a:lnTo>
                <a:lnTo>
                  <a:pt x="2454125" y="6586642"/>
                </a:lnTo>
                <a:lnTo>
                  <a:pt x="2451135" y="6588635"/>
                </a:lnTo>
                <a:lnTo>
                  <a:pt x="2448143" y="6590628"/>
                </a:lnTo>
                <a:lnTo>
                  <a:pt x="2445154" y="6593119"/>
                </a:lnTo>
                <a:lnTo>
                  <a:pt x="2443163" y="6596608"/>
                </a:lnTo>
                <a:lnTo>
                  <a:pt x="2441166" y="6600594"/>
                </a:lnTo>
                <a:lnTo>
                  <a:pt x="2439674" y="6605577"/>
                </a:lnTo>
                <a:lnTo>
                  <a:pt x="2438679" y="6610560"/>
                </a:lnTo>
                <a:lnTo>
                  <a:pt x="2426718" y="6602090"/>
                </a:lnTo>
                <a:lnTo>
                  <a:pt x="2416255" y="6594115"/>
                </a:lnTo>
                <a:lnTo>
                  <a:pt x="2408280" y="6587139"/>
                </a:lnTo>
                <a:lnTo>
                  <a:pt x="2401304" y="6580163"/>
                </a:lnTo>
                <a:lnTo>
                  <a:pt x="2394827" y="6572688"/>
                </a:lnTo>
                <a:lnTo>
                  <a:pt x="2390341" y="6564216"/>
                </a:lnTo>
                <a:lnTo>
                  <a:pt x="2385856" y="6554747"/>
                </a:lnTo>
                <a:lnTo>
                  <a:pt x="2381871" y="6542788"/>
                </a:lnTo>
                <a:lnTo>
                  <a:pt x="2378880" y="6543785"/>
                </a:lnTo>
                <a:lnTo>
                  <a:pt x="2375394" y="6543785"/>
                </a:lnTo>
                <a:lnTo>
                  <a:pt x="2371406" y="6543287"/>
                </a:lnTo>
                <a:lnTo>
                  <a:pt x="2367922" y="6542788"/>
                </a:lnTo>
                <a:lnTo>
                  <a:pt x="2359947" y="6539798"/>
                </a:lnTo>
                <a:lnTo>
                  <a:pt x="2351975" y="6535812"/>
                </a:lnTo>
                <a:lnTo>
                  <a:pt x="2343501" y="6531327"/>
                </a:lnTo>
                <a:lnTo>
                  <a:pt x="2335029" y="6525846"/>
                </a:lnTo>
                <a:lnTo>
                  <a:pt x="2326061" y="6520862"/>
                </a:lnTo>
                <a:lnTo>
                  <a:pt x="2317588" y="6516378"/>
                </a:lnTo>
                <a:lnTo>
                  <a:pt x="2309119" y="6512391"/>
                </a:lnTo>
                <a:lnTo>
                  <a:pt x="2300647" y="6509400"/>
                </a:lnTo>
                <a:lnTo>
                  <a:pt x="2296659" y="6508403"/>
                </a:lnTo>
                <a:lnTo>
                  <a:pt x="2293175" y="6508403"/>
                </a:lnTo>
                <a:lnTo>
                  <a:pt x="2289189" y="6508403"/>
                </a:lnTo>
                <a:lnTo>
                  <a:pt x="2285700" y="6508902"/>
                </a:lnTo>
                <a:lnTo>
                  <a:pt x="2282213" y="6509899"/>
                </a:lnTo>
                <a:lnTo>
                  <a:pt x="2278721" y="6512391"/>
                </a:lnTo>
                <a:lnTo>
                  <a:pt x="2275731" y="6514384"/>
                </a:lnTo>
                <a:lnTo>
                  <a:pt x="2272247" y="6517872"/>
                </a:lnTo>
                <a:lnTo>
                  <a:pt x="2270254" y="6522357"/>
                </a:lnTo>
                <a:lnTo>
                  <a:pt x="2267265" y="6527839"/>
                </a:lnTo>
                <a:lnTo>
                  <a:pt x="2265765" y="6533320"/>
                </a:lnTo>
                <a:lnTo>
                  <a:pt x="2263277" y="6540296"/>
                </a:lnTo>
                <a:lnTo>
                  <a:pt x="2260286" y="6539798"/>
                </a:lnTo>
                <a:lnTo>
                  <a:pt x="2257296" y="6538802"/>
                </a:lnTo>
                <a:lnTo>
                  <a:pt x="2251315" y="6535812"/>
                </a:lnTo>
                <a:lnTo>
                  <a:pt x="2244839" y="6531826"/>
                </a:lnTo>
                <a:lnTo>
                  <a:pt x="2237863" y="6525846"/>
                </a:lnTo>
                <a:lnTo>
                  <a:pt x="2231882" y="6519865"/>
                </a:lnTo>
                <a:lnTo>
                  <a:pt x="2225407" y="6512889"/>
                </a:lnTo>
                <a:lnTo>
                  <a:pt x="2211950" y="6497940"/>
                </a:lnTo>
                <a:lnTo>
                  <a:pt x="2213445" y="6497441"/>
                </a:lnTo>
                <a:lnTo>
                  <a:pt x="2214940" y="6496943"/>
                </a:lnTo>
                <a:lnTo>
                  <a:pt x="2216932" y="6496943"/>
                </a:lnTo>
                <a:lnTo>
                  <a:pt x="2218427" y="6497441"/>
                </a:lnTo>
                <a:lnTo>
                  <a:pt x="2221916" y="6498936"/>
                </a:lnTo>
                <a:lnTo>
                  <a:pt x="2225407" y="6501926"/>
                </a:lnTo>
                <a:lnTo>
                  <a:pt x="2232879" y="6508902"/>
                </a:lnTo>
                <a:lnTo>
                  <a:pt x="2240354" y="6516378"/>
                </a:lnTo>
                <a:lnTo>
                  <a:pt x="2244839" y="6511892"/>
                </a:lnTo>
                <a:lnTo>
                  <a:pt x="2247829" y="6506909"/>
                </a:lnTo>
                <a:lnTo>
                  <a:pt x="2248825" y="6504916"/>
                </a:lnTo>
                <a:lnTo>
                  <a:pt x="2249325" y="6502424"/>
                </a:lnTo>
                <a:lnTo>
                  <a:pt x="2249325" y="6499434"/>
                </a:lnTo>
                <a:lnTo>
                  <a:pt x="2249325" y="6497441"/>
                </a:lnTo>
                <a:lnTo>
                  <a:pt x="2247829" y="6491461"/>
                </a:lnTo>
                <a:lnTo>
                  <a:pt x="2244839" y="6486478"/>
                </a:lnTo>
                <a:lnTo>
                  <a:pt x="2240853" y="6479999"/>
                </a:lnTo>
                <a:lnTo>
                  <a:pt x="2235373" y="6474517"/>
                </a:lnTo>
                <a:lnTo>
                  <a:pt x="2239356" y="6472524"/>
                </a:lnTo>
                <a:lnTo>
                  <a:pt x="2243344" y="6472027"/>
                </a:lnTo>
                <a:lnTo>
                  <a:pt x="2247330" y="6472524"/>
                </a:lnTo>
                <a:lnTo>
                  <a:pt x="2251315" y="6474517"/>
                </a:lnTo>
                <a:lnTo>
                  <a:pt x="2255801" y="6476013"/>
                </a:lnTo>
                <a:lnTo>
                  <a:pt x="2259787" y="6478504"/>
                </a:lnTo>
                <a:lnTo>
                  <a:pt x="2268262" y="6483488"/>
                </a:lnTo>
                <a:lnTo>
                  <a:pt x="2277726" y="6487972"/>
                </a:lnTo>
                <a:lnTo>
                  <a:pt x="2281712" y="6489965"/>
                </a:lnTo>
                <a:lnTo>
                  <a:pt x="2285700" y="6490465"/>
                </a:lnTo>
                <a:lnTo>
                  <a:pt x="2289687" y="6490962"/>
                </a:lnTo>
                <a:lnTo>
                  <a:pt x="2293671" y="6489965"/>
                </a:lnTo>
                <a:lnTo>
                  <a:pt x="2297658" y="6487972"/>
                </a:lnTo>
                <a:lnTo>
                  <a:pt x="2301145" y="6484982"/>
                </a:lnTo>
                <a:lnTo>
                  <a:pt x="2299153" y="6478006"/>
                </a:lnTo>
                <a:lnTo>
                  <a:pt x="2297162" y="6470531"/>
                </a:lnTo>
                <a:lnTo>
                  <a:pt x="2293671" y="6462059"/>
                </a:lnTo>
                <a:lnTo>
                  <a:pt x="2289687" y="6453090"/>
                </a:lnTo>
                <a:lnTo>
                  <a:pt x="2285700" y="6444120"/>
                </a:lnTo>
                <a:lnTo>
                  <a:pt x="2280219" y="6435150"/>
                </a:lnTo>
                <a:lnTo>
                  <a:pt x="2275237" y="6425683"/>
                </a:lnTo>
                <a:lnTo>
                  <a:pt x="2269753" y="6416712"/>
                </a:lnTo>
                <a:lnTo>
                  <a:pt x="2263773" y="6408242"/>
                </a:lnTo>
                <a:lnTo>
                  <a:pt x="2258291" y="6399770"/>
                </a:lnTo>
                <a:lnTo>
                  <a:pt x="2251813" y="6393291"/>
                </a:lnTo>
                <a:lnTo>
                  <a:pt x="2245835" y="6387311"/>
                </a:lnTo>
                <a:lnTo>
                  <a:pt x="2240354" y="6382328"/>
                </a:lnTo>
                <a:lnTo>
                  <a:pt x="2234872" y="6378840"/>
                </a:lnTo>
                <a:lnTo>
                  <a:pt x="2231882" y="6377843"/>
                </a:lnTo>
                <a:lnTo>
                  <a:pt x="2228893" y="6377344"/>
                </a:lnTo>
                <a:lnTo>
                  <a:pt x="2226402" y="6376347"/>
                </a:lnTo>
                <a:lnTo>
                  <a:pt x="2223908" y="6376347"/>
                </a:lnTo>
                <a:lnTo>
                  <a:pt x="2226402" y="6367378"/>
                </a:lnTo>
                <a:lnTo>
                  <a:pt x="2227398" y="6363391"/>
                </a:lnTo>
                <a:lnTo>
                  <a:pt x="2227398" y="6358906"/>
                </a:lnTo>
                <a:lnTo>
                  <a:pt x="2227398" y="6354920"/>
                </a:lnTo>
                <a:lnTo>
                  <a:pt x="2226402" y="6351432"/>
                </a:lnTo>
                <a:lnTo>
                  <a:pt x="2225407" y="6347444"/>
                </a:lnTo>
                <a:lnTo>
                  <a:pt x="2223908" y="6343957"/>
                </a:lnTo>
                <a:lnTo>
                  <a:pt x="2221420" y="6339971"/>
                </a:lnTo>
                <a:lnTo>
                  <a:pt x="2218927" y="6336482"/>
                </a:lnTo>
                <a:lnTo>
                  <a:pt x="2215937" y="6332993"/>
                </a:lnTo>
                <a:lnTo>
                  <a:pt x="2212449" y="6330003"/>
                </a:lnTo>
                <a:lnTo>
                  <a:pt x="2207468" y="6326516"/>
                </a:lnTo>
                <a:lnTo>
                  <a:pt x="2202979" y="6323027"/>
                </a:lnTo>
                <a:lnTo>
                  <a:pt x="2191521" y="6317047"/>
                </a:lnTo>
                <a:lnTo>
                  <a:pt x="2195011" y="6313558"/>
                </a:lnTo>
                <a:lnTo>
                  <a:pt x="2197499" y="6309572"/>
                </a:lnTo>
                <a:lnTo>
                  <a:pt x="2198995" y="6305586"/>
                </a:lnTo>
                <a:lnTo>
                  <a:pt x="2199493" y="6301599"/>
                </a:lnTo>
                <a:lnTo>
                  <a:pt x="2199493" y="6297114"/>
                </a:lnTo>
                <a:lnTo>
                  <a:pt x="2198497" y="6293127"/>
                </a:lnTo>
                <a:lnTo>
                  <a:pt x="2197003" y="6288144"/>
                </a:lnTo>
                <a:lnTo>
                  <a:pt x="2194512" y="6283659"/>
                </a:lnTo>
                <a:lnTo>
                  <a:pt x="2200492" y="6282662"/>
                </a:lnTo>
                <a:lnTo>
                  <a:pt x="2204475" y="6282662"/>
                </a:lnTo>
                <a:lnTo>
                  <a:pt x="2206969" y="6283161"/>
                </a:lnTo>
                <a:lnTo>
                  <a:pt x="2208961" y="6284158"/>
                </a:lnTo>
                <a:lnTo>
                  <a:pt x="2209459" y="6286151"/>
                </a:lnTo>
                <a:lnTo>
                  <a:pt x="2209955" y="6289141"/>
                </a:lnTo>
                <a:lnTo>
                  <a:pt x="2208961" y="6294623"/>
                </a:lnTo>
                <a:lnTo>
                  <a:pt x="2207468" y="6302097"/>
                </a:lnTo>
                <a:lnTo>
                  <a:pt x="2207468" y="6305586"/>
                </a:lnTo>
                <a:lnTo>
                  <a:pt x="2208463" y="6309075"/>
                </a:lnTo>
                <a:lnTo>
                  <a:pt x="2208961" y="6313061"/>
                </a:lnTo>
                <a:lnTo>
                  <a:pt x="2210954" y="6316051"/>
                </a:lnTo>
                <a:lnTo>
                  <a:pt x="2213945" y="6318541"/>
                </a:lnTo>
                <a:lnTo>
                  <a:pt x="2217930" y="6321533"/>
                </a:lnTo>
                <a:lnTo>
                  <a:pt x="2220921" y="6321533"/>
                </a:lnTo>
                <a:lnTo>
                  <a:pt x="2223415" y="6320536"/>
                </a:lnTo>
                <a:lnTo>
                  <a:pt x="2224906" y="6318044"/>
                </a:lnTo>
                <a:lnTo>
                  <a:pt x="2226402" y="6314555"/>
                </a:lnTo>
                <a:lnTo>
                  <a:pt x="2227897" y="6310569"/>
                </a:lnTo>
                <a:lnTo>
                  <a:pt x="2227897" y="6306085"/>
                </a:lnTo>
                <a:lnTo>
                  <a:pt x="2228397" y="6300603"/>
                </a:lnTo>
                <a:lnTo>
                  <a:pt x="2227897" y="6294623"/>
                </a:lnTo>
                <a:lnTo>
                  <a:pt x="2226402" y="6288144"/>
                </a:lnTo>
                <a:lnTo>
                  <a:pt x="2225407" y="6281666"/>
                </a:lnTo>
                <a:lnTo>
                  <a:pt x="2223415" y="6274690"/>
                </a:lnTo>
                <a:lnTo>
                  <a:pt x="2220921" y="6268211"/>
                </a:lnTo>
                <a:lnTo>
                  <a:pt x="2217434" y="6262231"/>
                </a:lnTo>
                <a:lnTo>
                  <a:pt x="2213945" y="6255753"/>
                </a:lnTo>
                <a:lnTo>
                  <a:pt x="2209459" y="6249773"/>
                </a:lnTo>
                <a:lnTo>
                  <a:pt x="2204475" y="6244790"/>
                </a:lnTo>
                <a:lnTo>
                  <a:pt x="2208463" y="6244790"/>
                </a:lnTo>
                <a:lnTo>
                  <a:pt x="2212449" y="6244291"/>
                </a:lnTo>
                <a:lnTo>
                  <a:pt x="2216436" y="6243294"/>
                </a:lnTo>
                <a:lnTo>
                  <a:pt x="2220421" y="6241301"/>
                </a:lnTo>
                <a:lnTo>
                  <a:pt x="2224413" y="6239807"/>
                </a:lnTo>
                <a:lnTo>
                  <a:pt x="2227897" y="6236817"/>
                </a:lnTo>
                <a:lnTo>
                  <a:pt x="2231882" y="6233328"/>
                </a:lnTo>
                <a:lnTo>
                  <a:pt x="2235869" y="6229840"/>
                </a:lnTo>
                <a:lnTo>
                  <a:pt x="2227398" y="6222366"/>
                </a:lnTo>
                <a:lnTo>
                  <a:pt x="2219923" y="6214391"/>
                </a:lnTo>
                <a:lnTo>
                  <a:pt x="2213945" y="6205921"/>
                </a:lnTo>
                <a:lnTo>
                  <a:pt x="2208961" y="6196950"/>
                </a:lnTo>
                <a:lnTo>
                  <a:pt x="2204475" y="6187483"/>
                </a:lnTo>
                <a:lnTo>
                  <a:pt x="2200988" y="6178015"/>
                </a:lnTo>
                <a:lnTo>
                  <a:pt x="2197499" y="6168047"/>
                </a:lnTo>
                <a:lnTo>
                  <a:pt x="2194512" y="6158580"/>
                </a:lnTo>
                <a:lnTo>
                  <a:pt x="2188032" y="6137151"/>
                </a:lnTo>
                <a:lnTo>
                  <a:pt x="2185042" y="6126686"/>
                </a:lnTo>
                <a:lnTo>
                  <a:pt x="2180560" y="6116223"/>
                </a:lnTo>
                <a:lnTo>
                  <a:pt x="2176071" y="6105258"/>
                </a:lnTo>
                <a:lnTo>
                  <a:pt x="2170592" y="6093797"/>
                </a:lnTo>
                <a:lnTo>
                  <a:pt x="2163616" y="6082834"/>
                </a:lnTo>
                <a:lnTo>
                  <a:pt x="2155146" y="6071872"/>
                </a:lnTo>
                <a:lnTo>
                  <a:pt x="2151159" y="6068383"/>
                </a:lnTo>
                <a:lnTo>
                  <a:pt x="2147674" y="6066390"/>
                </a:lnTo>
                <a:lnTo>
                  <a:pt x="2146674" y="6066390"/>
                </a:lnTo>
                <a:lnTo>
                  <a:pt x="2145180" y="6066390"/>
                </a:lnTo>
                <a:lnTo>
                  <a:pt x="2143185" y="6067386"/>
                </a:lnTo>
                <a:lnTo>
                  <a:pt x="2141693" y="6069379"/>
                </a:lnTo>
                <a:lnTo>
                  <a:pt x="2140697" y="6071872"/>
                </a:lnTo>
                <a:lnTo>
                  <a:pt x="2139701" y="6078848"/>
                </a:lnTo>
                <a:lnTo>
                  <a:pt x="2138201" y="6083831"/>
                </a:lnTo>
                <a:lnTo>
                  <a:pt x="2137205" y="6085824"/>
                </a:lnTo>
                <a:lnTo>
                  <a:pt x="2136711" y="6086323"/>
                </a:lnTo>
                <a:lnTo>
                  <a:pt x="2135713" y="6086821"/>
                </a:lnTo>
                <a:lnTo>
                  <a:pt x="2133721" y="6085824"/>
                </a:lnTo>
                <a:lnTo>
                  <a:pt x="2130730" y="6083332"/>
                </a:lnTo>
                <a:lnTo>
                  <a:pt x="2127739" y="6078848"/>
                </a:lnTo>
                <a:lnTo>
                  <a:pt x="2122755" y="6071872"/>
                </a:lnTo>
                <a:lnTo>
                  <a:pt x="2121761" y="6067884"/>
                </a:lnTo>
                <a:lnTo>
                  <a:pt x="2121761" y="6064396"/>
                </a:lnTo>
                <a:lnTo>
                  <a:pt x="2122257" y="6060908"/>
                </a:lnTo>
                <a:lnTo>
                  <a:pt x="2123752" y="6057918"/>
                </a:lnTo>
                <a:lnTo>
                  <a:pt x="2126742" y="6052436"/>
                </a:lnTo>
                <a:lnTo>
                  <a:pt x="2128236" y="6048948"/>
                </a:lnTo>
                <a:lnTo>
                  <a:pt x="2129735" y="6045459"/>
                </a:lnTo>
                <a:lnTo>
                  <a:pt x="2130229" y="6041473"/>
                </a:lnTo>
                <a:lnTo>
                  <a:pt x="2129735" y="6037487"/>
                </a:lnTo>
                <a:lnTo>
                  <a:pt x="2129233" y="6032504"/>
                </a:lnTo>
                <a:lnTo>
                  <a:pt x="2126742" y="6026524"/>
                </a:lnTo>
                <a:lnTo>
                  <a:pt x="2122755" y="6019546"/>
                </a:lnTo>
                <a:lnTo>
                  <a:pt x="2117774" y="6011574"/>
                </a:lnTo>
                <a:lnTo>
                  <a:pt x="2110299" y="6002604"/>
                </a:lnTo>
                <a:lnTo>
                  <a:pt x="2101331" y="5991640"/>
                </a:lnTo>
                <a:lnTo>
                  <a:pt x="2105813" y="5989647"/>
                </a:lnTo>
                <a:lnTo>
                  <a:pt x="2109800" y="5986160"/>
                </a:lnTo>
                <a:lnTo>
                  <a:pt x="2112789" y="5983170"/>
                </a:lnTo>
                <a:lnTo>
                  <a:pt x="2114784" y="5979681"/>
                </a:lnTo>
                <a:lnTo>
                  <a:pt x="2116277" y="5976192"/>
                </a:lnTo>
                <a:lnTo>
                  <a:pt x="2117774" y="5972705"/>
                </a:lnTo>
                <a:lnTo>
                  <a:pt x="2118767" y="5965229"/>
                </a:lnTo>
                <a:lnTo>
                  <a:pt x="2120763" y="5957754"/>
                </a:lnTo>
                <a:lnTo>
                  <a:pt x="2122257" y="5951275"/>
                </a:lnTo>
                <a:lnTo>
                  <a:pt x="2124248" y="5947788"/>
                </a:lnTo>
                <a:lnTo>
                  <a:pt x="2125745" y="5944299"/>
                </a:lnTo>
                <a:lnTo>
                  <a:pt x="2128737" y="5940812"/>
                </a:lnTo>
                <a:lnTo>
                  <a:pt x="2132223" y="5937822"/>
                </a:lnTo>
                <a:lnTo>
                  <a:pt x="2124750" y="5929848"/>
                </a:lnTo>
                <a:lnTo>
                  <a:pt x="2117774" y="5923371"/>
                </a:lnTo>
                <a:lnTo>
                  <a:pt x="2113786" y="5920878"/>
                </a:lnTo>
                <a:lnTo>
                  <a:pt x="2110299" y="5918386"/>
                </a:lnTo>
                <a:lnTo>
                  <a:pt x="2106810" y="5917390"/>
                </a:lnTo>
                <a:lnTo>
                  <a:pt x="2102824" y="5916393"/>
                </a:lnTo>
                <a:lnTo>
                  <a:pt x="2099336" y="5915396"/>
                </a:lnTo>
                <a:lnTo>
                  <a:pt x="2095847" y="5915396"/>
                </a:lnTo>
                <a:lnTo>
                  <a:pt x="2092359" y="5916892"/>
                </a:lnTo>
                <a:lnTo>
                  <a:pt x="2088372" y="5917889"/>
                </a:lnTo>
                <a:lnTo>
                  <a:pt x="2085382" y="5920379"/>
                </a:lnTo>
                <a:lnTo>
                  <a:pt x="2081895" y="5922872"/>
                </a:lnTo>
                <a:lnTo>
                  <a:pt x="2078406" y="5926858"/>
                </a:lnTo>
                <a:lnTo>
                  <a:pt x="2074420" y="5930844"/>
                </a:lnTo>
                <a:lnTo>
                  <a:pt x="2069438" y="5927357"/>
                </a:lnTo>
                <a:lnTo>
                  <a:pt x="2064953" y="5924367"/>
                </a:lnTo>
                <a:lnTo>
                  <a:pt x="2060967" y="5920379"/>
                </a:lnTo>
                <a:lnTo>
                  <a:pt x="2057478" y="5916393"/>
                </a:lnTo>
                <a:lnTo>
                  <a:pt x="2053990" y="5911410"/>
                </a:lnTo>
                <a:lnTo>
                  <a:pt x="2051997" y="5906925"/>
                </a:lnTo>
                <a:lnTo>
                  <a:pt x="2049503" y="5902441"/>
                </a:lnTo>
                <a:lnTo>
                  <a:pt x="2048011" y="5897458"/>
                </a:lnTo>
                <a:lnTo>
                  <a:pt x="2047512" y="5892473"/>
                </a:lnTo>
                <a:lnTo>
                  <a:pt x="2047014" y="5887490"/>
                </a:lnTo>
                <a:lnTo>
                  <a:pt x="2047512" y="5883006"/>
                </a:lnTo>
                <a:lnTo>
                  <a:pt x="2048507" y="5878023"/>
                </a:lnTo>
                <a:lnTo>
                  <a:pt x="2050004" y="5873039"/>
                </a:lnTo>
                <a:lnTo>
                  <a:pt x="2052995" y="5868555"/>
                </a:lnTo>
                <a:lnTo>
                  <a:pt x="2056484" y="5864069"/>
                </a:lnTo>
                <a:lnTo>
                  <a:pt x="2060967" y="5860083"/>
                </a:lnTo>
                <a:lnTo>
                  <a:pt x="2063460" y="5864069"/>
                </a:lnTo>
                <a:lnTo>
                  <a:pt x="2064454" y="5867558"/>
                </a:lnTo>
                <a:lnTo>
                  <a:pt x="2064953" y="5871545"/>
                </a:lnTo>
                <a:lnTo>
                  <a:pt x="2064953" y="5874534"/>
                </a:lnTo>
                <a:lnTo>
                  <a:pt x="2064454" y="5878023"/>
                </a:lnTo>
                <a:lnTo>
                  <a:pt x="2063460" y="5880514"/>
                </a:lnTo>
                <a:lnTo>
                  <a:pt x="2060967" y="5886993"/>
                </a:lnTo>
                <a:lnTo>
                  <a:pt x="2059971" y="5890480"/>
                </a:lnTo>
                <a:lnTo>
                  <a:pt x="2059471" y="5893969"/>
                </a:lnTo>
                <a:lnTo>
                  <a:pt x="2059471" y="5897458"/>
                </a:lnTo>
                <a:lnTo>
                  <a:pt x="2059971" y="5900447"/>
                </a:lnTo>
                <a:lnTo>
                  <a:pt x="2061467" y="5903935"/>
                </a:lnTo>
                <a:lnTo>
                  <a:pt x="2064454" y="5907923"/>
                </a:lnTo>
                <a:lnTo>
                  <a:pt x="2068442" y="5912906"/>
                </a:lnTo>
                <a:lnTo>
                  <a:pt x="2074420" y="5917390"/>
                </a:lnTo>
                <a:lnTo>
                  <a:pt x="2076415" y="5916393"/>
                </a:lnTo>
                <a:lnTo>
                  <a:pt x="2078406" y="5914400"/>
                </a:lnTo>
                <a:lnTo>
                  <a:pt x="2079404" y="5912906"/>
                </a:lnTo>
                <a:lnTo>
                  <a:pt x="2080899" y="5910413"/>
                </a:lnTo>
                <a:lnTo>
                  <a:pt x="2082895" y="5905928"/>
                </a:lnTo>
                <a:lnTo>
                  <a:pt x="2083389" y="5900447"/>
                </a:lnTo>
                <a:lnTo>
                  <a:pt x="2082895" y="5894965"/>
                </a:lnTo>
                <a:lnTo>
                  <a:pt x="2082391" y="5888487"/>
                </a:lnTo>
                <a:lnTo>
                  <a:pt x="2080399" y="5882507"/>
                </a:lnTo>
                <a:lnTo>
                  <a:pt x="2078406" y="5876028"/>
                </a:lnTo>
                <a:lnTo>
                  <a:pt x="2075415" y="5869551"/>
                </a:lnTo>
                <a:lnTo>
                  <a:pt x="2071929" y="5864069"/>
                </a:lnTo>
                <a:lnTo>
                  <a:pt x="2068442" y="5858090"/>
                </a:lnTo>
                <a:lnTo>
                  <a:pt x="2064454" y="5853604"/>
                </a:lnTo>
                <a:lnTo>
                  <a:pt x="2060471" y="5849618"/>
                </a:lnTo>
                <a:lnTo>
                  <a:pt x="2055982" y="5846129"/>
                </a:lnTo>
                <a:lnTo>
                  <a:pt x="2051997" y="5844136"/>
                </a:lnTo>
                <a:lnTo>
                  <a:pt x="2048011" y="5843638"/>
                </a:lnTo>
                <a:lnTo>
                  <a:pt x="2046019" y="5845132"/>
                </a:lnTo>
                <a:lnTo>
                  <a:pt x="2045021" y="5845631"/>
                </a:lnTo>
                <a:lnTo>
                  <a:pt x="2044523" y="5845631"/>
                </a:lnTo>
                <a:lnTo>
                  <a:pt x="2044523" y="5845132"/>
                </a:lnTo>
                <a:lnTo>
                  <a:pt x="2046019" y="5842143"/>
                </a:lnTo>
                <a:lnTo>
                  <a:pt x="2048507" y="5841146"/>
                </a:lnTo>
                <a:lnTo>
                  <a:pt x="2051004" y="5839652"/>
                </a:lnTo>
                <a:lnTo>
                  <a:pt x="2053494" y="5838655"/>
                </a:lnTo>
                <a:lnTo>
                  <a:pt x="2056980" y="5837659"/>
                </a:lnTo>
                <a:lnTo>
                  <a:pt x="2060967" y="5837659"/>
                </a:lnTo>
                <a:lnTo>
                  <a:pt x="2064953" y="5838156"/>
                </a:lnTo>
                <a:lnTo>
                  <a:pt x="2070437" y="5840149"/>
                </a:lnTo>
                <a:lnTo>
                  <a:pt x="2075415" y="5842642"/>
                </a:lnTo>
                <a:lnTo>
                  <a:pt x="2080399" y="5846628"/>
                </a:lnTo>
                <a:lnTo>
                  <a:pt x="2086880" y="5852608"/>
                </a:lnTo>
                <a:lnTo>
                  <a:pt x="2087376" y="5845631"/>
                </a:lnTo>
                <a:lnTo>
                  <a:pt x="2087376" y="5838655"/>
                </a:lnTo>
                <a:lnTo>
                  <a:pt x="2086880" y="5832177"/>
                </a:lnTo>
                <a:lnTo>
                  <a:pt x="2085883" y="5825200"/>
                </a:lnTo>
                <a:lnTo>
                  <a:pt x="2083890" y="5818722"/>
                </a:lnTo>
                <a:lnTo>
                  <a:pt x="2081895" y="5811746"/>
                </a:lnTo>
                <a:lnTo>
                  <a:pt x="2076415" y="5798788"/>
                </a:lnTo>
                <a:lnTo>
                  <a:pt x="2070437" y="5785832"/>
                </a:lnTo>
                <a:lnTo>
                  <a:pt x="2063460" y="5772378"/>
                </a:lnTo>
                <a:lnTo>
                  <a:pt x="2048507" y="5747461"/>
                </a:lnTo>
                <a:lnTo>
                  <a:pt x="2041531" y="5734505"/>
                </a:lnTo>
                <a:lnTo>
                  <a:pt x="2036050" y="5722047"/>
                </a:lnTo>
                <a:lnTo>
                  <a:pt x="2033062" y="5715568"/>
                </a:lnTo>
                <a:lnTo>
                  <a:pt x="2030571" y="5710086"/>
                </a:lnTo>
                <a:lnTo>
                  <a:pt x="2029074" y="5703609"/>
                </a:lnTo>
                <a:lnTo>
                  <a:pt x="2028080" y="5697628"/>
                </a:lnTo>
                <a:lnTo>
                  <a:pt x="2027085" y="5691648"/>
                </a:lnTo>
                <a:lnTo>
                  <a:pt x="2026583" y="5685170"/>
                </a:lnTo>
                <a:lnTo>
                  <a:pt x="2027085" y="5679689"/>
                </a:lnTo>
                <a:lnTo>
                  <a:pt x="2028576" y="5673211"/>
                </a:lnTo>
                <a:lnTo>
                  <a:pt x="2030072" y="5667728"/>
                </a:lnTo>
                <a:lnTo>
                  <a:pt x="2032566" y="5661251"/>
                </a:lnTo>
                <a:lnTo>
                  <a:pt x="2036050" y="5655769"/>
                </a:lnTo>
                <a:lnTo>
                  <a:pt x="2040038" y="5649790"/>
                </a:lnTo>
                <a:lnTo>
                  <a:pt x="2033062" y="5648793"/>
                </a:lnTo>
                <a:lnTo>
                  <a:pt x="2027085" y="5647797"/>
                </a:lnTo>
                <a:lnTo>
                  <a:pt x="2022098" y="5646301"/>
                </a:lnTo>
                <a:lnTo>
                  <a:pt x="2018114" y="5644807"/>
                </a:lnTo>
                <a:lnTo>
                  <a:pt x="2015121" y="5642814"/>
                </a:lnTo>
                <a:lnTo>
                  <a:pt x="2013133" y="5640819"/>
                </a:lnTo>
                <a:lnTo>
                  <a:pt x="2010639" y="5638328"/>
                </a:lnTo>
                <a:lnTo>
                  <a:pt x="2009641" y="5635338"/>
                </a:lnTo>
                <a:lnTo>
                  <a:pt x="2006653" y="5629856"/>
                </a:lnTo>
                <a:lnTo>
                  <a:pt x="2003164" y="5623378"/>
                </a:lnTo>
                <a:lnTo>
                  <a:pt x="2001172" y="5619890"/>
                </a:lnTo>
                <a:lnTo>
                  <a:pt x="1998181" y="5616900"/>
                </a:lnTo>
                <a:lnTo>
                  <a:pt x="1994692" y="5612912"/>
                </a:lnTo>
                <a:lnTo>
                  <a:pt x="1990706" y="5608429"/>
                </a:lnTo>
                <a:lnTo>
                  <a:pt x="1988215" y="5614907"/>
                </a:lnTo>
                <a:lnTo>
                  <a:pt x="1987217" y="5617897"/>
                </a:lnTo>
                <a:lnTo>
                  <a:pt x="1986721" y="5621384"/>
                </a:lnTo>
                <a:lnTo>
                  <a:pt x="1986721" y="5624873"/>
                </a:lnTo>
                <a:lnTo>
                  <a:pt x="1986721" y="5628362"/>
                </a:lnTo>
                <a:lnTo>
                  <a:pt x="1987716" y="5631352"/>
                </a:lnTo>
                <a:lnTo>
                  <a:pt x="1989711" y="5635338"/>
                </a:lnTo>
                <a:lnTo>
                  <a:pt x="1984726" y="5632846"/>
                </a:lnTo>
                <a:lnTo>
                  <a:pt x="1980738" y="5628860"/>
                </a:lnTo>
                <a:lnTo>
                  <a:pt x="1976256" y="5623378"/>
                </a:lnTo>
                <a:lnTo>
                  <a:pt x="1972271" y="5618395"/>
                </a:lnTo>
                <a:lnTo>
                  <a:pt x="1963801" y="5605936"/>
                </a:lnTo>
                <a:lnTo>
                  <a:pt x="1954334" y="5591485"/>
                </a:lnTo>
                <a:lnTo>
                  <a:pt x="1944864" y="5576037"/>
                </a:lnTo>
                <a:lnTo>
                  <a:pt x="1933901" y="5559592"/>
                </a:lnTo>
                <a:lnTo>
                  <a:pt x="1927422" y="5551619"/>
                </a:lnTo>
                <a:lnTo>
                  <a:pt x="1921441" y="5543147"/>
                </a:lnTo>
                <a:lnTo>
                  <a:pt x="1913966" y="5534676"/>
                </a:lnTo>
                <a:lnTo>
                  <a:pt x="1906497" y="5527202"/>
                </a:lnTo>
                <a:lnTo>
                  <a:pt x="1879586" y="5546137"/>
                </a:lnTo>
                <a:lnTo>
                  <a:pt x="1881083" y="5549626"/>
                </a:lnTo>
                <a:lnTo>
                  <a:pt x="1883075" y="5552616"/>
                </a:lnTo>
                <a:lnTo>
                  <a:pt x="1884569" y="5554609"/>
                </a:lnTo>
                <a:lnTo>
                  <a:pt x="1887061" y="5556602"/>
                </a:lnTo>
                <a:lnTo>
                  <a:pt x="1888555" y="5557599"/>
                </a:lnTo>
                <a:lnTo>
                  <a:pt x="1891047" y="5558098"/>
                </a:lnTo>
                <a:lnTo>
                  <a:pt x="1892541" y="5558596"/>
                </a:lnTo>
                <a:lnTo>
                  <a:pt x="1895035" y="5558098"/>
                </a:lnTo>
                <a:lnTo>
                  <a:pt x="1899019" y="5557101"/>
                </a:lnTo>
                <a:lnTo>
                  <a:pt x="1903007" y="5554609"/>
                </a:lnTo>
                <a:lnTo>
                  <a:pt x="1911478" y="5549626"/>
                </a:lnTo>
                <a:lnTo>
                  <a:pt x="1914468" y="5553613"/>
                </a:lnTo>
                <a:lnTo>
                  <a:pt x="1915961" y="5558098"/>
                </a:lnTo>
                <a:lnTo>
                  <a:pt x="1916959" y="5563081"/>
                </a:lnTo>
                <a:lnTo>
                  <a:pt x="1916959" y="5567565"/>
                </a:lnTo>
                <a:lnTo>
                  <a:pt x="1915961" y="5572549"/>
                </a:lnTo>
                <a:lnTo>
                  <a:pt x="1915465" y="5577033"/>
                </a:lnTo>
                <a:lnTo>
                  <a:pt x="1913966" y="5587001"/>
                </a:lnTo>
                <a:lnTo>
                  <a:pt x="1913470" y="5591485"/>
                </a:lnTo>
                <a:lnTo>
                  <a:pt x="1913470" y="5595970"/>
                </a:lnTo>
                <a:lnTo>
                  <a:pt x="1913966" y="5599957"/>
                </a:lnTo>
                <a:lnTo>
                  <a:pt x="1914964" y="5603446"/>
                </a:lnTo>
                <a:lnTo>
                  <a:pt x="1917456" y="5606435"/>
                </a:lnTo>
                <a:lnTo>
                  <a:pt x="1921441" y="5609425"/>
                </a:lnTo>
                <a:lnTo>
                  <a:pt x="1926426" y="5610919"/>
                </a:lnTo>
                <a:lnTo>
                  <a:pt x="1932903" y="5611916"/>
                </a:lnTo>
                <a:lnTo>
                  <a:pt x="1931409" y="5611916"/>
                </a:lnTo>
                <a:lnTo>
                  <a:pt x="1929416" y="5613412"/>
                </a:lnTo>
                <a:lnTo>
                  <a:pt x="1921942" y="5615904"/>
                </a:lnTo>
                <a:lnTo>
                  <a:pt x="1912971" y="5621384"/>
                </a:lnTo>
                <a:lnTo>
                  <a:pt x="1902511" y="5627364"/>
                </a:lnTo>
                <a:lnTo>
                  <a:pt x="1892541" y="5633843"/>
                </a:lnTo>
                <a:lnTo>
                  <a:pt x="1888056" y="5637331"/>
                </a:lnTo>
                <a:lnTo>
                  <a:pt x="1884569" y="5640819"/>
                </a:lnTo>
                <a:lnTo>
                  <a:pt x="1882076" y="5643810"/>
                </a:lnTo>
                <a:lnTo>
                  <a:pt x="1880085" y="5646301"/>
                </a:lnTo>
                <a:lnTo>
                  <a:pt x="1879088" y="5649291"/>
                </a:lnTo>
                <a:lnTo>
                  <a:pt x="1879586" y="5650287"/>
                </a:lnTo>
                <a:lnTo>
                  <a:pt x="1879586" y="5651783"/>
                </a:lnTo>
                <a:lnTo>
                  <a:pt x="1879586" y="5655769"/>
                </a:lnTo>
                <a:lnTo>
                  <a:pt x="1880581" y="5659756"/>
                </a:lnTo>
                <a:lnTo>
                  <a:pt x="1882076" y="5664241"/>
                </a:lnTo>
                <a:lnTo>
                  <a:pt x="1883574" y="5668725"/>
                </a:lnTo>
                <a:lnTo>
                  <a:pt x="1886061" y="5673211"/>
                </a:lnTo>
                <a:lnTo>
                  <a:pt x="1888555" y="5678194"/>
                </a:lnTo>
                <a:lnTo>
                  <a:pt x="1895531" y="5687164"/>
                </a:lnTo>
                <a:lnTo>
                  <a:pt x="1904003" y="5696631"/>
                </a:lnTo>
                <a:lnTo>
                  <a:pt x="1913470" y="5706599"/>
                </a:lnTo>
                <a:lnTo>
                  <a:pt x="1923439" y="5717064"/>
                </a:lnTo>
                <a:lnTo>
                  <a:pt x="1934399" y="5726531"/>
                </a:lnTo>
                <a:lnTo>
                  <a:pt x="1956824" y="5745967"/>
                </a:lnTo>
                <a:lnTo>
                  <a:pt x="1976753" y="5764405"/>
                </a:lnTo>
                <a:lnTo>
                  <a:pt x="1986222" y="5773374"/>
                </a:lnTo>
                <a:lnTo>
                  <a:pt x="1993697" y="5781347"/>
                </a:lnTo>
                <a:lnTo>
                  <a:pt x="1999677" y="5789819"/>
                </a:lnTo>
                <a:lnTo>
                  <a:pt x="2002167" y="5793805"/>
                </a:lnTo>
                <a:lnTo>
                  <a:pt x="2003663" y="5797294"/>
                </a:lnTo>
                <a:lnTo>
                  <a:pt x="1984227" y="5786330"/>
                </a:lnTo>
                <a:lnTo>
                  <a:pt x="1962802" y="5772378"/>
                </a:lnTo>
                <a:lnTo>
                  <a:pt x="1951344" y="5764405"/>
                </a:lnTo>
                <a:lnTo>
                  <a:pt x="1938883" y="5755933"/>
                </a:lnTo>
                <a:lnTo>
                  <a:pt x="1927422" y="5746464"/>
                </a:lnTo>
                <a:lnTo>
                  <a:pt x="1915465" y="5736996"/>
                </a:lnTo>
                <a:lnTo>
                  <a:pt x="1904003" y="5727030"/>
                </a:lnTo>
                <a:lnTo>
                  <a:pt x="1892541" y="5716067"/>
                </a:lnTo>
                <a:lnTo>
                  <a:pt x="1881083" y="5705602"/>
                </a:lnTo>
                <a:lnTo>
                  <a:pt x="1871117" y="5694141"/>
                </a:lnTo>
                <a:lnTo>
                  <a:pt x="1860653" y="5682180"/>
                </a:lnTo>
                <a:lnTo>
                  <a:pt x="1851681" y="5669722"/>
                </a:lnTo>
                <a:lnTo>
                  <a:pt x="1842713" y="5657265"/>
                </a:lnTo>
                <a:lnTo>
                  <a:pt x="1834739" y="5644308"/>
                </a:lnTo>
                <a:lnTo>
                  <a:pt x="1833246" y="5642814"/>
                </a:lnTo>
                <a:lnTo>
                  <a:pt x="1830752" y="5642814"/>
                </a:lnTo>
                <a:lnTo>
                  <a:pt x="1829260" y="5643810"/>
                </a:lnTo>
                <a:lnTo>
                  <a:pt x="1827265" y="5644807"/>
                </a:lnTo>
                <a:lnTo>
                  <a:pt x="1825771" y="5646301"/>
                </a:lnTo>
                <a:lnTo>
                  <a:pt x="1824774" y="5648793"/>
                </a:lnTo>
                <a:lnTo>
                  <a:pt x="1822282" y="5654274"/>
                </a:lnTo>
                <a:lnTo>
                  <a:pt x="1818294" y="5665735"/>
                </a:lnTo>
                <a:lnTo>
                  <a:pt x="1816301" y="5670718"/>
                </a:lnTo>
                <a:lnTo>
                  <a:pt x="1815306" y="5672214"/>
                </a:lnTo>
                <a:lnTo>
                  <a:pt x="1814309" y="5672713"/>
                </a:lnTo>
                <a:lnTo>
                  <a:pt x="1813813" y="5673211"/>
                </a:lnTo>
                <a:lnTo>
                  <a:pt x="1812315" y="5673211"/>
                </a:lnTo>
                <a:lnTo>
                  <a:pt x="1810320" y="5673211"/>
                </a:lnTo>
                <a:lnTo>
                  <a:pt x="1807333" y="5671715"/>
                </a:lnTo>
                <a:lnTo>
                  <a:pt x="1804343" y="5669722"/>
                </a:lnTo>
                <a:lnTo>
                  <a:pt x="1797866" y="5664241"/>
                </a:lnTo>
                <a:lnTo>
                  <a:pt x="1791385" y="5657763"/>
                </a:lnTo>
                <a:lnTo>
                  <a:pt x="1788396" y="5655769"/>
                </a:lnTo>
                <a:lnTo>
                  <a:pt x="1785409" y="5653776"/>
                </a:lnTo>
                <a:lnTo>
                  <a:pt x="1783418" y="5652780"/>
                </a:lnTo>
                <a:lnTo>
                  <a:pt x="1781420" y="5653277"/>
                </a:lnTo>
                <a:lnTo>
                  <a:pt x="1780924" y="5653776"/>
                </a:lnTo>
                <a:lnTo>
                  <a:pt x="1780423" y="5654274"/>
                </a:lnTo>
                <a:lnTo>
                  <a:pt x="1780423" y="5657763"/>
                </a:lnTo>
                <a:lnTo>
                  <a:pt x="1780924" y="5662248"/>
                </a:lnTo>
                <a:lnTo>
                  <a:pt x="1782418" y="5669224"/>
                </a:lnTo>
                <a:lnTo>
                  <a:pt x="1777933" y="5669722"/>
                </a:lnTo>
                <a:lnTo>
                  <a:pt x="1774943" y="5669722"/>
                </a:lnTo>
                <a:lnTo>
                  <a:pt x="1771956" y="5668725"/>
                </a:lnTo>
                <a:lnTo>
                  <a:pt x="1769462" y="5667231"/>
                </a:lnTo>
                <a:lnTo>
                  <a:pt x="1767471" y="5664241"/>
                </a:lnTo>
                <a:lnTo>
                  <a:pt x="1765977" y="5661251"/>
                </a:lnTo>
                <a:lnTo>
                  <a:pt x="1763983" y="5653776"/>
                </a:lnTo>
                <a:lnTo>
                  <a:pt x="1761990" y="5645803"/>
                </a:lnTo>
                <a:lnTo>
                  <a:pt x="1759992" y="5637331"/>
                </a:lnTo>
                <a:lnTo>
                  <a:pt x="1758497" y="5633843"/>
                </a:lnTo>
                <a:lnTo>
                  <a:pt x="1757006" y="5629856"/>
                </a:lnTo>
                <a:lnTo>
                  <a:pt x="1755014" y="5626866"/>
                </a:lnTo>
                <a:lnTo>
                  <a:pt x="1752520" y="5623877"/>
                </a:lnTo>
                <a:lnTo>
                  <a:pt x="1751028" y="5631352"/>
                </a:lnTo>
                <a:lnTo>
                  <a:pt x="1750525" y="5639822"/>
                </a:lnTo>
                <a:lnTo>
                  <a:pt x="1751028" y="5647797"/>
                </a:lnTo>
                <a:lnTo>
                  <a:pt x="1752021" y="5656267"/>
                </a:lnTo>
                <a:lnTo>
                  <a:pt x="1754512" y="5673211"/>
                </a:lnTo>
                <a:lnTo>
                  <a:pt x="1758001" y="5690154"/>
                </a:lnTo>
                <a:lnTo>
                  <a:pt x="1759992" y="5697628"/>
                </a:lnTo>
                <a:lnTo>
                  <a:pt x="1760495" y="5705103"/>
                </a:lnTo>
                <a:lnTo>
                  <a:pt x="1760991" y="5712079"/>
                </a:lnTo>
                <a:lnTo>
                  <a:pt x="1760495" y="5718558"/>
                </a:lnTo>
                <a:lnTo>
                  <a:pt x="1759497" y="5724538"/>
                </a:lnTo>
                <a:lnTo>
                  <a:pt x="1758001" y="5726531"/>
                </a:lnTo>
                <a:lnTo>
                  <a:pt x="1756507" y="5729023"/>
                </a:lnTo>
                <a:lnTo>
                  <a:pt x="1754512" y="5731016"/>
                </a:lnTo>
                <a:lnTo>
                  <a:pt x="1753016" y="5733010"/>
                </a:lnTo>
                <a:lnTo>
                  <a:pt x="1750029" y="5734505"/>
                </a:lnTo>
                <a:lnTo>
                  <a:pt x="1747038" y="5735999"/>
                </a:lnTo>
                <a:lnTo>
                  <a:pt x="1753016" y="5741979"/>
                </a:lnTo>
                <a:lnTo>
                  <a:pt x="1757006" y="5747960"/>
                </a:lnTo>
                <a:lnTo>
                  <a:pt x="1760991" y="5753441"/>
                </a:lnTo>
                <a:lnTo>
                  <a:pt x="1763983" y="5758923"/>
                </a:lnTo>
                <a:lnTo>
                  <a:pt x="1765473" y="5763906"/>
                </a:lnTo>
                <a:lnTo>
                  <a:pt x="1767967" y="5768889"/>
                </a:lnTo>
                <a:lnTo>
                  <a:pt x="1769961" y="5778856"/>
                </a:lnTo>
                <a:lnTo>
                  <a:pt x="1772449" y="5787826"/>
                </a:lnTo>
                <a:lnTo>
                  <a:pt x="1774943" y="5797294"/>
                </a:lnTo>
                <a:lnTo>
                  <a:pt x="1776439" y="5802277"/>
                </a:lnTo>
                <a:lnTo>
                  <a:pt x="1778929" y="5807260"/>
                </a:lnTo>
                <a:lnTo>
                  <a:pt x="1780924" y="5812742"/>
                </a:lnTo>
                <a:lnTo>
                  <a:pt x="1784909" y="5817725"/>
                </a:lnTo>
                <a:lnTo>
                  <a:pt x="1788396" y="5817226"/>
                </a:lnTo>
                <a:lnTo>
                  <a:pt x="1791385" y="5815732"/>
                </a:lnTo>
                <a:lnTo>
                  <a:pt x="1793877" y="5814236"/>
                </a:lnTo>
                <a:lnTo>
                  <a:pt x="1795875" y="5811746"/>
                </a:lnTo>
                <a:lnTo>
                  <a:pt x="1796868" y="5809253"/>
                </a:lnTo>
                <a:lnTo>
                  <a:pt x="1797866" y="5806263"/>
                </a:lnTo>
                <a:lnTo>
                  <a:pt x="1798362" y="5802277"/>
                </a:lnTo>
                <a:lnTo>
                  <a:pt x="1798362" y="5798291"/>
                </a:lnTo>
                <a:lnTo>
                  <a:pt x="1796868" y="5788822"/>
                </a:lnTo>
                <a:lnTo>
                  <a:pt x="1795372" y="5779354"/>
                </a:lnTo>
                <a:lnTo>
                  <a:pt x="1788899" y="5756929"/>
                </a:lnTo>
                <a:lnTo>
                  <a:pt x="1786405" y="5745468"/>
                </a:lnTo>
                <a:lnTo>
                  <a:pt x="1783418" y="5734006"/>
                </a:lnTo>
                <a:lnTo>
                  <a:pt x="1781420" y="5723044"/>
                </a:lnTo>
                <a:lnTo>
                  <a:pt x="1780423" y="5713575"/>
                </a:lnTo>
                <a:lnTo>
                  <a:pt x="1780423" y="5709090"/>
                </a:lnTo>
                <a:lnTo>
                  <a:pt x="1780924" y="5704107"/>
                </a:lnTo>
                <a:lnTo>
                  <a:pt x="1782418" y="5700618"/>
                </a:lnTo>
                <a:lnTo>
                  <a:pt x="1783418" y="5696631"/>
                </a:lnTo>
                <a:lnTo>
                  <a:pt x="1784909" y="5694141"/>
                </a:lnTo>
                <a:lnTo>
                  <a:pt x="1787900" y="5691151"/>
                </a:lnTo>
                <a:lnTo>
                  <a:pt x="1790890" y="5689158"/>
                </a:lnTo>
                <a:lnTo>
                  <a:pt x="1794880" y="5687662"/>
                </a:lnTo>
                <a:lnTo>
                  <a:pt x="1797866" y="5692147"/>
                </a:lnTo>
                <a:lnTo>
                  <a:pt x="1799359" y="5696134"/>
                </a:lnTo>
                <a:lnTo>
                  <a:pt x="1800357" y="5700120"/>
                </a:lnTo>
                <a:lnTo>
                  <a:pt x="1801854" y="5703609"/>
                </a:lnTo>
                <a:lnTo>
                  <a:pt x="1801854" y="5707596"/>
                </a:lnTo>
                <a:lnTo>
                  <a:pt x="1801854" y="5711083"/>
                </a:lnTo>
                <a:lnTo>
                  <a:pt x="1800357" y="5718061"/>
                </a:lnTo>
                <a:lnTo>
                  <a:pt x="1799359" y="5724538"/>
                </a:lnTo>
                <a:lnTo>
                  <a:pt x="1798861" y="5727527"/>
                </a:lnTo>
                <a:lnTo>
                  <a:pt x="1799359" y="5731016"/>
                </a:lnTo>
                <a:lnTo>
                  <a:pt x="1799858" y="5735003"/>
                </a:lnTo>
                <a:lnTo>
                  <a:pt x="1800853" y="5738492"/>
                </a:lnTo>
                <a:lnTo>
                  <a:pt x="1802851" y="5742976"/>
                </a:lnTo>
                <a:lnTo>
                  <a:pt x="1805837" y="5747461"/>
                </a:lnTo>
                <a:lnTo>
                  <a:pt x="1809325" y="5748957"/>
                </a:lnTo>
                <a:lnTo>
                  <a:pt x="1812315" y="5749454"/>
                </a:lnTo>
                <a:lnTo>
                  <a:pt x="1815306" y="5748458"/>
                </a:lnTo>
                <a:lnTo>
                  <a:pt x="1817797" y="5745967"/>
                </a:lnTo>
                <a:lnTo>
                  <a:pt x="1819790" y="5742976"/>
                </a:lnTo>
                <a:lnTo>
                  <a:pt x="1821785" y="5738989"/>
                </a:lnTo>
                <a:lnTo>
                  <a:pt x="1823779" y="5730020"/>
                </a:lnTo>
                <a:lnTo>
                  <a:pt x="1826766" y="5719555"/>
                </a:lnTo>
                <a:lnTo>
                  <a:pt x="1829756" y="5709589"/>
                </a:lnTo>
                <a:lnTo>
                  <a:pt x="1831251" y="5705103"/>
                </a:lnTo>
                <a:lnTo>
                  <a:pt x="1833742" y="5700618"/>
                </a:lnTo>
                <a:lnTo>
                  <a:pt x="1836233" y="5697628"/>
                </a:lnTo>
                <a:lnTo>
                  <a:pt x="1838727" y="5694638"/>
                </a:lnTo>
                <a:lnTo>
                  <a:pt x="1841715" y="5703609"/>
                </a:lnTo>
                <a:lnTo>
                  <a:pt x="1844206" y="5711582"/>
                </a:lnTo>
                <a:lnTo>
                  <a:pt x="1845703" y="5720551"/>
                </a:lnTo>
                <a:lnTo>
                  <a:pt x="1846197" y="5728524"/>
                </a:lnTo>
                <a:lnTo>
                  <a:pt x="1846698" y="5736498"/>
                </a:lnTo>
                <a:lnTo>
                  <a:pt x="1846197" y="5743972"/>
                </a:lnTo>
                <a:lnTo>
                  <a:pt x="1845703" y="5751447"/>
                </a:lnTo>
                <a:lnTo>
                  <a:pt x="1844705" y="5758923"/>
                </a:lnTo>
                <a:lnTo>
                  <a:pt x="1842713" y="5765899"/>
                </a:lnTo>
                <a:lnTo>
                  <a:pt x="1840718" y="5773374"/>
                </a:lnTo>
                <a:lnTo>
                  <a:pt x="1836233" y="5787826"/>
                </a:lnTo>
                <a:lnTo>
                  <a:pt x="1829756" y="5801778"/>
                </a:lnTo>
                <a:lnTo>
                  <a:pt x="1823277" y="5815233"/>
                </a:lnTo>
                <a:lnTo>
                  <a:pt x="1830752" y="5820715"/>
                </a:lnTo>
                <a:lnTo>
                  <a:pt x="1835238" y="5824701"/>
                </a:lnTo>
                <a:lnTo>
                  <a:pt x="1838727" y="5828688"/>
                </a:lnTo>
                <a:lnTo>
                  <a:pt x="1841217" y="5832674"/>
                </a:lnTo>
                <a:lnTo>
                  <a:pt x="1844206" y="5836662"/>
                </a:lnTo>
                <a:lnTo>
                  <a:pt x="1848194" y="5841645"/>
                </a:lnTo>
                <a:lnTo>
                  <a:pt x="1853173" y="5847625"/>
                </a:lnTo>
                <a:lnTo>
                  <a:pt x="1861650" y="5855100"/>
                </a:lnTo>
                <a:lnTo>
                  <a:pt x="1858160" y="5853604"/>
                </a:lnTo>
                <a:lnTo>
                  <a:pt x="1854674" y="5853604"/>
                </a:lnTo>
                <a:lnTo>
                  <a:pt x="1851681" y="5853604"/>
                </a:lnTo>
                <a:lnTo>
                  <a:pt x="1848691" y="5854103"/>
                </a:lnTo>
                <a:lnTo>
                  <a:pt x="1845703" y="5856096"/>
                </a:lnTo>
                <a:lnTo>
                  <a:pt x="1842713" y="5857093"/>
                </a:lnTo>
                <a:lnTo>
                  <a:pt x="1841217" y="5859584"/>
                </a:lnTo>
                <a:lnTo>
                  <a:pt x="1839224" y="5862076"/>
                </a:lnTo>
                <a:lnTo>
                  <a:pt x="1838228" y="5865066"/>
                </a:lnTo>
                <a:lnTo>
                  <a:pt x="1837729" y="5868056"/>
                </a:lnTo>
                <a:lnTo>
                  <a:pt x="1837729" y="5871545"/>
                </a:lnTo>
                <a:lnTo>
                  <a:pt x="1838228" y="5875531"/>
                </a:lnTo>
                <a:lnTo>
                  <a:pt x="1840223" y="5879517"/>
                </a:lnTo>
                <a:lnTo>
                  <a:pt x="1841715" y="5884003"/>
                </a:lnTo>
                <a:lnTo>
                  <a:pt x="1845204" y="5888487"/>
                </a:lnTo>
                <a:lnTo>
                  <a:pt x="1848691" y="5893471"/>
                </a:lnTo>
                <a:lnTo>
                  <a:pt x="1846197" y="5891476"/>
                </a:lnTo>
                <a:lnTo>
                  <a:pt x="1843209" y="5890480"/>
                </a:lnTo>
                <a:lnTo>
                  <a:pt x="1840718" y="5890979"/>
                </a:lnTo>
                <a:lnTo>
                  <a:pt x="1837729" y="5891476"/>
                </a:lnTo>
                <a:lnTo>
                  <a:pt x="1834739" y="5893471"/>
                </a:lnTo>
                <a:lnTo>
                  <a:pt x="1832250" y="5894965"/>
                </a:lnTo>
                <a:lnTo>
                  <a:pt x="1826270" y="5898952"/>
                </a:lnTo>
                <a:lnTo>
                  <a:pt x="1820786" y="5902938"/>
                </a:lnTo>
                <a:lnTo>
                  <a:pt x="1817797" y="5903935"/>
                </a:lnTo>
                <a:lnTo>
                  <a:pt x="1814808" y="5905430"/>
                </a:lnTo>
                <a:lnTo>
                  <a:pt x="1811819" y="5905430"/>
                </a:lnTo>
                <a:lnTo>
                  <a:pt x="1809325" y="5905430"/>
                </a:lnTo>
                <a:lnTo>
                  <a:pt x="1806335" y="5903437"/>
                </a:lnTo>
                <a:lnTo>
                  <a:pt x="1807333" y="5904931"/>
                </a:lnTo>
                <a:lnTo>
                  <a:pt x="1808330" y="5906925"/>
                </a:lnTo>
                <a:lnTo>
                  <a:pt x="1809325" y="5909417"/>
                </a:lnTo>
                <a:lnTo>
                  <a:pt x="1809827" y="5910912"/>
                </a:lnTo>
                <a:lnTo>
                  <a:pt x="1809827" y="5913403"/>
                </a:lnTo>
                <a:lnTo>
                  <a:pt x="1808330" y="5917889"/>
                </a:lnTo>
                <a:lnTo>
                  <a:pt x="1806335" y="5922374"/>
                </a:lnTo>
                <a:lnTo>
                  <a:pt x="1803347" y="5926858"/>
                </a:lnTo>
                <a:lnTo>
                  <a:pt x="1795372" y="5936826"/>
                </a:lnTo>
                <a:lnTo>
                  <a:pt x="1786904" y="5947788"/>
                </a:lnTo>
                <a:lnTo>
                  <a:pt x="1782418" y="5953270"/>
                </a:lnTo>
                <a:lnTo>
                  <a:pt x="1777933" y="5959250"/>
                </a:lnTo>
                <a:lnTo>
                  <a:pt x="1775442" y="5964730"/>
                </a:lnTo>
                <a:lnTo>
                  <a:pt x="1772950" y="5971209"/>
                </a:lnTo>
                <a:lnTo>
                  <a:pt x="1771454" y="5976691"/>
                </a:lnTo>
                <a:lnTo>
                  <a:pt x="1771454" y="5980178"/>
                </a:lnTo>
                <a:lnTo>
                  <a:pt x="1771454" y="5983667"/>
                </a:lnTo>
                <a:lnTo>
                  <a:pt x="1781420" y="5988153"/>
                </a:lnTo>
                <a:lnTo>
                  <a:pt x="1790391" y="5993633"/>
                </a:lnTo>
                <a:lnTo>
                  <a:pt x="1798861" y="5998618"/>
                </a:lnTo>
                <a:lnTo>
                  <a:pt x="1805837" y="6004098"/>
                </a:lnTo>
                <a:lnTo>
                  <a:pt x="1812315" y="6010078"/>
                </a:lnTo>
                <a:lnTo>
                  <a:pt x="1818795" y="6015560"/>
                </a:lnTo>
                <a:lnTo>
                  <a:pt x="1824774" y="6022039"/>
                </a:lnTo>
                <a:lnTo>
                  <a:pt x="1829756" y="6028517"/>
                </a:lnTo>
                <a:lnTo>
                  <a:pt x="1834241" y="6035493"/>
                </a:lnTo>
                <a:lnTo>
                  <a:pt x="1838727" y="6042470"/>
                </a:lnTo>
                <a:lnTo>
                  <a:pt x="1847695" y="6057918"/>
                </a:lnTo>
                <a:lnTo>
                  <a:pt x="1865633" y="6093299"/>
                </a:lnTo>
                <a:lnTo>
                  <a:pt x="1871117" y="6094793"/>
                </a:lnTo>
                <a:lnTo>
                  <a:pt x="1875100" y="6094793"/>
                </a:lnTo>
                <a:lnTo>
                  <a:pt x="1877594" y="6094296"/>
                </a:lnTo>
                <a:lnTo>
                  <a:pt x="1879586" y="6093299"/>
                </a:lnTo>
                <a:lnTo>
                  <a:pt x="1880581" y="6091306"/>
                </a:lnTo>
                <a:lnTo>
                  <a:pt x="1881083" y="6089313"/>
                </a:lnTo>
                <a:lnTo>
                  <a:pt x="1881083" y="6083332"/>
                </a:lnTo>
                <a:lnTo>
                  <a:pt x="1880581" y="6076855"/>
                </a:lnTo>
                <a:lnTo>
                  <a:pt x="1880581" y="6073865"/>
                </a:lnTo>
                <a:lnTo>
                  <a:pt x="1881083" y="6070376"/>
                </a:lnTo>
                <a:lnTo>
                  <a:pt x="1882575" y="6066887"/>
                </a:lnTo>
                <a:lnTo>
                  <a:pt x="1884071" y="6063400"/>
                </a:lnTo>
                <a:lnTo>
                  <a:pt x="1887061" y="6060410"/>
                </a:lnTo>
                <a:lnTo>
                  <a:pt x="1890550" y="6057918"/>
                </a:lnTo>
                <a:lnTo>
                  <a:pt x="1892042" y="6066887"/>
                </a:lnTo>
                <a:lnTo>
                  <a:pt x="1894036" y="6076356"/>
                </a:lnTo>
                <a:lnTo>
                  <a:pt x="1895531" y="6085824"/>
                </a:lnTo>
                <a:lnTo>
                  <a:pt x="1896528" y="6094296"/>
                </a:lnTo>
                <a:lnTo>
                  <a:pt x="1896528" y="6098781"/>
                </a:lnTo>
                <a:lnTo>
                  <a:pt x="1896030" y="6102768"/>
                </a:lnTo>
                <a:lnTo>
                  <a:pt x="1895035" y="6106754"/>
                </a:lnTo>
                <a:lnTo>
                  <a:pt x="1893037" y="6110741"/>
                </a:lnTo>
                <a:lnTo>
                  <a:pt x="1891047" y="6114727"/>
                </a:lnTo>
                <a:lnTo>
                  <a:pt x="1888056" y="6118216"/>
                </a:lnTo>
                <a:lnTo>
                  <a:pt x="1884569" y="6121703"/>
                </a:lnTo>
                <a:lnTo>
                  <a:pt x="1880085" y="6125192"/>
                </a:lnTo>
                <a:lnTo>
                  <a:pt x="1864138" y="6117219"/>
                </a:lnTo>
                <a:lnTo>
                  <a:pt x="1847695" y="6108747"/>
                </a:lnTo>
                <a:lnTo>
                  <a:pt x="1829756" y="6099279"/>
                </a:lnTo>
                <a:lnTo>
                  <a:pt x="1812315" y="6088316"/>
                </a:lnTo>
                <a:lnTo>
                  <a:pt x="1803844" y="6082834"/>
                </a:lnTo>
                <a:lnTo>
                  <a:pt x="1795875" y="6076855"/>
                </a:lnTo>
                <a:lnTo>
                  <a:pt x="1788396" y="6070875"/>
                </a:lnTo>
                <a:lnTo>
                  <a:pt x="1781420" y="6064396"/>
                </a:lnTo>
                <a:lnTo>
                  <a:pt x="1774943" y="6057918"/>
                </a:lnTo>
                <a:lnTo>
                  <a:pt x="1768963" y="6051439"/>
                </a:lnTo>
                <a:lnTo>
                  <a:pt x="1763983" y="6043965"/>
                </a:lnTo>
                <a:lnTo>
                  <a:pt x="1759497" y="6036988"/>
                </a:lnTo>
                <a:lnTo>
                  <a:pt x="1757006" y="6039480"/>
                </a:lnTo>
                <a:lnTo>
                  <a:pt x="1756009" y="6041972"/>
                </a:lnTo>
                <a:lnTo>
                  <a:pt x="1754512" y="6044962"/>
                </a:lnTo>
                <a:lnTo>
                  <a:pt x="1754512" y="6047952"/>
                </a:lnTo>
                <a:lnTo>
                  <a:pt x="1754512" y="6050942"/>
                </a:lnTo>
                <a:lnTo>
                  <a:pt x="1756009" y="6053931"/>
                </a:lnTo>
                <a:lnTo>
                  <a:pt x="1758497" y="6060908"/>
                </a:lnTo>
                <a:lnTo>
                  <a:pt x="1762486" y="6068383"/>
                </a:lnTo>
                <a:lnTo>
                  <a:pt x="1767967" y="6075858"/>
                </a:lnTo>
                <a:lnTo>
                  <a:pt x="1773948" y="6083831"/>
                </a:lnTo>
                <a:lnTo>
                  <a:pt x="1780924" y="6091804"/>
                </a:lnTo>
                <a:lnTo>
                  <a:pt x="1774943" y="6089810"/>
                </a:lnTo>
                <a:lnTo>
                  <a:pt x="1768963" y="6086821"/>
                </a:lnTo>
                <a:lnTo>
                  <a:pt x="1763983" y="6082335"/>
                </a:lnTo>
                <a:lnTo>
                  <a:pt x="1759497" y="6077851"/>
                </a:lnTo>
                <a:lnTo>
                  <a:pt x="1755014" y="6071872"/>
                </a:lnTo>
                <a:lnTo>
                  <a:pt x="1752021" y="6065393"/>
                </a:lnTo>
                <a:lnTo>
                  <a:pt x="1749033" y="6059413"/>
                </a:lnTo>
                <a:lnTo>
                  <a:pt x="1746541" y="6052436"/>
                </a:lnTo>
                <a:lnTo>
                  <a:pt x="1745544" y="6045459"/>
                </a:lnTo>
                <a:lnTo>
                  <a:pt x="1745045" y="6039480"/>
                </a:lnTo>
                <a:lnTo>
                  <a:pt x="1745045" y="6032504"/>
                </a:lnTo>
                <a:lnTo>
                  <a:pt x="1746040" y="6026025"/>
                </a:lnTo>
                <a:lnTo>
                  <a:pt x="1748038" y="6021042"/>
                </a:lnTo>
                <a:lnTo>
                  <a:pt x="1750525" y="6015560"/>
                </a:lnTo>
                <a:lnTo>
                  <a:pt x="1754014" y="6011574"/>
                </a:lnTo>
                <a:lnTo>
                  <a:pt x="1756507" y="6010078"/>
                </a:lnTo>
                <a:lnTo>
                  <a:pt x="1758497" y="6008584"/>
                </a:lnTo>
                <a:lnTo>
                  <a:pt x="1750029" y="6003102"/>
                </a:lnTo>
                <a:lnTo>
                  <a:pt x="1742553" y="5997621"/>
                </a:lnTo>
                <a:lnTo>
                  <a:pt x="1736576" y="5992139"/>
                </a:lnTo>
                <a:lnTo>
                  <a:pt x="1730597" y="5987156"/>
                </a:lnTo>
                <a:lnTo>
                  <a:pt x="1725115" y="5981674"/>
                </a:lnTo>
                <a:lnTo>
                  <a:pt x="1720133" y="5976192"/>
                </a:lnTo>
                <a:lnTo>
                  <a:pt x="1712159" y="5964730"/>
                </a:lnTo>
                <a:lnTo>
                  <a:pt x="1704186" y="5953270"/>
                </a:lnTo>
                <a:lnTo>
                  <a:pt x="1696212" y="5941809"/>
                </a:lnTo>
                <a:lnTo>
                  <a:pt x="1691227" y="5936327"/>
                </a:lnTo>
                <a:lnTo>
                  <a:pt x="1685748" y="5930347"/>
                </a:lnTo>
                <a:lnTo>
                  <a:pt x="1680268" y="5924367"/>
                </a:lnTo>
                <a:lnTo>
                  <a:pt x="1673291" y="5917889"/>
                </a:lnTo>
                <a:lnTo>
                  <a:pt x="1669803" y="5925364"/>
                </a:lnTo>
                <a:lnTo>
                  <a:pt x="1668806" y="5928851"/>
                </a:lnTo>
                <a:lnTo>
                  <a:pt x="1668806" y="5930844"/>
                </a:lnTo>
                <a:lnTo>
                  <a:pt x="1668806" y="5933337"/>
                </a:lnTo>
                <a:lnTo>
                  <a:pt x="1669307" y="5935827"/>
                </a:lnTo>
                <a:lnTo>
                  <a:pt x="1670302" y="5937323"/>
                </a:lnTo>
                <a:lnTo>
                  <a:pt x="1672297" y="5938819"/>
                </a:lnTo>
                <a:lnTo>
                  <a:pt x="1676283" y="5943303"/>
                </a:lnTo>
                <a:lnTo>
                  <a:pt x="1680765" y="5947289"/>
                </a:lnTo>
                <a:lnTo>
                  <a:pt x="1687244" y="5952771"/>
                </a:lnTo>
                <a:lnTo>
                  <a:pt x="1693222" y="5960246"/>
                </a:lnTo>
                <a:lnTo>
                  <a:pt x="1690734" y="5961243"/>
                </a:lnTo>
                <a:lnTo>
                  <a:pt x="1687741" y="5961243"/>
                </a:lnTo>
                <a:lnTo>
                  <a:pt x="1684753" y="5961243"/>
                </a:lnTo>
                <a:lnTo>
                  <a:pt x="1681760" y="5960744"/>
                </a:lnTo>
                <a:lnTo>
                  <a:pt x="1676283" y="5959250"/>
                </a:lnTo>
                <a:lnTo>
                  <a:pt x="1670302" y="5956260"/>
                </a:lnTo>
                <a:lnTo>
                  <a:pt x="1664818" y="5953768"/>
                </a:lnTo>
                <a:lnTo>
                  <a:pt x="1658840" y="5951775"/>
                </a:lnTo>
                <a:lnTo>
                  <a:pt x="1656349" y="5951275"/>
                </a:lnTo>
                <a:lnTo>
                  <a:pt x="1653359" y="5951275"/>
                </a:lnTo>
                <a:lnTo>
                  <a:pt x="1650370" y="5951775"/>
                </a:lnTo>
                <a:lnTo>
                  <a:pt x="1647380" y="5952771"/>
                </a:lnTo>
                <a:lnTo>
                  <a:pt x="1647380" y="5948785"/>
                </a:lnTo>
                <a:lnTo>
                  <a:pt x="1648375" y="5945296"/>
                </a:lnTo>
                <a:lnTo>
                  <a:pt x="1650370" y="5937323"/>
                </a:lnTo>
                <a:lnTo>
                  <a:pt x="1653855" y="5930347"/>
                </a:lnTo>
                <a:lnTo>
                  <a:pt x="1658341" y="5923371"/>
                </a:lnTo>
                <a:lnTo>
                  <a:pt x="1663821" y="5918386"/>
                </a:lnTo>
                <a:lnTo>
                  <a:pt x="1665816" y="5916393"/>
                </a:lnTo>
                <a:lnTo>
                  <a:pt x="1668806" y="5914400"/>
                </a:lnTo>
                <a:lnTo>
                  <a:pt x="1671794" y="5913403"/>
                </a:lnTo>
                <a:lnTo>
                  <a:pt x="1674291" y="5912906"/>
                </a:lnTo>
                <a:lnTo>
                  <a:pt x="1677278" y="5912906"/>
                </a:lnTo>
                <a:lnTo>
                  <a:pt x="1680268" y="5913403"/>
                </a:lnTo>
                <a:lnTo>
                  <a:pt x="1666813" y="5894468"/>
                </a:lnTo>
                <a:lnTo>
                  <a:pt x="1664321" y="5889982"/>
                </a:lnTo>
                <a:lnTo>
                  <a:pt x="1661332" y="5887490"/>
                </a:lnTo>
                <a:lnTo>
                  <a:pt x="1659837" y="5886993"/>
                </a:lnTo>
                <a:lnTo>
                  <a:pt x="1658840" y="5886993"/>
                </a:lnTo>
                <a:lnTo>
                  <a:pt x="1658341" y="5887490"/>
                </a:lnTo>
                <a:lnTo>
                  <a:pt x="1657842" y="5889483"/>
                </a:lnTo>
                <a:lnTo>
                  <a:pt x="1656844" y="5891476"/>
                </a:lnTo>
                <a:lnTo>
                  <a:pt x="1656349" y="5898454"/>
                </a:lnTo>
                <a:lnTo>
                  <a:pt x="1654854" y="5904931"/>
                </a:lnTo>
                <a:lnTo>
                  <a:pt x="1653855" y="5907424"/>
                </a:lnTo>
                <a:lnTo>
                  <a:pt x="1652861" y="5908919"/>
                </a:lnTo>
                <a:lnTo>
                  <a:pt x="1651365" y="5909417"/>
                </a:lnTo>
                <a:lnTo>
                  <a:pt x="1650370" y="5909417"/>
                </a:lnTo>
                <a:lnTo>
                  <a:pt x="1648375" y="5907923"/>
                </a:lnTo>
                <a:lnTo>
                  <a:pt x="1644888" y="5905430"/>
                </a:lnTo>
                <a:lnTo>
                  <a:pt x="1640903" y="5900447"/>
                </a:lnTo>
                <a:lnTo>
                  <a:pt x="1638412" y="5901444"/>
                </a:lnTo>
                <a:lnTo>
                  <a:pt x="1636913" y="5901444"/>
                </a:lnTo>
                <a:lnTo>
                  <a:pt x="1635915" y="5900447"/>
                </a:lnTo>
                <a:lnTo>
                  <a:pt x="1635915" y="5899451"/>
                </a:lnTo>
                <a:lnTo>
                  <a:pt x="1637911" y="5896461"/>
                </a:lnTo>
                <a:lnTo>
                  <a:pt x="1641399" y="5891976"/>
                </a:lnTo>
                <a:lnTo>
                  <a:pt x="1645884" y="5886493"/>
                </a:lnTo>
                <a:lnTo>
                  <a:pt x="1649867" y="5879020"/>
                </a:lnTo>
                <a:lnTo>
                  <a:pt x="1651365" y="5875531"/>
                </a:lnTo>
                <a:lnTo>
                  <a:pt x="1652861" y="5871045"/>
                </a:lnTo>
                <a:lnTo>
                  <a:pt x="1653855" y="5867059"/>
                </a:lnTo>
                <a:lnTo>
                  <a:pt x="1653855" y="5862076"/>
                </a:lnTo>
                <a:lnTo>
                  <a:pt x="1642895" y="5857093"/>
                </a:lnTo>
                <a:lnTo>
                  <a:pt x="1630932" y="5851611"/>
                </a:lnTo>
                <a:lnTo>
                  <a:pt x="1625455" y="5848621"/>
                </a:lnTo>
                <a:lnTo>
                  <a:pt x="1619477" y="5844635"/>
                </a:lnTo>
                <a:lnTo>
                  <a:pt x="1613992" y="5841146"/>
                </a:lnTo>
                <a:lnTo>
                  <a:pt x="1608513" y="5836662"/>
                </a:lnTo>
                <a:lnTo>
                  <a:pt x="1604030" y="5832177"/>
                </a:lnTo>
                <a:lnTo>
                  <a:pt x="1600041" y="5826197"/>
                </a:lnTo>
                <a:lnTo>
                  <a:pt x="1597054" y="5820715"/>
                </a:lnTo>
                <a:lnTo>
                  <a:pt x="1595059" y="5813739"/>
                </a:lnTo>
                <a:lnTo>
                  <a:pt x="1593065" y="5806263"/>
                </a:lnTo>
                <a:lnTo>
                  <a:pt x="1593065" y="5797792"/>
                </a:lnTo>
                <a:lnTo>
                  <a:pt x="1594560" y="5788323"/>
                </a:lnTo>
                <a:lnTo>
                  <a:pt x="1597054" y="5778357"/>
                </a:lnTo>
                <a:lnTo>
                  <a:pt x="1604030" y="5788323"/>
                </a:lnTo>
                <a:lnTo>
                  <a:pt x="1611003" y="5799785"/>
                </a:lnTo>
                <a:lnTo>
                  <a:pt x="1617979" y="5810749"/>
                </a:lnTo>
                <a:lnTo>
                  <a:pt x="1625455" y="5821214"/>
                </a:lnTo>
                <a:lnTo>
                  <a:pt x="1631932" y="5830681"/>
                </a:lnTo>
                <a:lnTo>
                  <a:pt x="1639407" y="5838655"/>
                </a:lnTo>
                <a:lnTo>
                  <a:pt x="1642895" y="5841645"/>
                </a:lnTo>
                <a:lnTo>
                  <a:pt x="1646383" y="5844635"/>
                </a:lnTo>
                <a:lnTo>
                  <a:pt x="1650370" y="5846628"/>
                </a:lnTo>
                <a:lnTo>
                  <a:pt x="1653855" y="5848122"/>
                </a:lnTo>
                <a:lnTo>
                  <a:pt x="1648375" y="5838156"/>
                </a:lnTo>
                <a:lnTo>
                  <a:pt x="1642895" y="5828688"/>
                </a:lnTo>
                <a:lnTo>
                  <a:pt x="1638412" y="5817226"/>
                </a:lnTo>
                <a:lnTo>
                  <a:pt x="1634423" y="5805766"/>
                </a:lnTo>
                <a:lnTo>
                  <a:pt x="1631436" y="5794304"/>
                </a:lnTo>
                <a:lnTo>
                  <a:pt x="1628445" y="5781347"/>
                </a:lnTo>
                <a:lnTo>
                  <a:pt x="1623462" y="5756929"/>
                </a:lnTo>
                <a:lnTo>
                  <a:pt x="1618475" y="5732512"/>
                </a:lnTo>
                <a:lnTo>
                  <a:pt x="1615985" y="5720551"/>
                </a:lnTo>
                <a:lnTo>
                  <a:pt x="1612501" y="5708093"/>
                </a:lnTo>
                <a:lnTo>
                  <a:pt x="1609009" y="5697628"/>
                </a:lnTo>
                <a:lnTo>
                  <a:pt x="1605024" y="5687164"/>
                </a:lnTo>
                <a:lnTo>
                  <a:pt x="1600041" y="5678194"/>
                </a:lnTo>
                <a:lnTo>
                  <a:pt x="1594560" y="5668725"/>
                </a:lnTo>
                <a:lnTo>
                  <a:pt x="1593065" y="5672713"/>
                </a:lnTo>
                <a:lnTo>
                  <a:pt x="1592569" y="5677197"/>
                </a:lnTo>
                <a:lnTo>
                  <a:pt x="1592066" y="5681183"/>
                </a:lnTo>
                <a:lnTo>
                  <a:pt x="1592066" y="5686166"/>
                </a:lnTo>
                <a:lnTo>
                  <a:pt x="1592066" y="5695137"/>
                </a:lnTo>
                <a:lnTo>
                  <a:pt x="1593065" y="5705103"/>
                </a:lnTo>
                <a:lnTo>
                  <a:pt x="1594560" y="5714073"/>
                </a:lnTo>
                <a:lnTo>
                  <a:pt x="1595059" y="5723044"/>
                </a:lnTo>
                <a:lnTo>
                  <a:pt x="1594560" y="5727527"/>
                </a:lnTo>
                <a:lnTo>
                  <a:pt x="1593562" y="5732013"/>
                </a:lnTo>
                <a:lnTo>
                  <a:pt x="1593065" y="5736498"/>
                </a:lnTo>
                <a:lnTo>
                  <a:pt x="1591574" y="5740485"/>
                </a:lnTo>
                <a:lnTo>
                  <a:pt x="1587085" y="5739986"/>
                </a:lnTo>
                <a:lnTo>
                  <a:pt x="1583097" y="5738492"/>
                </a:lnTo>
                <a:lnTo>
                  <a:pt x="1578114" y="5736996"/>
                </a:lnTo>
                <a:lnTo>
                  <a:pt x="1573632" y="5735003"/>
                </a:lnTo>
                <a:lnTo>
                  <a:pt x="1569644" y="5732512"/>
                </a:lnTo>
                <a:lnTo>
                  <a:pt x="1565162" y="5729521"/>
                </a:lnTo>
                <a:lnTo>
                  <a:pt x="1557189" y="5722545"/>
                </a:lnTo>
                <a:lnTo>
                  <a:pt x="1548716" y="5714073"/>
                </a:lnTo>
                <a:lnTo>
                  <a:pt x="1539748" y="5705103"/>
                </a:lnTo>
                <a:lnTo>
                  <a:pt x="1531774" y="5694638"/>
                </a:lnTo>
                <a:lnTo>
                  <a:pt x="1523301" y="5683177"/>
                </a:lnTo>
                <a:lnTo>
                  <a:pt x="1506363" y="5659258"/>
                </a:lnTo>
                <a:lnTo>
                  <a:pt x="1487928" y="5634839"/>
                </a:lnTo>
                <a:lnTo>
                  <a:pt x="1478455" y="5622880"/>
                </a:lnTo>
                <a:lnTo>
                  <a:pt x="1468988" y="5611418"/>
                </a:lnTo>
                <a:lnTo>
                  <a:pt x="1458528" y="5601452"/>
                </a:lnTo>
                <a:lnTo>
                  <a:pt x="1448063" y="5591485"/>
                </a:lnTo>
                <a:lnTo>
                  <a:pt x="1447068" y="5595970"/>
                </a:lnTo>
                <a:lnTo>
                  <a:pt x="1446068" y="5599957"/>
                </a:lnTo>
                <a:lnTo>
                  <a:pt x="1443574" y="5603446"/>
                </a:lnTo>
                <a:lnTo>
                  <a:pt x="1441581" y="5607432"/>
                </a:lnTo>
                <a:lnTo>
                  <a:pt x="1438593" y="5610919"/>
                </a:lnTo>
                <a:lnTo>
                  <a:pt x="1435103" y="5613911"/>
                </a:lnTo>
                <a:lnTo>
                  <a:pt x="1431117" y="5617398"/>
                </a:lnTo>
                <a:lnTo>
                  <a:pt x="1426632" y="5619890"/>
                </a:lnTo>
                <a:lnTo>
                  <a:pt x="1407698" y="5592980"/>
                </a:lnTo>
                <a:lnTo>
                  <a:pt x="1400722" y="5584011"/>
                </a:lnTo>
                <a:lnTo>
                  <a:pt x="1395245" y="5575539"/>
                </a:lnTo>
                <a:lnTo>
                  <a:pt x="1389759" y="5567067"/>
                </a:lnTo>
                <a:lnTo>
                  <a:pt x="1384775" y="5557101"/>
                </a:lnTo>
                <a:lnTo>
                  <a:pt x="1379792" y="5545640"/>
                </a:lnTo>
                <a:lnTo>
                  <a:pt x="1373316" y="5530689"/>
                </a:lnTo>
                <a:lnTo>
                  <a:pt x="1370827" y="5534676"/>
                </a:lnTo>
                <a:lnTo>
                  <a:pt x="1369827" y="5538662"/>
                </a:lnTo>
                <a:lnTo>
                  <a:pt x="1369328" y="5543147"/>
                </a:lnTo>
                <a:lnTo>
                  <a:pt x="1369328" y="5548130"/>
                </a:lnTo>
                <a:lnTo>
                  <a:pt x="1369827" y="5553113"/>
                </a:lnTo>
                <a:lnTo>
                  <a:pt x="1370827" y="5557599"/>
                </a:lnTo>
                <a:lnTo>
                  <a:pt x="1373316" y="5568064"/>
                </a:lnTo>
                <a:lnTo>
                  <a:pt x="1374812" y="5578529"/>
                </a:lnTo>
                <a:lnTo>
                  <a:pt x="1375306" y="5583013"/>
                </a:lnTo>
                <a:lnTo>
                  <a:pt x="1375306" y="5587998"/>
                </a:lnTo>
                <a:lnTo>
                  <a:pt x="1374812" y="5591984"/>
                </a:lnTo>
                <a:lnTo>
                  <a:pt x="1373814" y="5596468"/>
                </a:lnTo>
                <a:lnTo>
                  <a:pt x="1371323" y="5599957"/>
                </a:lnTo>
                <a:lnTo>
                  <a:pt x="1368832" y="5603446"/>
                </a:lnTo>
                <a:lnTo>
                  <a:pt x="1365841" y="5596967"/>
                </a:lnTo>
                <a:lnTo>
                  <a:pt x="1363350" y="5589991"/>
                </a:lnTo>
                <a:lnTo>
                  <a:pt x="1359365" y="5573047"/>
                </a:lnTo>
                <a:lnTo>
                  <a:pt x="1355873" y="5555606"/>
                </a:lnTo>
                <a:lnTo>
                  <a:pt x="1351391" y="5538164"/>
                </a:lnTo>
                <a:lnTo>
                  <a:pt x="1349397" y="5529693"/>
                </a:lnTo>
                <a:lnTo>
                  <a:pt x="1346407" y="5522217"/>
                </a:lnTo>
                <a:lnTo>
                  <a:pt x="1342919" y="5515241"/>
                </a:lnTo>
                <a:lnTo>
                  <a:pt x="1338933" y="5509759"/>
                </a:lnTo>
                <a:lnTo>
                  <a:pt x="1334447" y="5504776"/>
                </a:lnTo>
                <a:lnTo>
                  <a:pt x="1331956" y="5502783"/>
                </a:lnTo>
                <a:lnTo>
                  <a:pt x="1328967" y="5501786"/>
                </a:lnTo>
                <a:lnTo>
                  <a:pt x="1326476" y="5500292"/>
                </a:lnTo>
                <a:lnTo>
                  <a:pt x="1322989" y="5499296"/>
                </a:lnTo>
                <a:lnTo>
                  <a:pt x="1319999" y="5499296"/>
                </a:lnTo>
                <a:lnTo>
                  <a:pt x="1316010" y="5499296"/>
                </a:lnTo>
                <a:lnTo>
                  <a:pt x="1313519" y="5502783"/>
                </a:lnTo>
                <a:lnTo>
                  <a:pt x="1312022" y="5505773"/>
                </a:lnTo>
                <a:lnTo>
                  <a:pt x="1312022" y="5508265"/>
                </a:lnTo>
                <a:lnTo>
                  <a:pt x="1312022" y="5510757"/>
                </a:lnTo>
                <a:lnTo>
                  <a:pt x="1313019" y="5512251"/>
                </a:lnTo>
                <a:lnTo>
                  <a:pt x="1315014" y="5514744"/>
                </a:lnTo>
                <a:lnTo>
                  <a:pt x="1319999" y="5518231"/>
                </a:lnTo>
                <a:lnTo>
                  <a:pt x="1325480" y="5521720"/>
                </a:lnTo>
                <a:lnTo>
                  <a:pt x="1331956" y="5526205"/>
                </a:lnTo>
                <a:lnTo>
                  <a:pt x="1334447" y="5528696"/>
                </a:lnTo>
                <a:lnTo>
                  <a:pt x="1336442" y="5531188"/>
                </a:lnTo>
                <a:lnTo>
                  <a:pt x="1338434" y="5534676"/>
                </a:lnTo>
                <a:lnTo>
                  <a:pt x="1339927" y="5538662"/>
                </a:lnTo>
                <a:lnTo>
                  <a:pt x="1323486" y="5534676"/>
                </a:lnTo>
                <a:lnTo>
                  <a:pt x="1316510" y="5532682"/>
                </a:lnTo>
                <a:lnTo>
                  <a:pt x="1311027" y="5529693"/>
                </a:lnTo>
                <a:lnTo>
                  <a:pt x="1305048" y="5527202"/>
                </a:lnTo>
                <a:lnTo>
                  <a:pt x="1300563" y="5524710"/>
                </a:lnTo>
                <a:lnTo>
                  <a:pt x="1296579" y="5521720"/>
                </a:lnTo>
                <a:lnTo>
                  <a:pt x="1292592" y="5518231"/>
                </a:lnTo>
                <a:lnTo>
                  <a:pt x="1289104" y="5514744"/>
                </a:lnTo>
                <a:lnTo>
                  <a:pt x="1285616" y="5510757"/>
                </a:lnTo>
                <a:lnTo>
                  <a:pt x="1279138" y="5501786"/>
                </a:lnTo>
                <a:lnTo>
                  <a:pt x="1272658" y="5490325"/>
                </a:lnTo>
                <a:lnTo>
                  <a:pt x="1265186" y="5476870"/>
                </a:lnTo>
                <a:lnTo>
                  <a:pt x="1271663" y="5482352"/>
                </a:lnTo>
                <a:lnTo>
                  <a:pt x="1277643" y="5486837"/>
                </a:lnTo>
                <a:lnTo>
                  <a:pt x="1282628" y="5489328"/>
                </a:lnTo>
                <a:lnTo>
                  <a:pt x="1287109" y="5490824"/>
                </a:lnTo>
                <a:lnTo>
                  <a:pt x="1290600" y="5491321"/>
                </a:lnTo>
                <a:lnTo>
                  <a:pt x="1293587" y="5490325"/>
                </a:lnTo>
                <a:lnTo>
                  <a:pt x="1296579" y="5488331"/>
                </a:lnTo>
                <a:lnTo>
                  <a:pt x="1298572" y="5486338"/>
                </a:lnTo>
                <a:lnTo>
                  <a:pt x="1300563" y="5482352"/>
                </a:lnTo>
                <a:lnTo>
                  <a:pt x="1302060" y="5477866"/>
                </a:lnTo>
                <a:lnTo>
                  <a:pt x="1305550" y="5468399"/>
                </a:lnTo>
                <a:lnTo>
                  <a:pt x="1309036" y="5457435"/>
                </a:lnTo>
                <a:lnTo>
                  <a:pt x="1311530" y="5450957"/>
                </a:lnTo>
                <a:lnTo>
                  <a:pt x="1313519" y="5445476"/>
                </a:lnTo>
                <a:lnTo>
                  <a:pt x="1311530" y="5439497"/>
                </a:lnTo>
                <a:lnTo>
                  <a:pt x="1309036" y="5435011"/>
                </a:lnTo>
                <a:lnTo>
                  <a:pt x="1306044" y="5431522"/>
                </a:lnTo>
                <a:lnTo>
                  <a:pt x="1304050" y="5429529"/>
                </a:lnTo>
                <a:lnTo>
                  <a:pt x="1301062" y="5427038"/>
                </a:lnTo>
                <a:lnTo>
                  <a:pt x="1298072" y="5426042"/>
                </a:lnTo>
                <a:lnTo>
                  <a:pt x="1292592" y="5424049"/>
                </a:lnTo>
                <a:lnTo>
                  <a:pt x="1287109" y="5422553"/>
                </a:lnTo>
                <a:lnTo>
                  <a:pt x="1284619" y="5421556"/>
                </a:lnTo>
                <a:lnTo>
                  <a:pt x="1281629" y="5419563"/>
                </a:lnTo>
                <a:lnTo>
                  <a:pt x="1279138" y="5417071"/>
                </a:lnTo>
                <a:lnTo>
                  <a:pt x="1276647" y="5413583"/>
                </a:lnTo>
                <a:lnTo>
                  <a:pt x="1274153" y="5408600"/>
                </a:lnTo>
                <a:lnTo>
                  <a:pt x="1271663" y="5403118"/>
                </a:lnTo>
                <a:lnTo>
                  <a:pt x="1273657" y="5395643"/>
                </a:lnTo>
                <a:lnTo>
                  <a:pt x="1274153" y="5387670"/>
                </a:lnTo>
                <a:lnTo>
                  <a:pt x="1274153" y="5379698"/>
                </a:lnTo>
                <a:lnTo>
                  <a:pt x="1273159" y="5371226"/>
                </a:lnTo>
                <a:lnTo>
                  <a:pt x="1271663" y="5362255"/>
                </a:lnTo>
                <a:lnTo>
                  <a:pt x="1270665" y="5353784"/>
                </a:lnTo>
                <a:lnTo>
                  <a:pt x="1266680" y="5335347"/>
                </a:lnTo>
                <a:lnTo>
                  <a:pt x="1263691" y="5317904"/>
                </a:lnTo>
                <a:lnTo>
                  <a:pt x="1262692" y="5309433"/>
                </a:lnTo>
                <a:lnTo>
                  <a:pt x="1261697" y="5300463"/>
                </a:lnTo>
                <a:lnTo>
                  <a:pt x="1261697" y="5292490"/>
                </a:lnTo>
                <a:lnTo>
                  <a:pt x="1262196" y="5284517"/>
                </a:lnTo>
                <a:lnTo>
                  <a:pt x="1263691" y="5277042"/>
                </a:lnTo>
                <a:lnTo>
                  <a:pt x="1266180" y="5270066"/>
                </a:lnTo>
                <a:lnTo>
                  <a:pt x="1267680" y="5288004"/>
                </a:lnTo>
                <a:lnTo>
                  <a:pt x="1271165" y="5305945"/>
                </a:lnTo>
                <a:lnTo>
                  <a:pt x="1275651" y="5324882"/>
                </a:lnTo>
                <a:lnTo>
                  <a:pt x="1281629" y="5344316"/>
                </a:lnTo>
                <a:lnTo>
                  <a:pt x="1288606" y="5363750"/>
                </a:lnTo>
                <a:lnTo>
                  <a:pt x="1296579" y="5383684"/>
                </a:lnTo>
                <a:lnTo>
                  <a:pt x="1305550" y="5403616"/>
                </a:lnTo>
                <a:lnTo>
                  <a:pt x="1316010" y="5423052"/>
                </a:lnTo>
                <a:lnTo>
                  <a:pt x="1326975" y="5441987"/>
                </a:lnTo>
                <a:lnTo>
                  <a:pt x="1338933" y="5460924"/>
                </a:lnTo>
                <a:lnTo>
                  <a:pt x="1351391" y="5479362"/>
                </a:lnTo>
                <a:lnTo>
                  <a:pt x="1364846" y="5495807"/>
                </a:lnTo>
                <a:lnTo>
                  <a:pt x="1378798" y="5512251"/>
                </a:lnTo>
                <a:lnTo>
                  <a:pt x="1393250" y="5526703"/>
                </a:lnTo>
                <a:lnTo>
                  <a:pt x="1400722" y="5533679"/>
                </a:lnTo>
                <a:lnTo>
                  <a:pt x="1408695" y="5540657"/>
                </a:lnTo>
                <a:lnTo>
                  <a:pt x="1416669" y="5546636"/>
                </a:lnTo>
                <a:lnTo>
                  <a:pt x="1424639" y="5552616"/>
                </a:lnTo>
                <a:lnTo>
                  <a:pt x="1420654" y="5548130"/>
                </a:lnTo>
                <a:lnTo>
                  <a:pt x="1417168" y="5542151"/>
                </a:lnTo>
                <a:lnTo>
                  <a:pt x="1409690" y="5529195"/>
                </a:lnTo>
                <a:lnTo>
                  <a:pt x="1392251" y="5493814"/>
                </a:lnTo>
                <a:lnTo>
                  <a:pt x="1381289" y="5473880"/>
                </a:lnTo>
                <a:lnTo>
                  <a:pt x="1374812" y="5464412"/>
                </a:lnTo>
                <a:lnTo>
                  <a:pt x="1368330" y="5453948"/>
                </a:lnTo>
                <a:lnTo>
                  <a:pt x="1361357" y="5444480"/>
                </a:lnTo>
                <a:lnTo>
                  <a:pt x="1353384" y="5435011"/>
                </a:lnTo>
                <a:lnTo>
                  <a:pt x="1345410" y="5426042"/>
                </a:lnTo>
                <a:lnTo>
                  <a:pt x="1335943" y="5417570"/>
                </a:lnTo>
                <a:lnTo>
                  <a:pt x="1339429" y="5415577"/>
                </a:lnTo>
                <a:lnTo>
                  <a:pt x="1341424" y="5413583"/>
                </a:lnTo>
                <a:lnTo>
                  <a:pt x="1342421" y="5410594"/>
                </a:lnTo>
                <a:lnTo>
                  <a:pt x="1342919" y="5407105"/>
                </a:lnTo>
                <a:lnTo>
                  <a:pt x="1342421" y="5403616"/>
                </a:lnTo>
                <a:lnTo>
                  <a:pt x="1341924" y="5400129"/>
                </a:lnTo>
                <a:lnTo>
                  <a:pt x="1339429" y="5392156"/>
                </a:lnTo>
                <a:lnTo>
                  <a:pt x="1336938" y="5384681"/>
                </a:lnTo>
                <a:lnTo>
                  <a:pt x="1336938" y="5381192"/>
                </a:lnTo>
                <a:lnTo>
                  <a:pt x="1336938" y="5378701"/>
                </a:lnTo>
                <a:lnTo>
                  <a:pt x="1338434" y="5375710"/>
                </a:lnTo>
                <a:lnTo>
                  <a:pt x="1339927" y="5372720"/>
                </a:lnTo>
                <a:lnTo>
                  <a:pt x="1343418" y="5371226"/>
                </a:lnTo>
                <a:lnTo>
                  <a:pt x="1347408" y="5369730"/>
                </a:lnTo>
                <a:lnTo>
                  <a:pt x="1336938" y="5352788"/>
                </a:lnTo>
                <a:lnTo>
                  <a:pt x="1327471" y="5335347"/>
                </a:lnTo>
                <a:lnTo>
                  <a:pt x="1318503" y="5319399"/>
                </a:lnTo>
                <a:lnTo>
                  <a:pt x="1310033" y="5303452"/>
                </a:lnTo>
                <a:lnTo>
                  <a:pt x="1281629" y="5246645"/>
                </a:lnTo>
                <a:lnTo>
                  <a:pt x="1274653" y="5234186"/>
                </a:lnTo>
                <a:lnTo>
                  <a:pt x="1267680" y="5222226"/>
                </a:lnTo>
                <a:lnTo>
                  <a:pt x="1261197" y="5210764"/>
                </a:lnTo>
                <a:lnTo>
                  <a:pt x="1254221" y="5199801"/>
                </a:lnTo>
                <a:lnTo>
                  <a:pt x="1246748" y="5189336"/>
                </a:lnTo>
                <a:lnTo>
                  <a:pt x="1238777" y="5179868"/>
                </a:lnTo>
                <a:lnTo>
                  <a:pt x="1229310" y="5170399"/>
                </a:lnTo>
                <a:lnTo>
                  <a:pt x="1220339" y="5162427"/>
                </a:lnTo>
                <a:lnTo>
                  <a:pt x="1219840" y="5160433"/>
                </a:lnTo>
                <a:lnTo>
                  <a:pt x="1219342" y="5157943"/>
                </a:lnTo>
                <a:lnTo>
                  <a:pt x="1219342" y="5156447"/>
                </a:lnTo>
                <a:lnTo>
                  <a:pt x="1219840" y="5154454"/>
                </a:lnTo>
                <a:lnTo>
                  <a:pt x="1221333" y="5150965"/>
                </a:lnTo>
                <a:lnTo>
                  <a:pt x="1223828" y="5148972"/>
                </a:lnTo>
                <a:lnTo>
                  <a:pt x="1226816" y="5146481"/>
                </a:lnTo>
                <a:lnTo>
                  <a:pt x="1230305" y="5144488"/>
                </a:lnTo>
                <a:lnTo>
                  <a:pt x="1233295" y="5141996"/>
                </a:lnTo>
                <a:lnTo>
                  <a:pt x="1236782" y="5139503"/>
                </a:lnTo>
                <a:lnTo>
                  <a:pt x="1228810" y="5132030"/>
                </a:lnTo>
                <a:lnTo>
                  <a:pt x="1222830" y="5125052"/>
                </a:lnTo>
                <a:lnTo>
                  <a:pt x="1216854" y="5116582"/>
                </a:lnTo>
                <a:lnTo>
                  <a:pt x="1212365" y="5108607"/>
                </a:lnTo>
                <a:lnTo>
                  <a:pt x="1207883" y="5100634"/>
                </a:lnTo>
                <a:lnTo>
                  <a:pt x="1204392" y="5092163"/>
                </a:lnTo>
                <a:lnTo>
                  <a:pt x="1197912" y="5076217"/>
                </a:lnTo>
                <a:lnTo>
                  <a:pt x="1194426" y="5068243"/>
                </a:lnTo>
                <a:lnTo>
                  <a:pt x="1190938" y="5060769"/>
                </a:lnTo>
                <a:lnTo>
                  <a:pt x="1186954" y="5053793"/>
                </a:lnTo>
                <a:lnTo>
                  <a:pt x="1181969" y="5046815"/>
                </a:lnTo>
                <a:lnTo>
                  <a:pt x="1176988" y="5040835"/>
                </a:lnTo>
                <a:lnTo>
                  <a:pt x="1170508" y="5034856"/>
                </a:lnTo>
                <a:lnTo>
                  <a:pt x="1163036" y="5029873"/>
                </a:lnTo>
                <a:lnTo>
                  <a:pt x="1154064" y="5025387"/>
                </a:lnTo>
                <a:lnTo>
                  <a:pt x="1148086" y="5025387"/>
                </a:lnTo>
                <a:lnTo>
                  <a:pt x="1146589" y="5026384"/>
                </a:lnTo>
                <a:lnTo>
                  <a:pt x="1144598" y="5026882"/>
                </a:lnTo>
                <a:lnTo>
                  <a:pt x="1143601" y="5027880"/>
                </a:lnTo>
                <a:lnTo>
                  <a:pt x="1142606" y="5029374"/>
                </a:lnTo>
                <a:lnTo>
                  <a:pt x="1142107" y="5030370"/>
                </a:lnTo>
                <a:lnTo>
                  <a:pt x="1142107" y="5031866"/>
                </a:lnTo>
                <a:lnTo>
                  <a:pt x="1142606" y="5035852"/>
                </a:lnTo>
                <a:lnTo>
                  <a:pt x="1143601" y="5039839"/>
                </a:lnTo>
                <a:lnTo>
                  <a:pt x="1147088" y="5048808"/>
                </a:lnTo>
                <a:lnTo>
                  <a:pt x="1150574" y="5057779"/>
                </a:lnTo>
                <a:lnTo>
                  <a:pt x="1151574" y="5061766"/>
                </a:lnTo>
                <a:lnTo>
                  <a:pt x="1152069" y="5065253"/>
                </a:lnTo>
                <a:lnTo>
                  <a:pt x="1151574" y="5066749"/>
                </a:lnTo>
                <a:lnTo>
                  <a:pt x="1151074" y="5068243"/>
                </a:lnTo>
                <a:lnTo>
                  <a:pt x="1150574" y="5069241"/>
                </a:lnTo>
                <a:lnTo>
                  <a:pt x="1149083" y="5070237"/>
                </a:lnTo>
                <a:lnTo>
                  <a:pt x="1147584" y="5071732"/>
                </a:lnTo>
                <a:lnTo>
                  <a:pt x="1145094" y="5072231"/>
                </a:lnTo>
                <a:lnTo>
                  <a:pt x="1140112" y="5072231"/>
                </a:lnTo>
                <a:lnTo>
                  <a:pt x="1134634" y="5069241"/>
                </a:lnTo>
                <a:lnTo>
                  <a:pt x="1130642" y="5065752"/>
                </a:lnTo>
                <a:lnTo>
                  <a:pt x="1127157" y="5062263"/>
                </a:lnTo>
                <a:lnTo>
                  <a:pt x="1124662" y="5058776"/>
                </a:lnTo>
                <a:lnTo>
                  <a:pt x="1123666" y="5055287"/>
                </a:lnTo>
                <a:lnTo>
                  <a:pt x="1122174" y="5051301"/>
                </a:lnTo>
                <a:lnTo>
                  <a:pt x="1122174" y="5047314"/>
                </a:lnTo>
                <a:lnTo>
                  <a:pt x="1122174" y="5043328"/>
                </a:lnTo>
                <a:lnTo>
                  <a:pt x="1123173" y="5034856"/>
                </a:lnTo>
                <a:lnTo>
                  <a:pt x="1123173" y="5025885"/>
                </a:lnTo>
                <a:lnTo>
                  <a:pt x="1122174" y="5020404"/>
                </a:lnTo>
                <a:lnTo>
                  <a:pt x="1121176" y="5015421"/>
                </a:lnTo>
                <a:lnTo>
                  <a:pt x="1119679" y="5010437"/>
                </a:lnTo>
                <a:lnTo>
                  <a:pt x="1116693" y="5004457"/>
                </a:lnTo>
                <a:lnTo>
                  <a:pt x="1113204" y="4999973"/>
                </a:lnTo>
                <a:lnTo>
                  <a:pt x="1110213" y="4996982"/>
                </a:lnTo>
                <a:lnTo>
                  <a:pt x="1108221" y="4995985"/>
                </a:lnTo>
                <a:lnTo>
                  <a:pt x="1106228" y="4995985"/>
                </a:lnTo>
                <a:lnTo>
                  <a:pt x="1104732" y="4996982"/>
                </a:lnTo>
                <a:lnTo>
                  <a:pt x="1102738" y="4999474"/>
                </a:lnTo>
                <a:lnTo>
                  <a:pt x="1100247" y="5004956"/>
                </a:lnTo>
                <a:lnTo>
                  <a:pt x="1097260" y="5011933"/>
                </a:lnTo>
                <a:lnTo>
                  <a:pt x="1095266" y="5015421"/>
                </a:lnTo>
                <a:lnTo>
                  <a:pt x="1093273" y="5018909"/>
                </a:lnTo>
                <a:lnTo>
                  <a:pt x="1090779" y="5021401"/>
                </a:lnTo>
                <a:lnTo>
                  <a:pt x="1087793" y="5022895"/>
                </a:lnTo>
                <a:lnTo>
                  <a:pt x="1084804" y="5023892"/>
                </a:lnTo>
                <a:lnTo>
                  <a:pt x="1079816" y="5023394"/>
                </a:lnTo>
                <a:lnTo>
                  <a:pt x="1074833" y="5015919"/>
                </a:lnTo>
                <a:lnTo>
                  <a:pt x="1070848" y="5008444"/>
                </a:lnTo>
                <a:lnTo>
                  <a:pt x="1066861" y="5002464"/>
                </a:lnTo>
                <a:lnTo>
                  <a:pt x="1063871" y="4995488"/>
                </a:lnTo>
                <a:lnTo>
                  <a:pt x="1060882" y="4989009"/>
                </a:lnTo>
                <a:lnTo>
                  <a:pt x="1059390" y="4983527"/>
                </a:lnTo>
                <a:lnTo>
                  <a:pt x="1058390" y="4977548"/>
                </a:lnTo>
                <a:lnTo>
                  <a:pt x="1056895" y="4972067"/>
                </a:lnTo>
                <a:lnTo>
                  <a:pt x="1056895" y="4966086"/>
                </a:lnTo>
                <a:lnTo>
                  <a:pt x="1056895" y="4960605"/>
                </a:lnTo>
                <a:lnTo>
                  <a:pt x="1056895" y="4954626"/>
                </a:lnTo>
                <a:lnTo>
                  <a:pt x="1058390" y="4949144"/>
                </a:lnTo>
                <a:lnTo>
                  <a:pt x="1060386" y="4937183"/>
                </a:lnTo>
                <a:lnTo>
                  <a:pt x="1063871" y="4924227"/>
                </a:lnTo>
                <a:lnTo>
                  <a:pt x="1050915" y="4902800"/>
                </a:lnTo>
                <a:lnTo>
                  <a:pt x="1038956" y="4882369"/>
                </a:lnTo>
                <a:lnTo>
                  <a:pt x="1026998" y="4865425"/>
                </a:lnTo>
                <a:lnTo>
                  <a:pt x="1016534" y="4849977"/>
                </a:lnTo>
                <a:lnTo>
                  <a:pt x="1006070" y="4837021"/>
                </a:lnTo>
                <a:lnTo>
                  <a:pt x="996600" y="4826057"/>
                </a:lnTo>
                <a:lnTo>
                  <a:pt x="987636" y="4818084"/>
                </a:lnTo>
                <a:lnTo>
                  <a:pt x="983648" y="4814595"/>
                </a:lnTo>
                <a:lnTo>
                  <a:pt x="979163" y="4811605"/>
                </a:lnTo>
                <a:lnTo>
                  <a:pt x="975673" y="4809115"/>
                </a:lnTo>
                <a:lnTo>
                  <a:pt x="971687" y="4808118"/>
                </a:lnTo>
                <a:lnTo>
                  <a:pt x="967700" y="4807121"/>
                </a:lnTo>
                <a:lnTo>
                  <a:pt x="964215" y="4807121"/>
                </a:lnTo>
                <a:lnTo>
                  <a:pt x="960723" y="4807619"/>
                </a:lnTo>
                <a:lnTo>
                  <a:pt x="957239" y="4808616"/>
                </a:lnTo>
                <a:lnTo>
                  <a:pt x="954248" y="4810609"/>
                </a:lnTo>
                <a:lnTo>
                  <a:pt x="950758" y="4812602"/>
                </a:lnTo>
                <a:lnTo>
                  <a:pt x="947768" y="4815592"/>
                </a:lnTo>
                <a:lnTo>
                  <a:pt x="944780" y="4819578"/>
                </a:lnTo>
                <a:lnTo>
                  <a:pt x="941288" y="4823566"/>
                </a:lnTo>
                <a:lnTo>
                  <a:pt x="938801" y="4828549"/>
                </a:lnTo>
                <a:lnTo>
                  <a:pt x="935811" y="4834529"/>
                </a:lnTo>
                <a:lnTo>
                  <a:pt x="932819" y="4841505"/>
                </a:lnTo>
                <a:lnTo>
                  <a:pt x="927336" y="4856455"/>
                </a:lnTo>
                <a:lnTo>
                  <a:pt x="931322" y="4862435"/>
                </a:lnTo>
                <a:lnTo>
                  <a:pt x="934312" y="4868415"/>
                </a:lnTo>
                <a:lnTo>
                  <a:pt x="938801" y="4873398"/>
                </a:lnTo>
                <a:lnTo>
                  <a:pt x="941791" y="4877384"/>
                </a:lnTo>
                <a:lnTo>
                  <a:pt x="945777" y="4881372"/>
                </a:lnTo>
                <a:lnTo>
                  <a:pt x="949763" y="4884859"/>
                </a:lnTo>
                <a:lnTo>
                  <a:pt x="954745" y="4887849"/>
                </a:lnTo>
                <a:lnTo>
                  <a:pt x="958733" y="4889842"/>
                </a:lnTo>
                <a:lnTo>
                  <a:pt x="967198" y="4894825"/>
                </a:lnTo>
                <a:lnTo>
                  <a:pt x="975673" y="4897817"/>
                </a:lnTo>
                <a:lnTo>
                  <a:pt x="984144" y="4901304"/>
                </a:lnTo>
                <a:lnTo>
                  <a:pt x="993112" y="4905290"/>
                </a:lnTo>
                <a:lnTo>
                  <a:pt x="995605" y="4902301"/>
                </a:lnTo>
                <a:lnTo>
                  <a:pt x="997601" y="4897817"/>
                </a:lnTo>
                <a:lnTo>
                  <a:pt x="997601" y="4894825"/>
                </a:lnTo>
                <a:lnTo>
                  <a:pt x="997601" y="4891338"/>
                </a:lnTo>
                <a:lnTo>
                  <a:pt x="996600" y="4888348"/>
                </a:lnTo>
                <a:lnTo>
                  <a:pt x="994609" y="4884859"/>
                </a:lnTo>
                <a:lnTo>
                  <a:pt x="989628" y="4878381"/>
                </a:lnTo>
                <a:lnTo>
                  <a:pt x="983149" y="4871903"/>
                </a:lnTo>
                <a:lnTo>
                  <a:pt x="977665" y="4864926"/>
                </a:lnTo>
                <a:lnTo>
                  <a:pt x="974677" y="4861438"/>
                </a:lnTo>
                <a:lnTo>
                  <a:pt x="972186" y="4857452"/>
                </a:lnTo>
                <a:lnTo>
                  <a:pt x="970689" y="4853963"/>
                </a:lnTo>
                <a:lnTo>
                  <a:pt x="969696" y="4849478"/>
                </a:lnTo>
                <a:lnTo>
                  <a:pt x="974677" y="4850973"/>
                </a:lnTo>
                <a:lnTo>
                  <a:pt x="979163" y="4852967"/>
                </a:lnTo>
                <a:lnTo>
                  <a:pt x="983149" y="4854960"/>
                </a:lnTo>
                <a:lnTo>
                  <a:pt x="986638" y="4857452"/>
                </a:lnTo>
                <a:lnTo>
                  <a:pt x="990125" y="4860442"/>
                </a:lnTo>
                <a:lnTo>
                  <a:pt x="992616" y="4862933"/>
                </a:lnTo>
                <a:lnTo>
                  <a:pt x="997101" y="4868914"/>
                </a:lnTo>
                <a:lnTo>
                  <a:pt x="1004577" y="4881869"/>
                </a:lnTo>
                <a:lnTo>
                  <a:pt x="1009059" y="4888348"/>
                </a:lnTo>
                <a:lnTo>
                  <a:pt x="1012049" y="4891835"/>
                </a:lnTo>
                <a:lnTo>
                  <a:pt x="1015536" y="4894825"/>
                </a:lnTo>
                <a:lnTo>
                  <a:pt x="1012548" y="4897817"/>
                </a:lnTo>
                <a:lnTo>
                  <a:pt x="1010057" y="4902301"/>
                </a:lnTo>
                <a:lnTo>
                  <a:pt x="1008559" y="4906786"/>
                </a:lnTo>
                <a:lnTo>
                  <a:pt x="1007067" y="4911769"/>
                </a:lnTo>
                <a:lnTo>
                  <a:pt x="1007067" y="4918745"/>
                </a:lnTo>
                <a:lnTo>
                  <a:pt x="1008559" y="4927217"/>
                </a:lnTo>
                <a:lnTo>
                  <a:pt x="1009558" y="4937682"/>
                </a:lnTo>
                <a:lnTo>
                  <a:pt x="1012548" y="4950140"/>
                </a:lnTo>
                <a:lnTo>
                  <a:pt x="1010057" y="4950140"/>
                </a:lnTo>
                <a:lnTo>
                  <a:pt x="1008062" y="4949641"/>
                </a:lnTo>
                <a:lnTo>
                  <a:pt x="1006070" y="4948645"/>
                </a:lnTo>
                <a:lnTo>
                  <a:pt x="1004577" y="4946651"/>
                </a:lnTo>
                <a:lnTo>
                  <a:pt x="1001089" y="4942168"/>
                </a:lnTo>
                <a:lnTo>
                  <a:pt x="997601" y="4936186"/>
                </a:lnTo>
                <a:lnTo>
                  <a:pt x="991621" y="4922732"/>
                </a:lnTo>
                <a:lnTo>
                  <a:pt x="989127" y="4915755"/>
                </a:lnTo>
                <a:lnTo>
                  <a:pt x="985639" y="4909277"/>
                </a:lnTo>
                <a:lnTo>
                  <a:pt x="982652" y="4911271"/>
                </a:lnTo>
                <a:lnTo>
                  <a:pt x="979662" y="4912268"/>
                </a:lnTo>
                <a:lnTo>
                  <a:pt x="977665" y="4912766"/>
                </a:lnTo>
                <a:lnTo>
                  <a:pt x="975175" y="4912268"/>
                </a:lnTo>
                <a:lnTo>
                  <a:pt x="972186" y="4911769"/>
                </a:lnTo>
                <a:lnTo>
                  <a:pt x="970192" y="4910275"/>
                </a:lnTo>
                <a:lnTo>
                  <a:pt x="968197" y="4907783"/>
                </a:lnTo>
                <a:lnTo>
                  <a:pt x="966203" y="4905290"/>
                </a:lnTo>
                <a:lnTo>
                  <a:pt x="963712" y="4910772"/>
                </a:lnTo>
                <a:lnTo>
                  <a:pt x="962719" y="4916254"/>
                </a:lnTo>
                <a:lnTo>
                  <a:pt x="962221" y="4922732"/>
                </a:lnTo>
                <a:lnTo>
                  <a:pt x="962719" y="4929210"/>
                </a:lnTo>
                <a:lnTo>
                  <a:pt x="963216" y="4935190"/>
                </a:lnTo>
                <a:lnTo>
                  <a:pt x="964711" y="4942168"/>
                </a:lnTo>
                <a:lnTo>
                  <a:pt x="967198" y="4948645"/>
                </a:lnTo>
                <a:lnTo>
                  <a:pt x="970192" y="4954626"/>
                </a:lnTo>
                <a:lnTo>
                  <a:pt x="973682" y="4960605"/>
                </a:lnTo>
                <a:lnTo>
                  <a:pt x="977168" y="4965588"/>
                </a:lnTo>
                <a:lnTo>
                  <a:pt x="981154" y="4970074"/>
                </a:lnTo>
                <a:lnTo>
                  <a:pt x="985639" y="4974060"/>
                </a:lnTo>
                <a:lnTo>
                  <a:pt x="990624" y="4977050"/>
                </a:lnTo>
                <a:lnTo>
                  <a:pt x="995605" y="4979541"/>
                </a:lnTo>
                <a:lnTo>
                  <a:pt x="1001583" y="4980537"/>
                </a:lnTo>
                <a:lnTo>
                  <a:pt x="1007067" y="4980040"/>
                </a:lnTo>
                <a:lnTo>
                  <a:pt x="1005572" y="4981534"/>
                </a:lnTo>
                <a:lnTo>
                  <a:pt x="1004577" y="4984026"/>
                </a:lnTo>
                <a:lnTo>
                  <a:pt x="1002582" y="4989009"/>
                </a:lnTo>
                <a:lnTo>
                  <a:pt x="1002085" y="4995488"/>
                </a:lnTo>
                <a:lnTo>
                  <a:pt x="1002582" y="5001467"/>
                </a:lnTo>
                <a:lnTo>
                  <a:pt x="1004078" y="5008943"/>
                </a:lnTo>
                <a:lnTo>
                  <a:pt x="1005572" y="5015919"/>
                </a:lnTo>
                <a:lnTo>
                  <a:pt x="1008062" y="5023394"/>
                </a:lnTo>
                <a:lnTo>
                  <a:pt x="1011053" y="5030370"/>
                </a:lnTo>
                <a:lnTo>
                  <a:pt x="1014543" y="5037347"/>
                </a:lnTo>
                <a:lnTo>
                  <a:pt x="1019524" y="5042829"/>
                </a:lnTo>
                <a:lnTo>
                  <a:pt x="1024010" y="5048311"/>
                </a:lnTo>
                <a:lnTo>
                  <a:pt x="1028498" y="5052297"/>
                </a:lnTo>
                <a:lnTo>
                  <a:pt x="1033476" y="5054789"/>
                </a:lnTo>
                <a:lnTo>
                  <a:pt x="1035967" y="5056284"/>
                </a:lnTo>
                <a:lnTo>
                  <a:pt x="1037961" y="5056783"/>
                </a:lnTo>
                <a:lnTo>
                  <a:pt x="1040951" y="5056783"/>
                </a:lnTo>
                <a:lnTo>
                  <a:pt x="1043441" y="5056284"/>
                </a:lnTo>
                <a:lnTo>
                  <a:pt x="1046434" y="5054789"/>
                </a:lnTo>
                <a:lnTo>
                  <a:pt x="1048424" y="5053793"/>
                </a:lnTo>
                <a:lnTo>
                  <a:pt x="1043941" y="5060769"/>
                </a:lnTo>
                <a:lnTo>
                  <a:pt x="1040453" y="5067745"/>
                </a:lnTo>
                <a:lnTo>
                  <a:pt x="1037463" y="5075220"/>
                </a:lnTo>
                <a:lnTo>
                  <a:pt x="1035474" y="5083193"/>
                </a:lnTo>
                <a:lnTo>
                  <a:pt x="1033973" y="5090668"/>
                </a:lnTo>
                <a:lnTo>
                  <a:pt x="1033476" y="5098641"/>
                </a:lnTo>
                <a:lnTo>
                  <a:pt x="1033973" y="5106117"/>
                </a:lnTo>
                <a:lnTo>
                  <a:pt x="1035967" y="5114089"/>
                </a:lnTo>
                <a:lnTo>
                  <a:pt x="1037463" y="5122062"/>
                </a:lnTo>
                <a:lnTo>
                  <a:pt x="1040453" y="5130036"/>
                </a:lnTo>
                <a:lnTo>
                  <a:pt x="1043941" y="5138009"/>
                </a:lnTo>
                <a:lnTo>
                  <a:pt x="1047931" y="5146481"/>
                </a:lnTo>
                <a:lnTo>
                  <a:pt x="1052909" y="5153955"/>
                </a:lnTo>
                <a:lnTo>
                  <a:pt x="1058890" y="5161929"/>
                </a:lnTo>
                <a:lnTo>
                  <a:pt x="1064371" y="5169902"/>
                </a:lnTo>
                <a:lnTo>
                  <a:pt x="1071347" y="5177377"/>
                </a:lnTo>
                <a:lnTo>
                  <a:pt x="1073341" y="5175384"/>
                </a:lnTo>
                <a:lnTo>
                  <a:pt x="1074339" y="5172394"/>
                </a:lnTo>
                <a:lnTo>
                  <a:pt x="1074833" y="5168905"/>
                </a:lnTo>
                <a:lnTo>
                  <a:pt x="1074339" y="5165416"/>
                </a:lnTo>
                <a:lnTo>
                  <a:pt x="1073837" y="5157943"/>
                </a:lnTo>
                <a:lnTo>
                  <a:pt x="1071844" y="5149968"/>
                </a:lnTo>
                <a:lnTo>
                  <a:pt x="1071347" y="5146481"/>
                </a:lnTo>
                <a:lnTo>
                  <a:pt x="1071347" y="5142495"/>
                </a:lnTo>
                <a:lnTo>
                  <a:pt x="1071347" y="5139503"/>
                </a:lnTo>
                <a:lnTo>
                  <a:pt x="1072345" y="5136016"/>
                </a:lnTo>
                <a:lnTo>
                  <a:pt x="1074339" y="5134023"/>
                </a:lnTo>
                <a:lnTo>
                  <a:pt x="1076827" y="5131531"/>
                </a:lnTo>
                <a:lnTo>
                  <a:pt x="1079816" y="5130036"/>
                </a:lnTo>
                <a:lnTo>
                  <a:pt x="1084804" y="5129537"/>
                </a:lnTo>
                <a:lnTo>
                  <a:pt x="1092775" y="5138507"/>
                </a:lnTo>
                <a:lnTo>
                  <a:pt x="1099252" y="5148474"/>
                </a:lnTo>
                <a:lnTo>
                  <a:pt x="1105731" y="5157943"/>
                </a:lnTo>
                <a:lnTo>
                  <a:pt x="1111708" y="5168406"/>
                </a:lnTo>
                <a:lnTo>
                  <a:pt x="1116193" y="5177875"/>
                </a:lnTo>
                <a:lnTo>
                  <a:pt x="1120680" y="5188340"/>
                </a:lnTo>
                <a:lnTo>
                  <a:pt x="1124662" y="5198306"/>
                </a:lnTo>
                <a:lnTo>
                  <a:pt x="1128152" y="5208273"/>
                </a:lnTo>
                <a:lnTo>
                  <a:pt x="1131142" y="5218239"/>
                </a:lnTo>
                <a:lnTo>
                  <a:pt x="1133139" y="5228205"/>
                </a:lnTo>
                <a:lnTo>
                  <a:pt x="1137622" y="5248638"/>
                </a:lnTo>
                <a:lnTo>
                  <a:pt x="1141110" y="5268570"/>
                </a:lnTo>
                <a:lnTo>
                  <a:pt x="1144098" y="5287507"/>
                </a:lnTo>
                <a:lnTo>
                  <a:pt x="1139613" y="5289001"/>
                </a:lnTo>
                <a:lnTo>
                  <a:pt x="1135128" y="5291493"/>
                </a:lnTo>
                <a:lnTo>
                  <a:pt x="1130642" y="5293486"/>
                </a:lnTo>
                <a:lnTo>
                  <a:pt x="1127157" y="5296476"/>
                </a:lnTo>
                <a:lnTo>
                  <a:pt x="1123666" y="5299466"/>
                </a:lnTo>
                <a:lnTo>
                  <a:pt x="1120680" y="5302456"/>
                </a:lnTo>
                <a:lnTo>
                  <a:pt x="1117686" y="5306444"/>
                </a:lnTo>
                <a:lnTo>
                  <a:pt x="1115695" y="5309931"/>
                </a:lnTo>
                <a:lnTo>
                  <a:pt x="1113204" y="5313917"/>
                </a:lnTo>
                <a:lnTo>
                  <a:pt x="1111708" y="5318403"/>
                </a:lnTo>
                <a:lnTo>
                  <a:pt x="1110213" y="5322888"/>
                </a:lnTo>
                <a:lnTo>
                  <a:pt x="1109218" y="5327372"/>
                </a:lnTo>
                <a:lnTo>
                  <a:pt x="1108221" y="5338336"/>
                </a:lnTo>
                <a:lnTo>
                  <a:pt x="1107722" y="5349299"/>
                </a:lnTo>
                <a:lnTo>
                  <a:pt x="1108221" y="5361258"/>
                </a:lnTo>
                <a:lnTo>
                  <a:pt x="1109717" y="5373716"/>
                </a:lnTo>
                <a:lnTo>
                  <a:pt x="1112707" y="5387670"/>
                </a:lnTo>
                <a:lnTo>
                  <a:pt x="1116193" y="5401623"/>
                </a:lnTo>
                <a:lnTo>
                  <a:pt x="1120181" y="5415577"/>
                </a:lnTo>
                <a:lnTo>
                  <a:pt x="1124662" y="5430526"/>
                </a:lnTo>
                <a:lnTo>
                  <a:pt x="1130642" y="5445974"/>
                </a:lnTo>
                <a:lnTo>
                  <a:pt x="1136125" y="5461422"/>
                </a:lnTo>
                <a:lnTo>
                  <a:pt x="1149083" y="5492817"/>
                </a:lnTo>
                <a:lnTo>
                  <a:pt x="1163528" y="5524710"/>
                </a:lnTo>
                <a:lnTo>
                  <a:pt x="1178979" y="5556105"/>
                </a:lnTo>
                <a:lnTo>
                  <a:pt x="1193930" y="5586502"/>
                </a:lnTo>
                <a:lnTo>
                  <a:pt x="1222830" y="5641815"/>
                </a:lnTo>
                <a:lnTo>
                  <a:pt x="1235288" y="5665735"/>
                </a:lnTo>
                <a:lnTo>
                  <a:pt x="1244753" y="5687164"/>
                </a:lnTo>
                <a:lnTo>
                  <a:pt x="1240769" y="5685170"/>
                </a:lnTo>
                <a:lnTo>
                  <a:pt x="1236782" y="5683676"/>
                </a:lnTo>
                <a:lnTo>
                  <a:pt x="1228810" y="5679689"/>
                </a:lnTo>
                <a:lnTo>
                  <a:pt x="1212864" y="5669224"/>
                </a:lnTo>
                <a:lnTo>
                  <a:pt x="1204888" y="5664739"/>
                </a:lnTo>
                <a:lnTo>
                  <a:pt x="1196916" y="5660752"/>
                </a:lnTo>
                <a:lnTo>
                  <a:pt x="1192931" y="5659756"/>
                </a:lnTo>
                <a:lnTo>
                  <a:pt x="1188448" y="5659258"/>
                </a:lnTo>
                <a:lnTo>
                  <a:pt x="1184460" y="5658262"/>
                </a:lnTo>
                <a:lnTo>
                  <a:pt x="1180474" y="5658262"/>
                </a:lnTo>
                <a:lnTo>
                  <a:pt x="1197416" y="5669722"/>
                </a:lnTo>
                <a:lnTo>
                  <a:pt x="1204888" y="5675204"/>
                </a:lnTo>
                <a:lnTo>
                  <a:pt x="1212365" y="5680686"/>
                </a:lnTo>
                <a:lnTo>
                  <a:pt x="1219342" y="5686665"/>
                </a:lnTo>
                <a:lnTo>
                  <a:pt x="1225321" y="5692147"/>
                </a:lnTo>
                <a:lnTo>
                  <a:pt x="1231801" y="5698625"/>
                </a:lnTo>
                <a:lnTo>
                  <a:pt x="1238275" y="5705103"/>
                </a:lnTo>
                <a:lnTo>
                  <a:pt x="1249738" y="5719057"/>
                </a:lnTo>
                <a:lnTo>
                  <a:pt x="1261697" y="5734505"/>
                </a:lnTo>
                <a:lnTo>
                  <a:pt x="1274153" y="5752444"/>
                </a:lnTo>
                <a:lnTo>
                  <a:pt x="1288106" y="5772875"/>
                </a:lnTo>
                <a:lnTo>
                  <a:pt x="1261197" y="5791812"/>
                </a:lnTo>
                <a:lnTo>
                  <a:pt x="1260202" y="5782344"/>
                </a:lnTo>
                <a:lnTo>
                  <a:pt x="1259204" y="5772875"/>
                </a:lnTo>
                <a:lnTo>
                  <a:pt x="1257210" y="5763408"/>
                </a:lnTo>
                <a:lnTo>
                  <a:pt x="1254221" y="5754437"/>
                </a:lnTo>
                <a:lnTo>
                  <a:pt x="1250234" y="5745967"/>
                </a:lnTo>
                <a:lnTo>
                  <a:pt x="1244753" y="5737993"/>
                </a:lnTo>
                <a:lnTo>
                  <a:pt x="1239772" y="5731016"/>
                </a:lnTo>
                <a:lnTo>
                  <a:pt x="1234291" y="5724538"/>
                </a:lnTo>
                <a:lnTo>
                  <a:pt x="1227815" y="5718558"/>
                </a:lnTo>
                <a:lnTo>
                  <a:pt x="1220838" y="5713575"/>
                </a:lnTo>
                <a:lnTo>
                  <a:pt x="1213862" y="5709090"/>
                </a:lnTo>
                <a:lnTo>
                  <a:pt x="1206386" y="5705602"/>
                </a:lnTo>
                <a:lnTo>
                  <a:pt x="1198911" y="5703609"/>
                </a:lnTo>
                <a:lnTo>
                  <a:pt x="1192431" y="5702613"/>
                </a:lnTo>
                <a:lnTo>
                  <a:pt x="1184959" y="5702613"/>
                </a:lnTo>
                <a:lnTo>
                  <a:pt x="1177983" y="5703609"/>
                </a:lnTo>
                <a:lnTo>
                  <a:pt x="1180974" y="5711582"/>
                </a:lnTo>
                <a:lnTo>
                  <a:pt x="1183465" y="5719555"/>
                </a:lnTo>
                <a:lnTo>
                  <a:pt x="1188945" y="5732512"/>
                </a:lnTo>
                <a:lnTo>
                  <a:pt x="1193431" y="5742478"/>
                </a:lnTo>
                <a:lnTo>
                  <a:pt x="1194923" y="5746464"/>
                </a:lnTo>
                <a:lnTo>
                  <a:pt x="1195922" y="5749953"/>
                </a:lnTo>
                <a:lnTo>
                  <a:pt x="1195922" y="5752943"/>
                </a:lnTo>
                <a:lnTo>
                  <a:pt x="1194923" y="5755434"/>
                </a:lnTo>
                <a:lnTo>
                  <a:pt x="1192931" y="5756929"/>
                </a:lnTo>
                <a:lnTo>
                  <a:pt x="1189940" y="5757926"/>
                </a:lnTo>
                <a:lnTo>
                  <a:pt x="1185458" y="5758923"/>
                </a:lnTo>
                <a:lnTo>
                  <a:pt x="1178979" y="5759420"/>
                </a:lnTo>
                <a:lnTo>
                  <a:pt x="1171503" y="5758923"/>
                </a:lnTo>
                <a:lnTo>
                  <a:pt x="1162533" y="5757926"/>
                </a:lnTo>
                <a:lnTo>
                  <a:pt x="1166025" y="5766895"/>
                </a:lnTo>
                <a:lnTo>
                  <a:pt x="1169509" y="5773374"/>
                </a:lnTo>
                <a:lnTo>
                  <a:pt x="1173002" y="5778856"/>
                </a:lnTo>
                <a:lnTo>
                  <a:pt x="1175988" y="5782344"/>
                </a:lnTo>
                <a:lnTo>
                  <a:pt x="1180474" y="5783839"/>
                </a:lnTo>
                <a:lnTo>
                  <a:pt x="1183465" y="5784337"/>
                </a:lnTo>
                <a:lnTo>
                  <a:pt x="1187450" y="5783839"/>
                </a:lnTo>
                <a:lnTo>
                  <a:pt x="1190938" y="5782843"/>
                </a:lnTo>
                <a:lnTo>
                  <a:pt x="1194923" y="5780350"/>
                </a:lnTo>
                <a:lnTo>
                  <a:pt x="1198413" y="5778357"/>
                </a:lnTo>
                <a:lnTo>
                  <a:pt x="1206386" y="5771878"/>
                </a:lnTo>
                <a:lnTo>
                  <a:pt x="1213862" y="5765401"/>
                </a:lnTo>
                <a:lnTo>
                  <a:pt x="1217849" y="5763408"/>
                </a:lnTo>
                <a:lnTo>
                  <a:pt x="1221833" y="5760916"/>
                </a:lnTo>
                <a:lnTo>
                  <a:pt x="1225321" y="5775866"/>
                </a:lnTo>
                <a:lnTo>
                  <a:pt x="1228810" y="5788822"/>
                </a:lnTo>
                <a:lnTo>
                  <a:pt x="1231300" y="5794802"/>
                </a:lnTo>
                <a:lnTo>
                  <a:pt x="1234291" y="5800284"/>
                </a:lnTo>
                <a:lnTo>
                  <a:pt x="1236782" y="5805766"/>
                </a:lnTo>
                <a:lnTo>
                  <a:pt x="1239772" y="5810250"/>
                </a:lnTo>
                <a:lnTo>
                  <a:pt x="1243260" y="5814236"/>
                </a:lnTo>
                <a:lnTo>
                  <a:pt x="1247244" y="5818223"/>
                </a:lnTo>
                <a:lnTo>
                  <a:pt x="1251231" y="5821711"/>
                </a:lnTo>
                <a:lnTo>
                  <a:pt x="1255716" y="5825200"/>
                </a:lnTo>
                <a:lnTo>
                  <a:pt x="1261197" y="5828688"/>
                </a:lnTo>
                <a:lnTo>
                  <a:pt x="1266680" y="5831180"/>
                </a:lnTo>
                <a:lnTo>
                  <a:pt x="1273159" y="5834170"/>
                </a:lnTo>
                <a:lnTo>
                  <a:pt x="1280131" y="5836662"/>
                </a:lnTo>
                <a:lnTo>
                  <a:pt x="1281629" y="5842642"/>
                </a:lnTo>
                <a:lnTo>
                  <a:pt x="1282125" y="5848621"/>
                </a:lnTo>
                <a:lnTo>
                  <a:pt x="1281629" y="5854103"/>
                </a:lnTo>
                <a:lnTo>
                  <a:pt x="1279138" y="5859086"/>
                </a:lnTo>
                <a:lnTo>
                  <a:pt x="1276647" y="5863572"/>
                </a:lnTo>
                <a:lnTo>
                  <a:pt x="1273159" y="5867558"/>
                </a:lnTo>
                <a:lnTo>
                  <a:pt x="1269170" y="5872042"/>
                </a:lnTo>
                <a:lnTo>
                  <a:pt x="1265186" y="5875531"/>
                </a:lnTo>
                <a:lnTo>
                  <a:pt x="1255716" y="5883504"/>
                </a:lnTo>
                <a:lnTo>
                  <a:pt x="1251231" y="5887490"/>
                </a:lnTo>
                <a:lnTo>
                  <a:pt x="1247745" y="5891476"/>
                </a:lnTo>
                <a:lnTo>
                  <a:pt x="1244257" y="5895464"/>
                </a:lnTo>
                <a:lnTo>
                  <a:pt x="1241767" y="5899948"/>
                </a:lnTo>
                <a:lnTo>
                  <a:pt x="1239772" y="5905430"/>
                </a:lnTo>
                <a:lnTo>
                  <a:pt x="1239273" y="5910413"/>
                </a:lnTo>
                <a:lnTo>
                  <a:pt x="1234291" y="5911909"/>
                </a:lnTo>
                <a:lnTo>
                  <a:pt x="1228810" y="5913403"/>
                </a:lnTo>
                <a:lnTo>
                  <a:pt x="1223828" y="5913902"/>
                </a:lnTo>
                <a:lnTo>
                  <a:pt x="1219342" y="5913902"/>
                </a:lnTo>
                <a:lnTo>
                  <a:pt x="1213862" y="5913403"/>
                </a:lnTo>
                <a:lnTo>
                  <a:pt x="1208877" y="5911909"/>
                </a:lnTo>
                <a:lnTo>
                  <a:pt x="1204392" y="5910413"/>
                </a:lnTo>
                <a:lnTo>
                  <a:pt x="1198911" y="5907923"/>
                </a:lnTo>
                <a:lnTo>
                  <a:pt x="1193930" y="5905430"/>
                </a:lnTo>
                <a:lnTo>
                  <a:pt x="1189445" y="5901942"/>
                </a:lnTo>
                <a:lnTo>
                  <a:pt x="1184460" y="5897458"/>
                </a:lnTo>
                <a:lnTo>
                  <a:pt x="1178979" y="5891976"/>
                </a:lnTo>
                <a:lnTo>
                  <a:pt x="1174496" y="5886493"/>
                </a:lnTo>
                <a:lnTo>
                  <a:pt x="1169509" y="5879517"/>
                </a:lnTo>
                <a:lnTo>
                  <a:pt x="1164034" y="5872042"/>
                </a:lnTo>
                <a:lnTo>
                  <a:pt x="1159545" y="5863572"/>
                </a:lnTo>
                <a:lnTo>
                  <a:pt x="1119187" y="5891976"/>
                </a:lnTo>
                <a:lnTo>
                  <a:pt x="1115198" y="5887490"/>
                </a:lnTo>
                <a:lnTo>
                  <a:pt x="1111708" y="5883504"/>
                </a:lnTo>
                <a:lnTo>
                  <a:pt x="1109218" y="5879517"/>
                </a:lnTo>
                <a:lnTo>
                  <a:pt x="1107722" y="5876028"/>
                </a:lnTo>
                <a:lnTo>
                  <a:pt x="1105731" y="5872541"/>
                </a:lnTo>
                <a:lnTo>
                  <a:pt x="1105230" y="5869052"/>
                </a:lnTo>
                <a:lnTo>
                  <a:pt x="1104237" y="5863572"/>
                </a:lnTo>
                <a:lnTo>
                  <a:pt x="1102738" y="5857093"/>
                </a:lnTo>
                <a:lnTo>
                  <a:pt x="1101246" y="5851113"/>
                </a:lnTo>
                <a:lnTo>
                  <a:pt x="1100247" y="5847625"/>
                </a:lnTo>
                <a:lnTo>
                  <a:pt x="1098254" y="5844136"/>
                </a:lnTo>
                <a:lnTo>
                  <a:pt x="1096262" y="5840149"/>
                </a:lnTo>
                <a:lnTo>
                  <a:pt x="1093273" y="5836163"/>
                </a:lnTo>
                <a:lnTo>
                  <a:pt x="1093273" y="5841146"/>
                </a:lnTo>
                <a:lnTo>
                  <a:pt x="1092775" y="5846129"/>
                </a:lnTo>
                <a:lnTo>
                  <a:pt x="1091278" y="5851113"/>
                </a:lnTo>
                <a:lnTo>
                  <a:pt x="1090281" y="5855100"/>
                </a:lnTo>
                <a:lnTo>
                  <a:pt x="1089286" y="5858090"/>
                </a:lnTo>
                <a:lnTo>
                  <a:pt x="1087294" y="5861577"/>
                </a:lnTo>
                <a:lnTo>
                  <a:pt x="1085798" y="5864069"/>
                </a:lnTo>
                <a:lnTo>
                  <a:pt x="1083305" y="5867059"/>
                </a:lnTo>
                <a:lnTo>
                  <a:pt x="1081316" y="5868555"/>
                </a:lnTo>
                <a:lnTo>
                  <a:pt x="1078822" y="5870548"/>
                </a:lnTo>
                <a:lnTo>
                  <a:pt x="1075830" y="5871545"/>
                </a:lnTo>
                <a:lnTo>
                  <a:pt x="1073341" y="5872042"/>
                </a:lnTo>
                <a:lnTo>
                  <a:pt x="1069852" y="5872541"/>
                </a:lnTo>
                <a:lnTo>
                  <a:pt x="1066861" y="5872541"/>
                </a:lnTo>
                <a:lnTo>
                  <a:pt x="1059886" y="5872042"/>
                </a:lnTo>
                <a:lnTo>
                  <a:pt x="1052413" y="5869551"/>
                </a:lnTo>
                <a:lnTo>
                  <a:pt x="1044938" y="5866562"/>
                </a:lnTo>
                <a:lnTo>
                  <a:pt x="1037463" y="5861577"/>
                </a:lnTo>
                <a:lnTo>
                  <a:pt x="1029492" y="5856096"/>
                </a:lnTo>
                <a:lnTo>
                  <a:pt x="1022011" y="5849618"/>
                </a:lnTo>
                <a:lnTo>
                  <a:pt x="1014040" y="5842143"/>
                </a:lnTo>
                <a:lnTo>
                  <a:pt x="1007067" y="5834170"/>
                </a:lnTo>
                <a:lnTo>
                  <a:pt x="1000587" y="5825200"/>
                </a:lnTo>
                <a:lnTo>
                  <a:pt x="1002582" y="5821711"/>
                </a:lnTo>
                <a:lnTo>
                  <a:pt x="1005572" y="5819221"/>
                </a:lnTo>
                <a:lnTo>
                  <a:pt x="1008062" y="5818223"/>
                </a:lnTo>
                <a:lnTo>
                  <a:pt x="1010057" y="5818223"/>
                </a:lnTo>
                <a:lnTo>
                  <a:pt x="1013044" y="5818223"/>
                </a:lnTo>
                <a:lnTo>
                  <a:pt x="1015536" y="5819221"/>
                </a:lnTo>
                <a:lnTo>
                  <a:pt x="1020521" y="5822211"/>
                </a:lnTo>
                <a:lnTo>
                  <a:pt x="1025005" y="5825698"/>
                </a:lnTo>
                <a:lnTo>
                  <a:pt x="1029986" y="5828190"/>
                </a:lnTo>
                <a:lnTo>
                  <a:pt x="1032480" y="5829187"/>
                </a:lnTo>
                <a:lnTo>
                  <a:pt x="1035474" y="5829187"/>
                </a:lnTo>
                <a:lnTo>
                  <a:pt x="1037463" y="5829187"/>
                </a:lnTo>
                <a:lnTo>
                  <a:pt x="1040453" y="5827194"/>
                </a:lnTo>
                <a:lnTo>
                  <a:pt x="1027498" y="5810250"/>
                </a:lnTo>
                <a:lnTo>
                  <a:pt x="1015536" y="5792311"/>
                </a:lnTo>
                <a:lnTo>
                  <a:pt x="1003080" y="5774868"/>
                </a:lnTo>
                <a:lnTo>
                  <a:pt x="991621" y="5756929"/>
                </a:lnTo>
                <a:lnTo>
                  <a:pt x="981657" y="5738492"/>
                </a:lnTo>
                <a:lnTo>
                  <a:pt x="971191" y="5721050"/>
                </a:lnTo>
                <a:lnTo>
                  <a:pt x="960723" y="5702613"/>
                </a:lnTo>
                <a:lnTo>
                  <a:pt x="951757" y="5684672"/>
                </a:lnTo>
                <a:lnTo>
                  <a:pt x="942787" y="5666732"/>
                </a:lnTo>
                <a:lnTo>
                  <a:pt x="934312" y="5648294"/>
                </a:lnTo>
                <a:lnTo>
                  <a:pt x="926341" y="5629856"/>
                </a:lnTo>
                <a:lnTo>
                  <a:pt x="918368" y="5611418"/>
                </a:lnTo>
                <a:lnTo>
                  <a:pt x="911392" y="5593977"/>
                </a:lnTo>
                <a:lnTo>
                  <a:pt x="904916" y="5575539"/>
                </a:lnTo>
                <a:lnTo>
                  <a:pt x="897940" y="5557101"/>
                </a:lnTo>
                <a:lnTo>
                  <a:pt x="891960" y="5538662"/>
                </a:lnTo>
                <a:lnTo>
                  <a:pt x="880497" y="5503282"/>
                </a:lnTo>
                <a:lnTo>
                  <a:pt x="870035" y="5468399"/>
                </a:lnTo>
                <a:lnTo>
                  <a:pt x="860565" y="5434015"/>
                </a:lnTo>
                <a:lnTo>
                  <a:pt x="852097" y="5399630"/>
                </a:lnTo>
                <a:lnTo>
                  <a:pt x="844123" y="5367239"/>
                </a:lnTo>
                <a:lnTo>
                  <a:pt x="837147" y="5334350"/>
                </a:lnTo>
                <a:lnTo>
                  <a:pt x="824192" y="5273055"/>
                </a:lnTo>
                <a:lnTo>
                  <a:pt x="814723" y="5265580"/>
                </a:lnTo>
                <a:lnTo>
                  <a:pt x="805257" y="5258105"/>
                </a:lnTo>
                <a:lnTo>
                  <a:pt x="795787" y="5250132"/>
                </a:lnTo>
                <a:lnTo>
                  <a:pt x="786816" y="5241660"/>
                </a:lnTo>
                <a:lnTo>
                  <a:pt x="782833" y="5236677"/>
                </a:lnTo>
                <a:lnTo>
                  <a:pt x="778347" y="5230698"/>
                </a:lnTo>
                <a:lnTo>
                  <a:pt x="773366" y="5224219"/>
                </a:lnTo>
                <a:lnTo>
                  <a:pt x="769380" y="5218239"/>
                </a:lnTo>
                <a:lnTo>
                  <a:pt x="764893" y="5210267"/>
                </a:lnTo>
                <a:lnTo>
                  <a:pt x="760909" y="5202294"/>
                </a:lnTo>
                <a:lnTo>
                  <a:pt x="756920" y="5192825"/>
                </a:lnTo>
                <a:lnTo>
                  <a:pt x="753434" y="5182858"/>
                </a:lnTo>
                <a:lnTo>
                  <a:pt x="757422" y="5179868"/>
                </a:lnTo>
                <a:lnTo>
                  <a:pt x="760909" y="5176878"/>
                </a:lnTo>
                <a:lnTo>
                  <a:pt x="763400" y="5173391"/>
                </a:lnTo>
                <a:lnTo>
                  <a:pt x="764893" y="5168905"/>
                </a:lnTo>
                <a:lnTo>
                  <a:pt x="766390" y="5164420"/>
                </a:lnTo>
                <a:lnTo>
                  <a:pt x="766390" y="5158939"/>
                </a:lnTo>
                <a:lnTo>
                  <a:pt x="765391" y="5153955"/>
                </a:lnTo>
                <a:lnTo>
                  <a:pt x="764394" y="5148474"/>
                </a:lnTo>
                <a:lnTo>
                  <a:pt x="766390" y="5147478"/>
                </a:lnTo>
                <a:lnTo>
                  <a:pt x="767885" y="5148474"/>
                </a:lnTo>
                <a:lnTo>
                  <a:pt x="769380" y="5148972"/>
                </a:lnTo>
                <a:lnTo>
                  <a:pt x="771371" y="5149968"/>
                </a:lnTo>
                <a:lnTo>
                  <a:pt x="774359" y="5152958"/>
                </a:lnTo>
                <a:lnTo>
                  <a:pt x="776852" y="5157444"/>
                </a:lnTo>
                <a:lnTo>
                  <a:pt x="782833" y="5167909"/>
                </a:lnTo>
                <a:lnTo>
                  <a:pt x="787814" y="5178871"/>
                </a:lnTo>
                <a:lnTo>
                  <a:pt x="791305" y="5162926"/>
                </a:lnTo>
                <a:lnTo>
                  <a:pt x="794295" y="5148972"/>
                </a:lnTo>
                <a:lnTo>
                  <a:pt x="795289" y="5135517"/>
                </a:lnTo>
                <a:lnTo>
                  <a:pt x="795787" y="5123059"/>
                </a:lnTo>
                <a:lnTo>
                  <a:pt x="795289" y="5110600"/>
                </a:lnTo>
                <a:lnTo>
                  <a:pt x="793792" y="5098641"/>
                </a:lnTo>
                <a:lnTo>
                  <a:pt x="791305" y="5086682"/>
                </a:lnTo>
                <a:lnTo>
                  <a:pt x="787814" y="5073725"/>
                </a:lnTo>
                <a:lnTo>
                  <a:pt x="783328" y="5061266"/>
                </a:lnTo>
                <a:lnTo>
                  <a:pt x="778347" y="5047314"/>
                </a:lnTo>
                <a:lnTo>
                  <a:pt x="764893" y="5016916"/>
                </a:lnTo>
                <a:lnTo>
                  <a:pt x="748451" y="4981036"/>
                </a:lnTo>
                <a:lnTo>
                  <a:pt x="729015" y="4938180"/>
                </a:lnTo>
                <a:lnTo>
                  <a:pt x="724530" y="4939176"/>
                </a:lnTo>
                <a:lnTo>
                  <a:pt x="722039" y="4940672"/>
                </a:lnTo>
                <a:lnTo>
                  <a:pt x="721044" y="4941668"/>
                </a:lnTo>
                <a:lnTo>
                  <a:pt x="718553" y="4944658"/>
                </a:lnTo>
                <a:lnTo>
                  <a:pt x="717553" y="4947648"/>
                </a:lnTo>
                <a:lnTo>
                  <a:pt x="717553" y="4951634"/>
                </a:lnTo>
                <a:lnTo>
                  <a:pt x="717553" y="4956619"/>
                </a:lnTo>
                <a:lnTo>
                  <a:pt x="719049" y="4965588"/>
                </a:lnTo>
                <a:lnTo>
                  <a:pt x="720548" y="4974558"/>
                </a:lnTo>
                <a:lnTo>
                  <a:pt x="720548" y="4979541"/>
                </a:lnTo>
                <a:lnTo>
                  <a:pt x="719548" y="4983527"/>
                </a:lnTo>
                <a:lnTo>
                  <a:pt x="718050" y="4986019"/>
                </a:lnTo>
                <a:lnTo>
                  <a:pt x="717056" y="4988013"/>
                </a:lnTo>
                <a:lnTo>
                  <a:pt x="715563" y="4989009"/>
                </a:lnTo>
                <a:lnTo>
                  <a:pt x="714068" y="4990006"/>
                </a:lnTo>
                <a:lnTo>
                  <a:pt x="711580" y="4991002"/>
                </a:lnTo>
                <a:lnTo>
                  <a:pt x="706592" y="4991502"/>
                </a:lnTo>
                <a:lnTo>
                  <a:pt x="706592" y="4980537"/>
                </a:lnTo>
                <a:lnTo>
                  <a:pt x="706592" y="4972565"/>
                </a:lnTo>
                <a:lnTo>
                  <a:pt x="706592" y="4965588"/>
                </a:lnTo>
                <a:lnTo>
                  <a:pt x="706592" y="4960106"/>
                </a:lnTo>
                <a:lnTo>
                  <a:pt x="705095" y="4954626"/>
                </a:lnTo>
                <a:lnTo>
                  <a:pt x="702107" y="4947648"/>
                </a:lnTo>
                <a:lnTo>
                  <a:pt x="696629" y="4939675"/>
                </a:lnTo>
                <a:lnTo>
                  <a:pt x="689653" y="4929210"/>
                </a:lnTo>
                <a:lnTo>
                  <a:pt x="691144" y="4927716"/>
                </a:lnTo>
                <a:lnTo>
                  <a:pt x="692640" y="4926720"/>
                </a:lnTo>
                <a:lnTo>
                  <a:pt x="694634" y="4926220"/>
                </a:lnTo>
                <a:lnTo>
                  <a:pt x="696629" y="4926220"/>
                </a:lnTo>
                <a:lnTo>
                  <a:pt x="699616" y="4926220"/>
                </a:lnTo>
                <a:lnTo>
                  <a:pt x="703103" y="4927716"/>
                </a:lnTo>
                <a:lnTo>
                  <a:pt x="706592" y="4929210"/>
                </a:lnTo>
                <a:lnTo>
                  <a:pt x="709582" y="4930207"/>
                </a:lnTo>
                <a:lnTo>
                  <a:pt x="713069" y="4930706"/>
                </a:lnTo>
                <a:lnTo>
                  <a:pt x="714565" y="4930706"/>
                </a:lnTo>
                <a:lnTo>
                  <a:pt x="716558" y="4930207"/>
                </a:lnTo>
                <a:lnTo>
                  <a:pt x="712573" y="4925723"/>
                </a:lnTo>
                <a:lnTo>
                  <a:pt x="709086" y="4921735"/>
                </a:lnTo>
                <a:lnTo>
                  <a:pt x="706093" y="4916752"/>
                </a:lnTo>
                <a:lnTo>
                  <a:pt x="703103" y="4912766"/>
                </a:lnTo>
                <a:lnTo>
                  <a:pt x="701610" y="4908280"/>
                </a:lnTo>
                <a:lnTo>
                  <a:pt x="699616" y="4904294"/>
                </a:lnTo>
                <a:lnTo>
                  <a:pt x="696629" y="4895823"/>
                </a:lnTo>
                <a:lnTo>
                  <a:pt x="695630" y="4887352"/>
                </a:lnTo>
                <a:lnTo>
                  <a:pt x="695630" y="4878381"/>
                </a:lnTo>
                <a:lnTo>
                  <a:pt x="695630" y="4870408"/>
                </a:lnTo>
                <a:lnTo>
                  <a:pt x="696127" y="4861936"/>
                </a:lnTo>
                <a:lnTo>
                  <a:pt x="696629" y="4853466"/>
                </a:lnTo>
                <a:lnTo>
                  <a:pt x="696629" y="4845491"/>
                </a:lnTo>
                <a:lnTo>
                  <a:pt x="696127" y="4837021"/>
                </a:lnTo>
                <a:lnTo>
                  <a:pt x="694634" y="4828050"/>
                </a:lnTo>
                <a:lnTo>
                  <a:pt x="693635" y="4824064"/>
                </a:lnTo>
                <a:lnTo>
                  <a:pt x="691642" y="4820077"/>
                </a:lnTo>
                <a:lnTo>
                  <a:pt x="690146" y="4815592"/>
                </a:lnTo>
                <a:lnTo>
                  <a:pt x="687655" y="4811605"/>
                </a:lnTo>
                <a:lnTo>
                  <a:pt x="684171" y="4807121"/>
                </a:lnTo>
                <a:lnTo>
                  <a:pt x="681178" y="4803134"/>
                </a:lnTo>
                <a:lnTo>
                  <a:pt x="677195" y="4799147"/>
                </a:lnTo>
                <a:lnTo>
                  <a:pt x="672708" y="4794663"/>
                </a:lnTo>
                <a:lnTo>
                  <a:pt x="671209" y="4786191"/>
                </a:lnTo>
                <a:lnTo>
                  <a:pt x="671209" y="4781208"/>
                </a:lnTo>
                <a:lnTo>
                  <a:pt x="671711" y="4779713"/>
                </a:lnTo>
                <a:lnTo>
                  <a:pt x="672208" y="4778219"/>
                </a:lnTo>
                <a:lnTo>
                  <a:pt x="673207" y="4777220"/>
                </a:lnTo>
                <a:lnTo>
                  <a:pt x="674701" y="4777220"/>
                </a:lnTo>
                <a:lnTo>
                  <a:pt x="677195" y="4777220"/>
                </a:lnTo>
                <a:lnTo>
                  <a:pt x="680682" y="4778716"/>
                </a:lnTo>
                <a:lnTo>
                  <a:pt x="684171" y="4781208"/>
                </a:lnTo>
                <a:lnTo>
                  <a:pt x="688158" y="4784198"/>
                </a:lnTo>
                <a:lnTo>
                  <a:pt x="695630" y="4789679"/>
                </a:lnTo>
                <a:lnTo>
                  <a:pt x="699117" y="4792171"/>
                </a:lnTo>
                <a:lnTo>
                  <a:pt x="702107" y="4793168"/>
                </a:lnTo>
                <a:lnTo>
                  <a:pt x="703103" y="4793168"/>
                </a:lnTo>
                <a:lnTo>
                  <a:pt x="703603" y="4793168"/>
                </a:lnTo>
                <a:lnTo>
                  <a:pt x="704099" y="4792171"/>
                </a:lnTo>
                <a:lnTo>
                  <a:pt x="705095" y="4791174"/>
                </a:lnTo>
                <a:lnTo>
                  <a:pt x="704099" y="4787188"/>
                </a:lnTo>
                <a:lnTo>
                  <a:pt x="702605" y="4780709"/>
                </a:lnTo>
                <a:lnTo>
                  <a:pt x="704099" y="4780709"/>
                </a:lnTo>
                <a:lnTo>
                  <a:pt x="706093" y="4781208"/>
                </a:lnTo>
                <a:lnTo>
                  <a:pt x="709582" y="4782205"/>
                </a:lnTo>
                <a:lnTo>
                  <a:pt x="712573" y="4785195"/>
                </a:lnTo>
                <a:lnTo>
                  <a:pt x="714565" y="4789181"/>
                </a:lnTo>
                <a:lnTo>
                  <a:pt x="717553" y="4793667"/>
                </a:lnTo>
                <a:lnTo>
                  <a:pt x="719548" y="4799147"/>
                </a:lnTo>
                <a:lnTo>
                  <a:pt x="724530" y="4811605"/>
                </a:lnTo>
                <a:lnTo>
                  <a:pt x="733005" y="4839014"/>
                </a:lnTo>
                <a:lnTo>
                  <a:pt x="736988" y="4850973"/>
                </a:lnTo>
                <a:lnTo>
                  <a:pt x="739978" y="4856953"/>
                </a:lnTo>
                <a:lnTo>
                  <a:pt x="741972" y="4861438"/>
                </a:lnTo>
                <a:lnTo>
                  <a:pt x="745957" y="4858946"/>
                </a:lnTo>
                <a:lnTo>
                  <a:pt x="748945" y="4856953"/>
                </a:lnTo>
                <a:lnTo>
                  <a:pt x="751442" y="4854462"/>
                </a:lnTo>
                <a:lnTo>
                  <a:pt x="753434" y="4851472"/>
                </a:lnTo>
                <a:lnTo>
                  <a:pt x="754927" y="4848980"/>
                </a:lnTo>
                <a:lnTo>
                  <a:pt x="755921" y="4845491"/>
                </a:lnTo>
                <a:lnTo>
                  <a:pt x="756424" y="4842004"/>
                </a:lnTo>
                <a:lnTo>
                  <a:pt x="756424" y="4838515"/>
                </a:lnTo>
                <a:lnTo>
                  <a:pt x="755921" y="4831040"/>
                </a:lnTo>
                <a:lnTo>
                  <a:pt x="753933" y="4823566"/>
                </a:lnTo>
                <a:lnTo>
                  <a:pt x="750940" y="4815094"/>
                </a:lnTo>
                <a:lnTo>
                  <a:pt x="747452" y="4807121"/>
                </a:lnTo>
                <a:lnTo>
                  <a:pt x="738482" y="4789679"/>
                </a:lnTo>
                <a:lnTo>
                  <a:pt x="730510" y="4772736"/>
                </a:lnTo>
                <a:lnTo>
                  <a:pt x="728020" y="4764764"/>
                </a:lnTo>
                <a:lnTo>
                  <a:pt x="725526" y="4757288"/>
                </a:lnTo>
                <a:lnTo>
                  <a:pt x="723535" y="4749813"/>
                </a:lnTo>
                <a:lnTo>
                  <a:pt x="723535" y="4746324"/>
                </a:lnTo>
                <a:lnTo>
                  <a:pt x="723535" y="4743335"/>
                </a:lnTo>
                <a:lnTo>
                  <a:pt x="731010" y="4751309"/>
                </a:lnTo>
                <a:lnTo>
                  <a:pt x="736491" y="4756789"/>
                </a:lnTo>
                <a:lnTo>
                  <a:pt x="738482" y="4758285"/>
                </a:lnTo>
                <a:lnTo>
                  <a:pt x="740974" y="4758783"/>
                </a:lnTo>
                <a:lnTo>
                  <a:pt x="742471" y="4759282"/>
                </a:lnTo>
                <a:lnTo>
                  <a:pt x="743964" y="4758783"/>
                </a:lnTo>
                <a:lnTo>
                  <a:pt x="744959" y="4758285"/>
                </a:lnTo>
                <a:lnTo>
                  <a:pt x="745957" y="4757288"/>
                </a:lnTo>
                <a:lnTo>
                  <a:pt x="747950" y="4753800"/>
                </a:lnTo>
                <a:lnTo>
                  <a:pt x="748945" y="4749316"/>
                </a:lnTo>
                <a:lnTo>
                  <a:pt x="749447" y="4743335"/>
                </a:lnTo>
                <a:lnTo>
                  <a:pt x="751442" y="4732372"/>
                </a:lnTo>
                <a:lnTo>
                  <a:pt x="752437" y="4727389"/>
                </a:lnTo>
                <a:lnTo>
                  <a:pt x="753933" y="4722903"/>
                </a:lnTo>
                <a:lnTo>
                  <a:pt x="754927" y="4720910"/>
                </a:lnTo>
                <a:lnTo>
                  <a:pt x="756424" y="4719914"/>
                </a:lnTo>
                <a:lnTo>
                  <a:pt x="757422" y="4719416"/>
                </a:lnTo>
                <a:lnTo>
                  <a:pt x="759417" y="4718917"/>
                </a:lnTo>
                <a:lnTo>
                  <a:pt x="761405" y="4718917"/>
                </a:lnTo>
                <a:lnTo>
                  <a:pt x="763896" y="4719416"/>
                </a:lnTo>
                <a:lnTo>
                  <a:pt x="766390" y="4720910"/>
                </a:lnTo>
                <a:lnTo>
                  <a:pt x="769380" y="4722903"/>
                </a:lnTo>
                <a:lnTo>
                  <a:pt x="764394" y="4709449"/>
                </a:lnTo>
                <a:lnTo>
                  <a:pt x="759910" y="4697987"/>
                </a:lnTo>
                <a:lnTo>
                  <a:pt x="755427" y="4688518"/>
                </a:lnTo>
                <a:lnTo>
                  <a:pt x="750940" y="4680048"/>
                </a:lnTo>
                <a:lnTo>
                  <a:pt x="741972" y="4666094"/>
                </a:lnTo>
                <a:lnTo>
                  <a:pt x="734993" y="4654633"/>
                </a:lnTo>
                <a:lnTo>
                  <a:pt x="732502" y="4649152"/>
                </a:lnTo>
                <a:lnTo>
                  <a:pt x="730015" y="4643670"/>
                </a:lnTo>
                <a:lnTo>
                  <a:pt x="729015" y="4638687"/>
                </a:lnTo>
                <a:lnTo>
                  <a:pt x="728020" y="4632707"/>
                </a:lnTo>
                <a:lnTo>
                  <a:pt x="728020" y="4626229"/>
                </a:lnTo>
                <a:lnTo>
                  <a:pt x="729015" y="4618753"/>
                </a:lnTo>
                <a:lnTo>
                  <a:pt x="730510" y="4610282"/>
                </a:lnTo>
                <a:lnTo>
                  <a:pt x="733501" y="4600316"/>
                </a:lnTo>
                <a:lnTo>
                  <a:pt x="732003" y="4595333"/>
                </a:lnTo>
                <a:lnTo>
                  <a:pt x="730015" y="4589851"/>
                </a:lnTo>
                <a:lnTo>
                  <a:pt x="728020" y="4585864"/>
                </a:lnTo>
                <a:lnTo>
                  <a:pt x="726025" y="4581878"/>
                </a:lnTo>
                <a:lnTo>
                  <a:pt x="723535" y="4578389"/>
                </a:lnTo>
                <a:lnTo>
                  <a:pt x="721541" y="4575898"/>
                </a:lnTo>
                <a:lnTo>
                  <a:pt x="716558" y="4570914"/>
                </a:lnTo>
                <a:lnTo>
                  <a:pt x="711074" y="4568423"/>
                </a:lnTo>
                <a:lnTo>
                  <a:pt x="705597" y="4565433"/>
                </a:lnTo>
                <a:lnTo>
                  <a:pt x="694634" y="4560948"/>
                </a:lnTo>
                <a:lnTo>
                  <a:pt x="692144" y="4561447"/>
                </a:lnTo>
                <a:lnTo>
                  <a:pt x="690146" y="4562941"/>
                </a:lnTo>
                <a:lnTo>
                  <a:pt x="688654" y="4565433"/>
                </a:lnTo>
                <a:lnTo>
                  <a:pt x="687159" y="4568423"/>
                </a:lnTo>
                <a:lnTo>
                  <a:pt x="686659" y="4571912"/>
                </a:lnTo>
                <a:lnTo>
                  <a:pt x="686163" y="4575898"/>
                </a:lnTo>
                <a:lnTo>
                  <a:pt x="686659" y="4584868"/>
                </a:lnTo>
                <a:lnTo>
                  <a:pt x="687655" y="4594336"/>
                </a:lnTo>
                <a:lnTo>
                  <a:pt x="690146" y="4604801"/>
                </a:lnTo>
                <a:lnTo>
                  <a:pt x="691642" y="4608788"/>
                </a:lnTo>
                <a:lnTo>
                  <a:pt x="693635" y="4613271"/>
                </a:lnTo>
                <a:lnTo>
                  <a:pt x="695630" y="4616760"/>
                </a:lnTo>
                <a:lnTo>
                  <a:pt x="698118" y="4620249"/>
                </a:lnTo>
                <a:lnTo>
                  <a:pt x="694136" y="4617259"/>
                </a:lnTo>
                <a:lnTo>
                  <a:pt x="690146" y="4614268"/>
                </a:lnTo>
                <a:lnTo>
                  <a:pt x="687159" y="4610781"/>
                </a:lnTo>
                <a:lnTo>
                  <a:pt x="684666" y="4606794"/>
                </a:lnTo>
                <a:lnTo>
                  <a:pt x="682677" y="4601811"/>
                </a:lnTo>
                <a:lnTo>
                  <a:pt x="680682" y="4596827"/>
                </a:lnTo>
                <a:lnTo>
                  <a:pt x="679683" y="4591844"/>
                </a:lnTo>
                <a:lnTo>
                  <a:pt x="678688" y="4585864"/>
                </a:lnTo>
                <a:lnTo>
                  <a:pt x="678192" y="4573406"/>
                </a:lnTo>
                <a:lnTo>
                  <a:pt x="678192" y="4560450"/>
                </a:lnTo>
                <a:lnTo>
                  <a:pt x="679185" y="4545500"/>
                </a:lnTo>
                <a:lnTo>
                  <a:pt x="680682" y="4529055"/>
                </a:lnTo>
                <a:lnTo>
                  <a:pt x="684171" y="4495667"/>
                </a:lnTo>
                <a:lnTo>
                  <a:pt x="686163" y="4477728"/>
                </a:lnTo>
                <a:lnTo>
                  <a:pt x="687159" y="4459290"/>
                </a:lnTo>
                <a:lnTo>
                  <a:pt x="687655" y="4441350"/>
                </a:lnTo>
                <a:lnTo>
                  <a:pt x="687159" y="4422912"/>
                </a:lnTo>
                <a:lnTo>
                  <a:pt x="686659" y="4413443"/>
                </a:lnTo>
                <a:lnTo>
                  <a:pt x="685164" y="4403975"/>
                </a:lnTo>
                <a:lnTo>
                  <a:pt x="684171" y="4394506"/>
                </a:lnTo>
                <a:lnTo>
                  <a:pt x="682677" y="4385537"/>
                </a:lnTo>
                <a:lnTo>
                  <a:pt x="688654" y="4389523"/>
                </a:lnTo>
                <a:lnTo>
                  <a:pt x="694136" y="4393510"/>
                </a:lnTo>
                <a:lnTo>
                  <a:pt x="699117" y="4398992"/>
                </a:lnTo>
                <a:lnTo>
                  <a:pt x="704099" y="4403975"/>
                </a:lnTo>
                <a:lnTo>
                  <a:pt x="708086" y="4409457"/>
                </a:lnTo>
                <a:lnTo>
                  <a:pt x="712573" y="4415936"/>
                </a:lnTo>
                <a:lnTo>
                  <a:pt x="715563" y="4422912"/>
                </a:lnTo>
                <a:lnTo>
                  <a:pt x="718553" y="4429888"/>
                </a:lnTo>
                <a:lnTo>
                  <a:pt x="721541" y="4436864"/>
                </a:lnTo>
                <a:lnTo>
                  <a:pt x="723535" y="4445336"/>
                </a:lnTo>
                <a:lnTo>
                  <a:pt x="728519" y="4461781"/>
                </a:lnTo>
                <a:lnTo>
                  <a:pt x="732502" y="4478724"/>
                </a:lnTo>
                <a:lnTo>
                  <a:pt x="735991" y="4497162"/>
                </a:lnTo>
                <a:lnTo>
                  <a:pt x="739479" y="4516099"/>
                </a:lnTo>
                <a:lnTo>
                  <a:pt x="743465" y="4535035"/>
                </a:lnTo>
                <a:lnTo>
                  <a:pt x="747950" y="4554469"/>
                </a:lnTo>
                <a:lnTo>
                  <a:pt x="753434" y="4573406"/>
                </a:lnTo>
                <a:lnTo>
                  <a:pt x="756920" y="4582375"/>
                </a:lnTo>
                <a:lnTo>
                  <a:pt x="760909" y="4592343"/>
                </a:lnTo>
                <a:lnTo>
                  <a:pt x="764893" y="4601312"/>
                </a:lnTo>
                <a:lnTo>
                  <a:pt x="769380" y="4610282"/>
                </a:lnTo>
                <a:lnTo>
                  <a:pt x="774861" y="4619253"/>
                </a:lnTo>
                <a:lnTo>
                  <a:pt x="779843" y="4627723"/>
                </a:lnTo>
                <a:lnTo>
                  <a:pt x="786320" y="4635697"/>
                </a:lnTo>
                <a:lnTo>
                  <a:pt x="793294" y="4643670"/>
                </a:lnTo>
                <a:lnTo>
                  <a:pt x="791305" y="4650149"/>
                </a:lnTo>
                <a:lnTo>
                  <a:pt x="790804" y="4655629"/>
                </a:lnTo>
                <a:lnTo>
                  <a:pt x="790306" y="4661610"/>
                </a:lnTo>
                <a:lnTo>
                  <a:pt x="789809" y="4666593"/>
                </a:lnTo>
                <a:lnTo>
                  <a:pt x="790306" y="4671077"/>
                </a:lnTo>
                <a:lnTo>
                  <a:pt x="790804" y="4676062"/>
                </a:lnTo>
                <a:lnTo>
                  <a:pt x="791305" y="4680048"/>
                </a:lnTo>
                <a:lnTo>
                  <a:pt x="792299" y="4684035"/>
                </a:lnTo>
                <a:lnTo>
                  <a:pt x="795787" y="4691011"/>
                </a:lnTo>
                <a:lnTo>
                  <a:pt x="799772" y="4697489"/>
                </a:lnTo>
                <a:lnTo>
                  <a:pt x="805257" y="4703469"/>
                </a:lnTo>
                <a:lnTo>
                  <a:pt x="810242" y="4709449"/>
                </a:lnTo>
                <a:lnTo>
                  <a:pt x="821199" y="4720910"/>
                </a:lnTo>
                <a:lnTo>
                  <a:pt x="826182" y="4727389"/>
                </a:lnTo>
                <a:lnTo>
                  <a:pt x="830667" y="4734864"/>
                </a:lnTo>
                <a:lnTo>
                  <a:pt x="835650" y="4742837"/>
                </a:lnTo>
                <a:lnTo>
                  <a:pt x="837147" y="4746823"/>
                </a:lnTo>
                <a:lnTo>
                  <a:pt x="838141" y="4751309"/>
                </a:lnTo>
                <a:lnTo>
                  <a:pt x="839637" y="4756789"/>
                </a:lnTo>
                <a:lnTo>
                  <a:pt x="840632" y="4761772"/>
                </a:lnTo>
                <a:lnTo>
                  <a:pt x="841133" y="4767254"/>
                </a:lnTo>
                <a:lnTo>
                  <a:pt x="841133" y="4773234"/>
                </a:lnTo>
                <a:lnTo>
                  <a:pt x="837644" y="4773234"/>
                </a:lnTo>
                <a:lnTo>
                  <a:pt x="833658" y="4772237"/>
                </a:lnTo>
                <a:lnTo>
                  <a:pt x="830171" y="4770244"/>
                </a:lnTo>
                <a:lnTo>
                  <a:pt x="826682" y="4768251"/>
                </a:lnTo>
                <a:lnTo>
                  <a:pt x="824192" y="4764764"/>
                </a:lnTo>
                <a:lnTo>
                  <a:pt x="820703" y="4761275"/>
                </a:lnTo>
                <a:lnTo>
                  <a:pt x="814723" y="4752803"/>
                </a:lnTo>
                <a:lnTo>
                  <a:pt x="809242" y="4742837"/>
                </a:lnTo>
                <a:lnTo>
                  <a:pt x="803262" y="4732372"/>
                </a:lnTo>
                <a:lnTo>
                  <a:pt x="797780" y="4722406"/>
                </a:lnTo>
                <a:lnTo>
                  <a:pt x="791801" y="4712937"/>
                </a:lnTo>
                <a:lnTo>
                  <a:pt x="790804" y="4717920"/>
                </a:lnTo>
                <a:lnTo>
                  <a:pt x="789809" y="4722903"/>
                </a:lnTo>
                <a:lnTo>
                  <a:pt x="789310" y="4727389"/>
                </a:lnTo>
                <a:lnTo>
                  <a:pt x="788313" y="4732372"/>
                </a:lnTo>
                <a:lnTo>
                  <a:pt x="789310" y="4742338"/>
                </a:lnTo>
                <a:lnTo>
                  <a:pt x="790804" y="4751806"/>
                </a:lnTo>
                <a:lnTo>
                  <a:pt x="793294" y="4762271"/>
                </a:lnTo>
                <a:lnTo>
                  <a:pt x="796286" y="4772237"/>
                </a:lnTo>
                <a:lnTo>
                  <a:pt x="800769" y="4782205"/>
                </a:lnTo>
                <a:lnTo>
                  <a:pt x="805753" y="4792670"/>
                </a:lnTo>
                <a:lnTo>
                  <a:pt x="815223" y="4814098"/>
                </a:lnTo>
                <a:lnTo>
                  <a:pt x="825684" y="4836023"/>
                </a:lnTo>
                <a:lnTo>
                  <a:pt x="830171" y="4847484"/>
                </a:lnTo>
                <a:lnTo>
                  <a:pt x="834157" y="4859445"/>
                </a:lnTo>
                <a:lnTo>
                  <a:pt x="837644" y="4871903"/>
                </a:lnTo>
                <a:lnTo>
                  <a:pt x="840632" y="4884362"/>
                </a:lnTo>
                <a:lnTo>
                  <a:pt x="844620" y="4863929"/>
                </a:lnTo>
                <a:lnTo>
                  <a:pt x="848112" y="4842501"/>
                </a:lnTo>
                <a:lnTo>
                  <a:pt x="851099" y="4821571"/>
                </a:lnTo>
                <a:lnTo>
                  <a:pt x="853589" y="4799646"/>
                </a:lnTo>
                <a:lnTo>
                  <a:pt x="858577" y="4754796"/>
                </a:lnTo>
                <a:lnTo>
                  <a:pt x="861065" y="4709449"/>
                </a:lnTo>
                <a:lnTo>
                  <a:pt x="860069" y="4703469"/>
                </a:lnTo>
                <a:lnTo>
                  <a:pt x="857579" y="4697987"/>
                </a:lnTo>
                <a:lnTo>
                  <a:pt x="856084" y="4693503"/>
                </a:lnTo>
                <a:lnTo>
                  <a:pt x="853091" y="4691011"/>
                </a:lnTo>
                <a:lnTo>
                  <a:pt x="851099" y="4688518"/>
                </a:lnTo>
                <a:lnTo>
                  <a:pt x="848608" y="4686028"/>
                </a:lnTo>
                <a:lnTo>
                  <a:pt x="843128" y="4684035"/>
                </a:lnTo>
                <a:lnTo>
                  <a:pt x="837644" y="4681045"/>
                </a:lnTo>
                <a:lnTo>
                  <a:pt x="834655" y="4679549"/>
                </a:lnTo>
                <a:lnTo>
                  <a:pt x="832661" y="4676559"/>
                </a:lnTo>
                <a:lnTo>
                  <a:pt x="830171" y="4673570"/>
                </a:lnTo>
                <a:lnTo>
                  <a:pt x="828175" y="4669583"/>
                </a:lnTo>
                <a:lnTo>
                  <a:pt x="826182" y="4664101"/>
                </a:lnTo>
                <a:lnTo>
                  <a:pt x="824687" y="4657622"/>
                </a:lnTo>
                <a:lnTo>
                  <a:pt x="847610" y="4647656"/>
                </a:lnTo>
                <a:lnTo>
                  <a:pt x="845121" y="4639185"/>
                </a:lnTo>
                <a:lnTo>
                  <a:pt x="842131" y="4631711"/>
                </a:lnTo>
                <a:lnTo>
                  <a:pt x="839637" y="4626229"/>
                </a:lnTo>
                <a:lnTo>
                  <a:pt x="836152" y="4620747"/>
                </a:lnTo>
                <a:lnTo>
                  <a:pt x="832661" y="4616760"/>
                </a:lnTo>
                <a:lnTo>
                  <a:pt x="829172" y="4613271"/>
                </a:lnTo>
                <a:lnTo>
                  <a:pt x="821699" y="4607292"/>
                </a:lnTo>
                <a:lnTo>
                  <a:pt x="818213" y="4603805"/>
                </a:lnTo>
                <a:lnTo>
                  <a:pt x="814723" y="4600316"/>
                </a:lnTo>
                <a:lnTo>
                  <a:pt x="811237" y="4596329"/>
                </a:lnTo>
                <a:lnTo>
                  <a:pt x="807747" y="4591346"/>
                </a:lnTo>
                <a:lnTo>
                  <a:pt x="805257" y="4585365"/>
                </a:lnTo>
                <a:lnTo>
                  <a:pt x="802763" y="4578389"/>
                </a:lnTo>
                <a:lnTo>
                  <a:pt x="800769" y="4569917"/>
                </a:lnTo>
                <a:lnTo>
                  <a:pt x="798281" y="4559454"/>
                </a:lnTo>
                <a:lnTo>
                  <a:pt x="803758" y="4566430"/>
                </a:lnTo>
                <a:lnTo>
                  <a:pt x="809242" y="4570914"/>
                </a:lnTo>
                <a:lnTo>
                  <a:pt x="812732" y="4573905"/>
                </a:lnTo>
                <a:lnTo>
                  <a:pt x="816218" y="4574902"/>
                </a:lnTo>
                <a:lnTo>
                  <a:pt x="817713" y="4574902"/>
                </a:lnTo>
                <a:lnTo>
                  <a:pt x="818709" y="4574902"/>
                </a:lnTo>
                <a:lnTo>
                  <a:pt x="821199" y="4573406"/>
                </a:lnTo>
                <a:lnTo>
                  <a:pt x="823194" y="4570416"/>
                </a:lnTo>
                <a:lnTo>
                  <a:pt x="825189" y="4566927"/>
                </a:lnTo>
                <a:lnTo>
                  <a:pt x="829172" y="4558954"/>
                </a:lnTo>
                <a:lnTo>
                  <a:pt x="832165" y="4554469"/>
                </a:lnTo>
                <a:lnTo>
                  <a:pt x="834157" y="4549985"/>
                </a:lnTo>
                <a:lnTo>
                  <a:pt x="837644" y="4545999"/>
                </a:lnTo>
                <a:lnTo>
                  <a:pt x="841632" y="4542510"/>
                </a:lnTo>
                <a:lnTo>
                  <a:pt x="846118" y="4539520"/>
                </a:lnTo>
                <a:lnTo>
                  <a:pt x="849107" y="4538523"/>
                </a:lnTo>
                <a:lnTo>
                  <a:pt x="852097" y="4537527"/>
                </a:lnTo>
                <a:lnTo>
                  <a:pt x="848608" y="4526065"/>
                </a:lnTo>
                <a:lnTo>
                  <a:pt x="845615" y="4516597"/>
                </a:lnTo>
                <a:lnTo>
                  <a:pt x="842131" y="4509621"/>
                </a:lnTo>
                <a:lnTo>
                  <a:pt x="839637" y="4504638"/>
                </a:lnTo>
                <a:lnTo>
                  <a:pt x="836651" y="4501648"/>
                </a:lnTo>
                <a:lnTo>
                  <a:pt x="833658" y="4500651"/>
                </a:lnTo>
                <a:lnTo>
                  <a:pt x="830667" y="4500651"/>
                </a:lnTo>
                <a:lnTo>
                  <a:pt x="828175" y="4501149"/>
                </a:lnTo>
                <a:lnTo>
                  <a:pt x="821699" y="4504138"/>
                </a:lnTo>
                <a:lnTo>
                  <a:pt x="818213" y="4505634"/>
                </a:lnTo>
                <a:lnTo>
                  <a:pt x="814723" y="4507627"/>
                </a:lnTo>
                <a:lnTo>
                  <a:pt x="810734" y="4508624"/>
                </a:lnTo>
                <a:lnTo>
                  <a:pt x="806748" y="4508624"/>
                </a:lnTo>
                <a:lnTo>
                  <a:pt x="802763" y="4507627"/>
                </a:lnTo>
                <a:lnTo>
                  <a:pt x="798281" y="4505135"/>
                </a:lnTo>
                <a:lnTo>
                  <a:pt x="791801" y="4488690"/>
                </a:lnTo>
                <a:lnTo>
                  <a:pt x="786320" y="4472745"/>
                </a:lnTo>
                <a:lnTo>
                  <a:pt x="781835" y="4456798"/>
                </a:lnTo>
                <a:lnTo>
                  <a:pt x="777848" y="4441849"/>
                </a:lnTo>
                <a:lnTo>
                  <a:pt x="773366" y="4426401"/>
                </a:lnTo>
                <a:lnTo>
                  <a:pt x="770875" y="4411450"/>
                </a:lnTo>
                <a:lnTo>
                  <a:pt x="764893" y="4382050"/>
                </a:lnTo>
                <a:lnTo>
                  <a:pt x="755921" y="4325241"/>
                </a:lnTo>
                <a:lnTo>
                  <a:pt x="749944" y="4296835"/>
                </a:lnTo>
                <a:lnTo>
                  <a:pt x="746455" y="4282384"/>
                </a:lnTo>
                <a:lnTo>
                  <a:pt x="743465" y="4267435"/>
                </a:lnTo>
                <a:lnTo>
                  <a:pt x="741473" y="4264942"/>
                </a:lnTo>
                <a:lnTo>
                  <a:pt x="739978" y="4262949"/>
                </a:lnTo>
                <a:lnTo>
                  <a:pt x="737982" y="4261454"/>
                </a:lnTo>
                <a:lnTo>
                  <a:pt x="736491" y="4259959"/>
                </a:lnTo>
                <a:lnTo>
                  <a:pt x="733998" y="4259460"/>
                </a:lnTo>
                <a:lnTo>
                  <a:pt x="732502" y="4259460"/>
                </a:lnTo>
                <a:lnTo>
                  <a:pt x="728020" y="4259959"/>
                </a:lnTo>
                <a:lnTo>
                  <a:pt x="722539" y="4261454"/>
                </a:lnTo>
                <a:lnTo>
                  <a:pt x="718050" y="4262949"/>
                </a:lnTo>
                <a:lnTo>
                  <a:pt x="713069" y="4264942"/>
                </a:lnTo>
                <a:lnTo>
                  <a:pt x="708086" y="4265939"/>
                </a:lnTo>
                <a:lnTo>
                  <a:pt x="717056" y="4278896"/>
                </a:lnTo>
                <a:lnTo>
                  <a:pt x="725526" y="4293348"/>
                </a:lnTo>
                <a:lnTo>
                  <a:pt x="733501" y="4309792"/>
                </a:lnTo>
                <a:lnTo>
                  <a:pt x="736988" y="4317765"/>
                </a:lnTo>
                <a:lnTo>
                  <a:pt x="740476" y="4326735"/>
                </a:lnTo>
                <a:lnTo>
                  <a:pt x="743465" y="4335206"/>
                </a:lnTo>
                <a:lnTo>
                  <a:pt x="745459" y="4343179"/>
                </a:lnTo>
                <a:lnTo>
                  <a:pt x="747452" y="4351651"/>
                </a:lnTo>
                <a:lnTo>
                  <a:pt x="748451" y="4359624"/>
                </a:lnTo>
                <a:lnTo>
                  <a:pt x="748451" y="4367598"/>
                </a:lnTo>
                <a:lnTo>
                  <a:pt x="747950" y="4376069"/>
                </a:lnTo>
                <a:lnTo>
                  <a:pt x="746455" y="4383046"/>
                </a:lnTo>
                <a:lnTo>
                  <a:pt x="744463" y="4390023"/>
                </a:lnTo>
                <a:lnTo>
                  <a:pt x="744463" y="4388527"/>
                </a:lnTo>
                <a:lnTo>
                  <a:pt x="743964" y="4385537"/>
                </a:lnTo>
                <a:lnTo>
                  <a:pt x="741972" y="4380057"/>
                </a:lnTo>
                <a:lnTo>
                  <a:pt x="739978" y="4371585"/>
                </a:lnTo>
                <a:lnTo>
                  <a:pt x="735991" y="4362614"/>
                </a:lnTo>
                <a:lnTo>
                  <a:pt x="731010" y="4353147"/>
                </a:lnTo>
                <a:lnTo>
                  <a:pt x="725526" y="4343179"/>
                </a:lnTo>
                <a:lnTo>
                  <a:pt x="719548" y="4333711"/>
                </a:lnTo>
                <a:lnTo>
                  <a:pt x="714068" y="4324244"/>
                </a:lnTo>
                <a:lnTo>
                  <a:pt x="707588" y="4316270"/>
                </a:lnTo>
                <a:lnTo>
                  <a:pt x="702107" y="4309792"/>
                </a:lnTo>
                <a:lnTo>
                  <a:pt x="699117" y="4307799"/>
                </a:lnTo>
                <a:lnTo>
                  <a:pt x="696629" y="4305307"/>
                </a:lnTo>
                <a:lnTo>
                  <a:pt x="694634" y="4304310"/>
                </a:lnTo>
                <a:lnTo>
                  <a:pt x="692144" y="4303811"/>
                </a:lnTo>
                <a:lnTo>
                  <a:pt x="690146" y="4303811"/>
                </a:lnTo>
                <a:lnTo>
                  <a:pt x="688158" y="4304808"/>
                </a:lnTo>
                <a:lnTo>
                  <a:pt x="686659" y="4306803"/>
                </a:lnTo>
                <a:lnTo>
                  <a:pt x="684666" y="4309293"/>
                </a:lnTo>
                <a:lnTo>
                  <a:pt x="684171" y="4312782"/>
                </a:lnTo>
                <a:lnTo>
                  <a:pt x="683173" y="4317266"/>
                </a:lnTo>
                <a:lnTo>
                  <a:pt x="683173" y="4323745"/>
                </a:lnTo>
                <a:lnTo>
                  <a:pt x="683173" y="4330721"/>
                </a:lnTo>
                <a:lnTo>
                  <a:pt x="669718" y="4306803"/>
                </a:lnTo>
                <a:lnTo>
                  <a:pt x="664236" y="4296835"/>
                </a:lnTo>
                <a:lnTo>
                  <a:pt x="657759" y="4287866"/>
                </a:lnTo>
                <a:lnTo>
                  <a:pt x="651280" y="4278896"/>
                </a:lnTo>
                <a:lnTo>
                  <a:pt x="642309" y="4268929"/>
                </a:lnTo>
                <a:lnTo>
                  <a:pt x="630854" y="4256970"/>
                </a:lnTo>
                <a:lnTo>
                  <a:pt x="616902" y="4242518"/>
                </a:lnTo>
                <a:lnTo>
                  <a:pt x="618893" y="4241522"/>
                </a:lnTo>
                <a:lnTo>
                  <a:pt x="621381" y="4241522"/>
                </a:lnTo>
                <a:lnTo>
                  <a:pt x="623376" y="4240525"/>
                </a:lnTo>
                <a:lnTo>
                  <a:pt x="625866" y="4241522"/>
                </a:lnTo>
                <a:lnTo>
                  <a:pt x="629852" y="4242518"/>
                </a:lnTo>
                <a:lnTo>
                  <a:pt x="633841" y="4244012"/>
                </a:lnTo>
                <a:lnTo>
                  <a:pt x="637827" y="4246005"/>
                </a:lnTo>
                <a:lnTo>
                  <a:pt x="641812" y="4246505"/>
                </a:lnTo>
                <a:lnTo>
                  <a:pt x="644304" y="4247002"/>
                </a:lnTo>
                <a:lnTo>
                  <a:pt x="646297" y="4246505"/>
                </a:lnTo>
                <a:lnTo>
                  <a:pt x="648788" y="4246005"/>
                </a:lnTo>
                <a:lnTo>
                  <a:pt x="651280" y="4244511"/>
                </a:lnTo>
                <a:lnTo>
                  <a:pt x="649788" y="4237036"/>
                </a:lnTo>
                <a:lnTo>
                  <a:pt x="647793" y="4232053"/>
                </a:lnTo>
                <a:lnTo>
                  <a:pt x="645302" y="4228067"/>
                </a:lnTo>
                <a:lnTo>
                  <a:pt x="642812" y="4224578"/>
                </a:lnTo>
                <a:lnTo>
                  <a:pt x="637827" y="4218598"/>
                </a:lnTo>
                <a:lnTo>
                  <a:pt x="634837" y="4214612"/>
                </a:lnTo>
                <a:lnTo>
                  <a:pt x="633345" y="4209130"/>
                </a:lnTo>
                <a:lnTo>
                  <a:pt x="617897" y="4213615"/>
                </a:lnTo>
                <a:lnTo>
                  <a:pt x="611917" y="4216605"/>
                </a:lnTo>
                <a:lnTo>
                  <a:pt x="606936" y="4219097"/>
                </a:lnTo>
                <a:lnTo>
                  <a:pt x="602946" y="4221588"/>
                </a:lnTo>
                <a:lnTo>
                  <a:pt x="599457" y="4224578"/>
                </a:lnTo>
                <a:lnTo>
                  <a:pt x="596468" y="4227568"/>
                </a:lnTo>
                <a:lnTo>
                  <a:pt x="593977" y="4231057"/>
                </a:lnTo>
                <a:lnTo>
                  <a:pt x="589990" y="4238033"/>
                </a:lnTo>
                <a:lnTo>
                  <a:pt x="585505" y="4247002"/>
                </a:lnTo>
                <a:lnTo>
                  <a:pt x="580024" y="4258464"/>
                </a:lnTo>
                <a:lnTo>
                  <a:pt x="573048" y="4271421"/>
                </a:lnTo>
                <a:lnTo>
                  <a:pt x="575041" y="4267435"/>
                </a:lnTo>
                <a:lnTo>
                  <a:pt x="576041" y="4263448"/>
                </a:lnTo>
                <a:lnTo>
                  <a:pt x="576041" y="4259460"/>
                </a:lnTo>
                <a:lnTo>
                  <a:pt x="575041" y="4254976"/>
                </a:lnTo>
                <a:lnTo>
                  <a:pt x="573547" y="4250990"/>
                </a:lnTo>
                <a:lnTo>
                  <a:pt x="571553" y="4247002"/>
                </a:lnTo>
                <a:lnTo>
                  <a:pt x="566074" y="4239029"/>
                </a:lnTo>
                <a:lnTo>
                  <a:pt x="561587" y="4230557"/>
                </a:lnTo>
                <a:lnTo>
                  <a:pt x="560090" y="4226571"/>
                </a:lnTo>
                <a:lnTo>
                  <a:pt x="558598" y="4221588"/>
                </a:lnTo>
                <a:lnTo>
                  <a:pt x="558099" y="4217602"/>
                </a:lnTo>
                <a:lnTo>
                  <a:pt x="558598" y="4213116"/>
                </a:lnTo>
                <a:lnTo>
                  <a:pt x="560592" y="4208632"/>
                </a:lnTo>
                <a:lnTo>
                  <a:pt x="563578" y="4204646"/>
                </a:lnTo>
                <a:lnTo>
                  <a:pt x="546141" y="4191689"/>
                </a:lnTo>
                <a:lnTo>
                  <a:pt x="529199" y="4178234"/>
                </a:lnTo>
                <a:lnTo>
                  <a:pt x="512257" y="4164779"/>
                </a:lnTo>
                <a:lnTo>
                  <a:pt x="495814" y="4149830"/>
                </a:lnTo>
                <a:lnTo>
                  <a:pt x="480365" y="4134382"/>
                </a:lnTo>
                <a:lnTo>
                  <a:pt x="464916" y="4117438"/>
                </a:lnTo>
                <a:lnTo>
                  <a:pt x="450465" y="4099997"/>
                </a:lnTo>
                <a:lnTo>
                  <a:pt x="442991" y="4090528"/>
                </a:lnTo>
                <a:lnTo>
                  <a:pt x="436516" y="4081060"/>
                </a:lnTo>
                <a:lnTo>
                  <a:pt x="430036" y="4070595"/>
                </a:lnTo>
                <a:lnTo>
                  <a:pt x="423559" y="4060131"/>
                </a:lnTo>
                <a:lnTo>
                  <a:pt x="417579" y="4049666"/>
                </a:lnTo>
                <a:lnTo>
                  <a:pt x="411601" y="4038702"/>
                </a:lnTo>
                <a:lnTo>
                  <a:pt x="406117" y="4026743"/>
                </a:lnTo>
                <a:lnTo>
                  <a:pt x="400139" y="4014285"/>
                </a:lnTo>
                <a:lnTo>
                  <a:pt x="395153" y="4001826"/>
                </a:lnTo>
                <a:lnTo>
                  <a:pt x="390671" y="3989368"/>
                </a:lnTo>
                <a:lnTo>
                  <a:pt x="385189" y="3975416"/>
                </a:lnTo>
                <a:lnTo>
                  <a:pt x="381201" y="3961462"/>
                </a:lnTo>
                <a:lnTo>
                  <a:pt x="377218" y="3947010"/>
                </a:lnTo>
                <a:lnTo>
                  <a:pt x="373228" y="3931562"/>
                </a:lnTo>
                <a:lnTo>
                  <a:pt x="369742" y="3916114"/>
                </a:lnTo>
                <a:lnTo>
                  <a:pt x="366754" y="3899670"/>
                </a:lnTo>
                <a:lnTo>
                  <a:pt x="364262" y="3882728"/>
                </a:lnTo>
                <a:lnTo>
                  <a:pt x="361767" y="3865286"/>
                </a:lnTo>
                <a:lnTo>
                  <a:pt x="354793" y="3859804"/>
                </a:lnTo>
                <a:lnTo>
                  <a:pt x="349313" y="3854322"/>
                </a:lnTo>
                <a:lnTo>
                  <a:pt x="342836" y="3847843"/>
                </a:lnTo>
                <a:lnTo>
                  <a:pt x="337352" y="3840867"/>
                </a:lnTo>
                <a:lnTo>
                  <a:pt x="331371" y="3833392"/>
                </a:lnTo>
                <a:lnTo>
                  <a:pt x="326387" y="3825419"/>
                </a:lnTo>
                <a:lnTo>
                  <a:pt x="315428" y="3808975"/>
                </a:lnTo>
                <a:lnTo>
                  <a:pt x="305459" y="3791034"/>
                </a:lnTo>
                <a:lnTo>
                  <a:pt x="295994" y="3771600"/>
                </a:lnTo>
                <a:lnTo>
                  <a:pt x="286026" y="3752165"/>
                </a:lnTo>
                <a:lnTo>
                  <a:pt x="277060" y="3732232"/>
                </a:lnTo>
                <a:lnTo>
                  <a:pt x="258620" y="3692366"/>
                </a:lnTo>
                <a:lnTo>
                  <a:pt x="249154" y="3672433"/>
                </a:lnTo>
                <a:lnTo>
                  <a:pt x="239190" y="3653995"/>
                </a:lnTo>
                <a:lnTo>
                  <a:pt x="228724" y="3636554"/>
                </a:lnTo>
                <a:lnTo>
                  <a:pt x="223739" y="3628082"/>
                </a:lnTo>
                <a:lnTo>
                  <a:pt x="218259" y="3620608"/>
                </a:lnTo>
                <a:lnTo>
                  <a:pt x="212278" y="3613133"/>
                </a:lnTo>
                <a:lnTo>
                  <a:pt x="206798" y="3605658"/>
                </a:lnTo>
                <a:lnTo>
                  <a:pt x="200817" y="3599179"/>
                </a:lnTo>
                <a:lnTo>
                  <a:pt x="194341" y="3593698"/>
                </a:lnTo>
                <a:lnTo>
                  <a:pt x="193344" y="3583731"/>
                </a:lnTo>
                <a:lnTo>
                  <a:pt x="192346" y="3573765"/>
                </a:lnTo>
                <a:lnTo>
                  <a:pt x="189858" y="3552337"/>
                </a:lnTo>
                <a:lnTo>
                  <a:pt x="188359" y="3531407"/>
                </a:lnTo>
                <a:lnTo>
                  <a:pt x="185869" y="3510976"/>
                </a:lnTo>
                <a:lnTo>
                  <a:pt x="184377" y="3502504"/>
                </a:lnTo>
                <a:lnTo>
                  <a:pt x="182382" y="3494531"/>
                </a:lnTo>
                <a:lnTo>
                  <a:pt x="179888" y="3487555"/>
                </a:lnTo>
                <a:lnTo>
                  <a:pt x="176901" y="3482572"/>
                </a:lnTo>
                <a:lnTo>
                  <a:pt x="174908" y="3480080"/>
                </a:lnTo>
                <a:lnTo>
                  <a:pt x="173412" y="3478584"/>
                </a:lnTo>
                <a:lnTo>
                  <a:pt x="170922" y="3477588"/>
                </a:lnTo>
                <a:lnTo>
                  <a:pt x="168927" y="3477090"/>
                </a:lnTo>
                <a:lnTo>
                  <a:pt x="166436" y="3476094"/>
                </a:lnTo>
                <a:lnTo>
                  <a:pt x="163448" y="3476094"/>
                </a:lnTo>
                <a:lnTo>
                  <a:pt x="160954" y="3477588"/>
                </a:lnTo>
                <a:lnTo>
                  <a:pt x="157964" y="3478584"/>
                </a:lnTo>
                <a:lnTo>
                  <a:pt x="157468" y="3468121"/>
                </a:lnTo>
                <a:lnTo>
                  <a:pt x="157468" y="3458652"/>
                </a:lnTo>
                <a:lnTo>
                  <a:pt x="157964" y="3449184"/>
                </a:lnTo>
                <a:lnTo>
                  <a:pt x="158465" y="3440712"/>
                </a:lnTo>
                <a:lnTo>
                  <a:pt x="160458" y="3433237"/>
                </a:lnTo>
                <a:lnTo>
                  <a:pt x="161951" y="3426261"/>
                </a:lnTo>
                <a:lnTo>
                  <a:pt x="164941" y="3420283"/>
                </a:lnTo>
                <a:lnTo>
                  <a:pt x="168429" y="3415803"/>
                </a:lnTo>
                <a:lnTo>
                  <a:pt x="166932" y="3408322"/>
                </a:lnTo>
                <a:lnTo>
                  <a:pt x="165438" y="3403339"/>
                </a:lnTo>
                <a:lnTo>
                  <a:pt x="164941" y="3402841"/>
                </a:lnTo>
                <a:lnTo>
                  <a:pt x="163448" y="3402344"/>
                </a:lnTo>
                <a:lnTo>
                  <a:pt x="162947" y="3402841"/>
                </a:lnTo>
                <a:lnTo>
                  <a:pt x="161951" y="3403339"/>
                </a:lnTo>
                <a:lnTo>
                  <a:pt x="160458" y="3406329"/>
                </a:lnTo>
                <a:lnTo>
                  <a:pt x="157964" y="3410814"/>
                </a:lnTo>
                <a:lnTo>
                  <a:pt x="153974" y="3421278"/>
                </a:lnTo>
                <a:lnTo>
                  <a:pt x="149993" y="3431743"/>
                </a:lnTo>
                <a:lnTo>
                  <a:pt x="147502" y="3435729"/>
                </a:lnTo>
                <a:lnTo>
                  <a:pt x="146502" y="3436726"/>
                </a:lnTo>
                <a:lnTo>
                  <a:pt x="145507" y="3437722"/>
                </a:lnTo>
                <a:lnTo>
                  <a:pt x="144012" y="3437722"/>
                </a:lnTo>
                <a:lnTo>
                  <a:pt x="142517" y="3437722"/>
                </a:lnTo>
                <a:lnTo>
                  <a:pt x="141518" y="3437223"/>
                </a:lnTo>
                <a:lnTo>
                  <a:pt x="140027" y="3435729"/>
                </a:lnTo>
                <a:lnTo>
                  <a:pt x="138036" y="3430247"/>
                </a:lnTo>
                <a:lnTo>
                  <a:pt x="135541" y="3421278"/>
                </a:lnTo>
                <a:lnTo>
                  <a:pt x="134046" y="3410814"/>
                </a:lnTo>
                <a:lnTo>
                  <a:pt x="132550" y="3402841"/>
                </a:lnTo>
                <a:lnTo>
                  <a:pt x="132550" y="3397860"/>
                </a:lnTo>
                <a:lnTo>
                  <a:pt x="133550" y="3394369"/>
                </a:lnTo>
                <a:lnTo>
                  <a:pt x="134046" y="3393872"/>
                </a:lnTo>
                <a:lnTo>
                  <a:pt x="134542" y="3393374"/>
                </a:lnTo>
                <a:lnTo>
                  <a:pt x="135541" y="3393374"/>
                </a:lnTo>
                <a:lnTo>
                  <a:pt x="137534" y="3394369"/>
                </a:lnTo>
                <a:lnTo>
                  <a:pt x="139527" y="3396366"/>
                </a:lnTo>
                <a:lnTo>
                  <a:pt x="143512" y="3400351"/>
                </a:lnTo>
                <a:lnTo>
                  <a:pt x="145507" y="3401346"/>
                </a:lnTo>
                <a:lnTo>
                  <a:pt x="146998" y="3401846"/>
                </a:lnTo>
                <a:lnTo>
                  <a:pt x="147502" y="3401846"/>
                </a:lnTo>
                <a:lnTo>
                  <a:pt x="147998" y="3401346"/>
                </a:lnTo>
                <a:lnTo>
                  <a:pt x="149494" y="3398855"/>
                </a:lnTo>
                <a:lnTo>
                  <a:pt x="149494" y="3394878"/>
                </a:lnTo>
                <a:lnTo>
                  <a:pt x="149494" y="3387892"/>
                </a:lnTo>
                <a:lnTo>
                  <a:pt x="135041" y="3375933"/>
                </a:lnTo>
                <a:lnTo>
                  <a:pt x="121092" y="3363977"/>
                </a:lnTo>
                <a:lnTo>
                  <a:pt x="114613" y="3357999"/>
                </a:lnTo>
                <a:lnTo>
                  <a:pt x="107637" y="3351023"/>
                </a:lnTo>
                <a:lnTo>
                  <a:pt x="101160" y="3343548"/>
                </a:lnTo>
                <a:lnTo>
                  <a:pt x="94680" y="3336072"/>
                </a:lnTo>
                <a:lnTo>
                  <a:pt x="92688" y="3326106"/>
                </a:lnTo>
                <a:lnTo>
                  <a:pt x="90694" y="3315145"/>
                </a:lnTo>
                <a:lnTo>
                  <a:pt x="87704" y="3291726"/>
                </a:lnTo>
                <a:lnTo>
                  <a:pt x="85212" y="3266306"/>
                </a:lnTo>
                <a:lnTo>
                  <a:pt x="82721" y="3238903"/>
                </a:lnTo>
                <a:lnTo>
                  <a:pt x="79233" y="3179607"/>
                </a:lnTo>
                <a:lnTo>
                  <a:pt x="76247" y="3118312"/>
                </a:lnTo>
                <a:lnTo>
                  <a:pt x="73253" y="3056521"/>
                </a:lnTo>
                <a:lnTo>
                  <a:pt x="69267" y="2997720"/>
                </a:lnTo>
                <a:lnTo>
                  <a:pt x="66777" y="2970313"/>
                </a:lnTo>
                <a:lnTo>
                  <a:pt x="63788" y="2943901"/>
                </a:lnTo>
                <a:lnTo>
                  <a:pt x="61294" y="2919483"/>
                </a:lnTo>
                <a:lnTo>
                  <a:pt x="57306" y="2898056"/>
                </a:lnTo>
                <a:lnTo>
                  <a:pt x="59300" y="2889584"/>
                </a:lnTo>
                <a:lnTo>
                  <a:pt x="61795" y="2881611"/>
                </a:lnTo>
                <a:lnTo>
                  <a:pt x="64788" y="2874136"/>
                </a:lnTo>
                <a:lnTo>
                  <a:pt x="67276" y="2867657"/>
                </a:lnTo>
                <a:lnTo>
                  <a:pt x="70764" y="2861179"/>
                </a:lnTo>
                <a:lnTo>
                  <a:pt x="74750" y="2856196"/>
                </a:lnTo>
                <a:lnTo>
                  <a:pt x="78737" y="2851713"/>
                </a:lnTo>
                <a:lnTo>
                  <a:pt x="82721" y="2847725"/>
                </a:lnTo>
                <a:lnTo>
                  <a:pt x="79233" y="2820318"/>
                </a:lnTo>
                <a:lnTo>
                  <a:pt x="76247" y="2793411"/>
                </a:lnTo>
                <a:lnTo>
                  <a:pt x="73753" y="2766999"/>
                </a:lnTo>
                <a:lnTo>
                  <a:pt x="72257" y="2740587"/>
                </a:lnTo>
                <a:lnTo>
                  <a:pt x="71258" y="2714672"/>
                </a:lnTo>
                <a:lnTo>
                  <a:pt x="70764" y="2688766"/>
                </a:lnTo>
                <a:lnTo>
                  <a:pt x="72257" y="2663348"/>
                </a:lnTo>
                <a:lnTo>
                  <a:pt x="73253" y="2637934"/>
                </a:lnTo>
                <a:lnTo>
                  <a:pt x="75246" y="2612020"/>
                </a:lnTo>
                <a:lnTo>
                  <a:pt x="78236" y="2587105"/>
                </a:lnTo>
                <a:lnTo>
                  <a:pt x="81228" y="2561691"/>
                </a:lnTo>
                <a:lnTo>
                  <a:pt x="85212" y="2537272"/>
                </a:lnTo>
                <a:lnTo>
                  <a:pt x="93189" y="2487938"/>
                </a:lnTo>
                <a:lnTo>
                  <a:pt x="102153" y="2439106"/>
                </a:lnTo>
                <a:lnTo>
                  <a:pt x="107141" y="2415183"/>
                </a:lnTo>
                <a:lnTo>
                  <a:pt x="112123" y="2391265"/>
                </a:lnTo>
                <a:lnTo>
                  <a:pt x="122584" y="2342430"/>
                </a:lnTo>
                <a:lnTo>
                  <a:pt x="145507" y="2244754"/>
                </a:lnTo>
                <a:lnTo>
                  <a:pt x="156969" y="2194922"/>
                </a:lnTo>
                <a:lnTo>
                  <a:pt x="166436" y="2144593"/>
                </a:lnTo>
                <a:lnTo>
                  <a:pt x="170922" y="2118687"/>
                </a:lnTo>
                <a:lnTo>
                  <a:pt x="175903" y="2092778"/>
                </a:lnTo>
                <a:lnTo>
                  <a:pt x="178893" y="2067356"/>
                </a:lnTo>
                <a:lnTo>
                  <a:pt x="182382" y="2040950"/>
                </a:lnTo>
                <a:lnTo>
                  <a:pt x="189858" y="2033976"/>
                </a:lnTo>
                <a:lnTo>
                  <a:pt x="196336" y="2026998"/>
                </a:lnTo>
                <a:lnTo>
                  <a:pt x="201319" y="2019027"/>
                </a:lnTo>
                <a:lnTo>
                  <a:pt x="205801" y="2011548"/>
                </a:lnTo>
                <a:lnTo>
                  <a:pt x="210288" y="2003073"/>
                </a:lnTo>
                <a:lnTo>
                  <a:pt x="213276" y="1993607"/>
                </a:lnTo>
                <a:lnTo>
                  <a:pt x="216268" y="1984139"/>
                </a:lnTo>
                <a:lnTo>
                  <a:pt x="219254" y="1973671"/>
                </a:lnTo>
                <a:lnTo>
                  <a:pt x="224239" y="1950252"/>
                </a:lnTo>
                <a:lnTo>
                  <a:pt x="230220" y="1923840"/>
                </a:lnTo>
                <a:lnTo>
                  <a:pt x="237193" y="1893441"/>
                </a:lnTo>
                <a:lnTo>
                  <a:pt x="241677" y="1876491"/>
                </a:lnTo>
                <a:lnTo>
                  <a:pt x="246660" y="1858548"/>
                </a:lnTo>
                <a:lnTo>
                  <a:pt x="249154" y="1859050"/>
                </a:lnTo>
                <a:lnTo>
                  <a:pt x="251644" y="1858548"/>
                </a:lnTo>
                <a:lnTo>
                  <a:pt x="254141" y="1858548"/>
                </a:lnTo>
                <a:lnTo>
                  <a:pt x="256626" y="1857559"/>
                </a:lnTo>
                <a:lnTo>
                  <a:pt x="260615" y="1854568"/>
                </a:lnTo>
                <a:lnTo>
                  <a:pt x="265100" y="1851576"/>
                </a:lnTo>
                <a:lnTo>
                  <a:pt x="269086" y="1848591"/>
                </a:lnTo>
                <a:lnTo>
                  <a:pt x="273571" y="1846094"/>
                </a:lnTo>
                <a:lnTo>
                  <a:pt x="276062" y="1845595"/>
                </a:lnTo>
                <a:lnTo>
                  <a:pt x="278054" y="1845093"/>
                </a:lnTo>
                <a:lnTo>
                  <a:pt x="280548" y="1845093"/>
                </a:lnTo>
                <a:lnTo>
                  <a:pt x="283534" y="1845595"/>
                </a:lnTo>
                <a:lnTo>
                  <a:pt x="285033" y="1829149"/>
                </a:lnTo>
                <a:lnTo>
                  <a:pt x="287524" y="1812708"/>
                </a:lnTo>
                <a:lnTo>
                  <a:pt x="290014" y="1796757"/>
                </a:lnTo>
                <a:lnTo>
                  <a:pt x="293007" y="1781306"/>
                </a:lnTo>
                <a:lnTo>
                  <a:pt x="296491" y="1766355"/>
                </a:lnTo>
                <a:lnTo>
                  <a:pt x="300476" y="1751409"/>
                </a:lnTo>
                <a:lnTo>
                  <a:pt x="304466" y="1736958"/>
                </a:lnTo>
                <a:lnTo>
                  <a:pt x="309946" y="1722015"/>
                </a:lnTo>
                <a:lnTo>
                  <a:pt x="314430" y="1707559"/>
                </a:lnTo>
                <a:lnTo>
                  <a:pt x="319912" y="1693602"/>
                </a:lnTo>
                <a:lnTo>
                  <a:pt x="331371" y="1665696"/>
                </a:lnTo>
                <a:lnTo>
                  <a:pt x="343333" y="1638284"/>
                </a:lnTo>
                <a:lnTo>
                  <a:pt x="357286" y="1610889"/>
                </a:lnTo>
                <a:lnTo>
                  <a:pt x="384191" y="1556569"/>
                </a:lnTo>
                <a:lnTo>
                  <a:pt x="398146" y="1528165"/>
                </a:lnTo>
                <a:lnTo>
                  <a:pt x="411099" y="1500258"/>
                </a:lnTo>
                <a:lnTo>
                  <a:pt x="424055" y="1470359"/>
                </a:lnTo>
                <a:lnTo>
                  <a:pt x="437511" y="1439966"/>
                </a:lnTo>
                <a:lnTo>
                  <a:pt x="449469" y="1408562"/>
                </a:lnTo>
                <a:lnTo>
                  <a:pt x="461428" y="1375179"/>
                </a:lnTo>
                <a:lnTo>
                  <a:pt x="485348" y="1381157"/>
                </a:lnTo>
                <a:lnTo>
                  <a:pt x="487838" y="1362223"/>
                </a:lnTo>
                <a:lnTo>
                  <a:pt x="490830" y="1345776"/>
                </a:lnTo>
                <a:lnTo>
                  <a:pt x="494316" y="1331829"/>
                </a:lnTo>
                <a:lnTo>
                  <a:pt x="498804" y="1319870"/>
                </a:lnTo>
                <a:lnTo>
                  <a:pt x="502787" y="1308906"/>
                </a:lnTo>
                <a:lnTo>
                  <a:pt x="507768" y="1299442"/>
                </a:lnTo>
                <a:lnTo>
                  <a:pt x="513252" y="1290471"/>
                </a:lnTo>
                <a:lnTo>
                  <a:pt x="518235" y="1282495"/>
                </a:lnTo>
                <a:lnTo>
                  <a:pt x="522717" y="1274025"/>
                </a:lnTo>
                <a:lnTo>
                  <a:pt x="527700" y="1265553"/>
                </a:lnTo>
                <a:lnTo>
                  <a:pt x="533186" y="1256085"/>
                </a:lnTo>
                <a:lnTo>
                  <a:pt x="537668" y="1246119"/>
                </a:lnTo>
                <a:lnTo>
                  <a:pt x="541656" y="1234160"/>
                </a:lnTo>
                <a:lnTo>
                  <a:pt x="545143" y="1220204"/>
                </a:lnTo>
                <a:lnTo>
                  <a:pt x="548136" y="1204259"/>
                </a:lnTo>
                <a:lnTo>
                  <a:pt x="550124" y="1185325"/>
                </a:lnTo>
                <a:lnTo>
                  <a:pt x="556106" y="1182335"/>
                </a:lnTo>
                <a:lnTo>
                  <a:pt x="561587" y="1178846"/>
                </a:lnTo>
                <a:lnTo>
                  <a:pt x="567566" y="1173863"/>
                </a:lnTo>
                <a:lnTo>
                  <a:pt x="572551" y="1168379"/>
                </a:lnTo>
                <a:lnTo>
                  <a:pt x="577532" y="1161905"/>
                </a:lnTo>
                <a:lnTo>
                  <a:pt x="583014" y="1154430"/>
                </a:lnTo>
                <a:lnTo>
                  <a:pt x="587500" y="1146955"/>
                </a:lnTo>
                <a:lnTo>
                  <a:pt x="591983" y="1138483"/>
                </a:lnTo>
                <a:lnTo>
                  <a:pt x="596468" y="1130014"/>
                </a:lnTo>
                <a:lnTo>
                  <a:pt x="600452" y="1120544"/>
                </a:lnTo>
                <a:lnTo>
                  <a:pt x="603941" y="1111575"/>
                </a:lnTo>
                <a:lnTo>
                  <a:pt x="607429" y="1101609"/>
                </a:lnTo>
                <a:lnTo>
                  <a:pt x="613911" y="1081674"/>
                </a:lnTo>
                <a:lnTo>
                  <a:pt x="618394" y="1062239"/>
                </a:lnTo>
                <a:lnTo>
                  <a:pt x="621381" y="1065728"/>
                </a:lnTo>
                <a:lnTo>
                  <a:pt x="624371" y="1067224"/>
                </a:lnTo>
                <a:lnTo>
                  <a:pt x="627361" y="1068720"/>
                </a:lnTo>
                <a:lnTo>
                  <a:pt x="630355" y="1068720"/>
                </a:lnTo>
                <a:lnTo>
                  <a:pt x="633345" y="1067721"/>
                </a:lnTo>
                <a:lnTo>
                  <a:pt x="636331" y="1066725"/>
                </a:lnTo>
                <a:lnTo>
                  <a:pt x="641812" y="1063733"/>
                </a:lnTo>
                <a:lnTo>
                  <a:pt x="647793" y="1059750"/>
                </a:lnTo>
                <a:lnTo>
                  <a:pt x="650283" y="1058256"/>
                </a:lnTo>
                <a:lnTo>
                  <a:pt x="653274" y="1057259"/>
                </a:lnTo>
                <a:lnTo>
                  <a:pt x="656265" y="1056260"/>
                </a:lnTo>
                <a:lnTo>
                  <a:pt x="659254" y="1056260"/>
                </a:lnTo>
                <a:lnTo>
                  <a:pt x="661745" y="1057259"/>
                </a:lnTo>
                <a:lnTo>
                  <a:pt x="665232" y="1058752"/>
                </a:lnTo>
                <a:lnTo>
                  <a:pt x="669218" y="1050778"/>
                </a:lnTo>
                <a:lnTo>
                  <a:pt x="672708" y="1043801"/>
                </a:lnTo>
                <a:lnTo>
                  <a:pt x="674701" y="1038319"/>
                </a:lnTo>
                <a:lnTo>
                  <a:pt x="675700" y="1032840"/>
                </a:lnTo>
                <a:lnTo>
                  <a:pt x="676197" y="1028355"/>
                </a:lnTo>
                <a:lnTo>
                  <a:pt x="676197" y="1024866"/>
                </a:lnTo>
                <a:lnTo>
                  <a:pt x="674701" y="1017391"/>
                </a:lnTo>
                <a:lnTo>
                  <a:pt x="673207" y="1010912"/>
                </a:lnTo>
                <a:lnTo>
                  <a:pt x="673207" y="1006427"/>
                </a:lnTo>
                <a:lnTo>
                  <a:pt x="673207" y="1001944"/>
                </a:lnTo>
                <a:lnTo>
                  <a:pt x="674701" y="996958"/>
                </a:lnTo>
                <a:lnTo>
                  <a:pt x="676694" y="990980"/>
                </a:lnTo>
                <a:lnTo>
                  <a:pt x="680183" y="984502"/>
                </a:lnTo>
                <a:lnTo>
                  <a:pt x="684171" y="976529"/>
                </a:lnTo>
                <a:lnTo>
                  <a:pt x="703603" y="958089"/>
                </a:lnTo>
                <a:lnTo>
                  <a:pt x="723039" y="938156"/>
                </a:lnTo>
                <a:lnTo>
                  <a:pt x="743964" y="916728"/>
                </a:lnTo>
                <a:lnTo>
                  <a:pt x="763896" y="893805"/>
                </a:lnTo>
                <a:lnTo>
                  <a:pt x="784825" y="870384"/>
                </a:lnTo>
                <a:lnTo>
                  <a:pt x="806252" y="844968"/>
                </a:lnTo>
                <a:lnTo>
                  <a:pt x="827679" y="819554"/>
                </a:lnTo>
                <a:lnTo>
                  <a:pt x="848608" y="793144"/>
                </a:lnTo>
                <a:lnTo>
                  <a:pt x="870531" y="766234"/>
                </a:lnTo>
                <a:lnTo>
                  <a:pt x="891460" y="738328"/>
                </a:lnTo>
                <a:lnTo>
                  <a:pt x="912392" y="709426"/>
                </a:lnTo>
                <a:lnTo>
                  <a:pt x="932819" y="681018"/>
                </a:lnTo>
                <a:lnTo>
                  <a:pt x="952255" y="651117"/>
                </a:lnTo>
                <a:lnTo>
                  <a:pt x="970689" y="620721"/>
                </a:lnTo>
                <a:lnTo>
                  <a:pt x="988130" y="589825"/>
                </a:lnTo>
                <a:lnTo>
                  <a:pt x="1005572" y="558929"/>
                </a:lnTo>
                <a:lnTo>
                  <a:pt x="1017529" y="554941"/>
                </a:lnTo>
                <a:lnTo>
                  <a:pt x="1029986" y="549958"/>
                </a:lnTo>
                <a:lnTo>
                  <a:pt x="1042943" y="543479"/>
                </a:lnTo>
                <a:lnTo>
                  <a:pt x="1055400" y="536503"/>
                </a:lnTo>
                <a:lnTo>
                  <a:pt x="1067857" y="528531"/>
                </a:lnTo>
                <a:lnTo>
                  <a:pt x="1080813" y="520556"/>
                </a:lnTo>
                <a:lnTo>
                  <a:pt x="1093771" y="511587"/>
                </a:lnTo>
                <a:lnTo>
                  <a:pt x="1106228" y="501122"/>
                </a:lnTo>
                <a:lnTo>
                  <a:pt x="1119679" y="490658"/>
                </a:lnTo>
                <a:lnTo>
                  <a:pt x="1132141" y="479697"/>
                </a:lnTo>
                <a:lnTo>
                  <a:pt x="1158550" y="456273"/>
                </a:lnTo>
                <a:lnTo>
                  <a:pt x="1184959" y="431355"/>
                </a:lnTo>
                <a:lnTo>
                  <a:pt x="1211867" y="404944"/>
                </a:lnTo>
                <a:lnTo>
                  <a:pt x="1212365" y="408931"/>
                </a:lnTo>
                <a:lnTo>
                  <a:pt x="1213363" y="412919"/>
                </a:lnTo>
                <a:lnTo>
                  <a:pt x="1216854" y="419895"/>
                </a:lnTo>
                <a:lnTo>
                  <a:pt x="1220838" y="426374"/>
                </a:lnTo>
                <a:lnTo>
                  <a:pt x="1225818" y="433350"/>
                </a:lnTo>
                <a:lnTo>
                  <a:pt x="1235786" y="445309"/>
                </a:lnTo>
                <a:lnTo>
                  <a:pt x="1240769" y="452285"/>
                </a:lnTo>
                <a:lnTo>
                  <a:pt x="1244753" y="458764"/>
                </a:lnTo>
                <a:lnTo>
                  <a:pt x="1255716" y="451788"/>
                </a:lnTo>
                <a:lnTo>
                  <a:pt x="1266180" y="443316"/>
                </a:lnTo>
                <a:lnTo>
                  <a:pt x="1277147" y="434844"/>
                </a:lnTo>
                <a:lnTo>
                  <a:pt x="1287109" y="424878"/>
                </a:lnTo>
                <a:lnTo>
                  <a:pt x="1297575" y="413914"/>
                </a:lnTo>
                <a:lnTo>
                  <a:pt x="1308038" y="402953"/>
                </a:lnTo>
                <a:lnTo>
                  <a:pt x="1318503" y="390991"/>
                </a:lnTo>
                <a:lnTo>
                  <a:pt x="1328470" y="379031"/>
                </a:lnTo>
                <a:lnTo>
                  <a:pt x="1349397" y="352621"/>
                </a:lnTo>
                <a:lnTo>
                  <a:pt x="1369827" y="325711"/>
                </a:lnTo>
                <a:lnTo>
                  <a:pt x="1409690" y="270397"/>
                </a:lnTo>
                <a:lnTo>
                  <a:pt x="1430622" y="241991"/>
                </a:lnTo>
                <a:lnTo>
                  <a:pt x="1450550" y="216079"/>
                </a:lnTo>
                <a:lnTo>
                  <a:pt x="1470985" y="190667"/>
                </a:lnTo>
                <a:lnTo>
                  <a:pt x="1481445" y="178706"/>
                </a:lnTo>
                <a:lnTo>
                  <a:pt x="1491912" y="167244"/>
                </a:lnTo>
                <a:lnTo>
                  <a:pt x="1501877" y="156779"/>
                </a:lnTo>
                <a:lnTo>
                  <a:pt x="1512339" y="146813"/>
                </a:lnTo>
                <a:lnTo>
                  <a:pt x="1523301" y="137345"/>
                </a:lnTo>
                <a:lnTo>
                  <a:pt x="1533769" y="129372"/>
                </a:lnTo>
                <a:lnTo>
                  <a:pt x="1543736" y="121895"/>
                </a:lnTo>
                <a:lnTo>
                  <a:pt x="1554698" y="115917"/>
                </a:lnTo>
                <a:lnTo>
                  <a:pt x="1565661" y="109934"/>
                </a:lnTo>
                <a:lnTo>
                  <a:pt x="1576620" y="105948"/>
                </a:lnTo>
                <a:lnTo>
                  <a:pt x="1544732" y="138839"/>
                </a:lnTo>
                <a:lnTo>
                  <a:pt x="1512840" y="173721"/>
                </a:lnTo>
                <a:lnTo>
                  <a:pt x="1481946" y="209106"/>
                </a:lnTo>
                <a:lnTo>
                  <a:pt x="1451051" y="245481"/>
                </a:lnTo>
                <a:lnTo>
                  <a:pt x="1420654" y="283851"/>
                </a:lnTo>
                <a:lnTo>
                  <a:pt x="1390260" y="322222"/>
                </a:lnTo>
                <a:lnTo>
                  <a:pt x="1361357" y="362089"/>
                </a:lnTo>
                <a:lnTo>
                  <a:pt x="1332953" y="401456"/>
                </a:lnTo>
                <a:lnTo>
                  <a:pt x="1278640" y="482682"/>
                </a:lnTo>
                <a:lnTo>
                  <a:pt x="1253226" y="522052"/>
                </a:lnTo>
                <a:lnTo>
                  <a:pt x="1227815" y="561919"/>
                </a:lnTo>
                <a:lnTo>
                  <a:pt x="1203893" y="600289"/>
                </a:lnTo>
                <a:lnTo>
                  <a:pt x="1180974" y="637166"/>
                </a:lnTo>
                <a:lnTo>
                  <a:pt x="1159046" y="673546"/>
                </a:lnTo>
                <a:lnTo>
                  <a:pt x="1138618" y="708927"/>
                </a:lnTo>
                <a:lnTo>
                  <a:pt x="1128651" y="740321"/>
                </a:lnTo>
                <a:lnTo>
                  <a:pt x="1118192" y="771219"/>
                </a:lnTo>
                <a:lnTo>
                  <a:pt x="1107722" y="802113"/>
                </a:lnTo>
                <a:lnTo>
                  <a:pt x="1096761" y="833009"/>
                </a:lnTo>
                <a:lnTo>
                  <a:pt x="1084804" y="863905"/>
                </a:lnTo>
                <a:lnTo>
                  <a:pt x="1071844" y="894304"/>
                </a:lnTo>
                <a:lnTo>
                  <a:pt x="1059390" y="925200"/>
                </a:lnTo>
                <a:lnTo>
                  <a:pt x="1045434" y="955597"/>
                </a:lnTo>
                <a:lnTo>
                  <a:pt x="1032977" y="986493"/>
                </a:lnTo>
                <a:lnTo>
                  <a:pt x="1020022" y="1017391"/>
                </a:lnTo>
                <a:lnTo>
                  <a:pt x="992616" y="1079183"/>
                </a:lnTo>
                <a:lnTo>
                  <a:pt x="964215" y="1141476"/>
                </a:lnTo>
                <a:lnTo>
                  <a:pt x="935811" y="1203761"/>
                </a:lnTo>
                <a:lnTo>
                  <a:pt x="907408" y="1266051"/>
                </a:lnTo>
                <a:lnTo>
                  <a:pt x="880001" y="1329836"/>
                </a:lnTo>
                <a:lnTo>
                  <a:pt x="853091" y="1393113"/>
                </a:lnTo>
                <a:lnTo>
                  <a:pt x="840632" y="1425014"/>
                </a:lnTo>
                <a:lnTo>
                  <a:pt x="827679" y="1457404"/>
                </a:lnTo>
                <a:lnTo>
                  <a:pt x="815223" y="1489298"/>
                </a:lnTo>
                <a:lnTo>
                  <a:pt x="803262" y="1521186"/>
                </a:lnTo>
                <a:lnTo>
                  <a:pt x="791801" y="1554075"/>
                </a:lnTo>
                <a:lnTo>
                  <a:pt x="780838" y="1586472"/>
                </a:lnTo>
                <a:lnTo>
                  <a:pt x="770875" y="1619364"/>
                </a:lnTo>
                <a:lnTo>
                  <a:pt x="760909" y="1651750"/>
                </a:lnTo>
                <a:lnTo>
                  <a:pt x="752437" y="1684633"/>
                </a:lnTo>
                <a:lnTo>
                  <a:pt x="743964" y="1717031"/>
                </a:lnTo>
                <a:lnTo>
                  <a:pt x="730015" y="1743936"/>
                </a:lnTo>
                <a:lnTo>
                  <a:pt x="717056" y="1770841"/>
                </a:lnTo>
                <a:lnTo>
                  <a:pt x="705095" y="1798750"/>
                </a:lnTo>
                <a:lnTo>
                  <a:pt x="692640" y="1826159"/>
                </a:lnTo>
                <a:lnTo>
                  <a:pt x="682174" y="1853572"/>
                </a:lnTo>
                <a:lnTo>
                  <a:pt x="671209" y="1881479"/>
                </a:lnTo>
                <a:lnTo>
                  <a:pt x="661246" y="1908891"/>
                </a:lnTo>
                <a:lnTo>
                  <a:pt x="652275" y="1937293"/>
                </a:lnTo>
                <a:lnTo>
                  <a:pt x="643807" y="1965204"/>
                </a:lnTo>
                <a:lnTo>
                  <a:pt x="634837" y="1993607"/>
                </a:lnTo>
                <a:lnTo>
                  <a:pt x="627361" y="2022512"/>
                </a:lnTo>
                <a:lnTo>
                  <a:pt x="620888" y="2050915"/>
                </a:lnTo>
                <a:lnTo>
                  <a:pt x="614405" y="2079816"/>
                </a:lnTo>
                <a:lnTo>
                  <a:pt x="608427" y="2108717"/>
                </a:lnTo>
                <a:lnTo>
                  <a:pt x="602946" y="2138113"/>
                </a:lnTo>
                <a:lnTo>
                  <a:pt x="598462" y="2167517"/>
                </a:lnTo>
                <a:lnTo>
                  <a:pt x="593977" y="2196420"/>
                </a:lnTo>
                <a:lnTo>
                  <a:pt x="590490" y="2226316"/>
                </a:lnTo>
                <a:lnTo>
                  <a:pt x="587000" y="2255721"/>
                </a:lnTo>
                <a:lnTo>
                  <a:pt x="584508" y="2285120"/>
                </a:lnTo>
                <a:lnTo>
                  <a:pt x="582518" y="2315520"/>
                </a:lnTo>
                <a:lnTo>
                  <a:pt x="580524" y="2345416"/>
                </a:lnTo>
                <a:lnTo>
                  <a:pt x="579027" y="2375818"/>
                </a:lnTo>
                <a:lnTo>
                  <a:pt x="578531" y="2406214"/>
                </a:lnTo>
                <a:lnTo>
                  <a:pt x="577532" y="2436611"/>
                </a:lnTo>
                <a:lnTo>
                  <a:pt x="578531" y="2467009"/>
                </a:lnTo>
                <a:lnTo>
                  <a:pt x="579027" y="2497904"/>
                </a:lnTo>
                <a:lnTo>
                  <a:pt x="579526" y="2528301"/>
                </a:lnTo>
                <a:lnTo>
                  <a:pt x="581023" y="2559198"/>
                </a:lnTo>
                <a:lnTo>
                  <a:pt x="583014" y="2590096"/>
                </a:lnTo>
                <a:lnTo>
                  <a:pt x="585005" y="2621488"/>
                </a:lnTo>
                <a:lnTo>
                  <a:pt x="587999" y="2652386"/>
                </a:lnTo>
                <a:lnTo>
                  <a:pt x="591485" y="2652386"/>
                </a:lnTo>
                <a:lnTo>
                  <a:pt x="594474" y="2651388"/>
                </a:lnTo>
                <a:lnTo>
                  <a:pt x="597961" y="2649892"/>
                </a:lnTo>
                <a:lnTo>
                  <a:pt x="600452" y="2648395"/>
                </a:lnTo>
                <a:lnTo>
                  <a:pt x="603442" y="2646405"/>
                </a:lnTo>
                <a:lnTo>
                  <a:pt x="605936" y="2644411"/>
                </a:lnTo>
                <a:lnTo>
                  <a:pt x="610418" y="2638433"/>
                </a:lnTo>
                <a:lnTo>
                  <a:pt x="614907" y="2632454"/>
                </a:lnTo>
                <a:lnTo>
                  <a:pt x="618893" y="2625476"/>
                </a:lnTo>
                <a:lnTo>
                  <a:pt x="626365" y="2610526"/>
                </a:lnTo>
                <a:lnTo>
                  <a:pt x="629852" y="2603549"/>
                </a:lnTo>
                <a:lnTo>
                  <a:pt x="633841" y="2596573"/>
                </a:lnTo>
                <a:lnTo>
                  <a:pt x="638326" y="2590594"/>
                </a:lnTo>
                <a:lnTo>
                  <a:pt x="642812" y="2585113"/>
                </a:lnTo>
                <a:lnTo>
                  <a:pt x="645302" y="2583120"/>
                </a:lnTo>
                <a:lnTo>
                  <a:pt x="648292" y="2580628"/>
                </a:lnTo>
                <a:lnTo>
                  <a:pt x="651280" y="2579629"/>
                </a:lnTo>
                <a:lnTo>
                  <a:pt x="653771" y="2577635"/>
                </a:lnTo>
                <a:lnTo>
                  <a:pt x="657259" y="2577137"/>
                </a:lnTo>
                <a:lnTo>
                  <a:pt x="660750" y="2577137"/>
                </a:lnTo>
                <a:lnTo>
                  <a:pt x="664738" y="2577137"/>
                </a:lnTo>
                <a:lnTo>
                  <a:pt x="668722" y="2577635"/>
                </a:lnTo>
                <a:lnTo>
                  <a:pt x="659754" y="2644909"/>
                </a:lnTo>
                <a:lnTo>
                  <a:pt x="655766" y="2675807"/>
                </a:lnTo>
                <a:lnTo>
                  <a:pt x="652778" y="2705207"/>
                </a:lnTo>
                <a:lnTo>
                  <a:pt x="649788" y="2733112"/>
                </a:lnTo>
                <a:lnTo>
                  <a:pt x="647793" y="2760517"/>
                </a:lnTo>
                <a:lnTo>
                  <a:pt x="645800" y="2787430"/>
                </a:lnTo>
                <a:lnTo>
                  <a:pt x="645302" y="2813841"/>
                </a:lnTo>
                <a:lnTo>
                  <a:pt x="644803" y="2840749"/>
                </a:lnTo>
                <a:lnTo>
                  <a:pt x="644803" y="2867657"/>
                </a:lnTo>
                <a:lnTo>
                  <a:pt x="645302" y="2895565"/>
                </a:lnTo>
                <a:lnTo>
                  <a:pt x="646297" y="2924470"/>
                </a:lnTo>
                <a:lnTo>
                  <a:pt x="648292" y="2953867"/>
                </a:lnTo>
                <a:lnTo>
                  <a:pt x="651280" y="2984761"/>
                </a:lnTo>
                <a:lnTo>
                  <a:pt x="655766" y="3017652"/>
                </a:lnTo>
                <a:lnTo>
                  <a:pt x="661246" y="3052036"/>
                </a:lnTo>
                <a:lnTo>
                  <a:pt x="665232" y="3048545"/>
                </a:lnTo>
                <a:lnTo>
                  <a:pt x="669218" y="3044061"/>
                </a:lnTo>
                <a:lnTo>
                  <a:pt x="672708" y="3039581"/>
                </a:lnTo>
                <a:lnTo>
                  <a:pt x="675700" y="3034095"/>
                </a:lnTo>
                <a:lnTo>
                  <a:pt x="678688" y="3028613"/>
                </a:lnTo>
                <a:lnTo>
                  <a:pt x="680682" y="3022138"/>
                </a:lnTo>
                <a:lnTo>
                  <a:pt x="683173" y="3015158"/>
                </a:lnTo>
                <a:lnTo>
                  <a:pt x="684666" y="3007686"/>
                </a:lnTo>
                <a:lnTo>
                  <a:pt x="679683" y="3004695"/>
                </a:lnTo>
                <a:lnTo>
                  <a:pt x="676197" y="3000710"/>
                </a:lnTo>
                <a:lnTo>
                  <a:pt x="672708" y="2995727"/>
                </a:lnTo>
                <a:lnTo>
                  <a:pt x="670713" y="2991242"/>
                </a:lnTo>
                <a:lnTo>
                  <a:pt x="668222" y="2985758"/>
                </a:lnTo>
                <a:lnTo>
                  <a:pt x="667225" y="2979780"/>
                </a:lnTo>
                <a:lnTo>
                  <a:pt x="666729" y="2973301"/>
                </a:lnTo>
                <a:lnTo>
                  <a:pt x="665734" y="2967320"/>
                </a:lnTo>
                <a:lnTo>
                  <a:pt x="665734" y="2960845"/>
                </a:lnTo>
                <a:lnTo>
                  <a:pt x="666729" y="2953867"/>
                </a:lnTo>
                <a:lnTo>
                  <a:pt x="668722" y="2939916"/>
                </a:lnTo>
                <a:lnTo>
                  <a:pt x="671711" y="2925462"/>
                </a:lnTo>
                <a:lnTo>
                  <a:pt x="675198" y="2911013"/>
                </a:lnTo>
                <a:lnTo>
                  <a:pt x="682677" y="2883604"/>
                </a:lnTo>
                <a:lnTo>
                  <a:pt x="685164" y="2871148"/>
                </a:lnTo>
                <a:lnTo>
                  <a:pt x="687655" y="2860184"/>
                </a:lnTo>
                <a:lnTo>
                  <a:pt x="688158" y="2855698"/>
                </a:lnTo>
                <a:lnTo>
                  <a:pt x="688158" y="2851213"/>
                </a:lnTo>
                <a:lnTo>
                  <a:pt x="688158" y="2847725"/>
                </a:lnTo>
                <a:lnTo>
                  <a:pt x="687159" y="2844235"/>
                </a:lnTo>
                <a:lnTo>
                  <a:pt x="686163" y="2841250"/>
                </a:lnTo>
                <a:lnTo>
                  <a:pt x="684171" y="2839749"/>
                </a:lnTo>
                <a:lnTo>
                  <a:pt x="682174" y="2838255"/>
                </a:lnTo>
                <a:lnTo>
                  <a:pt x="678688" y="2837758"/>
                </a:lnTo>
                <a:lnTo>
                  <a:pt x="683671" y="2824311"/>
                </a:lnTo>
                <a:lnTo>
                  <a:pt x="688158" y="2810351"/>
                </a:lnTo>
                <a:lnTo>
                  <a:pt x="692144" y="2796400"/>
                </a:lnTo>
                <a:lnTo>
                  <a:pt x="695630" y="2782945"/>
                </a:lnTo>
                <a:lnTo>
                  <a:pt x="699117" y="2768991"/>
                </a:lnTo>
                <a:lnTo>
                  <a:pt x="701610" y="2755037"/>
                </a:lnTo>
                <a:lnTo>
                  <a:pt x="706093" y="2726134"/>
                </a:lnTo>
                <a:lnTo>
                  <a:pt x="710580" y="2697730"/>
                </a:lnTo>
                <a:lnTo>
                  <a:pt x="714068" y="2667834"/>
                </a:lnTo>
                <a:lnTo>
                  <a:pt x="720548" y="2608032"/>
                </a:lnTo>
                <a:lnTo>
                  <a:pt x="724530" y="2578634"/>
                </a:lnTo>
                <a:lnTo>
                  <a:pt x="728519" y="2549232"/>
                </a:lnTo>
                <a:lnTo>
                  <a:pt x="733501" y="2519333"/>
                </a:lnTo>
                <a:lnTo>
                  <a:pt x="736988" y="2504381"/>
                </a:lnTo>
                <a:lnTo>
                  <a:pt x="740476" y="2490427"/>
                </a:lnTo>
                <a:lnTo>
                  <a:pt x="744463" y="2475480"/>
                </a:lnTo>
                <a:lnTo>
                  <a:pt x="748945" y="2461028"/>
                </a:lnTo>
                <a:lnTo>
                  <a:pt x="753933" y="2446577"/>
                </a:lnTo>
                <a:lnTo>
                  <a:pt x="759910" y="2432627"/>
                </a:lnTo>
                <a:lnTo>
                  <a:pt x="766390" y="2418176"/>
                </a:lnTo>
                <a:lnTo>
                  <a:pt x="773366" y="2404222"/>
                </a:lnTo>
                <a:lnTo>
                  <a:pt x="781835" y="2390767"/>
                </a:lnTo>
                <a:lnTo>
                  <a:pt x="790306" y="2376813"/>
                </a:lnTo>
                <a:lnTo>
                  <a:pt x="789809" y="2373828"/>
                </a:lnTo>
                <a:lnTo>
                  <a:pt x="788313" y="2371836"/>
                </a:lnTo>
                <a:lnTo>
                  <a:pt x="786320" y="2370838"/>
                </a:lnTo>
                <a:lnTo>
                  <a:pt x="783828" y="2369835"/>
                </a:lnTo>
                <a:lnTo>
                  <a:pt x="777848" y="2370838"/>
                </a:lnTo>
                <a:lnTo>
                  <a:pt x="770875" y="2371337"/>
                </a:lnTo>
                <a:lnTo>
                  <a:pt x="767383" y="2371337"/>
                </a:lnTo>
                <a:lnTo>
                  <a:pt x="763896" y="2371337"/>
                </a:lnTo>
                <a:lnTo>
                  <a:pt x="760909" y="2369338"/>
                </a:lnTo>
                <a:lnTo>
                  <a:pt x="757916" y="2367845"/>
                </a:lnTo>
                <a:lnTo>
                  <a:pt x="755921" y="2364352"/>
                </a:lnTo>
                <a:lnTo>
                  <a:pt x="753933" y="2359868"/>
                </a:lnTo>
                <a:lnTo>
                  <a:pt x="753434" y="2353391"/>
                </a:lnTo>
                <a:lnTo>
                  <a:pt x="752933" y="2345416"/>
                </a:lnTo>
                <a:lnTo>
                  <a:pt x="757422" y="2346415"/>
                </a:lnTo>
                <a:lnTo>
                  <a:pt x="760909" y="2345916"/>
                </a:lnTo>
                <a:lnTo>
                  <a:pt x="764893" y="2345416"/>
                </a:lnTo>
                <a:lnTo>
                  <a:pt x="768381" y="2343922"/>
                </a:lnTo>
                <a:lnTo>
                  <a:pt x="771871" y="2341932"/>
                </a:lnTo>
                <a:lnTo>
                  <a:pt x="774861" y="2338941"/>
                </a:lnTo>
                <a:lnTo>
                  <a:pt x="777848" y="2335454"/>
                </a:lnTo>
                <a:lnTo>
                  <a:pt x="780338" y="2331466"/>
                </a:lnTo>
                <a:lnTo>
                  <a:pt x="782833" y="2326980"/>
                </a:lnTo>
                <a:lnTo>
                  <a:pt x="784329" y="2321999"/>
                </a:lnTo>
                <a:lnTo>
                  <a:pt x="788313" y="2310535"/>
                </a:lnTo>
                <a:lnTo>
                  <a:pt x="791305" y="2298077"/>
                </a:lnTo>
                <a:lnTo>
                  <a:pt x="793792" y="2284123"/>
                </a:lnTo>
                <a:lnTo>
                  <a:pt x="795289" y="2269173"/>
                </a:lnTo>
                <a:lnTo>
                  <a:pt x="795787" y="2254224"/>
                </a:lnTo>
                <a:lnTo>
                  <a:pt x="796286" y="2238776"/>
                </a:lnTo>
                <a:lnTo>
                  <a:pt x="795787" y="2223825"/>
                </a:lnTo>
                <a:lnTo>
                  <a:pt x="794790" y="2209374"/>
                </a:lnTo>
                <a:lnTo>
                  <a:pt x="793792" y="2194922"/>
                </a:lnTo>
                <a:lnTo>
                  <a:pt x="791305" y="2181968"/>
                </a:lnTo>
                <a:lnTo>
                  <a:pt x="789310" y="2171005"/>
                </a:lnTo>
                <a:lnTo>
                  <a:pt x="792299" y="2177483"/>
                </a:lnTo>
                <a:lnTo>
                  <a:pt x="795787" y="2182963"/>
                </a:lnTo>
                <a:lnTo>
                  <a:pt x="799772" y="2186454"/>
                </a:lnTo>
                <a:lnTo>
                  <a:pt x="803262" y="2188445"/>
                </a:lnTo>
                <a:lnTo>
                  <a:pt x="805257" y="2188445"/>
                </a:lnTo>
                <a:lnTo>
                  <a:pt x="806748" y="2188948"/>
                </a:lnTo>
                <a:lnTo>
                  <a:pt x="810242" y="2187948"/>
                </a:lnTo>
                <a:lnTo>
                  <a:pt x="813228" y="2186454"/>
                </a:lnTo>
                <a:lnTo>
                  <a:pt x="816716" y="2182963"/>
                </a:lnTo>
                <a:lnTo>
                  <a:pt x="820205" y="2178978"/>
                </a:lnTo>
                <a:lnTo>
                  <a:pt x="822698" y="2172997"/>
                </a:lnTo>
                <a:lnTo>
                  <a:pt x="826182" y="2167517"/>
                </a:lnTo>
                <a:lnTo>
                  <a:pt x="829172" y="2160044"/>
                </a:lnTo>
                <a:lnTo>
                  <a:pt x="835650" y="2144099"/>
                </a:lnTo>
                <a:lnTo>
                  <a:pt x="841133" y="2125162"/>
                </a:lnTo>
                <a:lnTo>
                  <a:pt x="847610" y="2104235"/>
                </a:lnTo>
                <a:lnTo>
                  <a:pt x="853091" y="2083302"/>
                </a:lnTo>
                <a:lnTo>
                  <a:pt x="865051" y="2040950"/>
                </a:lnTo>
                <a:lnTo>
                  <a:pt x="871528" y="2020023"/>
                </a:lnTo>
                <a:lnTo>
                  <a:pt x="878007" y="2002078"/>
                </a:lnTo>
                <a:lnTo>
                  <a:pt x="883988" y="1985632"/>
                </a:lnTo>
                <a:lnTo>
                  <a:pt x="886978" y="1979655"/>
                </a:lnTo>
                <a:lnTo>
                  <a:pt x="890462" y="1973175"/>
                </a:lnTo>
                <a:lnTo>
                  <a:pt x="891460" y="1974173"/>
                </a:lnTo>
                <a:lnTo>
                  <a:pt x="892959" y="1976165"/>
                </a:lnTo>
                <a:lnTo>
                  <a:pt x="893957" y="1980152"/>
                </a:lnTo>
                <a:lnTo>
                  <a:pt x="894450" y="1984638"/>
                </a:lnTo>
                <a:lnTo>
                  <a:pt x="894450" y="1989621"/>
                </a:lnTo>
                <a:lnTo>
                  <a:pt x="894450" y="1995100"/>
                </a:lnTo>
                <a:lnTo>
                  <a:pt x="894950" y="1999585"/>
                </a:lnTo>
                <a:lnTo>
                  <a:pt x="895946" y="2001079"/>
                </a:lnTo>
                <a:lnTo>
                  <a:pt x="896944" y="2003073"/>
                </a:lnTo>
                <a:lnTo>
                  <a:pt x="898436" y="2004068"/>
                </a:lnTo>
                <a:lnTo>
                  <a:pt x="899932" y="2004570"/>
                </a:lnTo>
                <a:lnTo>
                  <a:pt x="904416" y="1996598"/>
                </a:lnTo>
                <a:lnTo>
                  <a:pt x="908402" y="1989124"/>
                </a:lnTo>
                <a:lnTo>
                  <a:pt x="911392" y="1981148"/>
                </a:lnTo>
                <a:lnTo>
                  <a:pt x="914384" y="1973175"/>
                </a:lnTo>
                <a:lnTo>
                  <a:pt x="916875" y="1965700"/>
                </a:lnTo>
                <a:lnTo>
                  <a:pt x="918368" y="1957732"/>
                </a:lnTo>
                <a:lnTo>
                  <a:pt x="919864" y="1950252"/>
                </a:lnTo>
                <a:lnTo>
                  <a:pt x="920859" y="1942282"/>
                </a:lnTo>
                <a:lnTo>
                  <a:pt x="921356" y="1934805"/>
                </a:lnTo>
                <a:lnTo>
                  <a:pt x="920859" y="1927329"/>
                </a:lnTo>
                <a:lnTo>
                  <a:pt x="920859" y="1919853"/>
                </a:lnTo>
                <a:lnTo>
                  <a:pt x="919864" y="1912874"/>
                </a:lnTo>
                <a:lnTo>
                  <a:pt x="917872" y="1906394"/>
                </a:lnTo>
                <a:lnTo>
                  <a:pt x="916377" y="1899419"/>
                </a:lnTo>
                <a:lnTo>
                  <a:pt x="913883" y="1892445"/>
                </a:lnTo>
                <a:lnTo>
                  <a:pt x="910893" y="1886960"/>
                </a:lnTo>
                <a:lnTo>
                  <a:pt x="912392" y="1880977"/>
                </a:lnTo>
                <a:lnTo>
                  <a:pt x="914384" y="1876990"/>
                </a:lnTo>
                <a:lnTo>
                  <a:pt x="916875" y="1874501"/>
                </a:lnTo>
                <a:lnTo>
                  <a:pt x="918869" y="1872510"/>
                </a:lnTo>
                <a:lnTo>
                  <a:pt x="921859" y="1872007"/>
                </a:lnTo>
                <a:lnTo>
                  <a:pt x="924848" y="1872007"/>
                </a:lnTo>
                <a:lnTo>
                  <a:pt x="927836" y="1872007"/>
                </a:lnTo>
                <a:lnTo>
                  <a:pt x="930326" y="1873005"/>
                </a:lnTo>
                <a:lnTo>
                  <a:pt x="937304" y="1875496"/>
                </a:lnTo>
                <a:lnTo>
                  <a:pt x="943782" y="1877985"/>
                </a:lnTo>
                <a:lnTo>
                  <a:pt x="947270" y="1879484"/>
                </a:lnTo>
                <a:lnTo>
                  <a:pt x="949763" y="1879484"/>
                </a:lnTo>
                <a:lnTo>
                  <a:pt x="952753" y="1879484"/>
                </a:lnTo>
                <a:lnTo>
                  <a:pt x="955740" y="1878489"/>
                </a:lnTo>
                <a:lnTo>
                  <a:pt x="959231" y="1866029"/>
                </a:lnTo>
                <a:lnTo>
                  <a:pt x="962719" y="1854068"/>
                </a:lnTo>
                <a:lnTo>
                  <a:pt x="966203" y="1842106"/>
                </a:lnTo>
                <a:lnTo>
                  <a:pt x="970192" y="1830146"/>
                </a:lnTo>
                <a:lnTo>
                  <a:pt x="978663" y="1807725"/>
                </a:lnTo>
                <a:lnTo>
                  <a:pt x="987636" y="1785297"/>
                </a:lnTo>
                <a:lnTo>
                  <a:pt x="998096" y="1764365"/>
                </a:lnTo>
                <a:lnTo>
                  <a:pt x="1008559" y="1743438"/>
                </a:lnTo>
                <a:lnTo>
                  <a:pt x="1029986" y="1702576"/>
                </a:lnTo>
                <a:lnTo>
                  <a:pt x="1041447" y="1681644"/>
                </a:lnTo>
                <a:lnTo>
                  <a:pt x="1052413" y="1660721"/>
                </a:lnTo>
                <a:lnTo>
                  <a:pt x="1062874" y="1638781"/>
                </a:lnTo>
                <a:lnTo>
                  <a:pt x="1073341" y="1616869"/>
                </a:lnTo>
                <a:lnTo>
                  <a:pt x="1082312" y="1593445"/>
                </a:lnTo>
                <a:lnTo>
                  <a:pt x="1090779" y="1569525"/>
                </a:lnTo>
                <a:lnTo>
                  <a:pt x="1094770" y="1557068"/>
                </a:lnTo>
                <a:lnTo>
                  <a:pt x="1098754" y="1543615"/>
                </a:lnTo>
                <a:lnTo>
                  <a:pt x="1102242" y="1530654"/>
                </a:lnTo>
                <a:lnTo>
                  <a:pt x="1105230" y="1516700"/>
                </a:lnTo>
                <a:lnTo>
                  <a:pt x="1109218" y="1519693"/>
                </a:lnTo>
                <a:lnTo>
                  <a:pt x="1112707" y="1520688"/>
                </a:lnTo>
                <a:lnTo>
                  <a:pt x="1116193" y="1522181"/>
                </a:lnTo>
                <a:lnTo>
                  <a:pt x="1119679" y="1521186"/>
                </a:lnTo>
                <a:lnTo>
                  <a:pt x="1122174" y="1520688"/>
                </a:lnTo>
                <a:lnTo>
                  <a:pt x="1125661" y="1519693"/>
                </a:lnTo>
                <a:lnTo>
                  <a:pt x="1131642" y="1516700"/>
                </a:lnTo>
                <a:lnTo>
                  <a:pt x="1137622" y="1513213"/>
                </a:lnTo>
                <a:lnTo>
                  <a:pt x="1141110" y="1512213"/>
                </a:lnTo>
                <a:lnTo>
                  <a:pt x="1144098" y="1511721"/>
                </a:lnTo>
                <a:lnTo>
                  <a:pt x="1147584" y="1511721"/>
                </a:lnTo>
                <a:lnTo>
                  <a:pt x="1151074" y="1512213"/>
                </a:lnTo>
                <a:lnTo>
                  <a:pt x="1154564" y="1513213"/>
                </a:lnTo>
                <a:lnTo>
                  <a:pt x="1158550" y="1516203"/>
                </a:lnTo>
                <a:lnTo>
                  <a:pt x="1169015" y="1487801"/>
                </a:lnTo>
                <a:lnTo>
                  <a:pt x="1173996" y="1474348"/>
                </a:lnTo>
                <a:lnTo>
                  <a:pt x="1178979" y="1461889"/>
                </a:lnTo>
                <a:lnTo>
                  <a:pt x="1181969" y="1455910"/>
                </a:lnTo>
                <a:lnTo>
                  <a:pt x="1185458" y="1450928"/>
                </a:lnTo>
                <a:lnTo>
                  <a:pt x="1188448" y="1446940"/>
                </a:lnTo>
                <a:lnTo>
                  <a:pt x="1190938" y="1442952"/>
                </a:lnTo>
                <a:lnTo>
                  <a:pt x="1194426" y="1440461"/>
                </a:lnTo>
                <a:lnTo>
                  <a:pt x="1197912" y="1438470"/>
                </a:lnTo>
                <a:lnTo>
                  <a:pt x="1201901" y="1437968"/>
                </a:lnTo>
                <a:lnTo>
                  <a:pt x="1205389" y="1438470"/>
                </a:lnTo>
                <a:lnTo>
                  <a:pt x="1207384" y="1434976"/>
                </a:lnTo>
                <a:lnTo>
                  <a:pt x="1207883" y="1431489"/>
                </a:lnTo>
                <a:lnTo>
                  <a:pt x="1208379" y="1427501"/>
                </a:lnTo>
                <a:lnTo>
                  <a:pt x="1208379" y="1423518"/>
                </a:lnTo>
                <a:lnTo>
                  <a:pt x="1208379" y="1419527"/>
                </a:lnTo>
                <a:lnTo>
                  <a:pt x="1207384" y="1415540"/>
                </a:lnTo>
                <a:lnTo>
                  <a:pt x="1206386" y="1412050"/>
                </a:lnTo>
                <a:lnTo>
                  <a:pt x="1204888" y="1409060"/>
                </a:lnTo>
                <a:lnTo>
                  <a:pt x="1203397" y="1407070"/>
                </a:lnTo>
                <a:lnTo>
                  <a:pt x="1201402" y="1405077"/>
                </a:lnTo>
                <a:lnTo>
                  <a:pt x="1198911" y="1404074"/>
                </a:lnTo>
                <a:lnTo>
                  <a:pt x="1197416" y="1404074"/>
                </a:lnTo>
                <a:lnTo>
                  <a:pt x="1194426" y="1405077"/>
                </a:lnTo>
                <a:lnTo>
                  <a:pt x="1192431" y="1408065"/>
                </a:lnTo>
                <a:lnTo>
                  <a:pt x="1189940" y="1412050"/>
                </a:lnTo>
                <a:lnTo>
                  <a:pt x="1186954" y="1417033"/>
                </a:lnTo>
                <a:lnTo>
                  <a:pt x="1184959" y="1413545"/>
                </a:lnTo>
                <a:lnTo>
                  <a:pt x="1183465" y="1411055"/>
                </a:lnTo>
                <a:lnTo>
                  <a:pt x="1184460" y="1408065"/>
                </a:lnTo>
                <a:lnTo>
                  <a:pt x="1185458" y="1405077"/>
                </a:lnTo>
                <a:lnTo>
                  <a:pt x="1186954" y="1403080"/>
                </a:lnTo>
                <a:lnTo>
                  <a:pt x="1189940" y="1400089"/>
                </a:lnTo>
                <a:lnTo>
                  <a:pt x="1196916" y="1394116"/>
                </a:lnTo>
                <a:lnTo>
                  <a:pt x="1204888" y="1387628"/>
                </a:lnTo>
                <a:lnTo>
                  <a:pt x="1208877" y="1383648"/>
                </a:lnTo>
                <a:lnTo>
                  <a:pt x="1212864" y="1378167"/>
                </a:lnTo>
                <a:lnTo>
                  <a:pt x="1216350" y="1373183"/>
                </a:lnTo>
                <a:lnTo>
                  <a:pt x="1219342" y="1366707"/>
                </a:lnTo>
                <a:lnTo>
                  <a:pt x="1221333" y="1359234"/>
                </a:lnTo>
                <a:lnTo>
                  <a:pt x="1223326" y="1351259"/>
                </a:lnTo>
                <a:lnTo>
                  <a:pt x="1227815" y="1348269"/>
                </a:lnTo>
                <a:lnTo>
                  <a:pt x="1231300" y="1346775"/>
                </a:lnTo>
                <a:lnTo>
                  <a:pt x="1234291" y="1345776"/>
                </a:lnTo>
                <a:lnTo>
                  <a:pt x="1236283" y="1345776"/>
                </a:lnTo>
                <a:lnTo>
                  <a:pt x="1238275" y="1346273"/>
                </a:lnTo>
                <a:lnTo>
                  <a:pt x="1239772" y="1346775"/>
                </a:lnTo>
                <a:lnTo>
                  <a:pt x="1242262" y="1349760"/>
                </a:lnTo>
                <a:lnTo>
                  <a:pt x="1244257" y="1352758"/>
                </a:lnTo>
                <a:lnTo>
                  <a:pt x="1245753" y="1353255"/>
                </a:lnTo>
                <a:lnTo>
                  <a:pt x="1247244" y="1353753"/>
                </a:lnTo>
                <a:lnTo>
                  <a:pt x="1249738" y="1353753"/>
                </a:lnTo>
                <a:lnTo>
                  <a:pt x="1252227" y="1352758"/>
                </a:lnTo>
                <a:lnTo>
                  <a:pt x="1255716" y="1350762"/>
                </a:lnTo>
                <a:lnTo>
                  <a:pt x="1260202" y="1347770"/>
                </a:lnTo>
                <a:lnTo>
                  <a:pt x="1260202" y="1342288"/>
                </a:lnTo>
                <a:lnTo>
                  <a:pt x="1261197" y="1336315"/>
                </a:lnTo>
                <a:lnTo>
                  <a:pt x="1261697" y="1330834"/>
                </a:lnTo>
                <a:lnTo>
                  <a:pt x="1262692" y="1324356"/>
                </a:lnTo>
                <a:lnTo>
                  <a:pt x="1266180" y="1312894"/>
                </a:lnTo>
                <a:lnTo>
                  <a:pt x="1270665" y="1300935"/>
                </a:lnTo>
                <a:lnTo>
                  <a:pt x="1275651" y="1288974"/>
                </a:lnTo>
                <a:lnTo>
                  <a:pt x="1281629" y="1277018"/>
                </a:lnTo>
                <a:lnTo>
                  <a:pt x="1293088" y="1253595"/>
                </a:lnTo>
                <a:lnTo>
                  <a:pt x="1298572" y="1242628"/>
                </a:lnTo>
                <a:lnTo>
                  <a:pt x="1304050" y="1231667"/>
                </a:lnTo>
                <a:lnTo>
                  <a:pt x="1308538" y="1221201"/>
                </a:lnTo>
                <a:lnTo>
                  <a:pt x="1312022" y="1211236"/>
                </a:lnTo>
                <a:lnTo>
                  <a:pt x="1314018" y="1201768"/>
                </a:lnTo>
                <a:lnTo>
                  <a:pt x="1315014" y="1197782"/>
                </a:lnTo>
                <a:lnTo>
                  <a:pt x="1315014" y="1193296"/>
                </a:lnTo>
                <a:lnTo>
                  <a:pt x="1315014" y="1189310"/>
                </a:lnTo>
                <a:lnTo>
                  <a:pt x="1313519" y="1185825"/>
                </a:lnTo>
                <a:lnTo>
                  <a:pt x="1312524" y="1181839"/>
                </a:lnTo>
                <a:lnTo>
                  <a:pt x="1310033" y="1178846"/>
                </a:lnTo>
                <a:lnTo>
                  <a:pt x="1316010" y="1178846"/>
                </a:lnTo>
                <a:lnTo>
                  <a:pt x="1320994" y="1178846"/>
                </a:lnTo>
                <a:lnTo>
                  <a:pt x="1325480" y="1178846"/>
                </a:lnTo>
                <a:lnTo>
                  <a:pt x="1330962" y="1178349"/>
                </a:lnTo>
                <a:lnTo>
                  <a:pt x="1334948" y="1177354"/>
                </a:lnTo>
                <a:lnTo>
                  <a:pt x="1339429" y="1176357"/>
                </a:lnTo>
                <a:lnTo>
                  <a:pt x="1343418" y="1174364"/>
                </a:lnTo>
                <a:lnTo>
                  <a:pt x="1347408" y="1172866"/>
                </a:lnTo>
                <a:lnTo>
                  <a:pt x="1354880" y="1167384"/>
                </a:lnTo>
                <a:lnTo>
                  <a:pt x="1361357" y="1161905"/>
                </a:lnTo>
                <a:lnTo>
                  <a:pt x="1368330" y="1155427"/>
                </a:lnTo>
                <a:lnTo>
                  <a:pt x="1374312" y="1147951"/>
                </a:lnTo>
                <a:lnTo>
                  <a:pt x="1380292" y="1139480"/>
                </a:lnTo>
                <a:lnTo>
                  <a:pt x="1386271" y="1131011"/>
                </a:lnTo>
                <a:lnTo>
                  <a:pt x="1399231" y="1111575"/>
                </a:lnTo>
                <a:lnTo>
                  <a:pt x="1413180" y="1090645"/>
                </a:lnTo>
                <a:lnTo>
                  <a:pt x="1421151" y="1080180"/>
                </a:lnTo>
                <a:lnTo>
                  <a:pt x="1430622" y="1069715"/>
                </a:lnTo>
                <a:lnTo>
                  <a:pt x="1431117" y="1071209"/>
                </a:lnTo>
                <a:lnTo>
                  <a:pt x="1432116" y="1073202"/>
                </a:lnTo>
                <a:lnTo>
                  <a:pt x="1432116" y="1077687"/>
                </a:lnTo>
                <a:lnTo>
                  <a:pt x="1431615" y="1082670"/>
                </a:lnTo>
                <a:lnTo>
                  <a:pt x="1430122" y="1088651"/>
                </a:lnTo>
                <a:lnTo>
                  <a:pt x="1427130" y="1094633"/>
                </a:lnTo>
                <a:lnTo>
                  <a:pt x="1423645" y="1101609"/>
                </a:lnTo>
                <a:lnTo>
                  <a:pt x="1415673" y="1116062"/>
                </a:lnTo>
                <a:lnTo>
                  <a:pt x="1406700" y="1131509"/>
                </a:lnTo>
                <a:lnTo>
                  <a:pt x="1397732" y="1147455"/>
                </a:lnTo>
                <a:lnTo>
                  <a:pt x="1393744" y="1154931"/>
                </a:lnTo>
                <a:lnTo>
                  <a:pt x="1389759" y="1162401"/>
                </a:lnTo>
                <a:lnTo>
                  <a:pt x="1386768" y="1169381"/>
                </a:lnTo>
                <a:lnTo>
                  <a:pt x="1384775" y="1176357"/>
                </a:lnTo>
                <a:lnTo>
                  <a:pt x="1388761" y="1180342"/>
                </a:lnTo>
                <a:lnTo>
                  <a:pt x="1392751" y="1182335"/>
                </a:lnTo>
                <a:lnTo>
                  <a:pt x="1397233" y="1183832"/>
                </a:lnTo>
                <a:lnTo>
                  <a:pt x="1401719" y="1183832"/>
                </a:lnTo>
                <a:lnTo>
                  <a:pt x="1406700" y="1182335"/>
                </a:lnTo>
                <a:lnTo>
                  <a:pt x="1411187" y="1180836"/>
                </a:lnTo>
                <a:lnTo>
                  <a:pt x="1416170" y="1177354"/>
                </a:lnTo>
                <a:lnTo>
                  <a:pt x="1420654" y="1173863"/>
                </a:lnTo>
                <a:lnTo>
                  <a:pt x="1426136" y="1169381"/>
                </a:lnTo>
                <a:lnTo>
                  <a:pt x="1430622" y="1163897"/>
                </a:lnTo>
                <a:lnTo>
                  <a:pt x="1435103" y="1158416"/>
                </a:lnTo>
                <a:lnTo>
                  <a:pt x="1439589" y="1151938"/>
                </a:lnTo>
                <a:lnTo>
                  <a:pt x="1448063" y="1139480"/>
                </a:lnTo>
                <a:lnTo>
                  <a:pt x="1455536" y="1127020"/>
                </a:lnTo>
                <a:lnTo>
                  <a:pt x="1457527" y="1131011"/>
                </a:lnTo>
                <a:lnTo>
                  <a:pt x="1458528" y="1134997"/>
                </a:lnTo>
                <a:lnTo>
                  <a:pt x="1459022" y="1138984"/>
                </a:lnTo>
                <a:lnTo>
                  <a:pt x="1459022" y="1142970"/>
                </a:lnTo>
                <a:lnTo>
                  <a:pt x="1459022" y="1146955"/>
                </a:lnTo>
                <a:lnTo>
                  <a:pt x="1458027" y="1150941"/>
                </a:lnTo>
                <a:lnTo>
                  <a:pt x="1457034" y="1154931"/>
                </a:lnTo>
                <a:lnTo>
                  <a:pt x="1455035" y="1158416"/>
                </a:lnTo>
                <a:lnTo>
                  <a:pt x="1450550" y="1165892"/>
                </a:lnTo>
                <a:lnTo>
                  <a:pt x="1445069" y="1173863"/>
                </a:lnTo>
                <a:lnTo>
                  <a:pt x="1431615" y="1189810"/>
                </a:lnTo>
                <a:lnTo>
                  <a:pt x="1424144" y="1197782"/>
                </a:lnTo>
                <a:lnTo>
                  <a:pt x="1417168" y="1206751"/>
                </a:lnTo>
                <a:lnTo>
                  <a:pt x="1411187" y="1215720"/>
                </a:lnTo>
                <a:lnTo>
                  <a:pt x="1404708" y="1226187"/>
                </a:lnTo>
                <a:lnTo>
                  <a:pt x="1402221" y="1231170"/>
                </a:lnTo>
                <a:lnTo>
                  <a:pt x="1400226" y="1236149"/>
                </a:lnTo>
                <a:lnTo>
                  <a:pt x="1398231" y="1241633"/>
                </a:lnTo>
                <a:lnTo>
                  <a:pt x="1396736" y="1247114"/>
                </a:lnTo>
                <a:lnTo>
                  <a:pt x="1395737" y="1253595"/>
                </a:lnTo>
                <a:lnTo>
                  <a:pt x="1394244" y="1259076"/>
                </a:lnTo>
                <a:lnTo>
                  <a:pt x="1394244" y="1265553"/>
                </a:lnTo>
                <a:lnTo>
                  <a:pt x="1394244" y="1272529"/>
                </a:lnTo>
                <a:lnTo>
                  <a:pt x="1399726" y="1267546"/>
                </a:lnTo>
                <a:lnTo>
                  <a:pt x="1404708" y="1262066"/>
                </a:lnTo>
                <a:lnTo>
                  <a:pt x="1409194" y="1255586"/>
                </a:lnTo>
                <a:lnTo>
                  <a:pt x="1414677" y="1248112"/>
                </a:lnTo>
                <a:lnTo>
                  <a:pt x="1423645" y="1232662"/>
                </a:lnTo>
                <a:lnTo>
                  <a:pt x="1433608" y="1217715"/>
                </a:lnTo>
                <a:lnTo>
                  <a:pt x="1438593" y="1210740"/>
                </a:lnTo>
                <a:lnTo>
                  <a:pt x="1443081" y="1204756"/>
                </a:lnTo>
                <a:lnTo>
                  <a:pt x="1448063" y="1199279"/>
                </a:lnTo>
                <a:lnTo>
                  <a:pt x="1453539" y="1195292"/>
                </a:lnTo>
                <a:lnTo>
                  <a:pt x="1456532" y="1193795"/>
                </a:lnTo>
                <a:lnTo>
                  <a:pt x="1458528" y="1192800"/>
                </a:lnTo>
                <a:lnTo>
                  <a:pt x="1461515" y="1192299"/>
                </a:lnTo>
                <a:lnTo>
                  <a:pt x="1464503" y="1192299"/>
                </a:lnTo>
                <a:lnTo>
                  <a:pt x="1466997" y="1192299"/>
                </a:lnTo>
                <a:lnTo>
                  <a:pt x="1469983" y="1192800"/>
                </a:lnTo>
                <a:lnTo>
                  <a:pt x="1472974" y="1194293"/>
                </a:lnTo>
                <a:lnTo>
                  <a:pt x="1475964" y="1196289"/>
                </a:lnTo>
                <a:lnTo>
                  <a:pt x="1479452" y="1189310"/>
                </a:lnTo>
                <a:lnTo>
                  <a:pt x="1481445" y="1182834"/>
                </a:lnTo>
                <a:lnTo>
                  <a:pt x="1483439" y="1177354"/>
                </a:lnTo>
                <a:lnTo>
                  <a:pt x="1484436" y="1172371"/>
                </a:lnTo>
                <a:lnTo>
                  <a:pt x="1484935" y="1161905"/>
                </a:lnTo>
                <a:lnTo>
                  <a:pt x="1485431" y="1152437"/>
                </a:lnTo>
                <a:lnTo>
                  <a:pt x="1485431" y="1147951"/>
                </a:lnTo>
                <a:lnTo>
                  <a:pt x="1486428" y="1142970"/>
                </a:lnTo>
                <a:lnTo>
                  <a:pt x="1487928" y="1136990"/>
                </a:lnTo>
                <a:lnTo>
                  <a:pt x="1489420" y="1131509"/>
                </a:lnTo>
                <a:lnTo>
                  <a:pt x="1492407" y="1125030"/>
                </a:lnTo>
                <a:lnTo>
                  <a:pt x="1495898" y="1118551"/>
                </a:lnTo>
                <a:lnTo>
                  <a:pt x="1500380" y="1110081"/>
                </a:lnTo>
                <a:lnTo>
                  <a:pt x="1506859" y="1101609"/>
                </a:lnTo>
                <a:lnTo>
                  <a:pt x="1508354" y="1095628"/>
                </a:lnTo>
                <a:lnTo>
                  <a:pt x="1509353" y="1091643"/>
                </a:lnTo>
                <a:lnTo>
                  <a:pt x="1508854" y="1089149"/>
                </a:lnTo>
                <a:lnTo>
                  <a:pt x="1508354" y="1088651"/>
                </a:lnTo>
                <a:lnTo>
                  <a:pt x="1507857" y="1088651"/>
                </a:lnTo>
                <a:lnTo>
                  <a:pt x="1506363" y="1089149"/>
                </a:lnTo>
                <a:lnTo>
                  <a:pt x="1503371" y="1090645"/>
                </a:lnTo>
                <a:lnTo>
                  <a:pt x="1496895" y="1096127"/>
                </a:lnTo>
                <a:lnTo>
                  <a:pt x="1488924" y="1101609"/>
                </a:lnTo>
                <a:lnTo>
                  <a:pt x="1485431" y="1104599"/>
                </a:lnTo>
                <a:lnTo>
                  <a:pt x="1481445" y="1106093"/>
                </a:lnTo>
                <a:lnTo>
                  <a:pt x="1477959" y="1107588"/>
                </a:lnTo>
                <a:lnTo>
                  <a:pt x="1476467" y="1107588"/>
                </a:lnTo>
                <a:lnTo>
                  <a:pt x="1474469" y="1107089"/>
                </a:lnTo>
                <a:lnTo>
                  <a:pt x="1472974" y="1106093"/>
                </a:lnTo>
                <a:lnTo>
                  <a:pt x="1471980" y="1105096"/>
                </a:lnTo>
                <a:lnTo>
                  <a:pt x="1470483" y="1103602"/>
                </a:lnTo>
                <a:lnTo>
                  <a:pt x="1469490" y="1101609"/>
                </a:lnTo>
                <a:lnTo>
                  <a:pt x="1500380" y="1078187"/>
                </a:lnTo>
                <a:lnTo>
                  <a:pt x="1512339" y="1069215"/>
                </a:lnTo>
                <a:lnTo>
                  <a:pt x="1524300" y="1060248"/>
                </a:lnTo>
                <a:lnTo>
                  <a:pt x="1537258" y="1052275"/>
                </a:lnTo>
                <a:lnTo>
                  <a:pt x="1550213" y="1044800"/>
                </a:lnTo>
                <a:lnTo>
                  <a:pt x="1566157" y="1036827"/>
                </a:lnTo>
                <a:lnTo>
                  <a:pt x="1584597" y="1027854"/>
                </a:lnTo>
                <a:lnTo>
                  <a:pt x="1578615" y="1038319"/>
                </a:lnTo>
                <a:lnTo>
                  <a:pt x="1573632" y="1047292"/>
                </a:lnTo>
                <a:lnTo>
                  <a:pt x="1570143" y="1055265"/>
                </a:lnTo>
                <a:lnTo>
                  <a:pt x="1567652" y="1063236"/>
                </a:lnTo>
                <a:lnTo>
                  <a:pt x="1566656" y="1069715"/>
                </a:lnTo>
                <a:lnTo>
                  <a:pt x="1566656" y="1073202"/>
                </a:lnTo>
                <a:lnTo>
                  <a:pt x="1566656" y="1076192"/>
                </a:lnTo>
                <a:lnTo>
                  <a:pt x="1568148" y="1078187"/>
                </a:lnTo>
                <a:lnTo>
                  <a:pt x="1569143" y="1080679"/>
                </a:lnTo>
                <a:lnTo>
                  <a:pt x="1570642" y="1082670"/>
                </a:lnTo>
                <a:lnTo>
                  <a:pt x="1572634" y="1084665"/>
                </a:lnTo>
                <a:lnTo>
                  <a:pt x="1574128" y="1085660"/>
                </a:lnTo>
                <a:lnTo>
                  <a:pt x="1576620" y="1086658"/>
                </a:lnTo>
                <a:lnTo>
                  <a:pt x="1578114" y="1087655"/>
                </a:lnTo>
                <a:lnTo>
                  <a:pt x="1580109" y="1087655"/>
                </a:lnTo>
                <a:lnTo>
                  <a:pt x="1584095" y="1086658"/>
                </a:lnTo>
                <a:lnTo>
                  <a:pt x="1587584" y="1085164"/>
                </a:lnTo>
                <a:lnTo>
                  <a:pt x="1591071" y="1084166"/>
                </a:lnTo>
                <a:lnTo>
                  <a:pt x="1595059" y="1082173"/>
                </a:lnTo>
                <a:lnTo>
                  <a:pt x="1598547" y="1081674"/>
                </a:lnTo>
                <a:lnTo>
                  <a:pt x="1600041" y="1081674"/>
                </a:lnTo>
                <a:lnTo>
                  <a:pt x="1601537" y="1082173"/>
                </a:lnTo>
                <a:lnTo>
                  <a:pt x="1603528" y="1071209"/>
                </a:lnTo>
                <a:lnTo>
                  <a:pt x="1605024" y="1062239"/>
                </a:lnTo>
                <a:lnTo>
                  <a:pt x="1607515" y="1054266"/>
                </a:lnTo>
                <a:lnTo>
                  <a:pt x="1610504" y="1046791"/>
                </a:lnTo>
                <a:lnTo>
                  <a:pt x="1612995" y="1040812"/>
                </a:lnTo>
                <a:lnTo>
                  <a:pt x="1616485" y="1035830"/>
                </a:lnTo>
                <a:lnTo>
                  <a:pt x="1619971" y="1030847"/>
                </a:lnTo>
                <a:lnTo>
                  <a:pt x="1623956" y="1026362"/>
                </a:lnTo>
                <a:lnTo>
                  <a:pt x="1631932" y="1016393"/>
                </a:lnTo>
                <a:lnTo>
                  <a:pt x="1635915" y="1010912"/>
                </a:lnTo>
                <a:lnTo>
                  <a:pt x="1640903" y="1004933"/>
                </a:lnTo>
                <a:lnTo>
                  <a:pt x="1644888" y="997457"/>
                </a:lnTo>
                <a:lnTo>
                  <a:pt x="1648877" y="989484"/>
                </a:lnTo>
                <a:lnTo>
                  <a:pt x="1652363" y="979519"/>
                </a:lnTo>
                <a:lnTo>
                  <a:pt x="1656349" y="968057"/>
                </a:lnTo>
                <a:lnTo>
                  <a:pt x="1655850" y="975532"/>
                </a:lnTo>
                <a:lnTo>
                  <a:pt x="1656349" y="982507"/>
                </a:lnTo>
                <a:lnTo>
                  <a:pt x="1657344" y="988488"/>
                </a:lnTo>
                <a:lnTo>
                  <a:pt x="1659837" y="992972"/>
                </a:lnTo>
                <a:lnTo>
                  <a:pt x="1661830" y="996461"/>
                </a:lnTo>
                <a:lnTo>
                  <a:pt x="1664818" y="999450"/>
                </a:lnTo>
                <a:lnTo>
                  <a:pt x="1668806" y="1000447"/>
                </a:lnTo>
                <a:lnTo>
                  <a:pt x="1672792" y="1000946"/>
                </a:lnTo>
                <a:lnTo>
                  <a:pt x="1676779" y="999948"/>
                </a:lnTo>
                <a:lnTo>
                  <a:pt x="1681267" y="997457"/>
                </a:lnTo>
                <a:lnTo>
                  <a:pt x="1686745" y="993469"/>
                </a:lnTo>
                <a:lnTo>
                  <a:pt x="1692224" y="988488"/>
                </a:lnTo>
                <a:lnTo>
                  <a:pt x="1697210" y="981512"/>
                </a:lnTo>
                <a:lnTo>
                  <a:pt x="1703188" y="973539"/>
                </a:lnTo>
                <a:lnTo>
                  <a:pt x="1708668" y="963073"/>
                </a:lnTo>
                <a:lnTo>
                  <a:pt x="1715149" y="951611"/>
                </a:lnTo>
                <a:lnTo>
                  <a:pt x="1720133" y="947624"/>
                </a:lnTo>
                <a:lnTo>
                  <a:pt x="1722125" y="946628"/>
                </a:lnTo>
                <a:lnTo>
                  <a:pt x="1723120" y="946628"/>
                </a:lnTo>
                <a:lnTo>
                  <a:pt x="1723619" y="946628"/>
                </a:lnTo>
                <a:lnTo>
                  <a:pt x="1724120" y="947125"/>
                </a:lnTo>
                <a:lnTo>
                  <a:pt x="1723619" y="950118"/>
                </a:lnTo>
                <a:lnTo>
                  <a:pt x="1722125" y="954601"/>
                </a:lnTo>
                <a:lnTo>
                  <a:pt x="1719138" y="961079"/>
                </a:lnTo>
                <a:lnTo>
                  <a:pt x="1710663" y="975532"/>
                </a:lnTo>
                <a:lnTo>
                  <a:pt x="1688740" y="1010912"/>
                </a:lnTo>
                <a:lnTo>
                  <a:pt x="1679769" y="1026858"/>
                </a:lnTo>
                <a:lnTo>
                  <a:pt x="1675779" y="1033338"/>
                </a:lnTo>
                <a:lnTo>
                  <a:pt x="1673291" y="1038820"/>
                </a:lnTo>
                <a:lnTo>
                  <a:pt x="1684753" y="1028853"/>
                </a:lnTo>
                <a:lnTo>
                  <a:pt x="1695716" y="1018885"/>
                </a:lnTo>
                <a:lnTo>
                  <a:pt x="1705183" y="1008919"/>
                </a:lnTo>
                <a:lnTo>
                  <a:pt x="1715149" y="998454"/>
                </a:lnTo>
                <a:lnTo>
                  <a:pt x="1723619" y="988985"/>
                </a:lnTo>
                <a:lnTo>
                  <a:pt x="1732588" y="978520"/>
                </a:lnTo>
                <a:lnTo>
                  <a:pt x="1748038" y="957590"/>
                </a:lnTo>
                <a:lnTo>
                  <a:pt x="1763483" y="935663"/>
                </a:lnTo>
                <a:lnTo>
                  <a:pt x="1777933" y="912742"/>
                </a:lnTo>
                <a:lnTo>
                  <a:pt x="1793877" y="888323"/>
                </a:lnTo>
                <a:lnTo>
                  <a:pt x="1810821" y="862910"/>
                </a:lnTo>
                <a:lnTo>
                  <a:pt x="1814808" y="865399"/>
                </a:lnTo>
                <a:lnTo>
                  <a:pt x="1819291" y="866895"/>
                </a:lnTo>
                <a:lnTo>
                  <a:pt x="1823277" y="867892"/>
                </a:lnTo>
                <a:lnTo>
                  <a:pt x="1827265" y="868890"/>
                </a:lnTo>
                <a:lnTo>
                  <a:pt x="1835238" y="869885"/>
                </a:lnTo>
                <a:lnTo>
                  <a:pt x="1838228" y="870384"/>
                </a:lnTo>
                <a:lnTo>
                  <a:pt x="1841217" y="870881"/>
                </a:lnTo>
                <a:lnTo>
                  <a:pt x="1843209" y="871878"/>
                </a:lnTo>
                <a:lnTo>
                  <a:pt x="1844705" y="873871"/>
                </a:lnTo>
                <a:lnTo>
                  <a:pt x="1845204" y="876861"/>
                </a:lnTo>
                <a:lnTo>
                  <a:pt x="1844705" y="880350"/>
                </a:lnTo>
                <a:lnTo>
                  <a:pt x="1843209" y="884336"/>
                </a:lnTo>
                <a:lnTo>
                  <a:pt x="1841217" y="889818"/>
                </a:lnTo>
                <a:lnTo>
                  <a:pt x="1837229" y="897294"/>
                </a:lnTo>
                <a:lnTo>
                  <a:pt x="1832250" y="905764"/>
                </a:lnTo>
                <a:lnTo>
                  <a:pt x="1841715" y="894801"/>
                </a:lnTo>
                <a:lnTo>
                  <a:pt x="1850185" y="884336"/>
                </a:lnTo>
                <a:lnTo>
                  <a:pt x="1858160" y="873374"/>
                </a:lnTo>
                <a:lnTo>
                  <a:pt x="1865633" y="862410"/>
                </a:lnTo>
                <a:lnTo>
                  <a:pt x="1872112" y="851946"/>
                </a:lnTo>
                <a:lnTo>
                  <a:pt x="1877594" y="840982"/>
                </a:lnTo>
                <a:lnTo>
                  <a:pt x="1882575" y="830517"/>
                </a:lnTo>
                <a:lnTo>
                  <a:pt x="1886562" y="820054"/>
                </a:lnTo>
                <a:lnTo>
                  <a:pt x="1889054" y="809588"/>
                </a:lnTo>
                <a:lnTo>
                  <a:pt x="1891047" y="799622"/>
                </a:lnTo>
                <a:lnTo>
                  <a:pt x="1891545" y="789655"/>
                </a:lnTo>
                <a:lnTo>
                  <a:pt x="1891545" y="779687"/>
                </a:lnTo>
                <a:lnTo>
                  <a:pt x="1890550" y="770720"/>
                </a:lnTo>
                <a:lnTo>
                  <a:pt x="1887557" y="761750"/>
                </a:lnTo>
                <a:lnTo>
                  <a:pt x="1884071" y="752779"/>
                </a:lnTo>
                <a:lnTo>
                  <a:pt x="1879586" y="744806"/>
                </a:lnTo>
                <a:lnTo>
                  <a:pt x="1884569" y="739323"/>
                </a:lnTo>
                <a:lnTo>
                  <a:pt x="1891047" y="733345"/>
                </a:lnTo>
                <a:lnTo>
                  <a:pt x="1905497" y="721883"/>
                </a:lnTo>
                <a:lnTo>
                  <a:pt x="1920446" y="710421"/>
                </a:lnTo>
                <a:lnTo>
                  <a:pt x="1934898" y="698461"/>
                </a:lnTo>
                <a:lnTo>
                  <a:pt x="1941874" y="692977"/>
                </a:lnTo>
                <a:lnTo>
                  <a:pt x="1948353" y="686501"/>
                </a:lnTo>
                <a:lnTo>
                  <a:pt x="1953335" y="681018"/>
                </a:lnTo>
                <a:lnTo>
                  <a:pt x="1957320" y="675038"/>
                </a:lnTo>
                <a:lnTo>
                  <a:pt x="1960310" y="669060"/>
                </a:lnTo>
                <a:lnTo>
                  <a:pt x="1960811" y="666069"/>
                </a:lnTo>
                <a:lnTo>
                  <a:pt x="1961307" y="663079"/>
                </a:lnTo>
                <a:lnTo>
                  <a:pt x="1961307" y="660091"/>
                </a:lnTo>
                <a:lnTo>
                  <a:pt x="1960811" y="657595"/>
                </a:lnTo>
                <a:lnTo>
                  <a:pt x="1959811" y="654607"/>
                </a:lnTo>
                <a:lnTo>
                  <a:pt x="1958816" y="651617"/>
                </a:lnTo>
                <a:lnTo>
                  <a:pt x="1956325" y="646630"/>
                </a:lnTo>
                <a:lnTo>
                  <a:pt x="1955330" y="644641"/>
                </a:lnTo>
                <a:lnTo>
                  <a:pt x="1953335" y="643645"/>
                </a:lnTo>
                <a:lnTo>
                  <a:pt x="1952339" y="643144"/>
                </a:lnTo>
                <a:lnTo>
                  <a:pt x="1951344" y="642646"/>
                </a:lnTo>
                <a:lnTo>
                  <a:pt x="1949349" y="642646"/>
                </a:lnTo>
                <a:lnTo>
                  <a:pt x="1948353" y="643144"/>
                </a:lnTo>
                <a:lnTo>
                  <a:pt x="1945361" y="644641"/>
                </a:lnTo>
                <a:lnTo>
                  <a:pt x="1942370" y="647132"/>
                </a:lnTo>
                <a:lnTo>
                  <a:pt x="1936392" y="654607"/>
                </a:lnTo>
                <a:lnTo>
                  <a:pt x="1929913" y="662582"/>
                </a:lnTo>
                <a:lnTo>
                  <a:pt x="1926925" y="666567"/>
                </a:lnTo>
                <a:lnTo>
                  <a:pt x="1924433" y="669559"/>
                </a:lnTo>
                <a:lnTo>
                  <a:pt x="1921441" y="671550"/>
                </a:lnTo>
                <a:lnTo>
                  <a:pt x="1918455" y="673045"/>
                </a:lnTo>
                <a:lnTo>
                  <a:pt x="1917456" y="673045"/>
                </a:lnTo>
                <a:lnTo>
                  <a:pt x="1915465" y="673045"/>
                </a:lnTo>
                <a:lnTo>
                  <a:pt x="1914468" y="672050"/>
                </a:lnTo>
                <a:lnTo>
                  <a:pt x="1913470" y="671052"/>
                </a:lnTo>
                <a:lnTo>
                  <a:pt x="1913470" y="666069"/>
                </a:lnTo>
                <a:lnTo>
                  <a:pt x="1913966" y="662081"/>
                </a:lnTo>
                <a:lnTo>
                  <a:pt x="1914964" y="658098"/>
                </a:lnTo>
                <a:lnTo>
                  <a:pt x="1916959" y="654607"/>
                </a:lnTo>
                <a:lnTo>
                  <a:pt x="1918455" y="651617"/>
                </a:lnTo>
                <a:lnTo>
                  <a:pt x="1920446" y="649125"/>
                </a:lnTo>
                <a:lnTo>
                  <a:pt x="1922940" y="647132"/>
                </a:lnTo>
                <a:lnTo>
                  <a:pt x="1925431" y="644641"/>
                </a:lnTo>
                <a:lnTo>
                  <a:pt x="1928417" y="643645"/>
                </a:lnTo>
                <a:lnTo>
                  <a:pt x="1931409" y="642149"/>
                </a:lnTo>
                <a:lnTo>
                  <a:pt x="1938385" y="640154"/>
                </a:lnTo>
                <a:lnTo>
                  <a:pt x="1946359" y="638658"/>
                </a:lnTo>
                <a:lnTo>
                  <a:pt x="1955330" y="637166"/>
                </a:lnTo>
                <a:lnTo>
                  <a:pt x="1972768" y="635669"/>
                </a:lnTo>
                <a:lnTo>
                  <a:pt x="1982731" y="634672"/>
                </a:lnTo>
                <a:lnTo>
                  <a:pt x="1991702" y="632680"/>
                </a:lnTo>
                <a:lnTo>
                  <a:pt x="2001668" y="630690"/>
                </a:lnTo>
                <a:lnTo>
                  <a:pt x="2010140" y="627200"/>
                </a:lnTo>
                <a:lnTo>
                  <a:pt x="2014627" y="624706"/>
                </a:lnTo>
                <a:lnTo>
                  <a:pt x="2018613" y="622219"/>
                </a:lnTo>
                <a:lnTo>
                  <a:pt x="2022600" y="619226"/>
                </a:lnTo>
                <a:lnTo>
                  <a:pt x="2026583" y="616236"/>
                </a:lnTo>
                <a:lnTo>
                  <a:pt x="2029074" y="613248"/>
                </a:lnTo>
                <a:lnTo>
                  <a:pt x="2030571" y="610255"/>
                </a:lnTo>
                <a:lnTo>
                  <a:pt x="2032067" y="606769"/>
                </a:lnTo>
                <a:lnTo>
                  <a:pt x="2033062" y="603776"/>
                </a:lnTo>
                <a:lnTo>
                  <a:pt x="2033559" y="600289"/>
                </a:lnTo>
                <a:lnTo>
                  <a:pt x="2033559" y="596803"/>
                </a:lnTo>
                <a:lnTo>
                  <a:pt x="2033559" y="593312"/>
                </a:lnTo>
                <a:lnTo>
                  <a:pt x="2033062" y="589825"/>
                </a:lnTo>
                <a:lnTo>
                  <a:pt x="2032067" y="586834"/>
                </a:lnTo>
                <a:lnTo>
                  <a:pt x="2030571" y="584842"/>
                </a:lnTo>
                <a:lnTo>
                  <a:pt x="2029074" y="583346"/>
                </a:lnTo>
                <a:lnTo>
                  <a:pt x="2026583" y="582849"/>
                </a:lnTo>
                <a:lnTo>
                  <a:pt x="2024591" y="582849"/>
                </a:lnTo>
                <a:lnTo>
                  <a:pt x="2021103" y="584842"/>
                </a:lnTo>
                <a:lnTo>
                  <a:pt x="2018114" y="587334"/>
                </a:lnTo>
                <a:lnTo>
                  <a:pt x="2014126" y="591321"/>
                </a:lnTo>
                <a:lnTo>
                  <a:pt x="2014627" y="586834"/>
                </a:lnTo>
                <a:lnTo>
                  <a:pt x="2016619" y="582348"/>
                </a:lnTo>
                <a:lnTo>
                  <a:pt x="2019109" y="578859"/>
                </a:lnTo>
                <a:lnTo>
                  <a:pt x="2022098" y="575871"/>
                </a:lnTo>
                <a:lnTo>
                  <a:pt x="2026086" y="573876"/>
                </a:lnTo>
                <a:lnTo>
                  <a:pt x="2030072" y="571885"/>
                </a:lnTo>
                <a:lnTo>
                  <a:pt x="2034061" y="570888"/>
                </a:lnTo>
                <a:lnTo>
                  <a:pt x="2038048" y="570888"/>
                </a:lnTo>
                <a:lnTo>
                  <a:pt x="2042036" y="570888"/>
                </a:lnTo>
                <a:lnTo>
                  <a:pt x="2045519" y="572382"/>
                </a:lnTo>
                <a:lnTo>
                  <a:pt x="2048507" y="574876"/>
                </a:lnTo>
                <a:lnTo>
                  <a:pt x="2051004" y="577866"/>
                </a:lnTo>
                <a:lnTo>
                  <a:pt x="2052495" y="581851"/>
                </a:lnTo>
                <a:lnTo>
                  <a:pt x="2052995" y="586336"/>
                </a:lnTo>
                <a:lnTo>
                  <a:pt x="2051997" y="592815"/>
                </a:lnTo>
                <a:lnTo>
                  <a:pt x="2050004" y="599791"/>
                </a:lnTo>
                <a:lnTo>
                  <a:pt x="2052995" y="598295"/>
                </a:lnTo>
                <a:lnTo>
                  <a:pt x="2056484" y="597300"/>
                </a:lnTo>
                <a:lnTo>
                  <a:pt x="2059471" y="595306"/>
                </a:lnTo>
                <a:lnTo>
                  <a:pt x="2062462" y="593810"/>
                </a:lnTo>
                <a:lnTo>
                  <a:pt x="2067943" y="588827"/>
                </a:lnTo>
                <a:lnTo>
                  <a:pt x="2072428" y="582849"/>
                </a:lnTo>
                <a:lnTo>
                  <a:pt x="2076911" y="575871"/>
                </a:lnTo>
                <a:lnTo>
                  <a:pt x="2080899" y="569391"/>
                </a:lnTo>
                <a:lnTo>
                  <a:pt x="2089367" y="555938"/>
                </a:lnTo>
                <a:lnTo>
                  <a:pt x="2093357" y="550456"/>
                </a:lnTo>
                <a:lnTo>
                  <a:pt x="2097341" y="545474"/>
                </a:lnTo>
                <a:lnTo>
                  <a:pt x="2101331" y="542484"/>
                </a:lnTo>
                <a:lnTo>
                  <a:pt x="2102824" y="540989"/>
                </a:lnTo>
                <a:lnTo>
                  <a:pt x="2105317" y="540491"/>
                </a:lnTo>
                <a:lnTo>
                  <a:pt x="2107309" y="540491"/>
                </a:lnTo>
                <a:lnTo>
                  <a:pt x="2109800" y="540491"/>
                </a:lnTo>
                <a:lnTo>
                  <a:pt x="2112789" y="541486"/>
                </a:lnTo>
                <a:lnTo>
                  <a:pt x="2114784" y="543479"/>
                </a:lnTo>
                <a:lnTo>
                  <a:pt x="2117774" y="545474"/>
                </a:lnTo>
                <a:lnTo>
                  <a:pt x="2120763" y="548462"/>
                </a:lnTo>
                <a:lnTo>
                  <a:pt x="2123752" y="551953"/>
                </a:lnTo>
                <a:lnTo>
                  <a:pt x="2126742" y="556438"/>
                </a:lnTo>
                <a:lnTo>
                  <a:pt x="2128737" y="550456"/>
                </a:lnTo>
                <a:lnTo>
                  <a:pt x="2129735" y="544478"/>
                </a:lnTo>
                <a:lnTo>
                  <a:pt x="2130229" y="539493"/>
                </a:lnTo>
                <a:lnTo>
                  <a:pt x="2130229" y="535008"/>
                </a:lnTo>
                <a:lnTo>
                  <a:pt x="2129233" y="530025"/>
                </a:lnTo>
                <a:lnTo>
                  <a:pt x="2128236" y="526040"/>
                </a:lnTo>
                <a:lnTo>
                  <a:pt x="2126742" y="522052"/>
                </a:lnTo>
                <a:lnTo>
                  <a:pt x="2124750" y="518067"/>
                </a:lnTo>
                <a:lnTo>
                  <a:pt x="2120763" y="512084"/>
                </a:lnTo>
                <a:lnTo>
                  <a:pt x="2116776" y="506604"/>
                </a:lnTo>
                <a:lnTo>
                  <a:pt x="2113289" y="501621"/>
                </a:lnTo>
                <a:lnTo>
                  <a:pt x="2112789" y="499128"/>
                </a:lnTo>
                <a:lnTo>
                  <a:pt x="2111294" y="497634"/>
                </a:lnTo>
                <a:lnTo>
                  <a:pt x="2121260" y="487168"/>
                </a:lnTo>
                <a:lnTo>
                  <a:pt x="2134214" y="474711"/>
                </a:lnTo>
                <a:lnTo>
                  <a:pt x="2167107" y="444313"/>
                </a:lnTo>
                <a:lnTo>
                  <a:pt x="2201489" y="413416"/>
                </a:lnTo>
                <a:lnTo>
                  <a:pt x="2228893" y="388001"/>
                </a:lnTo>
                <a:lnTo>
                  <a:pt x="2228893" y="393980"/>
                </a:lnTo>
                <a:lnTo>
                  <a:pt x="2227897" y="399462"/>
                </a:lnTo>
                <a:lnTo>
                  <a:pt x="2225407" y="404944"/>
                </a:lnTo>
                <a:lnTo>
                  <a:pt x="2221916" y="409430"/>
                </a:lnTo>
                <a:lnTo>
                  <a:pt x="2218427" y="413416"/>
                </a:lnTo>
                <a:lnTo>
                  <a:pt x="2213945" y="417899"/>
                </a:lnTo>
                <a:lnTo>
                  <a:pt x="2202979" y="425875"/>
                </a:lnTo>
                <a:lnTo>
                  <a:pt x="2191025" y="434844"/>
                </a:lnTo>
                <a:lnTo>
                  <a:pt x="2185545" y="438830"/>
                </a:lnTo>
                <a:lnTo>
                  <a:pt x="2179064" y="443813"/>
                </a:lnTo>
                <a:lnTo>
                  <a:pt x="2174083" y="448798"/>
                </a:lnTo>
                <a:lnTo>
                  <a:pt x="2168100" y="454278"/>
                </a:lnTo>
                <a:lnTo>
                  <a:pt x="2163616" y="460257"/>
                </a:lnTo>
                <a:lnTo>
                  <a:pt x="2159628" y="467236"/>
                </a:lnTo>
                <a:lnTo>
                  <a:pt x="2163616" y="471721"/>
                </a:lnTo>
                <a:lnTo>
                  <a:pt x="2167603" y="474711"/>
                </a:lnTo>
                <a:lnTo>
                  <a:pt x="2171589" y="476207"/>
                </a:lnTo>
                <a:lnTo>
                  <a:pt x="2174083" y="477203"/>
                </a:lnTo>
                <a:lnTo>
                  <a:pt x="2176071" y="476207"/>
                </a:lnTo>
                <a:lnTo>
                  <a:pt x="2178568" y="476207"/>
                </a:lnTo>
                <a:lnTo>
                  <a:pt x="2180560" y="475212"/>
                </a:lnTo>
                <a:lnTo>
                  <a:pt x="2186040" y="473215"/>
                </a:lnTo>
                <a:lnTo>
                  <a:pt x="2191025" y="468232"/>
                </a:lnTo>
                <a:lnTo>
                  <a:pt x="2196502" y="462253"/>
                </a:lnTo>
                <a:lnTo>
                  <a:pt x="2196502" y="470226"/>
                </a:lnTo>
                <a:lnTo>
                  <a:pt x="2195507" y="476207"/>
                </a:lnTo>
                <a:lnTo>
                  <a:pt x="2194512" y="481687"/>
                </a:lnTo>
                <a:lnTo>
                  <a:pt x="2192018" y="486173"/>
                </a:lnTo>
                <a:lnTo>
                  <a:pt x="2190027" y="490161"/>
                </a:lnTo>
                <a:lnTo>
                  <a:pt x="2187035" y="493149"/>
                </a:lnTo>
                <a:lnTo>
                  <a:pt x="2184045" y="496139"/>
                </a:lnTo>
                <a:lnTo>
                  <a:pt x="2180560" y="497634"/>
                </a:lnTo>
                <a:lnTo>
                  <a:pt x="2177571" y="498631"/>
                </a:lnTo>
                <a:lnTo>
                  <a:pt x="2174083" y="499128"/>
                </a:lnTo>
                <a:lnTo>
                  <a:pt x="2170093" y="499128"/>
                </a:lnTo>
                <a:lnTo>
                  <a:pt x="2166604" y="499128"/>
                </a:lnTo>
                <a:lnTo>
                  <a:pt x="2160626" y="498631"/>
                </a:lnTo>
                <a:lnTo>
                  <a:pt x="2155645" y="497135"/>
                </a:lnTo>
                <a:lnTo>
                  <a:pt x="2151655" y="501621"/>
                </a:lnTo>
                <a:lnTo>
                  <a:pt x="2148169" y="505607"/>
                </a:lnTo>
                <a:lnTo>
                  <a:pt x="2145679" y="509594"/>
                </a:lnTo>
                <a:lnTo>
                  <a:pt x="2144183" y="513580"/>
                </a:lnTo>
                <a:lnTo>
                  <a:pt x="2143185" y="517067"/>
                </a:lnTo>
                <a:lnTo>
                  <a:pt x="2143185" y="520059"/>
                </a:lnTo>
                <a:lnTo>
                  <a:pt x="2143185" y="523547"/>
                </a:lnTo>
                <a:lnTo>
                  <a:pt x="2143684" y="526040"/>
                </a:lnTo>
                <a:lnTo>
                  <a:pt x="2144681" y="528531"/>
                </a:lnTo>
                <a:lnTo>
                  <a:pt x="2145679" y="531520"/>
                </a:lnTo>
                <a:lnTo>
                  <a:pt x="2149168" y="536503"/>
                </a:lnTo>
                <a:lnTo>
                  <a:pt x="2156638" y="546469"/>
                </a:lnTo>
                <a:lnTo>
                  <a:pt x="2171090" y="531023"/>
                </a:lnTo>
                <a:lnTo>
                  <a:pt x="2186539" y="514577"/>
                </a:lnTo>
                <a:lnTo>
                  <a:pt x="2201984" y="498631"/>
                </a:lnTo>
                <a:lnTo>
                  <a:pt x="2218427" y="482682"/>
                </a:lnTo>
                <a:lnTo>
                  <a:pt x="2254307" y="449294"/>
                </a:lnTo>
                <a:lnTo>
                  <a:pt x="2291181" y="416406"/>
                </a:lnTo>
                <a:lnTo>
                  <a:pt x="2310612" y="400461"/>
                </a:lnTo>
                <a:lnTo>
                  <a:pt x="2330048" y="384014"/>
                </a:lnTo>
                <a:lnTo>
                  <a:pt x="2370909" y="352122"/>
                </a:lnTo>
                <a:lnTo>
                  <a:pt x="2412765" y="320728"/>
                </a:lnTo>
                <a:lnTo>
                  <a:pt x="2454624" y="289333"/>
                </a:lnTo>
                <a:lnTo>
                  <a:pt x="2538339" y="225050"/>
                </a:lnTo>
                <a:lnTo>
                  <a:pt x="2579199" y="195150"/>
                </a:lnTo>
                <a:lnTo>
                  <a:pt x="2619561" y="165748"/>
                </a:lnTo>
                <a:lnTo>
                  <a:pt x="2638494" y="149803"/>
                </a:lnTo>
                <a:lnTo>
                  <a:pt x="2657431" y="135353"/>
                </a:lnTo>
                <a:lnTo>
                  <a:pt x="2676365" y="119902"/>
                </a:lnTo>
                <a:lnTo>
                  <a:pt x="2693806" y="104454"/>
                </a:lnTo>
                <a:lnTo>
                  <a:pt x="2711246" y="89006"/>
                </a:lnTo>
                <a:lnTo>
                  <a:pt x="2727692" y="73558"/>
                </a:lnTo>
                <a:lnTo>
                  <a:pt x="2743139" y="57111"/>
                </a:lnTo>
                <a:lnTo>
                  <a:pt x="2758583" y="41663"/>
                </a:lnTo>
                <a:lnTo>
                  <a:pt x="2760578" y="47146"/>
                </a:lnTo>
                <a:lnTo>
                  <a:pt x="2762571" y="51631"/>
                </a:lnTo>
                <a:lnTo>
                  <a:pt x="2766059" y="54619"/>
                </a:lnTo>
                <a:lnTo>
                  <a:pt x="2770544" y="56614"/>
                </a:lnTo>
                <a:lnTo>
                  <a:pt x="2775529" y="58607"/>
                </a:lnTo>
                <a:lnTo>
                  <a:pt x="2781009" y="59105"/>
                </a:lnTo>
                <a:lnTo>
                  <a:pt x="2787489" y="58607"/>
                </a:lnTo>
                <a:lnTo>
                  <a:pt x="2793466" y="57609"/>
                </a:lnTo>
                <a:lnTo>
                  <a:pt x="2800940" y="55617"/>
                </a:lnTo>
                <a:lnTo>
                  <a:pt x="2808418" y="53127"/>
                </a:lnTo>
                <a:lnTo>
                  <a:pt x="2815890" y="50634"/>
                </a:lnTo>
                <a:lnTo>
                  <a:pt x="2823863" y="47146"/>
                </a:lnTo>
                <a:lnTo>
                  <a:pt x="2832337" y="43159"/>
                </a:lnTo>
                <a:lnTo>
                  <a:pt x="2841304" y="38175"/>
                </a:lnTo>
                <a:lnTo>
                  <a:pt x="2858246" y="28209"/>
                </a:lnTo>
                <a:lnTo>
                  <a:pt x="2874689" y="16750"/>
                </a:lnTo>
                <a:lnTo>
                  <a:pt x="2891631" y="3796"/>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1256270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0"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6981094"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6981094" y="1847852"/>
            <a:ext cx="4614913" cy="4371976"/>
          </a:xfrm>
        </p:spPr>
        <p:txBody>
          <a:bodyPr>
            <a:normAutofit/>
          </a:bodyPr>
          <a:lstStyle>
            <a:lvl1pPr marL="228462" marR="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sz="1998"/>
            </a:lvl1pPr>
            <a:lvl2pPr marL="685388"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2pPr>
            <a:lvl3pPr marL="1142314"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3pPr>
            <a:lvl4pPr>
              <a:defRPr sz="1998"/>
            </a:lvl4pPr>
            <a:lvl5pPr>
              <a:defRPr sz="1998"/>
            </a:lvl5pPr>
            <a:lvl6pPr>
              <a:defRPr sz="1500"/>
            </a:lvl6pPr>
            <a:lvl7pPr>
              <a:defRPr sz="1500"/>
            </a:lvl7pPr>
            <a:lvl8pPr>
              <a:defRPr sz="1500"/>
            </a:lvl8pPr>
            <a:lvl9pPr>
              <a:defRPr sz="1500"/>
            </a:lvl9pPr>
          </a:lstStyle>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388" marR="0" lvl="1"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314" marR="0" lvl="2"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43" name="Picture Placeholder 4">
            <a:extLst>
              <a:ext uri="{FF2B5EF4-FFF2-40B4-BE49-F238E27FC236}">
                <a16:creationId xmlns:a16="http://schemas.microsoft.com/office/drawing/2014/main" id="{514BF22D-0CB4-A748-9F17-9C95651B0A3A}"/>
              </a:ext>
            </a:extLst>
          </p:cNvPr>
          <p:cNvSpPr>
            <a:spLocks noGrp="1"/>
          </p:cNvSpPr>
          <p:nvPr>
            <p:ph type="pic" sz="quarter" idx="10"/>
          </p:nvPr>
        </p:nvSpPr>
        <p:spPr>
          <a:xfrm>
            <a:off x="7" y="20046"/>
            <a:ext cx="7219081" cy="6817915"/>
          </a:xfrm>
          <a:custGeom>
            <a:avLst/>
            <a:gdLst>
              <a:gd name="connsiteX0" fmla="*/ 2795910 w 7219081"/>
              <a:gd name="connsiteY0" fmla="*/ 6607174 h 6817915"/>
              <a:gd name="connsiteX1" fmla="*/ 2802260 w 7219081"/>
              <a:gd name="connsiteY1" fmla="*/ 6608273 h 6817915"/>
              <a:gd name="connsiteX2" fmla="*/ 2809404 w 7219081"/>
              <a:gd name="connsiteY2" fmla="*/ 6609372 h 6817915"/>
              <a:gd name="connsiteX3" fmla="*/ 2816548 w 7219081"/>
              <a:gd name="connsiteY3" fmla="*/ 6611571 h 6817915"/>
              <a:gd name="connsiteX4" fmla="*/ 2824882 w 7219081"/>
              <a:gd name="connsiteY4" fmla="*/ 6614135 h 6817915"/>
              <a:gd name="connsiteX5" fmla="*/ 2816548 w 7219081"/>
              <a:gd name="connsiteY5" fmla="*/ 6617066 h 6817915"/>
              <a:gd name="connsiteX6" fmla="*/ 2809404 w 7219081"/>
              <a:gd name="connsiteY6" fmla="*/ 6619630 h 6817915"/>
              <a:gd name="connsiteX7" fmla="*/ 2802260 w 7219081"/>
              <a:gd name="connsiteY7" fmla="*/ 6621096 h 6817915"/>
              <a:gd name="connsiteX8" fmla="*/ 2795910 w 7219081"/>
              <a:gd name="connsiteY8" fmla="*/ 6621462 h 6817915"/>
              <a:gd name="connsiteX9" fmla="*/ 2789957 w 7219081"/>
              <a:gd name="connsiteY9" fmla="*/ 6621096 h 6817915"/>
              <a:gd name="connsiteX10" fmla="*/ 2784004 w 7219081"/>
              <a:gd name="connsiteY10" fmla="*/ 6619997 h 6817915"/>
              <a:gd name="connsiteX11" fmla="*/ 2778051 w 7219081"/>
              <a:gd name="connsiteY11" fmla="*/ 6617432 h 6817915"/>
              <a:gd name="connsiteX12" fmla="*/ 2772494 w 7219081"/>
              <a:gd name="connsiteY12" fmla="*/ 6614501 h 6817915"/>
              <a:gd name="connsiteX13" fmla="*/ 2778051 w 7219081"/>
              <a:gd name="connsiteY13" fmla="*/ 6611204 h 6817915"/>
              <a:gd name="connsiteX14" fmla="*/ 2784004 w 7219081"/>
              <a:gd name="connsiteY14" fmla="*/ 6609372 h 6817915"/>
              <a:gd name="connsiteX15" fmla="*/ 2789957 w 7219081"/>
              <a:gd name="connsiteY15" fmla="*/ 6607907 h 6817915"/>
              <a:gd name="connsiteX16" fmla="*/ 5152702 w 7219081"/>
              <a:gd name="connsiteY16" fmla="*/ 5870574 h 6817915"/>
              <a:gd name="connsiteX17" fmla="*/ 5154696 w 7219081"/>
              <a:gd name="connsiteY17" fmla="*/ 5870574 h 6817915"/>
              <a:gd name="connsiteX18" fmla="*/ 5159483 w 7219081"/>
              <a:gd name="connsiteY18" fmla="*/ 5870574 h 6817915"/>
              <a:gd name="connsiteX19" fmla="*/ 5164270 w 7219081"/>
              <a:gd name="connsiteY19" fmla="*/ 5870967 h 6817915"/>
              <a:gd name="connsiteX20" fmla="*/ 5169057 w 7219081"/>
              <a:gd name="connsiteY20" fmla="*/ 5873324 h 6817915"/>
              <a:gd name="connsiteX21" fmla="*/ 5173844 w 7219081"/>
              <a:gd name="connsiteY21" fmla="*/ 5875288 h 6817915"/>
              <a:gd name="connsiteX22" fmla="*/ 5182620 w 7219081"/>
              <a:gd name="connsiteY22" fmla="*/ 5880787 h 6817915"/>
              <a:gd name="connsiteX23" fmla="*/ 5192194 w 7219081"/>
              <a:gd name="connsiteY23" fmla="*/ 5886678 h 6817915"/>
              <a:gd name="connsiteX24" fmla="*/ 5196981 w 7219081"/>
              <a:gd name="connsiteY24" fmla="*/ 5888642 h 6817915"/>
              <a:gd name="connsiteX25" fmla="*/ 5201369 w 7219081"/>
              <a:gd name="connsiteY25" fmla="*/ 5890213 h 6817915"/>
              <a:gd name="connsiteX26" fmla="*/ 5200172 w 7219081"/>
              <a:gd name="connsiteY26" fmla="*/ 5908674 h 6817915"/>
              <a:gd name="connsiteX27" fmla="*/ 5123581 w 7219081"/>
              <a:gd name="connsiteY27" fmla="*/ 5902390 h 6817915"/>
              <a:gd name="connsiteX28" fmla="*/ 5129166 w 7219081"/>
              <a:gd name="connsiteY28" fmla="*/ 5892570 h 6817915"/>
              <a:gd name="connsiteX29" fmla="*/ 5134352 w 7219081"/>
              <a:gd name="connsiteY29" fmla="*/ 5884714 h 6817915"/>
              <a:gd name="connsiteX30" fmla="*/ 5139936 w 7219081"/>
              <a:gd name="connsiteY30" fmla="*/ 5878430 h 6817915"/>
              <a:gd name="connsiteX31" fmla="*/ 5144723 w 7219081"/>
              <a:gd name="connsiteY31" fmla="*/ 5874109 h 6817915"/>
              <a:gd name="connsiteX32" fmla="*/ 5147117 w 7219081"/>
              <a:gd name="connsiteY32" fmla="*/ 5872538 h 6817915"/>
              <a:gd name="connsiteX33" fmla="*/ 5149909 w 7219081"/>
              <a:gd name="connsiteY33" fmla="*/ 5871753 h 6817915"/>
              <a:gd name="connsiteX34" fmla="*/ 6496246 w 7219081"/>
              <a:gd name="connsiteY34" fmla="*/ 1747838 h 6817915"/>
              <a:gd name="connsiteX35" fmla="*/ 6505073 w 7219081"/>
              <a:gd name="connsiteY35" fmla="*/ 1747838 h 6817915"/>
              <a:gd name="connsiteX36" fmla="*/ 6513900 w 7219081"/>
              <a:gd name="connsiteY36" fmla="*/ 1748589 h 6817915"/>
              <a:gd name="connsiteX37" fmla="*/ 6523530 w 7219081"/>
              <a:gd name="connsiteY37" fmla="*/ 1750846 h 6817915"/>
              <a:gd name="connsiteX38" fmla="*/ 6533561 w 7219081"/>
              <a:gd name="connsiteY38" fmla="*/ 1754230 h 6817915"/>
              <a:gd name="connsiteX39" fmla="*/ 6544394 w 7219081"/>
              <a:gd name="connsiteY39" fmla="*/ 1759493 h 6817915"/>
              <a:gd name="connsiteX40" fmla="*/ 6531956 w 7219081"/>
              <a:gd name="connsiteY40" fmla="*/ 1760246 h 6817915"/>
              <a:gd name="connsiteX41" fmla="*/ 6520721 w 7219081"/>
              <a:gd name="connsiteY41" fmla="*/ 1760998 h 6817915"/>
              <a:gd name="connsiteX42" fmla="*/ 6511091 w 7219081"/>
              <a:gd name="connsiteY42" fmla="*/ 1761749 h 6817915"/>
              <a:gd name="connsiteX43" fmla="*/ 6502264 w 7219081"/>
              <a:gd name="connsiteY43" fmla="*/ 1762126 h 6817915"/>
              <a:gd name="connsiteX44" fmla="*/ 6493838 w 7219081"/>
              <a:gd name="connsiteY44" fmla="*/ 1761749 h 6817915"/>
              <a:gd name="connsiteX45" fmla="*/ 6489826 w 7219081"/>
              <a:gd name="connsiteY45" fmla="*/ 1760998 h 6817915"/>
              <a:gd name="connsiteX46" fmla="*/ 6485814 w 7219081"/>
              <a:gd name="connsiteY46" fmla="*/ 1760621 h 6817915"/>
              <a:gd name="connsiteX47" fmla="*/ 6482202 w 7219081"/>
              <a:gd name="connsiteY47" fmla="*/ 1759118 h 6817915"/>
              <a:gd name="connsiteX48" fmla="*/ 6478992 w 7219081"/>
              <a:gd name="connsiteY48" fmla="*/ 1757614 h 6817915"/>
              <a:gd name="connsiteX49" fmla="*/ 6474980 w 7219081"/>
              <a:gd name="connsiteY49" fmla="*/ 1756110 h 6817915"/>
              <a:gd name="connsiteX50" fmla="*/ 6471369 w 7219081"/>
              <a:gd name="connsiteY50" fmla="*/ 1753477 h 6817915"/>
              <a:gd name="connsiteX51" fmla="*/ 6479795 w 7219081"/>
              <a:gd name="connsiteY51" fmla="*/ 1750846 h 6817915"/>
              <a:gd name="connsiteX52" fmla="*/ 6487820 w 7219081"/>
              <a:gd name="connsiteY52" fmla="*/ 1748589 h 6817915"/>
              <a:gd name="connsiteX53" fmla="*/ 4163144 w 7219081"/>
              <a:gd name="connsiteY53" fmla="*/ 1185863 h 6817915"/>
              <a:gd name="connsiteX54" fmla="*/ 4150444 w 7219081"/>
              <a:gd name="connsiteY54" fmla="*/ 1189038 h 6817915"/>
              <a:gd name="connsiteX55" fmla="*/ 4151238 w 7219081"/>
              <a:gd name="connsiteY55" fmla="*/ 1188509 h 6817915"/>
              <a:gd name="connsiteX56" fmla="*/ 3857349 w 7219081"/>
              <a:gd name="connsiteY56" fmla="*/ 1087438 h 6817915"/>
              <a:gd name="connsiteX57" fmla="*/ 3867816 w 7219081"/>
              <a:gd name="connsiteY57" fmla="*/ 1088187 h 6817915"/>
              <a:gd name="connsiteX58" fmla="*/ 3877880 w 7219081"/>
              <a:gd name="connsiteY58" fmla="*/ 1088937 h 6817915"/>
              <a:gd name="connsiteX59" fmla="*/ 3888347 w 7219081"/>
              <a:gd name="connsiteY59" fmla="*/ 1091186 h 6817915"/>
              <a:gd name="connsiteX60" fmla="*/ 3899619 w 7219081"/>
              <a:gd name="connsiteY60" fmla="*/ 1093435 h 6817915"/>
              <a:gd name="connsiteX61" fmla="*/ 3894788 w 7219081"/>
              <a:gd name="connsiteY61" fmla="*/ 1098683 h 6817915"/>
              <a:gd name="connsiteX62" fmla="*/ 3889555 w 7219081"/>
              <a:gd name="connsiteY62" fmla="*/ 1102431 h 6817915"/>
              <a:gd name="connsiteX63" fmla="*/ 3884724 w 7219081"/>
              <a:gd name="connsiteY63" fmla="*/ 1105805 h 6817915"/>
              <a:gd name="connsiteX64" fmla="*/ 3879893 w 7219081"/>
              <a:gd name="connsiteY64" fmla="*/ 1108803 h 6817915"/>
              <a:gd name="connsiteX65" fmla="*/ 3875062 w 7219081"/>
              <a:gd name="connsiteY65" fmla="*/ 1111427 h 6817915"/>
              <a:gd name="connsiteX66" fmla="*/ 3870231 w 7219081"/>
              <a:gd name="connsiteY66" fmla="*/ 1112926 h 6817915"/>
              <a:gd name="connsiteX67" fmla="*/ 3864998 w 7219081"/>
              <a:gd name="connsiteY67" fmla="*/ 1114051 h 6817915"/>
              <a:gd name="connsiteX68" fmla="*/ 3860167 w 7219081"/>
              <a:gd name="connsiteY68" fmla="*/ 1114426 h 6817915"/>
              <a:gd name="connsiteX69" fmla="*/ 3854933 w 7219081"/>
              <a:gd name="connsiteY69" fmla="*/ 1114426 h 6817915"/>
              <a:gd name="connsiteX70" fmla="*/ 3850102 w 7219081"/>
              <a:gd name="connsiteY70" fmla="*/ 1114051 h 6817915"/>
              <a:gd name="connsiteX71" fmla="*/ 3844869 w 7219081"/>
              <a:gd name="connsiteY71" fmla="*/ 1112926 h 6817915"/>
              <a:gd name="connsiteX72" fmla="*/ 3839233 w 7219081"/>
              <a:gd name="connsiteY72" fmla="*/ 1111427 h 6817915"/>
              <a:gd name="connsiteX73" fmla="*/ 3833597 w 7219081"/>
              <a:gd name="connsiteY73" fmla="*/ 1109928 h 6817915"/>
              <a:gd name="connsiteX74" fmla="*/ 3827558 w 7219081"/>
              <a:gd name="connsiteY74" fmla="*/ 1107304 h 6817915"/>
              <a:gd name="connsiteX75" fmla="*/ 3815481 w 7219081"/>
              <a:gd name="connsiteY75" fmla="*/ 1102056 h 6817915"/>
              <a:gd name="connsiteX76" fmla="*/ 3821117 w 7219081"/>
              <a:gd name="connsiteY76" fmla="*/ 1098683 h 6817915"/>
              <a:gd name="connsiteX77" fmla="*/ 3826753 w 7219081"/>
              <a:gd name="connsiteY77" fmla="*/ 1095684 h 6817915"/>
              <a:gd name="connsiteX78" fmla="*/ 3831987 w 7219081"/>
              <a:gd name="connsiteY78" fmla="*/ 1093060 h 6817915"/>
              <a:gd name="connsiteX79" fmla="*/ 3837220 w 7219081"/>
              <a:gd name="connsiteY79" fmla="*/ 1091561 h 6817915"/>
              <a:gd name="connsiteX80" fmla="*/ 3842051 w 7219081"/>
              <a:gd name="connsiteY80" fmla="*/ 1090062 h 6817915"/>
              <a:gd name="connsiteX81" fmla="*/ 3847284 w 7219081"/>
              <a:gd name="connsiteY81" fmla="*/ 1088937 h 6817915"/>
              <a:gd name="connsiteX82" fmla="*/ 3852920 w 7219081"/>
              <a:gd name="connsiteY82" fmla="*/ 1088187 h 6817915"/>
              <a:gd name="connsiteX83" fmla="*/ 3959547 w 7219081"/>
              <a:gd name="connsiteY83" fmla="*/ 1076325 h 6817915"/>
              <a:gd name="connsiteX84" fmla="*/ 3963119 w 7219081"/>
              <a:gd name="connsiteY84" fmla="*/ 1076325 h 6817915"/>
              <a:gd name="connsiteX85" fmla="*/ 3966691 w 7219081"/>
              <a:gd name="connsiteY85" fmla="*/ 1076325 h 6817915"/>
              <a:gd name="connsiteX86" fmla="*/ 3970659 w 7219081"/>
              <a:gd name="connsiteY86" fmla="*/ 1077101 h 6817915"/>
              <a:gd name="connsiteX87" fmla="*/ 3973834 w 7219081"/>
              <a:gd name="connsiteY87" fmla="*/ 1078653 h 6817915"/>
              <a:gd name="connsiteX88" fmla="*/ 3976613 w 7219081"/>
              <a:gd name="connsiteY88" fmla="*/ 1080981 h 6817915"/>
              <a:gd name="connsiteX89" fmla="*/ 3979391 w 7219081"/>
              <a:gd name="connsiteY89" fmla="*/ 1083310 h 6817915"/>
              <a:gd name="connsiteX90" fmla="*/ 3981375 w 7219081"/>
              <a:gd name="connsiteY90" fmla="*/ 1087190 h 6817915"/>
              <a:gd name="connsiteX91" fmla="*/ 3983756 w 7219081"/>
              <a:gd name="connsiteY91" fmla="*/ 1091071 h 6817915"/>
              <a:gd name="connsiteX92" fmla="*/ 3985344 w 7219081"/>
              <a:gd name="connsiteY92" fmla="*/ 1096504 h 6817915"/>
              <a:gd name="connsiteX93" fmla="*/ 3980978 w 7219081"/>
              <a:gd name="connsiteY93" fmla="*/ 1099996 h 6817915"/>
              <a:gd name="connsiteX94" fmla="*/ 3976613 w 7219081"/>
              <a:gd name="connsiteY94" fmla="*/ 1104653 h 6817915"/>
              <a:gd name="connsiteX95" fmla="*/ 3972247 w 7219081"/>
              <a:gd name="connsiteY95" fmla="*/ 1108145 h 6817915"/>
              <a:gd name="connsiteX96" fmla="*/ 3969469 w 7219081"/>
              <a:gd name="connsiteY96" fmla="*/ 1109697 h 6817915"/>
              <a:gd name="connsiteX97" fmla="*/ 3966294 w 7219081"/>
              <a:gd name="connsiteY97" fmla="*/ 1110862 h 6817915"/>
              <a:gd name="connsiteX98" fmla="*/ 3961531 w 7219081"/>
              <a:gd name="connsiteY98" fmla="*/ 1111250 h 6817915"/>
              <a:gd name="connsiteX99" fmla="*/ 3957166 w 7219081"/>
              <a:gd name="connsiteY99" fmla="*/ 1110862 h 6817915"/>
              <a:gd name="connsiteX100" fmla="*/ 3953197 w 7219081"/>
              <a:gd name="connsiteY100" fmla="*/ 1109697 h 6817915"/>
              <a:gd name="connsiteX101" fmla="*/ 3949625 w 7219081"/>
              <a:gd name="connsiteY101" fmla="*/ 1107757 h 6817915"/>
              <a:gd name="connsiteX102" fmla="*/ 3946847 w 7219081"/>
              <a:gd name="connsiteY102" fmla="*/ 1104653 h 6817915"/>
              <a:gd name="connsiteX103" fmla="*/ 3944862 w 7219081"/>
              <a:gd name="connsiteY103" fmla="*/ 1100772 h 6817915"/>
              <a:gd name="connsiteX104" fmla="*/ 3943275 w 7219081"/>
              <a:gd name="connsiteY104" fmla="*/ 1096891 h 6817915"/>
              <a:gd name="connsiteX105" fmla="*/ 3942481 w 7219081"/>
              <a:gd name="connsiteY105" fmla="*/ 1091847 h 6817915"/>
              <a:gd name="connsiteX106" fmla="*/ 3943275 w 7219081"/>
              <a:gd name="connsiteY106" fmla="*/ 1087966 h 6817915"/>
              <a:gd name="connsiteX107" fmla="*/ 3944862 w 7219081"/>
              <a:gd name="connsiteY107" fmla="*/ 1084862 h 6817915"/>
              <a:gd name="connsiteX108" fmla="*/ 3946847 w 7219081"/>
              <a:gd name="connsiteY108" fmla="*/ 1081757 h 6817915"/>
              <a:gd name="connsiteX109" fmla="*/ 3949625 w 7219081"/>
              <a:gd name="connsiteY109" fmla="*/ 1079817 h 6817915"/>
              <a:gd name="connsiteX110" fmla="*/ 3952006 w 7219081"/>
              <a:gd name="connsiteY110" fmla="*/ 1078265 h 6817915"/>
              <a:gd name="connsiteX111" fmla="*/ 3955578 w 7219081"/>
              <a:gd name="connsiteY111" fmla="*/ 1076713 h 6817915"/>
              <a:gd name="connsiteX112" fmla="*/ 2912194 w 7219081"/>
              <a:gd name="connsiteY112" fmla="*/ 0 h 6817915"/>
              <a:gd name="connsiteX113" fmla="*/ 2914972 w 7219081"/>
              <a:gd name="connsiteY113" fmla="*/ 0 h 6817915"/>
              <a:gd name="connsiteX114" fmla="*/ 2918941 w 7219081"/>
              <a:gd name="connsiteY114" fmla="*/ 1191 h 6817915"/>
              <a:gd name="connsiteX115" fmla="*/ 2922512 w 7219081"/>
              <a:gd name="connsiteY115" fmla="*/ 1984 h 6817915"/>
              <a:gd name="connsiteX116" fmla="*/ 2926084 w 7219081"/>
              <a:gd name="connsiteY116" fmla="*/ 4366 h 6817915"/>
              <a:gd name="connsiteX117" fmla="*/ 2930053 w 7219081"/>
              <a:gd name="connsiteY117" fmla="*/ 6747 h 6817915"/>
              <a:gd name="connsiteX118" fmla="*/ 2934816 w 7219081"/>
              <a:gd name="connsiteY118" fmla="*/ 9922 h 6817915"/>
              <a:gd name="connsiteX119" fmla="*/ 2938784 w 7219081"/>
              <a:gd name="connsiteY119" fmla="*/ 14287 h 6817915"/>
              <a:gd name="connsiteX120" fmla="*/ 2945134 w 7219081"/>
              <a:gd name="connsiteY120" fmla="*/ 19447 h 6817915"/>
              <a:gd name="connsiteX121" fmla="*/ 2951484 w 7219081"/>
              <a:gd name="connsiteY121" fmla="*/ 23019 h 6817915"/>
              <a:gd name="connsiteX122" fmla="*/ 2957834 w 7219081"/>
              <a:gd name="connsiteY122" fmla="*/ 25400 h 6817915"/>
              <a:gd name="connsiteX123" fmla="*/ 2964184 w 7219081"/>
              <a:gd name="connsiteY123" fmla="*/ 26987 h 6817915"/>
              <a:gd name="connsiteX124" fmla="*/ 2970931 w 7219081"/>
              <a:gd name="connsiteY124" fmla="*/ 26987 h 6817915"/>
              <a:gd name="connsiteX125" fmla="*/ 2977281 w 7219081"/>
              <a:gd name="connsiteY125" fmla="*/ 26194 h 6817915"/>
              <a:gd name="connsiteX126" fmla="*/ 2983631 w 7219081"/>
              <a:gd name="connsiteY126" fmla="*/ 25400 h 6817915"/>
              <a:gd name="connsiteX127" fmla="*/ 2989981 w 7219081"/>
              <a:gd name="connsiteY127" fmla="*/ 23019 h 6817915"/>
              <a:gd name="connsiteX128" fmla="*/ 3002681 w 7219081"/>
              <a:gd name="connsiteY128" fmla="*/ 19050 h 6817915"/>
              <a:gd name="connsiteX129" fmla="*/ 3014984 w 7219081"/>
              <a:gd name="connsiteY129" fmla="*/ 14684 h 6817915"/>
              <a:gd name="connsiteX130" fmla="*/ 3021334 w 7219081"/>
              <a:gd name="connsiteY130" fmla="*/ 12700 h 6817915"/>
              <a:gd name="connsiteX131" fmla="*/ 3027684 w 7219081"/>
              <a:gd name="connsiteY131" fmla="*/ 11509 h 6817915"/>
              <a:gd name="connsiteX132" fmla="*/ 3034034 w 7219081"/>
              <a:gd name="connsiteY132" fmla="*/ 11112 h 6817915"/>
              <a:gd name="connsiteX133" fmla="*/ 3040384 w 7219081"/>
              <a:gd name="connsiteY133" fmla="*/ 11509 h 6817915"/>
              <a:gd name="connsiteX134" fmla="*/ 3043162 w 7219081"/>
              <a:gd name="connsiteY134" fmla="*/ 11509 h 6817915"/>
              <a:gd name="connsiteX135" fmla="*/ 3046337 w 7219081"/>
              <a:gd name="connsiteY135" fmla="*/ 11112 h 6817915"/>
              <a:gd name="connsiteX136" fmla="*/ 3051497 w 7219081"/>
              <a:gd name="connsiteY136" fmla="*/ 9922 h 6817915"/>
              <a:gd name="connsiteX137" fmla="*/ 3057450 w 7219081"/>
              <a:gd name="connsiteY137" fmla="*/ 7937 h 6817915"/>
              <a:gd name="connsiteX138" fmla="*/ 3062609 w 7219081"/>
              <a:gd name="connsiteY138" fmla="*/ 6747 h 6817915"/>
              <a:gd name="connsiteX139" fmla="*/ 3064991 w 7219081"/>
              <a:gd name="connsiteY139" fmla="*/ 6350 h 6817915"/>
              <a:gd name="connsiteX140" fmla="*/ 3068166 w 7219081"/>
              <a:gd name="connsiteY140" fmla="*/ 5953 h 6817915"/>
              <a:gd name="connsiteX141" fmla="*/ 3070944 w 7219081"/>
              <a:gd name="connsiteY141" fmla="*/ 6350 h 6817915"/>
              <a:gd name="connsiteX142" fmla="*/ 3073722 w 7219081"/>
              <a:gd name="connsiteY142" fmla="*/ 6747 h 6817915"/>
              <a:gd name="connsiteX143" fmla="*/ 3076103 w 7219081"/>
              <a:gd name="connsiteY143" fmla="*/ 8334 h 6817915"/>
              <a:gd name="connsiteX144" fmla="*/ 3078484 w 7219081"/>
              <a:gd name="connsiteY144" fmla="*/ 10716 h 6817915"/>
              <a:gd name="connsiteX145" fmla="*/ 3080866 w 7219081"/>
              <a:gd name="connsiteY145" fmla="*/ 13097 h 6817915"/>
              <a:gd name="connsiteX146" fmla="*/ 3082850 w 7219081"/>
              <a:gd name="connsiteY146" fmla="*/ 16669 h 6817915"/>
              <a:gd name="connsiteX147" fmla="*/ 3086025 w 7219081"/>
              <a:gd name="connsiteY147" fmla="*/ 15875 h 6817915"/>
              <a:gd name="connsiteX148" fmla="*/ 3089200 w 7219081"/>
              <a:gd name="connsiteY148" fmla="*/ 15081 h 6817915"/>
              <a:gd name="connsiteX149" fmla="*/ 3095550 w 7219081"/>
              <a:gd name="connsiteY149" fmla="*/ 15081 h 6817915"/>
              <a:gd name="connsiteX150" fmla="*/ 3101106 w 7219081"/>
              <a:gd name="connsiteY150" fmla="*/ 15875 h 6817915"/>
              <a:gd name="connsiteX151" fmla="*/ 3106266 w 7219081"/>
              <a:gd name="connsiteY151" fmla="*/ 17859 h 6817915"/>
              <a:gd name="connsiteX152" fmla="*/ 3111425 w 7219081"/>
              <a:gd name="connsiteY152" fmla="*/ 19844 h 6817915"/>
              <a:gd name="connsiteX153" fmla="*/ 3116584 w 7219081"/>
              <a:gd name="connsiteY153" fmla="*/ 23019 h 6817915"/>
              <a:gd name="connsiteX154" fmla="*/ 3126109 w 7219081"/>
              <a:gd name="connsiteY154" fmla="*/ 29369 h 6817915"/>
              <a:gd name="connsiteX155" fmla="*/ 3130872 w 7219081"/>
              <a:gd name="connsiteY155" fmla="*/ 27384 h 6817915"/>
              <a:gd name="connsiteX156" fmla="*/ 3135634 w 7219081"/>
              <a:gd name="connsiteY156" fmla="*/ 25797 h 6817915"/>
              <a:gd name="connsiteX157" fmla="*/ 3140000 w 7219081"/>
              <a:gd name="connsiteY157" fmla="*/ 24606 h 6817915"/>
              <a:gd name="connsiteX158" fmla="*/ 3143969 w 7219081"/>
              <a:gd name="connsiteY158" fmla="*/ 24209 h 6817915"/>
              <a:gd name="connsiteX159" fmla="*/ 3147937 w 7219081"/>
              <a:gd name="connsiteY159" fmla="*/ 23812 h 6817915"/>
              <a:gd name="connsiteX160" fmla="*/ 3151509 w 7219081"/>
              <a:gd name="connsiteY160" fmla="*/ 23812 h 6817915"/>
              <a:gd name="connsiteX161" fmla="*/ 3155081 w 7219081"/>
              <a:gd name="connsiteY161" fmla="*/ 24209 h 6817915"/>
              <a:gd name="connsiteX162" fmla="*/ 3158653 w 7219081"/>
              <a:gd name="connsiteY162" fmla="*/ 24606 h 6817915"/>
              <a:gd name="connsiteX163" fmla="*/ 3165797 w 7219081"/>
              <a:gd name="connsiteY163" fmla="*/ 26987 h 6817915"/>
              <a:gd name="connsiteX164" fmla="*/ 3172147 w 7219081"/>
              <a:gd name="connsiteY164" fmla="*/ 30162 h 6817915"/>
              <a:gd name="connsiteX165" fmla="*/ 3177703 w 7219081"/>
              <a:gd name="connsiteY165" fmla="*/ 33734 h 6817915"/>
              <a:gd name="connsiteX166" fmla="*/ 3183656 w 7219081"/>
              <a:gd name="connsiteY166" fmla="*/ 37703 h 6817915"/>
              <a:gd name="connsiteX167" fmla="*/ 3194769 w 7219081"/>
              <a:gd name="connsiteY167" fmla="*/ 48022 h 6817915"/>
              <a:gd name="connsiteX168" fmla="*/ 3205484 w 7219081"/>
              <a:gd name="connsiteY168" fmla="*/ 57944 h 6817915"/>
              <a:gd name="connsiteX169" fmla="*/ 3211041 w 7219081"/>
              <a:gd name="connsiteY169" fmla="*/ 62706 h 6817915"/>
              <a:gd name="connsiteX170" fmla="*/ 3217391 w 7219081"/>
              <a:gd name="connsiteY170" fmla="*/ 66675 h 6817915"/>
              <a:gd name="connsiteX171" fmla="*/ 3222947 w 7219081"/>
              <a:gd name="connsiteY171" fmla="*/ 69850 h 6817915"/>
              <a:gd name="connsiteX172" fmla="*/ 3229694 w 7219081"/>
              <a:gd name="connsiteY172" fmla="*/ 72628 h 6817915"/>
              <a:gd name="connsiteX173" fmla="*/ 3235647 w 7219081"/>
              <a:gd name="connsiteY173" fmla="*/ 73025 h 6817915"/>
              <a:gd name="connsiteX174" fmla="*/ 3241997 w 7219081"/>
              <a:gd name="connsiteY174" fmla="*/ 73819 h 6817915"/>
              <a:gd name="connsiteX175" fmla="*/ 3247950 w 7219081"/>
              <a:gd name="connsiteY175" fmla="*/ 73819 h 6817915"/>
              <a:gd name="connsiteX176" fmla="*/ 3253903 w 7219081"/>
              <a:gd name="connsiteY176" fmla="*/ 74216 h 6817915"/>
              <a:gd name="connsiteX177" fmla="*/ 3259459 w 7219081"/>
              <a:gd name="connsiteY177" fmla="*/ 75803 h 6817915"/>
              <a:gd name="connsiteX178" fmla="*/ 3262634 w 7219081"/>
              <a:gd name="connsiteY178" fmla="*/ 76994 h 6817915"/>
              <a:gd name="connsiteX179" fmla="*/ 3265016 w 7219081"/>
              <a:gd name="connsiteY179" fmla="*/ 78581 h 6817915"/>
              <a:gd name="connsiteX180" fmla="*/ 3267397 w 7219081"/>
              <a:gd name="connsiteY180" fmla="*/ 80169 h 6817915"/>
              <a:gd name="connsiteX181" fmla="*/ 3269778 w 7219081"/>
              <a:gd name="connsiteY181" fmla="*/ 82153 h 6817915"/>
              <a:gd name="connsiteX182" fmla="*/ 3272159 w 7219081"/>
              <a:gd name="connsiteY182" fmla="*/ 84534 h 6817915"/>
              <a:gd name="connsiteX183" fmla="*/ 3274144 w 7219081"/>
              <a:gd name="connsiteY183" fmla="*/ 87709 h 6817915"/>
              <a:gd name="connsiteX184" fmla="*/ 3281287 w 7219081"/>
              <a:gd name="connsiteY184" fmla="*/ 90884 h 6817915"/>
              <a:gd name="connsiteX185" fmla="*/ 3288828 w 7219081"/>
              <a:gd name="connsiteY185" fmla="*/ 94059 h 6817915"/>
              <a:gd name="connsiteX186" fmla="*/ 3295178 w 7219081"/>
              <a:gd name="connsiteY186" fmla="*/ 98028 h 6817915"/>
              <a:gd name="connsiteX187" fmla="*/ 3300734 w 7219081"/>
              <a:gd name="connsiteY187" fmla="*/ 101600 h 6817915"/>
              <a:gd name="connsiteX188" fmla="*/ 3306687 w 7219081"/>
              <a:gd name="connsiteY188" fmla="*/ 105966 h 6817915"/>
              <a:gd name="connsiteX189" fmla="*/ 3311450 w 7219081"/>
              <a:gd name="connsiteY189" fmla="*/ 110331 h 6817915"/>
              <a:gd name="connsiteX190" fmla="*/ 3315816 w 7219081"/>
              <a:gd name="connsiteY190" fmla="*/ 115887 h 6817915"/>
              <a:gd name="connsiteX191" fmla="*/ 3319387 w 7219081"/>
              <a:gd name="connsiteY191" fmla="*/ 121047 h 6817915"/>
              <a:gd name="connsiteX192" fmla="*/ 3322959 w 7219081"/>
              <a:gd name="connsiteY192" fmla="*/ 127000 h 6817915"/>
              <a:gd name="connsiteX193" fmla="*/ 3325737 w 7219081"/>
              <a:gd name="connsiteY193" fmla="*/ 132953 h 6817915"/>
              <a:gd name="connsiteX194" fmla="*/ 3327722 w 7219081"/>
              <a:gd name="connsiteY194" fmla="*/ 139303 h 6817915"/>
              <a:gd name="connsiteX195" fmla="*/ 3329706 w 7219081"/>
              <a:gd name="connsiteY195" fmla="*/ 145653 h 6817915"/>
              <a:gd name="connsiteX196" fmla="*/ 3330897 w 7219081"/>
              <a:gd name="connsiteY196" fmla="*/ 153194 h 6817915"/>
              <a:gd name="connsiteX197" fmla="*/ 3332087 w 7219081"/>
              <a:gd name="connsiteY197" fmla="*/ 160337 h 6817915"/>
              <a:gd name="connsiteX198" fmla="*/ 3332484 w 7219081"/>
              <a:gd name="connsiteY198" fmla="*/ 167878 h 6817915"/>
              <a:gd name="connsiteX199" fmla="*/ 3332484 w 7219081"/>
              <a:gd name="connsiteY199" fmla="*/ 175815 h 6817915"/>
              <a:gd name="connsiteX200" fmla="*/ 3346772 w 7219081"/>
              <a:gd name="connsiteY200" fmla="*/ 175815 h 6817915"/>
              <a:gd name="connsiteX201" fmla="*/ 3348756 w 7219081"/>
              <a:gd name="connsiteY201" fmla="*/ 161925 h 6817915"/>
              <a:gd name="connsiteX202" fmla="*/ 3349947 w 7219081"/>
              <a:gd name="connsiteY202" fmla="*/ 155178 h 6817915"/>
              <a:gd name="connsiteX203" fmla="*/ 3351534 w 7219081"/>
              <a:gd name="connsiteY203" fmla="*/ 149622 h 6817915"/>
              <a:gd name="connsiteX204" fmla="*/ 3353519 w 7219081"/>
              <a:gd name="connsiteY204" fmla="*/ 143669 h 6817915"/>
              <a:gd name="connsiteX205" fmla="*/ 3355503 w 7219081"/>
              <a:gd name="connsiteY205" fmla="*/ 138509 h 6817915"/>
              <a:gd name="connsiteX206" fmla="*/ 3358281 w 7219081"/>
              <a:gd name="connsiteY206" fmla="*/ 134144 h 6817915"/>
              <a:gd name="connsiteX207" fmla="*/ 3361059 w 7219081"/>
              <a:gd name="connsiteY207" fmla="*/ 130572 h 6817915"/>
              <a:gd name="connsiteX208" fmla="*/ 3364234 w 7219081"/>
              <a:gd name="connsiteY208" fmla="*/ 127794 h 6817915"/>
              <a:gd name="connsiteX209" fmla="*/ 3368203 w 7219081"/>
              <a:gd name="connsiteY209" fmla="*/ 126206 h 6817915"/>
              <a:gd name="connsiteX210" fmla="*/ 3370584 w 7219081"/>
              <a:gd name="connsiteY210" fmla="*/ 126206 h 6817915"/>
              <a:gd name="connsiteX211" fmla="*/ 3372569 w 7219081"/>
              <a:gd name="connsiteY211" fmla="*/ 126206 h 6817915"/>
              <a:gd name="connsiteX212" fmla="*/ 3377331 w 7219081"/>
              <a:gd name="connsiteY212" fmla="*/ 127397 h 6817915"/>
              <a:gd name="connsiteX213" fmla="*/ 3382491 w 7219081"/>
              <a:gd name="connsiteY213" fmla="*/ 129381 h 6817915"/>
              <a:gd name="connsiteX214" fmla="*/ 3388841 w 7219081"/>
              <a:gd name="connsiteY214" fmla="*/ 132953 h 6817915"/>
              <a:gd name="connsiteX215" fmla="*/ 3395587 w 7219081"/>
              <a:gd name="connsiteY215" fmla="*/ 138906 h 6817915"/>
              <a:gd name="connsiteX216" fmla="*/ 3403128 w 7219081"/>
              <a:gd name="connsiteY216" fmla="*/ 146447 h 6817915"/>
              <a:gd name="connsiteX217" fmla="*/ 3406700 w 7219081"/>
              <a:gd name="connsiteY217" fmla="*/ 150019 h 6817915"/>
              <a:gd name="connsiteX218" fmla="*/ 3410272 w 7219081"/>
              <a:gd name="connsiteY218" fmla="*/ 152003 h 6817915"/>
              <a:gd name="connsiteX219" fmla="*/ 3414241 w 7219081"/>
              <a:gd name="connsiteY219" fmla="*/ 153591 h 6817915"/>
              <a:gd name="connsiteX220" fmla="*/ 3417416 w 7219081"/>
              <a:gd name="connsiteY220" fmla="*/ 154384 h 6817915"/>
              <a:gd name="connsiteX221" fmla="*/ 3420591 w 7219081"/>
              <a:gd name="connsiteY221" fmla="*/ 153591 h 6817915"/>
              <a:gd name="connsiteX222" fmla="*/ 3423369 w 7219081"/>
              <a:gd name="connsiteY222" fmla="*/ 153194 h 6817915"/>
              <a:gd name="connsiteX223" fmla="*/ 3426147 w 7219081"/>
              <a:gd name="connsiteY223" fmla="*/ 151606 h 6817915"/>
              <a:gd name="connsiteX224" fmla="*/ 3428925 w 7219081"/>
              <a:gd name="connsiteY224" fmla="*/ 150019 h 6817915"/>
              <a:gd name="connsiteX225" fmla="*/ 3434084 w 7219081"/>
              <a:gd name="connsiteY225" fmla="*/ 146844 h 6817915"/>
              <a:gd name="connsiteX226" fmla="*/ 3436862 w 7219081"/>
              <a:gd name="connsiteY226" fmla="*/ 145256 h 6817915"/>
              <a:gd name="connsiteX227" fmla="*/ 3439244 w 7219081"/>
              <a:gd name="connsiteY227" fmla="*/ 144066 h 6817915"/>
              <a:gd name="connsiteX228" fmla="*/ 3442022 w 7219081"/>
              <a:gd name="connsiteY228" fmla="*/ 143669 h 6817915"/>
              <a:gd name="connsiteX229" fmla="*/ 3444403 w 7219081"/>
              <a:gd name="connsiteY229" fmla="*/ 143669 h 6817915"/>
              <a:gd name="connsiteX230" fmla="*/ 3447181 w 7219081"/>
              <a:gd name="connsiteY230" fmla="*/ 144859 h 6817915"/>
              <a:gd name="connsiteX231" fmla="*/ 3449959 w 7219081"/>
              <a:gd name="connsiteY231" fmla="*/ 146447 h 6817915"/>
              <a:gd name="connsiteX232" fmla="*/ 3464247 w 7219081"/>
              <a:gd name="connsiteY232" fmla="*/ 146844 h 6817915"/>
              <a:gd name="connsiteX233" fmla="*/ 3470200 w 7219081"/>
              <a:gd name="connsiteY233" fmla="*/ 139303 h 6817915"/>
              <a:gd name="connsiteX234" fmla="*/ 3473375 w 7219081"/>
              <a:gd name="connsiteY234" fmla="*/ 135731 h 6817915"/>
              <a:gd name="connsiteX235" fmla="*/ 3476550 w 7219081"/>
              <a:gd name="connsiteY235" fmla="*/ 132556 h 6817915"/>
              <a:gd name="connsiteX236" fmla="*/ 3482900 w 7219081"/>
              <a:gd name="connsiteY236" fmla="*/ 121047 h 6817915"/>
              <a:gd name="connsiteX237" fmla="*/ 3489250 w 7219081"/>
              <a:gd name="connsiteY237" fmla="*/ 108744 h 6817915"/>
              <a:gd name="connsiteX238" fmla="*/ 3492425 w 7219081"/>
              <a:gd name="connsiteY238" fmla="*/ 103584 h 6817915"/>
              <a:gd name="connsiteX239" fmla="*/ 3495600 w 7219081"/>
              <a:gd name="connsiteY239" fmla="*/ 98425 h 6817915"/>
              <a:gd name="connsiteX240" fmla="*/ 3499172 w 7219081"/>
              <a:gd name="connsiteY240" fmla="*/ 94059 h 6817915"/>
              <a:gd name="connsiteX241" fmla="*/ 3503141 w 7219081"/>
              <a:gd name="connsiteY241" fmla="*/ 90487 h 6817915"/>
              <a:gd name="connsiteX242" fmla="*/ 3505125 w 7219081"/>
              <a:gd name="connsiteY242" fmla="*/ 89297 h 6817915"/>
              <a:gd name="connsiteX243" fmla="*/ 3507109 w 7219081"/>
              <a:gd name="connsiteY243" fmla="*/ 88503 h 6817915"/>
              <a:gd name="connsiteX244" fmla="*/ 3509491 w 7219081"/>
              <a:gd name="connsiteY244" fmla="*/ 87709 h 6817915"/>
              <a:gd name="connsiteX245" fmla="*/ 3511872 w 7219081"/>
              <a:gd name="connsiteY245" fmla="*/ 87312 h 6817915"/>
              <a:gd name="connsiteX246" fmla="*/ 3514253 w 7219081"/>
              <a:gd name="connsiteY246" fmla="*/ 87312 h 6817915"/>
              <a:gd name="connsiteX247" fmla="*/ 3516634 w 7219081"/>
              <a:gd name="connsiteY247" fmla="*/ 87709 h 6817915"/>
              <a:gd name="connsiteX248" fmla="*/ 3519412 w 7219081"/>
              <a:gd name="connsiteY248" fmla="*/ 88900 h 6817915"/>
              <a:gd name="connsiteX249" fmla="*/ 3522587 w 7219081"/>
              <a:gd name="connsiteY249" fmla="*/ 90091 h 6817915"/>
              <a:gd name="connsiteX250" fmla="*/ 3524969 w 7219081"/>
              <a:gd name="connsiteY250" fmla="*/ 92075 h 6817915"/>
              <a:gd name="connsiteX251" fmla="*/ 3528144 w 7219081"/>
              <a:gd name="connsiteY251" fmla="*/ 94853 h 6817915"/>
              <a:gd name="connsiteX252" fmla="*/ 3535287 w 7219081"/>
              <a:gd name="connsiteY252" fmla="*/ 101203 h 6817915"/>
              <a:gd name="connsiteX253" fmla="*/ 3542431 w 7219081"/>
              <a:gd name="connsiteY253" fmla="*/ 109537 h 6817915"/>
              <a:gd name="connsiteX254" fmla="*/ 3550766 w 7219081"/>
              <a:gd name="connsiteY254" fmla="*/ 121047 h 6817915"/>
              <a:gd name="connsiteX255" fmla="*/ 3551956 w 7219081"/>
              <a:gd name="connsiteY255" fmla="*/ 123031 h 6817915"/>
              <a:gd name="connsiteX256" fmla="*/ 3553544 w 7219081"/>
              <a:gd name="connsiteY256" fmla="*/ 125412 h 6817915"/>
              <a:gd name="connsiteX257" fmla="*/ 3555131 w 7219081"/>
              <a:gd name="connsiteY257" fmla="*/ 127000 h 6817915"/>
              <a:gd name="connsiteX258" fmla="*/ 3556719 w 7219081"/>
              <a:gd name="connsiteY258" fmla="*/ 128587 h 6817915"/>
              <a:gd name="connsiteX259" fmla="*/ 3560291 w 7219081"/>
              <a:gd name="connsiteY259" fmla="*/ 130175 h 6817915"/>
              <a:gd name="connsiteX260" fmla="*/ 3564656 w 7219081"/>
              <a:gd name="connsiteY260" fmla="*/ 130969 h 6817915"/>
              <a:gd name="connsiteX261" fmla="*/ 3568625 w 7219081"/>
              <a:gd name="connsiteY261" fmla="*/ 131762 h 6817915"/>
              <a:gd name="connsiteX262" fmla="*/ 3572991 w 7219081"/>
              <a:gd name="connsiteY262" fmla="*/ 131762 h 6817915"/>
              <a:gd name="connsiteX263" fmla="*/ 3577356 w 7219081"/>
              <a:gd name="connsiteY263" fmla="*/ 131762 h 6817915"/>
              <a:gd name="connsiteX264" fmla="*/ 3581325 w 7219081"/>
              <a:gd name="connsiteY264" fmla="*/ 132159 h 6817915"/>
              <a:gd name="connsiteX265" fmla="*/ 3684512 w 7219081"/>
              <a:gd name="connsiteY265" fmla="*/ 130572 h 6817915"/>
              <a:gd name="connsiteX266" fmla="*/ 3686496 w 7219081"/>
              <a:gd name="connsiteY266" fmla="*/ 127000 h 6817915"/>
              <a:gd name="connsiteX267" fmla="*/ 3687290 w 7219081"/>
              <a:gd name="connsiteY267" fmla="*/ 125412 h 6817915"/>
              <a:gd name="connsiteX268" fmla="*/ 3687290 w 7219081"/>
              <a:gd name="connsiteY268" fmla="*/ 123825 h 6817915"/>
              <a:gd name="connsiteX269" fmla="*/ 3680544 w 7219081"/>
              <a:gd name="connsiteY269" fmla="*/ 94853 h 6817915"/>
              <a:gd name="connsiteX270" fmla="*/ 3677766 w 7219081"/>
              <a:gd name="connsiteY270" fmla="*/ 82550 h 6817915"/>
              <a:gd name="connsiteX271" fmla="*/ 3676178 w 7219081"/>
              <a:gd name="connsiteY271" fmla="*/ 72628 h 6817915"/>
              <a:gd name="connsiteX272" fmla="*/ 3675781 w 7219081"/>
              <a:gd name="connsiteY272" fmla="*/ 64294 h 6817915"/>
              <a:gd name="connsiteX273" fmla="*/ 3676178 w 7219081"/>
              <a:gd name="connsiteY273" fmla="*/ 60325 h 6817915"/>
              <a:gd name="connsiteX274" fmla="*/ 3676575 w 7219081"/>
              <a:gd name="connsiteY274" fmla="*/ 56753 h 6817915"/>
              <a:gd name="connsiteX275" fmla="*/ 3677368 w 7219081"/>
              <a:gd name="connsiteY275" fmla="*/ 54372 h 6817915"/>
              <a:gd name="connsiteX276" fmla="*/ 3678162 w 7219081"/>
              <a:gd name="connsiteY276" fmla="*/ 51594 h 6817915"/>
              <a:gd name="connsiteX277" fmla="*/ 3679750 w 7219081"/>
              <a:gd name="connsiteY277" fmla="*/ 48816 h 6817915"/>
              <a:gd name="connsiteX278" fmla="*/ 3681337 w 7219081"/>
              <a:gd name="connsiteY278" fmla="*/ 46831 h 6817915"/>
              <a:gd name="connsiteX279" fmla="*/ 3683718 w 7219081"/>
              <a:gd name="connsiteY279" fmla="*/ 45244 h 6817915"/>
              <a:gd name="connsiteX280" fmla="*/ 3686100 w 7219081"/>
              <a:gd name="connsiteY280" fmla="*/ 43656 h 6817915"/>
              <a:gd name="connsiteX281" fmla="*/ 3688878 w 7219081"/>
              <a:gd name="connsiteY281" fmla="*/ 42466 h 6817915"/>
              <a:gd name="connsiteX282" fmla="*/ 3692450 w 7219081"/>
              <a:gd name="connsiteY282" fmla="*/ 41672 h 6817915"/>
              <a:gd name="connsiteX283" fmla="*/ 3700387 w 7219081"/>
              <a:gd name="connsiteY283" fmla="*/ 40481 h 6817915"/>
              <a:gd name="connsiteX284" fmla="*/ 3709912 w 7219081"/>
              <a:gd name="connsiteY284" fmla="*/ 40084 h 6817915"/>
              <a:gd name="connsiteX285" fmla="*/ 3721818 w 7219081"/>
              <a:gd name="connsiteY285" fmla="*/ 40481 h 6817915"/>
              <a:gd name="connsiteX286" fmla="*/ 3735709 w 7219081"/>
              <a:gd name="connsiteY286" fmla="*/ 41672 h 6817915"/>
              <a:gd name="connsiteX287" fmla="*/ 3770237 w 7219081"/>
              <a:gd name="connsiteY287" fmla="*/ 44847 h 6817915"/>
              <a:gd name="connsiteX288" fmla="*/ 3784525 w 7219081"/>
              <a:gd name="connsiteY288" fmla="*/ 46434 h 6817915"/>
              <a:gd name="connsiteX289" fmla="*/ 3799209 w 7219081"/>
              <a:gd name="connsiteY289" fmla="*/ 47228 h 6817915"/>
              <a:gd name="connsiteX290" fmla="*/ 3813496 w 7219081"/>
              <a:gd name="connsiteY290" fmla="*/ 48022 h 6817915"/>
              <a:gd name="connsiteX291" fmla="*/ 3820244 w 7219081"/>
              <a:gd name="connsiteY291" fmla="*/ 48022 h 6817915"/>
              <a:gd name="connsiteX292" fmla="*/ 3827784 w 7219081"/>
              <a:gd name="connsiteY292" fmla="*/ 48022 h 6817915"/>
              <a:gd name="connsiteX293" fmla="*/ 3834531 w 7219081"/>
              <a:gd name="connsiteY293" fmla="*/ 46831 h 6817915"/>
              <a:gd name="connsiteX294" fmla="*/ 3841278 w 7219081"/>
              <a:gd name="connsiteY294" fmla="*/ 45641 h 6817915"/>
              <a:gd name="connsiteX295" fmla="*/ 3848422 w 7219081"/>
              <a:gd name="connsiteY295" fmla="*/ 44053 h 6817915"/>
              <a:gd name="connsiteX296" fmla="*/ 3854772 w 7219081"/>
              <a:gd name="connsiteY296" fmla="*/ 42069 h 6817915"/>
              <a:gd name="connsiteX297" fmla="*/ 3861518 w 7219081"/>
              <a:gd name="connsiteY297" fmla="*/ 40084 h 6817915"/>
              <a:gd name="connsiteX298" fmla="*/ 3867868 w 7219081"/>
              <a:gd name="connsiteY298" fmla="*/ 36909 h 6817915"/>
              <a:gd name="connsiteX299" fmla="*/ 3874615 w 7219081"/>
              <a:gd name="connsiteY299" fmla="*/ 32544 h 6817915"/>
              <a:gd name="connsiteX300" fmla="*/ 3880965 w 7219081"/>
              <a:gd name="connsiteY300" fmla="*/ 28575 h 6817915"/>
              <a:gd name="connsiteX301" fmla="*/ 3884934 w 7219081"/>
              <a:gd name="connsiteY301" fmla="*/ 24209 h 6817915"/>
              <a:gd name="connsiteX302" fmla="*/ 3889300 w 7219081"/>
              <a:gd name="connsiteY302" fmla="*/ 19447 h 6817915"/>
              <a:gd name="connsiteX303" fmla="*/ 3892872 w 7219081"/>
              <a:gd name="connsiteY303" fmla="*/ 14287 h 6817915"/>
              <a:gd name="connsiteX304" fmla="*/ 3897237 w 7219081"/>
              <a:gd name="connsiteY304" fmla="*/ 9922 h 6817915"/>
              <a:gd name="connsiteX305" fmla="*/ 3899222 w 7219081"/>
              <a:gd name="connsiteY305" fmla="*/ 8334 h 6817915"/>
              <a:gd name="connsiteX306" fmla="*/ 3901603 w 7219081"/>
              <a:gd name="connsiteY306" fmla="*/ 6747 h 6817915"/>
              <a:gd name="connsiteX307" fmla="*/ 3903984 w 7219081"/>
              <a:gd name="connsiteY307" fmla="*/ 6350 h 6817915"/>
              <a:gd name="connsiteX308" fmla="*/ 3906762 w 7219081"/>
              <a:gd name="connsiteY308" fmla="*/ 5953 h 6817915"/>
              <a:gd name="connsiteX309" fmla="*/ 3909937 w 7219081"/>
              <a:gd name="connsiteY309" fmla="*/ 6350 h 6817915"/>
              <a:gd name="connsiteX310" fmla="*/ 3913112 w 7219081"/>
              <a:gd name="connsiteY310" fmla="*/ 7541 h 6817915"/>
              <a:gd name="connsiteX311" fmla="*/ 3916287 w 7219081"/>
              <a:gd name="connsiteY311" fmla="*/ 9128 h 6817915"/>
              <a:gd name="connsiteX312" fmla="*/ 3919859 w 7219081"/>
              <a:gd name="connsiteY312" fmla="*/ 11509 h 6817915"/>
              <a:gd name="connsiteX313" fmla="*/ 3925812 w 7219081"/>
              <a:gd name="connsiteY313" fmla="*/ 16669 h 6817915"/>
              <a:gd name="connsiteX314" fmla="*/ 3930178 w 7219081"/>
              <a:gd name="connsiteY314" fmla="*/ 22225 h 6817915"/>
              <a:gd name="connsiteX315" fmla="*/ 3934544 w 7219081"/>
              <a:gd name="connsiteY315" fmla="*/ 27781 h 6817915"/>
              <a:gd name="connsiteX316" fmla="*/ 3938115 w 7219081"/>
              <a:gd name="connsiteY316" fmla="*/ 34131 h 6817915"/>
              <a:gd name="connsiteX317" fmla="*/ 3941290 w 7219081"/>
              <a:gd name="connsiteY317" fmla="*/ 40481 h 6817915"/>
              <a:gd name="connsiteX318" fmla="*/ 3943672 w 7219081"/>
              <a:gd name="connsiteY318" fmla="*/ 47228 h 6817915"/>
              <a:gd name="connsiteX319" fmla="*/ 3944068 w 7219081"/>
              <a:gd name="connsiteY319" fmla="*/ 54769 h 6817915"/>
              <a:gd name="connsiteX320" fmla="*/ 3944068 w 7219081"/>
              <a:gd name="connsiteY320" fmla="*/ 61912 h 6817915"/>
              <a:gd name="connsiteX321" fmla="*/ 3943672 w 7219081"/>
              <a:gd name="connsiteY321" fmla="*/ 66675 h 6817915"/>
              <a:gd name="connsiteX322" fmla="*/ 3942481 w 7219081"/>
              <a:gd name="connsiteY322" fmla="*/ 69850 h 6817915"/>
              <a:gd name="connsiteX323" fmla="*/ 3940894 w 7219081"/>
              <a:gd name="connsiteY323" fmla="*/ 73025 h 6817915"/>
              <a:gd name="connsiteX324" fmla="*/ 3938909 w 7219081"/>
              <a:gd name="connsiteY324" fmla="*/ 75406 h 6817915"/>
              <a:gd name="connsiteX325" fmla="*/ 3936528 w 7219081"/>
              <a:gd name="connsiteY325" fmla="*/ 76994 h 6817915"/>
              <a:gd name="connsiteX326" fmla="*/ 3934147 w 7219081"/>
              <a:gd name="connsiteY326" fmla="*/ 78581 h 6817915"/>
              <a:gd name="connsiteX327" fmla="*/ 3931368 w 7219081"/>
              <a:gd name="connsiteY327" fmla="*/ 79375 h 6817915"/>
              <a:gd name="connsiteX328" fmla="*/ 3928194 w 7219081"/>
              <a:gd name="connsiteY328" fmla="*/ 80169 h 6817915"/>
              <a:gd name="connsiteX329" fmla="*/ 3922637 w 7219081"/>
              <a:gd name="connsiteY329" fmla="*/ 80566 h 6817915"/>
              <a:gd name="connsiteX330" fmla="*/ 3915494 w 7219081"/>
              <a:gd name="connsiteY330" fmla="*/ 80566 h 6817915"/>
              <a:gd name="connsiteX331" fmla="*/ 3909937 w 7219081"/>
              <a:gd name="connsiteY331" fmla="*/ 80962 h 6817915"/>
              <a:gd name="connsiteX332" fmla="*/ 3906762 w 7219081"/>
              <a:gd name="connsiteY332" fmla="*/ 81756 h 6817915"/>
              <a:gd name="connsiteX333" fmla="*/ 3903984 w 7219081"/>
              <a:gd name="connsiteY333" fmla="*/ 82550 h 6817915"/>
              <a:gd name="connsiteX334" fmla="*/ 3890490 w 7219081"/>
              <a:gd name="connsiteY334" fmla="*/ 88503 h 6817915"/>
              <a:gd name="connsiteX335" fmla="*/ 3890490 w 7219081"/>
              <a:gd name="connsiteY335" fmla="*/ 92075 h 6817915"/>
              <a:gd name="connsiteX336" fmla="*/ 3890490 w 7219081"/>
              <a:gd name="connsiteY336" fmla="*/ 95647 h 6817915"/>
              <a:gd name="connsiteX337" fmla="*/ 3889300 w 7219081"/>
              <a:gd name="connsiteY337" fmla="*/ 99615 h 6817915"/>
              <a:gd name="connsiteX338" fmla="*/ 3888109 w 7219081"/>
              <a:gd name="connsiteY338" fmla="*/ 102791 h 6817915"/>
              <a:gd name="connsiteX339" fmla="*/ 3886125 w 7219081"/>
              <a:gd name="connsiteY339" fmla="*/ 105172 h 6817915"/>
              <a:gd name="connsiteX340" fmla="*/ 3884537 w 7219081"/>
              <a:gd name="connsiteY340" fmla="*/ 107950 h 6817915"/>
              <a:gd name="connsiteX341" fmla="*/ 3879775 w 7219081"/>
              <a:gd name="connsiteY341" fmla="*/ 113109 h 6817915"/>
              <a:gd name="connsiteX342" fmla="*/ 3869853 w 7219081"/>
              <a:gd name="connsiteY342" fmla="*/ 122237 h 6817915"/>
              <a:gd name="connsiteX343" fmla="*/ 3864694 w 7219081"/>
              <a:gd name="connsiteY343" fmla="*/ 127000 h 6817915"/>
              <a:gd name="connsiteX344" fmla="*/ 3862312 w 7219081"/>
              <a:gd name="connsiteY344" fmla="*/ 129381 h 6817915"/>
              <a:gd name="connsiteX345" fmla="*/ 3860725 w 7219081"/>
              <a:gd name="connsiteY345" fmla="*/ 132159 h 6817915"/>
              <a:gd name="connsiteX346" fmla="*/ 3860328 w 7219081"/>
              <a:gd name="connsiteY346" fmla="*/ 161925 h 6817915"/>
              <a:gd name="connsiteX347" fmla="*/ 3859931 w 7219081"/>
              <a:gd name="connsiteY347" fmla="*/ 162719 h 6817915"/>
              <a:gd name="connsiteX348" fmla="*/ 3859137 w 7219081"/>
              <a:gd name="connsiteY348" fmla="*/ 163512 h 6817915"/>
              <a:gd name="connsiteX349" fmla="*/ 3860328 w 7219081"/>
              <a:gd name="connsiteY349" fmla="*/ 162719 h 6817915"/>
              <a:gd name="connsiteX350" fmla="*/ 3860328 w 7219081"/>
              <a:gd name="connsiteY350" fmla="*/ 161925 h 6817915"/>
              <a:gd name="connsiteX351" fmla="*/ 3868265 w 7219081"/>
              <a:gd name="connsiteY351" fmla="*/ 157162 h 6817915"/>
              <a:gd name="connsiteX352" fmla="*/ 3876600 w 7219081"/>
              <a:gd name="connsiteY352" fmla="*/ 152003 h 6817915"/>
              <a:gd name="connsiteX353" fmla="*/ 3880172 w 7219081"/>
              <a:gd name="connsiteY353" fmla="*/ 150019 h 6817915"/>
              <a:gd name="connsiteX354" fmla="*/ 3884140 w 7219081"/>
              <a:gd name="connsiteY354" fmla="*/ 148431 h 6817915"/>
              <a:gd name="connsiteX355" fmla="*/ 3888109 w 7219081"/>
              <a:gd name="connsiteY355" fmla="*/ 148034 h 6817915"/>
              <a:gd name="connsiteX356" fmla="*/ 3891284 w 7219081"/>
              <a:gd name="connsiteY356" fmla="*/ 148034 h 6817915"/>
              <a:gd name="connsiteX357" fmla="*/ 3902397 w 7219081"/>
              <a:gd name="connsiteY357" fmla="*/ 149622 h 6817915"/>
              <a:gd name="connsiteX358" fmla="*/ 3912318 w 7219081"/>
              <a:gd name="connsiteY358" fmla="*/ 150019 h 6817915"/>
              <a:gd name="connsiteX359" fmla="*/ 3921447 w 7219081"/>
              <a:gd name="connsiteY359" fmla="*/ 149622 h 6817915"/>
              <a:gd name="connsiteX360" fmla="*/ 3929384 w 7219081"/>
              <a:gd name="connsiteY360" fmla="*/ 147241 h 6817915"/>
              <a:gd name="connsiteX361" fmla="*/ 3936131 w 7219081"/>
              <a:gd name="connsiteY361" fmla="*/ 144859 h 6817915"/>
              <a:gd name="connsiteX362" fmla="*/ 3942481 w 7219081"/>
              <a:gd name="connsiteY362" fmla="*/ 140890 h 6817915"/>
              <a:gd name="connsiteX363" fmla="*/ 3947640 w 7219081"/>
              <a:gd name="connsiteY363" fmla="*/ 136128 h 6817915"/>
              <a:gd name="connsiteX364" fmla="*/ 3952403 w 7219081"/>
              <a:gd name="connsiteY364" fmla="*/ 130969 h 6817915"/>
              <a:gd name="connsiteX365" fmla="*/ 3956768 w 7219081"/>
              <a:gd name="connsiteY365" fmla="*/ 125412 h 6817915"/>
              <a:gd name="connsiteX366" fmla="*/ 3960340 w 7219081"/>
              <a:gd name="connsiteY366" fmla="*/ 118269 h 6817915"/>
              <a:gd name="connsiteX367" fmla="*/ 3963912 w 7219081"/>
              <a:gd name="connsiteY367" fmla="*/ 111522 h 6817915"/>
              <a:gd name="connsiteX368" fmla="*/ 3966690 w 7219081"/>
              <a:gd name="connsiteY368" fmla="*/ 104378 h 6817915"/>
              <a:gd name="connsiteX369" fmla="*/ 3972644 w 7219081"/>
              <a:gd name="connsiteY369" fmla="*/ 88900 h 6817915"/>
              <a:gd name="connsiteX370" fmla="*/ 3977009 w 7219081"/>
              <a:gd name="connsiteY370" fmla="*/ 73025 h 6817915"/>
              <a:gd name="connsiteX371" fmla="*/ 3980978 w 7219081"/>
              <a:gd name="connsiteY371" fmla="*/ 69453 h 6817915"/>
              <a:gd name="connsiteX372" fmla="*/ 3984550 w 7219081"/>
              <a:gd name="connsiteY372" fmla="*/ 65881 h 6817915"/>
              <a:gd name="connsiteX373" fmla="*/ 3988915 w 7219081"/>
              <a:gd name="connsiteY373" fmla="*/ 62706 h 6817915"/>
              <a:gd name="connsiteX374" fmla="*/ 3992884 w 7219081"/>
              <a:gd name="connsiteY374" fmla="*/ 60325 h 6817915"/>
              <a:gd name="connsiteX375" fmla="*/ 3997250 w 7219081"/>
              <a:gd name="connsiteY375" fmla="*/ 59531 h 6817915"/>
              <a:gd name="connsiteX376" fmla="*/ 3999631 w 7219081"/>
              <a:gd name="connsiteY376" fmla="*/ 59531 h 6817915"/>
              <a:gd name="connsiteX377" fmla="*/ 4002012 w 7219081"/>
              <a:gd name="connsiteY377" fmla="*/ 59531 h 6817915"/>
              <a:gd name="connsiteX378" fmla="*/ 4004394 w 7219081"/>
              <a:gd name="connsiteY378" fmla="*/ 59928 h 6817915"/>
              <a:gd name="connsiteX379" fmla="*/ 4006775 w 7219081"/>
              <a:gd name="connsiteY379" fmla="*/ 60325 h 6817915"/>
              <a:gd name="connsiteX380" fmla="*/ 4009156 w 7219081"/>
              <a:gd name="connsiteY380" fmla="*/ 61912 h 6817915"/>
              <a:gd name="connsiteX381" fmla="*/ 4011934 w 7219081"/>
              <a:gd name="connsiteY381" fmla="*/ 63500 h 6817915"/>
              <a:gd name="connsiteX382" fmla="*/ 4013918 w 7219081"/>
              <a:gd name="connsiteY382" fmla="*/ 65087 h 6817915"/>
              <a:gd name="connsiteX383" fmla="*/ 4016300 w 7219081"/>
              <a:gd name="connsiteY383" fmla="*/ 67469 h 6817915"/>
              <a:gd name="connsiteX384" fmla="*/ 4017094 w 7219081"/>
              <a:gd name="connsiteY384" fmla="*/ 69056 h 6817915"/>
              <a:gd name="connsiteX385" fmla="*/ 4018284 w 7219081"/>
              <a:gd name="connsiteY385" fmla="*/ 70644 h 6817915"/>
              <a:gd name="connsiteX386" fmla="*/ 4018284 w 7219081"/>
              <a:gd name="connsiteY386" fmla="*/ 72628 h 6817915"/>
              <a:gd name="connsiteX387" fmla="*/ 4018681 w 7219081"/>
              <a:gd name="connsiteY387" fmla="*/ 74216 h 6817915"/>
              <a:gd name="connsiteX388" fmla="*/ 4017887 w 7219081"/>
              <a:gd name="connsiteY388" fmla="*/ 77787 h 6817915"/>
              <a:gd name="connsiteX389" fmla="*/ 4016300 w 7219081"/>
              <a:gd name="connsiteY389" fmla="*/ 80962 h 6817915"/>
              <a:gd name="connsiteX390" fmla="*/ 4013522 w 7219081"/>
              <a:gd name="connsiteY390" fmla="*/ 84534 h 6817915"/>
              <a:gd name="connsiteX391" fmla="*/ 4007568 w 7219081"/>
              <a:gd name="connsiteY391" fmla="*/ 90884 h 6817915"/>
              <a:gd name="connsiteX392" fmla="*/ 4003997 w 7219081"/>
              <a:gd name="connsiteY392" fmla="*/ 98028 h 6817915"/>
              <a:gd name="connsiteX393" fmla="*/ 4001218 w 7219081"/>
              <a:gd name="connsiteY393" fmla="*/ 104378 h 6817915"/>
              <a:gd name="connsiteX394" fmla="*/ 4000425 w 7219081"/>
              <a:gd name="connsiteY394" fmla="*/ 109537 h 6817915"/>
              <a:gd name="connsiteX395" fmla="*/ 3999631 w 7219081"/>
              <a:gd name="connsiteY395" fmla="*/ 115094 h 6817915"/>
              <a:gd name="connsiteX396" fmla="*/ 4000425 w 7219081"/>
              <a:gd name="connsiteY396" fmla="*/ 119856 h 6817915"/>
              <a:gd name="connsiteX397" fmla="*/ 4001218 w 7219081"/>
              <a:gd name="connsiteY397" fmla="*/ 124619 h 6817915"/>
              <a:gd name="connsiteX398" fmla="*/ 4003600 w 7219081"/>
              <a:gd name="connsiteY398" fmla="*/ 128984 h 6817915"/>
              <a:gd name="connsiteX399" fmla="*/ 4005981 w 7219081"/>
              <a:gd name="connsiteY399" fmla="*/ 132556 h 6817915"/>
              <a:gd name="connsiteX400" fmla="*/ 4009156 w 7219081"/>
              <a:gd name="connsiteY400" fmla="*/ 136128 h 6817915"/>
              <a:gd name="connsiteX401" fmla="*/ 4012331 w 7219081"/>
              <a:gd name="connsiteY401" fmla="*/ 140097 h 6817915"/>
              <a:gd name="connsiteX402" fmla="*/ 4021062 w 7219081"/>
              <a:gd name="connsiteY402" fmla="*/ 146844 h 6817915"/>
              <a:gd name="connsiteX403" fmla="*/ 4029397 w 7219081"/>
              <a:gd name="connsiteY403" fmla="*/ 153591 h 6817915"/>
              <a:gd name="connsiteX404" fmla="*/ 4037334 w 7219081"/>
              <a:gd name="connsiteY404" fmla="*/ 160337 h 6817915"/>
              <a:gd name="connsiteX405" fmla="*/ 4034953 w 7219081"/>
              <a:gd name="connsiteY405" fmla="*/ 162719 h 6817915"/>
              <a:gd name="connsiteX406" fmla="*/ 4036144 w 7219081"/>
              <a:gd name="connsiteY406" fmla="*/ 162719 h 6817915"/>
              <a:gd name="connsiteX407" fmla="*/ 4037334 w 7219081"/>
              <a:gd name="connsiteY407" fmla="*/ 160337 h 6817915"/>
              <a:gd name="connsiteX408" fmla="*/ 4042494 w 7219081"/>
              <a:gd name="connsiteY408" fmla="*/ 158750 h 6817915"/>
              <a:gd name="connsiteX409" fmla="*/ 4047653 w 7219081"/>
              <a:gd name="connsiteY409" fmla="*/ 157162 h 6817915"/>
              <a:gd name="connsiteX410" fmla="*/ 4057575 w 7219081"/>
              <a:gd name="connsiteY410" fmla="*/ 152797 h 6817915"/>
              <a:gd name="connsiteX411" fmla="*/ 4068290 w 7219081"/>
              <a:gd name="connsiteY411" fmla="*/ 148431 h 6817915"/>
              <a:gd name="connsiteX412" fmla="*/ 4073450 w 7219081"/>
              <a:gd name="connsiteY412" fmla="*/ 146844 h 6817915"/>
              <a:gd name="connsiteX413" fmla="*/ 4078609 w 7219081"/>
              <a:gd name="connsiteY413" fmla="*/ 145653 h 6817915"/>
              <a:gd name="connsiteX414" fmla="*/ 4083372 w 7219081"/>
              <a:gd name="connsiteY414" fmla="*/ 145256 h 6817915"/>
              <a:gd name="connsiteX415" fmla="*/ 4088134 w 7219081"/>
              <a:gd name="connsiteY415" fmla="*/ 145653 h 6817915"/>
              <a:gd name="connsiteX416" fmla="*/ 4092500 w 7219081"/>
              <a:gd name="connsiteY416" fmla="*/ 147241 h 6817915"/>
              <a:gd name="connsiteX417" fmla="*/ 4096468 w 7219081"/>
              <a:gd name="connsiteY417" fmla="*/ 150019 h 6817915"/>
              <a:gd name="connsiteX418" fmla="*/ 4100834 w 7219081"/>
              <a:gd name="connsiteY418" fmla="*/ 154384 h 6817915"/>
              <a:gd name="connsiteX419" fmla="*/ 4104406 w 7219081"/>
              <a:gd name="connsiteY419" fmla="*/ 159544 h 6817915"/>
              <a:gd name="connsiteX420" fmla="*/ 4107581 w 7219081"/>
              <a:gd name="connsiteY420" fmla="*/ 166687 h 6817915"/>
              <a:gd name="connsiteX421" fmla="*/ 4110756 w 7219081"/>
              <a:gd name="connsiteY421" fmla="*/ 175815 h 6817915"/>
              <a:gd name="connsiteX422" fmla="*/ 4109168 w 7219081"/>
              <a:gd name="connsiteY422" fmla="*/ 185737 h 6817915"/>
              <a:gd name="connsiteX423" fmla="*/ 4106787 w 7219081"/>
              <a:gd name="connsiteY423" fmla="*/ 195659 h 6817915"/>
              <a:gd name="connsiteX424" fmla="*/ 4104009 w 7219081"/>
              <a:gd name="connsiteY424" fmla="*/ 205581 h 6817915"/>
              <a:gd name="connsiteX425" fmla="*/ 4100834 w 7219081"/>
              <a:gd name="connsiteY425" fmla="*/ 215106 h 6817915"/>
              <a:gd name="connsiteX426" fmla="*/ 4096468 w 7219081"/>
              <a:gd name="connsiteY426" fmla="*/ 224631 h 6817915"/>
              <a:gd name="connsiteX427" fmla="*/ 4092103 w 7219081"/>
              <a:gd name="connsiteY427" fmla="*/ 233759 h 6817915"/>
              <a:gd name="connsiteX428" fmla="*/ 4087340 w 7219081"/>
              <a:gd name="connsiteY428" fmla="*/ 242491 h 6817915"/>
              <a:gd name="connsiteX429" fmla="*/ 4081387 w 7219081"/>
              <a:gd name="connsiteY429" fmla="*/ 251619 h 6817915"/>
              <a:gd name="connsiteX430" fmla="*/ 4076228 w 7219081"/>
              <a:gd name="connsiteY430" fmla="*/ 258365 h 6817915"/>
              <a:gd name="connsiteX431" fmla="*/ 4071068 w 7219081"/>
              <a:gd name="connsiteY431" fmla="*/ 265112 h 6817915"/>
              <a:gd name="connsiteX432" fmla="*/ 4065512 w 7219081"/>
              <a:gd name="connsiteY432" fmla="*/ 271066 h 6817915"/>
              <a:gd name="connsiteX433" fmla="*/ 4059956 w 7219081"/>
              <a:gd name="connsiteY433" fmla="*/ 276225 h 6817915"/>
              <a:gd name="connsiteX434" fmla="*/ 4054003 w 7219081"/>
              <a:gd name="connsiteY434" fmla="*/ 280591 h 6817915"/>
              <a:gd name="connsiteX435" fmla="*/ 4048050 w 7219081"/>
              <a:gd name="connsiteY435" fmla="*/ 284559 h 6817915"/>
              <a:gd name="connsiteX436" fmla="*/ 4042494 w 7219081"/>
              <a:gd name="connsiteY436" fmla="*/ 287734 h 6817915"/>
              <a:gd name="connsiteX437" fmla="*/ 4036144 w 7219081"/>
              <a:gd name="connsiteY437" fmla="*/ 290909 h 6817915"/>
              <a:gd name="connsiteX438" fmla="*/ 4029794 w 7219081"/>
              <a:gd name="connsiteY438" fmla="*/ 293687 h 6817915"/>
              <a:gd name="connsiteX439" fmla="*/ 4023444 w 7219081"/>
              <a:gd name="connsiteY439" fmla="*/ 295672 h 6817915"/>
              <a:gd name="connsiteX440" fmla="*/ 4016697 w 7219081"/>
              <a:gd name="connsiteY440" fmla="*/ 297259 h 6817915"/>
              <a:gd name="connsiteX441" fmla="*/ 4010347 w 7219081"/>
              <a:gd name="connsiteY441" fmla="*/ 298450 h 6817915"/>
              <a:gd name="connsiteX442" fmla="*/ 3996853 w 7219081"/>
              <a:gd name="connsiteY442" fmla="*/ 300434 h 6817915"/>
              <a:gd name="connsiteX443" fmla="*/ 3982565 w 7219081"/>
              <a:gd name="connsiteY443" fmla="*/ 301228 h 6817915"/>
              <a:gd name="connsiteX444" fmla="*/ 3968675 w 7219081"/>
              <a:gd name="connsiteY444" fmla="*/ 301228 h 6817915"/>
              <a:gd name="connsiteX445" fmla="*/ 3954387 w 7219081"/>
              <a:gd name="connsiteY445" fmla="*/ 300434 h 6817915"/>
              <a:gd name="connsiteX446" fmla="*/ 3926209 w 7219081"/>
              <a:gd name="connsiteY446" fmla="*/ 300037 h 6817915"/>
              <a:gd name="connsiteX447" fmla="*/ 3911922 w 7219081"/>
              <a:gd name="connsiteY447" fmla="*/ 300434 h 6817915"/>
              <a:gd name="connsiteX448" fmla="*/ 3898428 w 7219081"/>
              <a:gd name="connsiteY448" fmla="*/ 301625 h 6817915"/>
              <a:gd name="connsiteX449" fmla="*/ 3891284 w 7219081"/>
              <a:gd name="connsiteY449" fmla="*/ 302419 h 6817915"/>
              <a:gd name="connsiteX450" fmla="*/ 3884934 w 7219081"/>
              <a:gd name="connsiteY450" fmla="*/ 303609 h 6817915"/>
              <a:gd name="connsiteX451" fmla="*/ 3878187 w 7219081"/>
              <a:gd name="connsiteY451" fmla="*/ 305197 h 6817915"/>
              <a:gd name="connsiteX452" fmla="*/ 3871837 w 7219081"/>
              <a:gd name="connsiteY452" fmla="*/ 307181 h 6817915"/>
              <a:gd name="connsiteX453" fmla="*/ 3863106 w 7219081"/>
              <a:gd name="connsiteY453" fmla="*/ 309959 h 6817915"/>
              <a:gd name="connsiteX454" fmla="*/ 3853581 w 7219081"/>
              <a:gd name="connsiteY454" fmla="*/ 313134 h 6817915"/>
              <a:gd name="connsiteX455" fmla="*/ 3843659 w 7219081"/>
              <a:gd name="connsiteY455" fmla="*/ 315119 h 6817915"/>
              <a:gd name="connsiteX456" fmla="*/ 3832944 w 7219081"/>
              <a:gd name="connsiteY456" fmla="*/ 317500 h 6817915"/>
              <a:gd name="connsiteX457" fmla="*/ 3827784 w 7219081"/>
              <a:gd name="connsiteY457" fmla="*/ 317500 h 6817915"/>
              <a:gd name="connsiteX458" fmla="*/ 3822625 w 7219081"/>
              <a:gd name="connsiteY458" fmla="*/ 317897 h 6817915"/>
              <a:gd name="connsiteX459" fmla="*/ 3816672 w 7219081"/>
              <a:gd name="connsiteY459" fmla="*/ 317500 h 6817915"/>
              <a:gd name="connsiteX460" fmla="*/ 3811512 w 7219081"/>
              <a:gd name="connsiteY460" fmla="*/ 316706 h 6817915"/>
              <a:gd name="connsiteX461" fmla="*/ 3805559 w 7219081"/>
              <a:gd name="connsiteY461" fmla="*/ 315912 h 6817915"/>
              <a:gd name="connsiteX462" fmla="*/ 3800400 w 7219081"/>
              <a:gd name="connsiteY462" fmla="*/ 313531 h 6817915"/>
              <a:gd name="connsiteX463" fmla="*/ 3794446 w 7219081"/>
              <a:gd name="connsiteY463" fmla="*/ 311547 h 6817915"/>
              <a:gd name="connsiteX464" fmla="*/ 3789287 w 7219081"/>
              <a:gd name="connsiteY464" fmla="*/ 308769 h 6817915"/>
              <a:gd name="connsiteX465" fmla="*/ 3796828 w 7219081"/>
              <a:gd name="connsiteY465" fmla="*/ 320675 h 6817915"/>
              <a:gd name="connsiteX466" fmla="*/ 3800400 w 7219081"/>
              <a:gd name="connsiteY466" fmla="*/ 325834 h 6817915"/>
              <a:gd name="connsiteX467" fmla="*/ 3803972 w 7219081"/>
              <a:gd name="connsiteY467" fmla="*/ 330597 h 6817915"/>
              <a:gd name="connsiteX468" fmla="*/ 3807544 w 7219081"/>
              <a:gd name="connsiteY468" fmla="*/ 334565 h 6817915"/>
              <a:gd name="connsiteX469" fmla="*/ 3811909 w 7219081"/>
              <a:gd name="connsiteY469" fmla="*/ 338931 h 6817915"/>
              <a:gd name="connsiteX470" fmla="*/ 3816672 w 7219081"/>
              <a:gd name="connsiteY470" fmla="*/ 342106 h 6817915"/>
              <a:gd name="connsiteX471" fmla="*/ 3821037 w 7219081"/>
              <a:gd name="connsiteY471" fmla="*/ 345678 h 6817915"/>
              <a:gd name="connsiteX472" fmla="*/ 3826196 w 7219081"/>
              <a:gd name="connsiteY472" fmla="*/ 348456 h 6817915"/>
              <a:gd name="connsiteX473" fmla="*/ 3831356 w 7219081"/>
              <a:gd name="connsiteY473" fmla="*/ 350837 h 6817915"/>
              <a:gd name="connsiteX474" fmla="*/ 3836516 w 7219081"/>
              <a:gd name="connsiteY474" fmla="*/ 353219 h 6817915"/>
              <a:gd name="connsiteX475" fmla="*/ 3842865 w 7219081"/>
              <a:gd name="connsiteY475" fmla="*/ 354806 h 6817915"/>
              <a:gd name="connsiteX476" fmla="*/ 3849215 w 7219081"/>
              <a:gd name="connsiteY476" fmla="*/ 356394 h 6817915"/>
              <a:gd name="connsiteX477" fmla="*/ 3855962 w 7219081"/>
              <a:gd name="connsiteY477" fmla="*/ 357187 h 6817915"/>
              <a:gd name="connsiteX478" fmla="*/ 3863503 w 7219081"/>
              <a:gd name="connsiteY478" fmla="*/ 358378 h 6817915"/>
              <a:gd name="connsiteX479" fmla="*/ 3871440 w 7219081"/>
              <a:gd name="connsiteY479" fmla="*/ 359569 h 6817915"/>
              <a:gd name="connsiteX480" fmla="*/ 3889300 w 7219081"/>
              <a:gd name="connsiteY480" fmla="*/ 359966 h 6817915"/>
              <a:gd name="connsiteX481" fmla="*/ 3907159 w 7219081"/>
              <a:gd name="connsiteY481" fmla="*/ 359569 h 6817915"/>
              <a:gd name="connsiteX482" fmla="*/ 3925018 w 7219081"/>
              <a:gd name="connsiteY482" fmla="*/ 358378 h 6817915"/>
              <a:gd name="connsiteX483" fmla="*/ 3942481 w 7219081"/>
              <a:gd name="connsiteY483" fmla="*/ 356791 h 6817915"/>
              <a:gd name="connsiteX484" fmla="*/ 3978200 w 7219081"/>
              <a:gd name="connsiteY484" fmla="*/ 352028 h 6817915"/>
              <a:gd name="connsiteX485" fmla="*/ 4014712 w 7219081"/>
              <a:gd name="connsiteY485" fmla="*/ 347265 h 6817915"/>
              <a:gd name="connsiteX486" fmla="*/ 4032572 w 7219081"/>
              <a:gd name="connsiteY486" fmla="*/ 345281 h 6817915"/>
              <a:gd name="connsiteX487" fmla="*/ 4050431 w 7219081"/>
              <a:gd name="connsiteY487" fmla="*/ 343694 h 6817915"/>
              <a:gd name="connsiteX488" fmla="*/ 4068687 w 7219081"/>
              <a:gd name="connsiteY488" fmla="*/ 343297 h 6817915"/>
              <a:gd name="connsiteX489" fmla="*/ 4087340 w 7219081"/>
              <a:gd name="connsiteY489" fmla="*/ 343694 h 6817915"/>
              <a:gd name="connsiteX490" fmla="*/ 4096072 w 7219081"/>
              <a:gd name="connsiteY490" fmla="*/ 344090 h 6817915"/>
              <a:gd name="connsiteX491" fmla="*/ 4105597 w 7219081"/>
              <a:gd name="connsiteY491" fmla="*/ 345281 h 6817915"/>
              <a:gd name="connsiteX492" fmla="*/ 4114725 w 7219081"/>
              <a:gd name="connsiteY492" fmla="*/ 346869 h 6817915"/>
              <a:gd name="connsiteX493" fmla="*/ 4123853 w 7219081"/>
              <a:gd name="connsiteY493" fmla="*/ 348456 h 6817915"/>
              <a:gd name="connsiteX494" fmla="*/ 4132981 w 7219081"/>
              <a:gd name="connsiteY494" fmla="*/ 350440 h 6817915"/>
              <a:gd name="connsiteX495" fmla="*/ 4142506 w 7219081"/>
              <a:gd name="connsiteY495" fmla="*/ 353219 h 6817915"/>
              <a:gd name="connsiteX496" fmla="*/ 4152031 w 7219081"/>
              <a:gd name="connsiteY496" fmla="*/ 356394 h 6817915"/>
              <a:gd name="connsiteX497" fmla="*/ 4161556 w 7219081"/>
              <a:gd name="connsiteY497" fmla="*/ 359569 h 6817915"/>
              <a:gd name="connsiteX498" fmla="*/ 4151237 w 7219081"/>
              <a:gd name="connsiteY498" fmla="*/ 368300 h 6817915"/>
              <a:gd name="connsiteX499" fmla="*/ 4141315 w 7219081"/>
              <a:gd name="connsiteY499" fmla="*/ 377428 h 6817915"/>
              <a:gd name="connsiteX500" fmla="*/ 4130997 w 7219081"/>
              <a:gd name="connsiteY500" fmla="*/ 385762 h 6817915"/>
              <a:gd name="connsiteX501" fmla="*/ 4121472 w 7219081"/>
              <a:gd name="connsiteY501" fmla="*/ 395287 h 6817915"/>
              <a:gd name="connsiteX502" fmla="*/ 4116312 w 7219081"/>
              <a:gd name="connsiteY502" fmla="*/ 400050 h 6817915"/>
              <a:gd name="connsiteX503" fmla="*/ 4111947 w 7219081"/>
              <a:gd name="connsiteY503" fmla="*/ 405606 h 6817915"/>
              <a:gd name="connsiteX504" fmla="*/ 4107581 w 7219081"/>
              <a:gd name="connsiteY504" fmla="*/ 411559 h 6817915"/>
              <a:gd name="connsiteX505" fmla="*/ 4103612 w 7219081"/>
              <a:gd name="connsiteY505" fmla="*/ 417909 h 6817915"/>
              <a:gd name="connsiteX506" fmla="*/ 4100437 w 7219081"/>
              <a:gd name="connsiteY506" fmla="*/ 425053 h 6817915"/>
              <a:gd name="connsiteX507" fmla="*/ 4097262 w 7219081"/>
              <a:gd name="connsiteY507" fmla="*/ 432991 h 6817915"/>
              <a:gd name="connsiteX508" fmla="*/ 4094484 w 7219081"/>
              <a:gd name="connsiteY508" fmla="*/ 441722 h 6817915"/>
              <a:gd name="connsiteX509" fmla="*/ 4092500 w 7219081"/>
              <a:gd name="connsiteY509" fmla="*/ 450850 h 6817915"/>
              <a:gd name="connsiteX510" fmla="*/ 4087737 w 7219081"/>
              <a:gd name="connsiteY510" fmla="*/ 440531 h 6817915"/>
              <a:gd name="connsiteX511" fmla="*/ 4082975 w 7219081"/>
              <a:gd name="connsiteY511" fmla="*/ 431006 h 6817915"/>
              <a:gd name="connsiteX512" fmla="*/ 4078212 w 7219081"/>
              <a:gd name="connsiteY512" fmla="*/ 422672 h 6817915"/>
              <a:gd name="connsiteX513" fmla="*/ 4073053 w 7219081"/>
              <a:gd name="connsiteY513" fmla="*/ 415925 h 6817915"/>
              <a:gd name="connsiteX514" fmla="*/ 4068290 w 7219081"/>
              <a:gd name="connsiteY514" fmla="*/ 409972 h 6817915"/>
              <a:gd name="connsiteX515" fmla="*/ 4063131 w 7219081"/>
              <a:gd name="connsiteY515" fmla="*/ 405606 h 6817915"/>
              <a:gd name="connsiteX516" fmla="*/ 4058368 w 7219081"/>
              <a:gd name="connsiteY516" fmla="*/ 402034 h 6817915"/>
              <a:gd name="connsiteX517" fmla="*/ 4052812 w 7219081"/>
              <a:gd name="connsiteY517" fmla="*/ 400050 h 6817915"/>
              <a:gd name="connsiteX518" fmla="*/ 4047256 w 7219081"/>
              <a:gd name="connsiteY518" fmla="*/ 398859 h 6817915"/>
              <a:gd name="connsiteX519" fmla="*/ 4042097 w 7219081"/>
              <a:gd name="connsiteY519" fmla="*/ 398462 h 6817915"/>
              <a:gd name="connsiteX520" fmla="*/ 4036144 w 7219081"/>
              <a:gd name="connsiteY520" fmla="*/ 399256 h 6817915"/>
              <a:gd name="connsiteX521" fmla="*/ 4030984 w 7219081"/>
              <a:gd name="connsiteY521" fmla="*/ 401637 h 6817915"/>
              <a:gd name="connsiteX522" fmla="*/ 4025031 w 7219081"/>
              <a:gd name="connsiteY522" fmla="*/ 404812 h 6817915"/>
              <a:gd name="connsiteX523" fmla="*/ 4018681 w 7219081"/>
              <a:gd name="connsiteY523" fmla="*/ 408384 h 6817915"/>
              <a:gd name="connsiteX524" fmla="*/ 4013125 w 7219081"/>
              <a:gd name="connsiteY524" fmla="*/ 413544 h 6817915"/>
              <a:gd name="connsiteX525" fmla="*/ 4006775 w 7219081"/>
              <a:gd name="connsiteY525" fmla="*/ 419497 h 6817915"/>
              <a:gd name="connsiteX526" fmla="*/ 4037334 w 7219081"/>
              <a:gd name="connsiteY526" fmla="*/ 466725 h 6817915"/>
              <a:gd name="connsiteX527" fmla="*/ 4039715 w 7219081"/>
              <a:gd name="connsiteY527" fmla="*/ 468312 h 6817915"/>
              <a:gd name="connsiteX528" fmla="*/ 4042890 w 7219081"/>
              <a:gd name="connsiteY528" fmla="*/ 469900 h 6817915"/>
              <a:gd name="connsiteX529" fmla="*/ 4045668 w 7219081"/>
              <a:gd name="connsiteY529" fmla="*/ 471090 h 6817915"/>
              <a:gd name="connsiteX530" fmla="*/ 4048844 w 7219081"/>
              <a:gd name="connsiteY530" fmla="*/ 471487 h 6817915"/>
              <a:gd name="connsiteX531" fmla="*/ 4071862 w 7219081"/>
              <a:gd name="connsiteY531" fmla="*/ 479425 h 6817915"/>
              <a:gd name="connsiteX532" fmla="*/ 4095278 w 7219081"/>
              <a:gd name="connsiteY532" fmla="*/ 486965 h 6817915"/>
              <a:gd name="connsiteX533" fmla="*/ 4118297 w 7219081"/>
              <a:gd name="connsiteY533" fmla="*/ 493315 h 6817915"/>
              <a:gd name="connsiteX534" fmla="*/ 4129806 w 7219081"/>
              <a:gd name="connsiteY534" fmla="*/ 496094 h 6817915"/>
              <a:gd name="connsiteX535" fmla="*/ 4141315 w 7219081"/>
              <a:gd name="connsiteY535" fmla="*/ 498475 h 6817915"/>
              <a:gd name="connsiteX536" fmla="*/ 4152825 w 7219081"/>
              <a:gd name="connsiteY536" fmla="*/ 500856 h 6817915"/>
              <a:gd name="connsiteX537" fmla="*/ 4165128 w 7219081"/>
              <a:gd name="connsiteY537" fmla="*/ 502444 h 6817915"/>
              <a:gd name="connsiteX538" fmla="*/ 4177034 w 7219081"/>
              <a:gd name="connsiteY538" fmla="*/ 503634 h 6817915"/>
              <a:gd name="connsiteX539" fmla="*/ 4189337 w 7219081"/>
              <a:gd name="connsiteY539" fmla="*/ 504825 h 6817915"/>
              <a:gd name="connsiteX540" fmla="*/ 4201244 w 7219081"/>
              <a:gd name="connsiteY540" fmla="*/ 504825 h 6817915"/>
              <a:gd name="connsiteX541" fmla="*/ 4213547 w 7219081"/>
              <a:gd name="connsiteY541" fmla="*/ 504825 h 6817915"/>
              <a:gd name="connsiteX542" fmla="*/ 4225453 w 7219081"/>
              <a:gd name="connsiteY542" fmla="*/ 503634 h 6817915"/>
              <a:gd name="connsiteX543" fmla="*/ 4238153 w 7219081"/>
              <a:gd name="connsiteY543" fmla="*/ 502047 h 6817915"/>
              <a:gd name="connsiteX544" fmla="*/ 4240534 w 7219081"/>
              <a:gd name="connsiteY544" fmla="*/ 501650 h 6817915"/>
              <a:gd name="connsiteX545" fmla="*/ 4242915 w 7219081"/>
              <a:gd name="connsiteY545" fmla="*/ 502047 h 6817915"/>
              <a:gd name="connsiteX546" fmla="*/ 4244503 w 7219081"/>
              <a:gd name="connsiteY546" fmla="*/ 502444 h 6817915"/>
              <a:gd name="connsiteX547" fmla="*/ 4246487 w 7219081"/>
              <a:gd name="connsiteY547" fmla="*/ 503634 h 6817915"/>
              <a:gd name="connsiteX548" fmla="*/ 4249662 w 7219081"/>
              <a:gd name="connsiteY548" fmla="*/ 505619 h 6817915"/>
              <a:gd name="connsiteX549" fmla="*/ 4252044 w 7219081"/>
              <a:gd name="connsiteY549" fmla="*/ 509587 h 6817915"/>
              <a:gd name="connsiteX550" fmla="*/ 4254028 w 7219081"/>
              <a:gd name="connsiteY550" fmla="*/ 513556 h 6817915"/>
              <a:gd name="connsiteX551" fmla="*/ 4255615 w 7219081"/>
              <a:gd name="connsiteY551" fmla="*/ 518319 h 6817915"/>
              <a:gd name="connsiteX552" fmla="*/ 4258394 w 7219081"/>
              <a:gd name="connsiteY552" fmla="*/ 527447 h 6817915"/>
              <a:gd name="connsiteX553" fmla="*/ 4347294 w 7219081"/>
              <a:gd name="connsiteY553" fmla="*/ 530622 h 6817915"/>
              <a:gd name="connsiteX554" fmla="*/ 4346103 w 7219081"/>
              <a:gd name="connsiteY554" fmla="*/ 529431 h 6817915"/>
              <a:gd name="connsiteX555" fmla="*/ 4350468 w 7219081"/>
              <a:gd name="connsiteY555" fmla="*/ 519906 h 6817915"/>
              <a:gd name="connsiteX556" fmla="*/ 4354437 w 7219081"/>
              <a:gd name="connsiteY556" fmla="*/ 509984 h 6817915"/>
              <a:gd name="connsiteX557" fmla="*/ 4356818 w 7219081"/>
              <a:gd name="connsiteY557" fmla="*/ 505619 h 6817915"/>
              <a:gd name="connsiteX558" fmla="*/ 4358803 w 7219081"/>
              <a:gd name="connsiteY558" fmla="*/ 502047 h 6817915"/>
              <a:gd name="connsiteX559" fmla="*/ 4360787 w 7219081"/>
              <a:gd name="connsiteY559" fmla="*/ 499269 h 6817915"/>
              <a:gd name="connsiteX560" fmla="*/ 4361184 w 7219081"/>
              <a:gd name="connsiteY560" fmla="*/ 498872 h 6817915"/>
              <a:gd name="connsiteX561" fmla="*/ 4362375 w 7219081"/>
              <a:gd name="connsiteY561" fmla="*/ 498872 h 6817915"/>
              <a:gd name="connsiteX562" fmla="*/ 4376265 w 7219081"/>
              <a:gd name="connsiteY562" fmla="*/ 498872 h 6817915"/>
              <a:gd name="connsiteX563" fmla="*/ 4389759 w 7219081"/>
              <a:gd name="connsiteY563" fmla="*/ 498475 h 6817915"/>
              <a:gd name="connsiteX564" fmla="*/ 4403650 w 7219081"/>
              <a:gd name="connsiteY564" fmla="*/ 497284 h 6817915"/>
              <a:gd name="connsiteX565" fmla="*/ 4417144 w 7219081"/>
              <a:gd name="connsiteY565" fmla="*/ 495300 h 6817915"/>
              <a:gd name="connsiteX566" fmla="*/ 4444925 w 7219081"/>
              <a:gd name="connsiteY566" fmla="*/ 490934 h 6817915"/>
              <a:gd name="connsiteX567" fmla="*/ 4458815 w 7219081"/>
              <a:gd name="connsiteY567" fmla="*/ 488950 h 6817915"/>
              <a:gd name="connsiteX568" fmla="*/ 4472309 w 7219081"/>
              <a:gd name="connsiteY568" fmla="*/ 487362 h 6817915"/>
              <a:gd name="connsiteX569" fmla="*/ 4486200 w 7219081"/>
              <a:gd name="connsiteY569" fmla="*/ 485775 h 6817915"/>
              <a:gd name="connsiteX570" fmla="*/ 4499694 w 7219081"/>
              <a:gd name="connsiteY570" fmla="*/ 485378 h 6817915"/>
              <a:gd name="connsiteX571" fmla="*/ 4513584 w 7219081"/>
              <a:gd name="connsiteY571" fmla="*/ 485775 h 6817915"/>
              <a:gd name="connsiteX572" fmla="*/ 4520331 w 7219081"/>
              <a:gd name="connsiteY572" fmla="*/ 486172 h 6817915"/>
              <a:gd name="connsiteX573" fmla="*/ 4527078 w 7219081"/>
              <a:gd name="connsiteY573" fmla="*/ 487362 h 6817915"/>
              <a:gd name="connsiteX574" fmla="*/ 4533428 w 7219081"/>
              <a:gd name="connsiteY574" fmla="*/ 488553 h 6817915"/>
              <a:gd name="connsiteX575" fmla="*/ 4540175 w 7219081"/>
              <a:gd name="connsiteY575" fmla="*/ 490140 h 6817915"/>
              <a:gd name="connsiteX576" fmla="*/ 4547318 w 7219081"/>
              <a:gd name="connsiteY576" fmla="*/ 492125 h 6817915"/>
              <a:gd name="connsiteX577" fmla="*/ 4554065 w 7219081"/>
              <a:gd name="connsiteY577" fmla="*/ 494109 h 6817915"/>
              <a:gd name="connsiteX578" fmla="*/ 4560415 w 7219081"/>
              <a:gd name="connsiteY578" fmla="*/ 497284 h 6817915"/>
              <a:gd name="connsiteX579" fmla="*/ 4567162 w 7219081"/>
              <a:gd name="connsiteY579" fmla="*/ 500459 h 6817915"/>
              <a:gd name="connsiteX580" fmla="*/ 4573909 w 7219081"/>
              <a:gd name="connsiteY580" fmla="*/ 504031 h 6817915"/>
              <a:gd name="connsiteX581" fmla="*/ 4580259 w 7219081"/>
              <a:gd name="connsiteY581" fmla="*/ 508397 h 6817915"/>
              <a:gd name="connsiteX582" fmla="*/ 4586212 w 7219081"/>
              <a:gd name="connsiteY582" fmla="*/ 509587 h 6817915"/>
              <a:gd name="connsiteX583" fmla="*/ 4591372 w 7219081"/>
              <a:gd name="connsiteY583" fmla="*/ 509587 h 6817915"/>
              <a:gd name="connsiteX584" fmla="*/ 4597325 w 7219081"/>
              <a:gd name="connsiteY584" fmla="*/ 508794 h 6817915"/>
              <a:gd name="connsiteX585" fmla="*/ 4602484 w 7219081"/>
              <a:gd name="connsiteY585" fmla="*/ 508000 h 6817915"/>
              <a:gd name="connsiteX586" fmla="*/ 4607644 w 7219081"/>
              <a:gd name="connsiteY586" fmla="*/ 506412 h 6817915"/>
              <a:gd name="connsiteX587" fmla="*/ 4612803 w 7219081"/>
              <a:gd name="connsiteY587" fmla="*/ 504031 h 6817915"/>
              <a:gd name="connsiteX588" fmla="*/ 4623122 w 7219081"/>
              <a:gd name="connsiteY588" fmla="*/ 500062 h 6817915"/>
              <a:gd name="connsiteX589" fmla="*/ 4633440 w 7219081"/>
              <a:gd name="connsiteY589" fmla="*/ 496094 h 6817915"/>
              <a:gd name="connsiteX590" fmla="*/ 4638600 w 7219081"/>
              <a:gd name="connsiteY590" fmla="*/ 495300 h 6817915"/>
              <a:gd name="connsiteX591" fmla="*/ 4644553 w 7219081"/>
              <a:gd name="connsiteY591" fmla="*/ 494109 h 6817915"/>
              <a:gd name="connsiteX592" fmla="*/ 4649712 w 7219081"/>
              <a:gd name="connsiteY592" fmla="*/ 493712 h 6817915"/>
              <a:gd name="connsiteX593" fmla="*/ 4654872 w 7219081"/>
              <a:gd name="connsiteY593" fmla="*/ 493712 h 6817915"/>
              <a:gd name="connsiteX594" fmla="*/ 4660825 w 7219081"/>
              <a:gd name="connsiteY594" fmla="*/ 494903 h 6817915"/>
              <a:gd name="connsiteX595" fmla="*/ 4666778 w 7219081"/>
              <a:gd name="connsiteY595" fmla="*/ 496887 h 6817915"/>
              <a:gd name="connsiteX596" fmla="*/ 4670350 w 7219081"/>
              <a:gd name="connsiteY596" fmla="*/ 504031 h 6817915"/>
              <a:gd name="connsiteX597" fmla="*/ 4670747 w 7219081"/>
              <a:gd name="connsiteY597" fmla="*/ 503634 h 6817915"/>
              <a:gd name="connsiteX598" fmla="*/ 4666778 w 7219081"/>
              <a:gd name="connsiteY598" fmla="*/ 496887 h 6817915"/>
              <a:gd name="connsiteX599" fmla="*/ 4672334 w 7219081"/>
              <a:gd name="connsiteY599" fmla="*/ 493712 h 6817915"/>
              <a:gd name="connsiteX600" fmla="*/ 4678684 w 7219081"/>
              <a:gd name="connsiteY600" fmla="*/ 490934 h 6817915"/>
              <a:gd name="connsiteX601" fmla="*/ 4685034 w 7219081"/>
              <a:gd name="connsiteY601" fmla="*/ 488950 h 6817915"/>
              <a:gd name="connsiteX602" fmla="*/ 4691384 w 7219081"/>
              <a:gd name="connsiteY602" fmla="*/ 487362 h 6817915"/>
              <a:gd name="connsiteX603" fmla="*/ 4697734 w 7219081"/>
              <a:gd name="connsiteY603" fmla="*/ 485775 h 6817915"/>
              <a:gd name="connsiteX604" fmla="*/ 4704084 w 7219081"/>
              <a:gd name="connsiteY604" fmla="*/ 485378 h 6817915"/>
              <a:gd name="connsiteX605" fmla="*/ 4717181 w 7219081"/>
              <a:gd name="connsiteY605" fmla="*/ 484187 h 6817915"/>
              <a:gd name="connsiteX606" fmla="*/ 4742978 w 7219081"/>
              <a:gd name="connsiteY606" fmla="*/ 483790 h 6817915"/>
              <a:gd name="connsiteX607" fmla="*/ 4756075 w 7219081"/>
              <a:gd name="connsiteY607" fmla="*/ 482997 h 6817915"/>
              <a:gd name="connsiteX608" fmla="*/ 4768775 w 7219081"/>
              <a:gd name="connsiteY608" fmla="*/ 481409 h 6817915"/>
              <a:gd name="connsiteX609" fmla="*/ 4857675 w 7219081"/>
              <a:gd name="connsiteY609" fmla="*/ 467915 h 6817915"/>
              <a:gd name="connsiteX610" fmla="*/ 4863628 w 7219081"/>
              <a:gd name="connsiteY610" fmla="*/ 465137 h 6817915"/>
              <a:gd name="connsiteX611" fmla="*/ 4868787 w 7219081"/>
              <a:gd name="connsiteY611" fmla="*/ 464344 h 6817915"/>
              <a:gd name="connsiteX612" fmla="*/ 4874344 w 7219081"/>
              <a:gd name="connsiteY612" fmla="*/ 463153 h 6817915"/>
              <a:gd name="connsiteX613" fmla="*/ 4880297 w 7219081"/>
              <a:gd name="connsiteY613" fmla="*/ 462756 h 6817915"/>
              <a:gd name="connsiteX614" fmla="*/ 4886250 w 7219081"/>
              <a:gd name="connsiteY614" fmla="*/ 463153 h 6817915"/>
              <a:gd name="connsiteX615" fmla="*/ 4891409 w 7219081"/>
              <a:gd name="connsiteY615" fmla="*/ 463550 h 6817915"/>
              <a:gd name="connsiteX616" fmla="*/ 4902918 w 7219081"/>
              <a:gd name="connsiteY616" fmla="*/ 465137 h 6817915"/>
              <a:gd name="connsiteX617" fmla="*/ 4914031 w 7219081"/>
              <a:gd name="connsiteY617" fmla="*/ 467915 h 6817915"/>
              <a:gd name="connsiteX618" fmla="*/ 4925144 w 7219081"/>
              <a:gd name="connsiteY618" fmla="*/ 469503 h 6817915"/>
              <a:gd name="connsiteX619" fmla="*/ 4930700 w 7219081"/>
              <a:gd name="connsiteY619" fmla="*/ 469900 h 6817915"/>
              <a:gd name="connsiteX620" fmla="*/ 4936653 w 7219081"/>
              <a:gd name="connsiteY620" fmla="*/ 469900 h 6817915"/>
              <a:gd name="connsiteX621" fmla="*/ 4941812 w 7219081"/>
              <a:gd name="connsiteY621" fmla="*/ 469503 h 6817915"/>
              <a:gd name="connsiteX622" fmla="*/ 4947765 w 7219081"/>
              <a:gd name="connsiteY622" fmla="*/ 468312 h 6817915"/>
              <a:gd name="connsiteX623" fmla="*/ 4952925 w 7219081"/>
              <a:gd name="connsiteY623" fmla="*/ 464740 h 6817915"/>
              <a:gd name="connsiteX624" fmla="*/ 4958084 w 7219081"/>
              <a:gd name="connsiteY624" fmla="*/ 461962 h 6817915"/>
              <a:gd name="connsiteX625" fmla="*/ 4963640 w 7219081"/>
              <a:gd name="connsiteY625" fmla="*/ 459581 h 6817915"/>
              <a:gd name="connsiteX626" fmla="*/ 4969197 w 7219081"/>
              <a:gd name="connsiteY626" fmla="*/ 457994 h 6817915"/>
              <a:gd name="connsiteX627" fmla="*/ 4974356 w 7219081"/>
              <a:gd name="connsiteY627" fmla="*/ 456406 h 6817915"/>
              <a:gd name="connsiteX628" fmla="*/ 4980309 w 7219081"/>
              <a:gd name="connsiteY628" fmla="*/ 455215 h 6817915"/>
              <a:gd name="connsiteX629" fmla="*/ 4991422 w 7219081"/>
              <a:gd name="connsiteY629" fmla="*/ 454025 h 6817915"/>
              <a:gd name="connsiteX630" fmla="*/ 5002931 w 7219081"/>
              <a:gd name="connsiteY630" fmla="*/ 454025 h 6817915"/>
              <a:gd name="connsiteX631" fmla="*/ 5014837 w 7219081"/>
              <a:gd name="connsiteY631" fmla="*/ 454025 h 6817915"/>
              <a:gd name="connsiteX632" fmla="*/ 5027140 w 7219081"/>
              <a:gd name="connsiteY632" fmla="*/ 454025 h 6817915"/>
              <a:gd name="connsiteX633" fmla="*/ 5039047 w 7219081"/>
              <a:gd name="connsiteY633" fmla="*/ 453628 h 6817915"/>
              <a:gd name="connsiteX634" fmla="*/ 4949750 w 7219081"/>
              <a:gd name="connsiteY634" fmla="*/ 473472 h 6817915"/>
              <a:gd name="connsiteX635" fmla="*/ 4951337 w 7219081"/>
              <a:gd name="connsiteY635" fmla="*/ 477837 h 6817915"/>
              <a:gd name="connsiteX636" fmla="*/ 4949750 w 7219081"/>
              <a:gd name="connsiteY636" fmla="*/ 481409 h 6817915"/>
              <a:gd name="connsiteX637" fmla="*/ 4948162 w 7219081"/>
              <a:gd name="connsiteY637" fmla="*/ 484584 h 6817915"/>
              <a:gd name="connsiteX638" fmla="*/ 4946178 w 7219081"/>
              <a:gd name="connsiteY638" fmla="*/ 487759 h 6817915"/>
              <a:gd name="connsiteX639" fmla="*/ 4943400 w 7219081"/>
              <a:gd name="connsiteY639" fmla="*/ 490537 h 6817915"/>
              <a:gd name="connsiteX640" fmla="*/ 4938637 w 7219081"/>
              <a:gd name="connsiteY640" fmla="*/ 496094 h 6817915"/>
              <a:gd name="connsiteX641" fmla="*/ 4936256 w 7219081"/>
              <a:gd name="connsiteY641" fmla="*/ 498872 h 6817915"/>
              <a:gd name="connsiteX642" fmla="*/ 4933875 w 7219081"/>
              <a:gd name="connsiteY642" fmla="*/ 502047 h 6817915"/>
              <a:gd name="connsiteX643" fmla="*/ 4926731 w 7219081"/>
              <a:gd name="connsiteY643" fmla="*/ 506412 h 6817915"/>
              <a:gd name="connsiteX644" fmla="*/ 4919190 w 7219081"/>
              <a:gd name="connsiteY644" fmla="*/ 510381 h 6817915"/>
              <a:gd name="connsiteX645" fmla="*/ 4912047 w 7219081"/>
              <a:gd name="connsiteY645" fmla="*/ 514747 h 6817915"/>
              <a:gd name="connsiteX646" fmla="*/ 4904506 w 7219081"/>
              <a:gd name="connsiteY646" fmla="*/ 517922 h 6817915"/>
              <a:gd name="connsiteX647" fmla="*/ 4889822 w 7219081"/>
              <a:gd name="connsiteY647" fmla="*/ 524272 h 6817915"/>
              <a:gd name="connsiteX648" fmla="*/ 4874344 w 7219081"/>
              <a:gd name="connsiteY648" fmla="*/ 529034 h 6817915"/>
              <a:gd name="connsiteX649" fmla="*/ 4859262 w 7219081"/>
              <a:gd name="connsiteY649" fmla="*/ 532606 h 6817915"/>
              <a:gd name="connsiteX650" fmla="*/ 4843387 w 7219081"/>
              <a:gd name="connsiteY650" fmla="*/ 535781 h 6817915"/>
              <a:gd name="connsiteX651" fmla="*/ 4827512 w 7219081"/>
              <a:gd name="connsiteY651" fmla="*/ 537765 h 6817915"/>
              <a:gd name="connsiteX652" fmla="*/ 4812034 w 7219081"/>
              <a:gd name="connsiteY652" fmla="*/ 539353 h 6817915"/>
              <a:gd name="connsiteX653" fmla="*/ 4796159 w 7219081"/>
              <a:gd name="connsiteY653" fmla="*/ 540544 h 6817915"/>
              <a:gd name="connsiteX654" fmla="*/ 4780284 w 7219081"/>
              <a:gd name="connsiteY654" fmla="*/ 540940 h 6817915"/>
              <a:gd name="connsiteX655" fmla="*/ 4748137 w 7219081"/>
              <a:gd name="connsiteY655" fmla="*/ 542131 h 6817915"/>
              <a:gd name="connsiteX656" fmla="*/ 4716784 w 7219081"/>
              <a:gd name="connsiteY656" fmla="*/ 543322 h 6817915"/>
              <a:gd name="connsiteX657" fmla="*/ 4700909 w 7219081"/>
              <a:gd name="connsiteY657" fmla="*/ 544115 h 6817915"/>
              <a:gd name="connsiteX658" fmla="*/ 4685034 w 7219081"/>
              <a:gd name="connsiteY658" fmla="*/ 545703 h 6817915"/>
              <a:gd name="connsiteX659" fmla="*/ 4681462 w 7219081"/>
              <a:gd name="connsiteY659" fmla="*/ 538956 h 6817915"/>
              <a:gd name="connsiteX660" fmla="*/ 4680668 w 7219081"/>
              <a:gd name="connsiteY660" fmla="*/ 538956 h 6817915"/>
              <a:gd name="connsiteX661" fmla="*/ 4685034 w 7219081"/>
              <a:gd name="connsiteY661" fmla="*/ 545703 h 6817915"/>
              <a:gd name="connsiteX662" fmla="*/ 4677097 w 7219081"/>
              <a:gd name="connsiteY662" fmla="*/ 546894 h 6817915"/>
              <a:gd name="connsiteX663" fmla="*/ 4669159 w 7219081"/>
              <a:gd name="connsiteY663" fmla="*/ 547687 h 6817915"/>
              <a:gd name="connsiteX664" fmla="*/ 4654078 w 7219081"/>
              <a:gd name="connsiteY664" fmla="*/ 551656 h 6817915"/>
              <a:gd name="connsiteX665" fmla="*/ 4623122 w 7219081"/>
              <a:gd name="connsiteY665" fmla="*/ 558403 h 6817915"/>
              <a:gd name="connsiteX666" fmla="*/ 4607644 w 7219081"/>
              <a:gd name="connsiteY666" fmla="*/ 561578 h 6817915"/>
              <a:gd name="connsiteX667" fmla="*/ 4599706 w 7219081"/>
              <a:gd name="connsiteY667" fmla="*/ 562769 h 6817915"/>
              <a:gd name="connsiteX668" fmla="*/ 4591768 w 7219081"/>
              <a:gd name="connsiteY668" fmla="*/ 563562 h 6817915"/>
              <a:gd name="connsiteX669" fmla="*/ 4583831 w 7219081"/>
              <a:gd name="connsiteY669" fmla="*/ 564356 h 6817915"/>
              <a:gd name="connsiteX670" fmla="*/ 4576290 w 7219081"/>
              <a:gd name="connsiteY670" fmla="*/ 564356 h 6817915"/>
              <a:gd name="connsiteX671" fmla="*/ 4568353 w 7219081"/>
              <a:gd name="connsiteY671" fmla="*/ 563562 h 6817915"/>
              <a:gd name="connsiteX672" fmla="*/ 4560415 w 7219081"/>
              <a:gd name="connsiteY672" fmla="*/ 561975 h 6817915"/>
              <a:gd name="connsiteX673" fmla="*/ 4554065 w 7219081"/>
              <a:gd name="connsiteY673" fmla="*/ 561181 h 6817915"/>
              <a:gd name="connsiteX674" fmla="*/ 4547318 w 7219081"/>
              <a:gd name="connsiteY674" fmla="*/ 559594 h 6817915"/>
              <a:gd name="connsiteX675" fmla="*/ 4494534 w 7219081"/>
              <a:gd name="connsiteY675" fmla="*/ 562769 h 6817915"/>
              <a:gd name="connsiteX676" fmla="*/ 4491756 w 7219081"/>
              <a:gd name="connsiteY676" fmla="*/ 566737 h 6817915"/>
              <a:gd name="connsiteX677" fmla="*/ 4488581 w 7219081"/>
              <a:gd name="connsiteY677" fmla="*/ 569515 h 6817915"/>
              <a:gd name="connsiteX678" fmla="*/ 4485009 w 7219081"/>
              <a:gd name="connsiteY678" fmla="*/ 571500 h 6817915"/>
              <a:gd name="connsiteX679" fmla="*/ 4481437 w 7219081"/>
              <a:gd name="connsiteY679" fmla="*/ 572690 h 6817915"/>
              <a:gd name="connsiteX680" fmla="*/ 4477072 w 7219081"/>
              <a:gd name="connsiteY680" fmla="*/ 573087 h 6817915"/>
              <a:gd name="connsiteX681" fmla="*/ 4473103 w 7219081"/>
              <a:gd name="connsiteY681" fmla="*/ 573087 h 6817915"/>
              <a:gd name="connsiteX682" fmla="*/ 4468737 w 7219081"/>
              <a:gd name="connsiteY682" fmla="*/ 573087 h 6817915"/>
              <a:gd name="connsiteX683" fmla="*/ 4464372 w 7219081"/>
              <a:gd name="connsiteY683" fmla="*/ 573484 h 6817915"/>
              <a:gd name="connsiteX684" fmla="*/ 4461990 w 7219081"/>
              <a:gd name="connsiteY684" fmla="*/ 585390 h 6817915"/>
              <a:gd name="connsiteX685" fmla="*/ 4451275 w 7219081"/>
              <a:gd name="connsiteY685" fmla="*/ 592931 h 6817915"/>
              <a:gd name="connsiteX686" fmla="*/ 4446115 w 7219081"/>
              <a:gd name="connsiteY686" fmla="*/ 596106 h 6817915"/>
              <a:gd name="connsiteX687" fmla="*/ 4440956 w 7219081"/>
              <a:gd name="connsiteY687" fmla="*/ 599281 h 6817915"/>
              <a:gd name="connsiteX688" fmla="*/ 4435400 w 7219081"/>
              <a:gd name="connsiteY688" fmla="*/ 601662 h 6817915"/>
              <a:gd name="connsiteX689" fmla="*/ 4431034 w 7219081"/>
              <a:gd name="connsiteY689" fmla="*/ 603250 h 6817915"/>
              <a:gd name="connsiteX690" fmla="*/ 4426272 w 7219081"/>
              <a:gd name="connsiteY690" fmla="*/ 604044 h 6817915"/>
              <a:gd name="connsiteX691" fmla="*/ 4421509 w 7219081"/>
              <a:gd name="connsiteY691" fmla="*/ 604837 h 6817915"/>
              <a:gd name="connsiteX692" fmla="*/ 4416747 w 7219081"/>
              <a:gd name="connsiteY692" fmla="*/ 604044 h 6817915"/>
              <a:gd name="connsiteX693" fmla="*/ 4412381 w 7219081"/>
              <a:gd name="connsiteY693" fmla="*/ 602456 h 6817915"/>
              <a:gd name="connsiteX694" fmla="*/ 4407618 w 7219081"/>
              <a:gd name="connsiteY694" fmla="*/ 600472 h 6817915"/>
              <a:gd name="connsiteX695" fmla="*/ 4404047 w 7219081"/>
              <a:gd name="connsiteY695" fmla="*/ 597297 h 6817915"/>
              <a:gd name="connsiteX696" fmla="*/ 4399681 w 7219081"/>
              <a:gd name="connsiteY696" fmla="*/ 592534 h 6817915"/>
              <a:gd name="connsiteX697" fmla="*/ 4396109 w 7219081"/>
              <a:gd name="connsiteY697" fmla="*/ 587375 h 6817915"/>
              <a:gd name="connsiteX698" fmla="*/ 4392934 w 7219081"/>
              <a:gd name="connsiteY698" fmla="*/ 580628 h 6817915"/>
              <a:gd name="connsiteX699" fmla="*/ 4389362 w 7219081"/>
              <a:gd name="connsiteY699" fmla="*/ 572690 h 6817915"/>
              <a:gd name="connsiteX700" fmla="*/ 4384600 w 7219081"/>
              <a:gd name="connsiteY700" fmla="*/ 576659 h 6817915"/>
              <a:gd name="connsiteX701" fmla="*/ 4379837 w 7219081"/>
              <a:gd name="connsiteY701" fmla="*/ 581025 h 6817915"/>
              <a:gd name="connsiteX702" fmla="*/ 4374678 w 7219081"/>
              <a:gd name="connsiteY702" fmla="*/ 584200 h 6817915"/>
              <a:gd name="connsiteX703" fmla="*/ 4369915 w 7219081"/>
              <a:gd name="connsiteY703" fmla="*/ 587375 h 6817915"/>
              <a:gd name="connsiteX704" fmla="*/ 4364359 w 7219081"/>
              <a:gd name="connsiteY704" fmla="*/ 590153 h 6817915"/>
              <a:gd name="connsiteX705" fmla="*/ 4359200 w 7219081"/>
              <a:gd name="connsiteY705" fmla="*/ 592534 h 6817915"/>
              <a:gd name="connsiteX706" fmla="*/ 4349278 w 7219081"/>
              <a:gd name="connsiteY706" fmla="*/ 596900 h 6817915"/>
              <a:gd name="connsiteX707" fmla="*/ 4338165 w 7219081"/>
              <a:gd name="connsiteY707" fmla="*/ 599281 h 6817915"/>
              <a:gd name="connsiteX708" fmla="*/ 4327847 w 7219081"/>
              <a:gd name="connsiteY708" fmla="*/ 601662 h 6817915"/>
              <a:gd name="connsiteX709" fmla="*/ 4316734 w 7219081"/>
              <a:gd name="connsiteY709" fmla="*/ 602456 h 6817915"/>
              <a:gd name="connsiteX710" fmla="*/ 4305622 w 7219081"/>
              <a:gd name="connsiteY710" fmla="*/ 603250 h 6817915"/>
              <a:gd name="connsiteX711" fmla="*/ 4294509 w 7219081"/>
              <a:gd name="connsiteY711" fmla="*/ 603647 h 6817915"/>
              <a:gd name="connsiteX712" fmla="*/ 4283397 w 7219081"/>
              <a:gd name="connsiteY712" fmla="*/ 603250 h 6817915"/>
              <a:gd name="connsiteX713" fmla="*/ 4260775 w 7219081"/>
              <a:gd name="connsiteY713" fmla="*/ 602059 h 6817915"/>
              <a:gd name="connsiteX714" fmla="*/ 4238947 w 7219081"/>
              <a:gd name="connsiteY714" fmla="*/ 601662 h 6817915"/>
              <a:gd name="connsiteX715" fmla="*/ 4227834 w 7219081"/>
              <a:gd name="connsiteY715" fmla="*/ 601662 h 6817915"/>
              <a:gd name="connsiteX716" fmla="*/ 4216722 w 7219081"/>
              <a:gd name="connsiteY716" fmla="*/ 602456 h 6817915"/>
              <a:gd name="connsiteX717" fmla="*/ 4208387 w 7219081"/>
              <a:gd name="connsiteY717" fmla="*/ 603250 h 6817915"/>
              <a:gd name="connsiteX718" fmla="*/ 4199656 w 7219081"/>
              <a:gd name="connsiteY718" fmla="*/ 603250 h 6817915"/>
              <a:gd name="connsiteX719" fmla="*/ 4190925 w 7219081"/>
              <a:gd name="connsiteY719" fmla="*/ 603647 h 6817915"/>
              <a:gd name="connsiteX720" fmla="*/ 4182590 w 7219081"/>
              <a:gd name="connsiteY720" fmla="*/ 605234 h 6817915"/>
              <a:gd name="connsiteX721" fmla="*/ 4178622 w 7219081"/>
              <a:gd name="connsiteY721" fmla="*/ 606425 h 6817915"/>
              <a:gd name="connsiteX722" fmla="*/ 4175050 w 7219081"/>
              <a:gd name="connsiteY722" fmla="*/ 607219 h 6817915"/>
              <a:gd name="connsiteX723" fmla="*/ 4171875 w 7219081"/>
              <a:gd name="connsiteY723" fmla="*/ 609600 h 6817915"/>
              <a:gd name="connsiteX724" fmla="*/ 4169097 w 7219081"/>
              <a:gd name="connsiteY724" fmla="*/ 611584 h 6817915"/>
              <a:gd name="connsiteX725" fmla="*/ 4167112 w 7219081"/>
              <a:gd name="connsiteY725" fmla="*/ 614362 h 6817915"/>
              <a:gd name="connsiteX726" fmla="*/ 4165128 w 7219081"/>
              <a:gd name="connsiteY726" fmla="*/ 617140 h 6817915"/>
              <a:gd name="connsiteX727" fmla="*/ 4163937 w 7219081"/>
              <a:gd name="connsiteY727" fmla="*/ 621506 h 6817915"/>
              <a:gd name="connsiteX728" fmla="*/ 4163540 w 7219081"/>
              <a:gd name="connsiteY728" fmla="*/ 625872 h 6817915"/>
              <a:gd name="connsiteX729" fmla="*/ 4163937 w 7219081"/>
              <a:gd name="connsiteY729" fmla="*/ 631031 h 6817915"/>
              <a:gd name="connsiteX730" fmla="*/ 4165128 w 7219081"/>
              <a:gd name="connsiteY730" fmla="*/ 635794 h 6817915"/>
              <a:gd name="connsiteX731" fmla="*/ 4166715 w 7219081"/>
              <a:gd name="connsiteY731" fmla="*/ 638969 h 6817915"/>
              <a:gd name="connsiteX732" fmla="*/ 4168700 w 7219081"/>
              <a:gd name="connsiteY732" fmla="*/ 640953 h 6817915"/>
              <a:gd name="connsiteX733" fmla="*/ 4171875 w 7219081"/>
              <a:gd name="connsiteY733" fmla="*/ 642937 h 6817915"/>
              <a:gd name="connsiteX734" fmla="*/ 4175050 w 7219081"/>
              <a:gd name="connsiteY734" fmla="*/ 644128 h 6817915"/>
              <a:gd name="connsiteX735" fmla="*/ 4178622 w 7219081"/>
              <a:gd name="connsiteY735" fmla="*/ 644525 h 6817915"/>
              <a:gd name="connsiteX736" fmla="*/ 4182987 w 7219081"/>
              <a:gd name="connsiteY736" fmla="*/ 644525 h 6817915"/>
              <a:gd name="connsiteX737" fmla="*/ 4191322 w 7219081"/>
              <a:gd name="connsiteY737" fmla="*/ 644525 h 6817915"/>
              <a:gd name="connsiteX738" fmla="*/ 4199656 w 7219081"/>
              <a:gd name="connsiteY738" fmla="*/ 644525 h 6817915"/>
              <a:gd name="connsiteX739" fmla="*/ 4204022 w 7219081"/>
              <a:gd name="connsiteY739" fmla="*/ 644525 h 6817915"/>
              <a:gd name="connsiteX740" fmla="*/ 4208387 w 7219081"/>
              <a:gd name="connsiteY740" fmla="*/ 645319 h 6817915"/>
              <a:gd name="connsiteX741" fmla="*/ 4211959 w 7219081"/>
              <a:gd name="connsiteY741" fmla="*/ 646112 h 6817915"/>
              <a:gd name="connsiteX742" fmla="*/ 4215134 w 7219081"/>
              <a:gd name="connsiteY742" fmla="*/ 648494 h 6817915"/>
              <a:gd name="connsiteX743" fmla="*/ 4221881 w 7219081"/>
              <a:gd name="connsiteY743" fmla="*/ 645319 h 6817915"/>
              <a:gd name="connsiteX744" fmla="*/ 4229422 w 7219081"/>
              <a:gd name="connsiteY744" fmla="*/ 642144 h 6817915"/>
              <a:gd name="connsiteX745" fmla="*/ 4243312 w 7219081"/>
              <a:gd name="connsiteY745" fmla="*/ 637381 h 6817915"/>
              <a:gd name="connsiteX746" fmla="*/ 4257600 w 7219081"/>
              <a:gd name="connsiteY746" fmla="*/ 634206 h 6817915"/>
              <a:gd name="connsiteX747" fmla="*/ 4272284 w 7219081"/>
              <a:gd name="connsiteY747" fmla="*/ 631428 h 6817915"/>
              <a:gd name="connsiteX748" fmla="*/ 4287365 w 7219081"/>
              <a:gd name="connsiteY748" fmla="*/ 629444 h 6817915"/>
              <a:gd name="connsiteX749" fmla="*/ 4301256 w 7219081"/>
              <a:gd name="connsiteY749" fmla="*/ 628253 h 6817915"/>
              <a:gd name="connsiteX750" fmla="*/ 4315940 w 7219081"/>
              <a:gd name="connsiteY750" fmla="*/ 628253 h 6817915"/>
              <a:gd name="connsiteX751" fmla="*/ 4331022 w 7219081"/>
              <a:gd name="connsiteY751" fmla="*/ 628253 h 6817915"/>
              <a:gd name="connsiteX752" fmla="*/ 4360390 w 7219081"/>
              <a:gd name="connsiteY752" fmla="*/ 629444 h 6817915"/>
              <a:gd name="connsiteX753" fmla="*/ 4389759 w 7219081"/>
              <a:gd name="connsiteY753" fmla="*/ 631428 h 6817915"/>
              <a:gd name="connsiteX754" fmla="*/ 4404444 w 7219081"/>
              <a:gd name="connsiteY754" fmla="*/ 632222 h 6817915"/>
              <a:gd name="connsiteX755" fmla="*/ 4419128 w 7219081"/>
              <a:gd name="connsiteY755" fmla="*/ 632222 h 6817915"/>
              <a:gd name="connsiteX756" fmla="*/ 4433415 w 7219081"/>
              <a:gd name="connsiteY756" fmla="*/ 632222 h 6817915"/>
              <a:gd name="connsiteX757" fmla="*/ 4448100 w 7219081"/>
              <a:gd name="connsiteY757" fmla="*/ 631428 h 6817915"/>
              <a:gd name="connsiteX758" fmla="*/ 4452465 w 7219081"/>
              <a:gd name="connsiteY758" fmla="*/ 626665 h 6817915"/>
              <a:gd name="connsiteX759" fmla="*/ 4457228 w 7219081"/>
              <a:gd name="connsiteY759" fmla="*/ 623094 h 6817915"/>
              <a:gd name="connsiteX760" fmla="*/ 4461197 w 7219081"/>
              <a:gd name="connsiteY760" fmla="*/ 620315 h 6817915"/>
              <a:gd name="connsiteX761" fmla="*/ 4465959 w 7219081"/>
              <a:gd name="connsiteY761" fmla="*/ 617934 h 6817915"/>
              <a:gd name="connsiteX762" fmla="*/ 4470722 w 7219081"/>
              <a:gd name="connsiteY762" fmla="*/ 616347 h 6817915"/>
              <a:gd name="connsiteX763" fmla="*/ 4475484 w 7219081"/>
              <a:gd name="connsiteY763" fmla="*/ 615156 h 6817915"/>
              <a:gd name="connsiteX764" fmla="*/ 4480247 w 7219081"/>
              <a:gd name="connsiteY764" fmla="*/ 614759 h 6817915"/>
              <a:gd name="connsiteX765" fmla="*/ 4485009 w 7219081"/>
              <a:gd name="connsiteY765" fmla="*/ 614759 h 6817915"/>
              <a:gd name="connsiteX766" fmla="*/ 4495725 w 7219081"/>
              <a:gd name="connsiteY766" fmla="*/ 615156 h 6817915"/>
              <a:gd name="connsiteX767" fmla="*/ 4505647 w 7219081"/>
              <a:gd name="connsiteY767" fmla="*/ 616744 h 6817915"/>
              <a:gd name="connsiteX768" fmla="*/ 4515568 w 7219081"/>
              <a:gd name="connsiteY768" fmla="*/ 618331 h 6817915"/>
              <a:gd name="connsiteX769" fmla="*/ 4525490 w 7219081"/>
              <a:gd name="connsiteY769" fmla="*/ 619522 h 6817915"/>
              <a:gd name="connsiteX770" fmla="*/ 4571528 w 7219081"/>
              <a:gd name="connsiteY770" fmla="*/ 617934 h 6817915"/>
              <a:gd name="connsiteX771" fmla="*/ 4594547 w 7219081"/>
              <a:gd name="connsiteY771" fmla="*/ 617140 h 6817915"/>
              <a:gd name="connsiteX772" fmla="*/ 4617168 w 7219081"/>
              <a:gd name="connsiteY772" fmla="*/ 617140 h 6817915"/>
              <a:gd name="connsiteX773" fmla="*/ 4621931 w 7219081"/>
              <a:gd name="connsiteY773" fmla="*/ 617934 h 6817915"/>
              <a:gd name="connsiteX774" fmla="*/ 4626297 w 7219081"/>
              <a:gd name="connsiteY774" fmla="*/ 618331 h 6817915"/>
              <a:gd name="connsiteX775" fmla="*/ 4629868 w 7219081"/>
              <a:gd name="connsiteY775" fmla="*/ 619919 h 6817915"/>
              <a:gd name="connsiteX776" fmla="*/ 4633044 w 7219081"/>
              <a:gd name="connsiteY776" fmla="*/ 621903 h 6817915"/>
              <a:gd name="connsiteX777" fmla="*/ 4634631 w 7219081"/>
              <a:gd name="connsiteY777" fmla="*/ 623490 h 6817915"/>
              <a:gd name="connsiteX778" fmla="*/ 4635028 w 7219081"/>
              <a:gd name="connsiteY778" fmla="*/ 625078 h 6817915"/>
              <a:gd name="connsiteX779" fmla="*/ 4635425 w 7219081"/>
              <a:gd name="connsiteY779" fmla="*/ 626665 h 6817915"/>
              <a:gd name="connsiteX780" fmla="*/ 4636218 w 7219081"/>
              <a:gd name="connsiteY780" fmla="*/ 629047 h 6817915"/>
              <a:gd name="connsiteX781" fmla="*/ 4636218 w 7219081"/>
              <a:gd name="connsiteY781" fmla="*/ 631031 h 6817915"/>
              <a:gd name="connsiteX782" fmla="*/ 4635425 w 7219081"/>
              <a:gd name="connsiteY782" fmla="*/ 633015 h 6817915"/>
              <a:gd name="connsiteX783" fmla="*/ 4634631 w 7219081"/>
              <a:gd name="connsiteY783" fmla="*/ 635794 h 6817915"/>
              <a:gd name="connsiteX784" fmla="*/ 4633440 w 7219081"/>
              <a:gd name="connsiteY784" fmla="*/ 638572 h 6817915"/>
              <a:gd name="connsiteX785" fmla="*/ 4631853 w 7219081"/>
              <a:gd name="connsiteY785" fmla="*/ 639762 h 6817915"/>
              <a:gd name="connsiteX786" fmla="*/ 4629075 w 7219081"/>
              <a:gd name="connsiteY786" fmla="*/ 641350 h 6817915"/>
              <a:gd name="connsiteX787" fmla="*/ 4626694 w 7219081"/>
              <a:gd name="connsiteY787" fmla="*/ 642144 h 6817915"/>
              <a:gd name="connsiteX788" fmla="*/ 4623518 w 7219081"/>
              <a:gd name="connsiteY788" fmla="*/ 642937 h 6817915"/>
              <a:gd name="connsiteX789" fmla="*/ 4615978 w 7219081"/>
              <a:gd name="connsiteY789" fmla="*/ 644128 h 6817915"/>
              <a:gd name="connsiteX790" fmla="*/ 4609231 w 7219081"/>
              <a:gd name="connsiteY790" fmla="*/ 645319 h 6817915"/>
              <a:gd name="connsiteX791" fmla="*/ 4493344 w 7219081"/>
              <a:gd name="connsiteY791" fmla="*/ 663972 h 6817915"/>
              <a:gd name="connsiteX792" fmla="*/ 4487787 w 7219081"/>
              <a:gd name="connsiteY792" fmla="*/ 668337 h 6817915"/>
              <a:gd name="connsiteX793" fmla="*/ 4481437 w 7219081"/>
              <a:gd name="connsiteY793" fmla="*/ 671512 h 6817915"/>
              <a:gd name="connsiteX794" fmla="*/ 4475087 w 7219081"/>
              <a:gd name="connsiteY794" fmla="*/ 673497 h 6817915"/>
              <a:gd name="connsiteX795" fmla="*/ 4468737 w 7219081"/>
              <a:gd name="connsiteY795" fmla="*/ 675084 h 6817915"/>
              <a:gd name="connsiteX796" fmla="*/ 4461990 w 7219081"/>
              <a:gd name="connsiteY796" fmla="*/ 675878 h 6817915"/>
              <a:gd name="connsiteX797" fmla="*/ 4455244 w 7219081"/>
              <a:gd name="connsiteY797" fmla="*/ 676275 h 6817915"/>
              <a:gd name="connsiteX798" fmla="*/ 4440956 w 7219081"/>
              <a:gd name="connsiteY798" fmla="*/ 675878 h 6817915"/>
              <a:gd name="connsiteX799" fmla="*/ 4427065 w 7219081"/>
              <a:gd name="connsiteY799" fmla="*/ 675084 h 6817915"/>
              <a:gd name="connsiteX800" fmla="*/ 4420318 w 7219081"/>
              <a:gd name="connsiteY800" fmla="*/ 675878 h 6817915"/>
              <a:gd name="connsiteX801" fmla="*/ 4413572 w 7219081"/>
              <a:gd name="connsiteY801" fmla="*/ 676275 h 6817915"/>
              <a:gd name="connsiteX802" fmla="*/ 4407222 w 7219081"/>
              <a:gd name="connsiteY802" fmla="*/ 677862 h 6817915"/>
              <a:gd name="connsiteX803" fmla="*/ 4400872 w 7219081"/>
              <a:gd name="connsiteY803" fmla="*/ 679847 h 6817915"/>
              <a:gd name="connsiteX804" fmla="*/ 4394522 w 7219081"/>
              <a:gd name="connsiteY804" fmla="*/ 683815 h 6817915"/>
              <a:gd name="connsiteX805" fmla="*/ 4388568 w 7219081"/>
              <a:gd name="connsiteY805" fmla="*/ 688181 h 6817915"/>
              <a:gd name="connsiteX806" fmla="*/ 4383409 w 7219081"/>
              <a:gd name="connsiteY806" fmla="*/ 692944 h 6817915"/>
              <a:gd name="connsiteX807" fmla="*/ 4378647 w 7219081"/>
              <a:gd name="connsiteY807" fmla="*/ 697309 h 6817915"/>
              <a:gd name="connsiteX808" fmla="*/ 4373090 w 7219081"/>
              <a:gd name="connsiteY808" fmla="*/ 700881 h 6817915"/>
              <a:gd name="connsiteX809" fmla="*/ 4367534 w 7219081"/>
              <a:gd name="connsiteY809" fmla="*/ 703659 h 6817915"/>
              <a:gd name="connsiteX810" fmla="*/ 4362375 w 7219081"/>
              <a:gd name="connsiteY810" fmla="*/ 705247 h 6817915"/>
              <a:gd name="connsiteX811" fmla="*/ 4356818 w 7219081"/>
              <a:gd name="connsiteY811" fmla="*/ 706437 h 6817915"/>
              <a:gd name="connsiteX812" fmla="*/ 4350865 w 7219081"/>
              <a:gd name="connsiteY812" fmla="*/ 706834 h 6817915"/>
              <a:gd name="connsiteX813" fmla="*/ 4344912 w 7219081"/>
              <a:gd name="connsiteY813" fmla="*/ 707231 h 6817915"/>
              <a:gd name="connsiteX814" fmla="*/ 4333006 w 7219081"/>
              <a:gd name="connsiteY814" fmla="*/ 706437 h 6817915"/>
              <a:gd name="connsiteX815" fmla="*/ 4321497 w 7219081"/>
              <a:gd name="connsiteY815" fmla="*/ 705247 h 6817915"/>
              <a:gd name="connsiteX816" fmla="*/ 4309194 w 7219081"/>
              <a:gd name="connsiteY816" fmla="*/ 703659 h 6817915"/>
              <a:gd name="connsiteX817" fmla="*/ 4297287 w 7219081"/>
              <a:gd name="connsiteY817" fmla="*/ 703262 h 6817915"/>
              <a:gd name="connsiteX818" fmla="*/ 4304034 w 7219081"/>
              <a:gd name="connsiteY818" fmla="*/ 700484 h 6817915"/>
              <a:gd name="connsiteX819" fmla="*/ 4300859 w 7219081"/>
              <a:gd name="connsiteY819" fmla="*/ 701675 h 6817915"/>
              <a:gd name="connsiteX820" fmla="*/ 4297287 w 7219081"/>
              <a:gd name="connsiteY820" fmla="*/ 703262 h 6817915"/>
              <a:gd name="connsiteX821" fmla="*/ 4291731 w 7219081"/>
              <a:gd name="connsiteY821" fmla="*/ 700881 h 6817915"/>
              <a:gd name="connsiteX822" fmla="*/ 4286572 w 7219081"/>
              <a:gd name="connsiteY822" fmla="*/ 704056 h 6817915"/>
              <a:gd name="connsiteX823" fmla="*/ 4249662 w 7219081"/>
              <a:gd name="connsiteY823" fmla="*/ 738981 h 6817915"/>
              <a:gd name="connsiteX824" fmla="*/ 4255218 w 7219081"/>
              <a:gd name="connsiteY824" fmla="*/ 740965 h 6817915"/>
              <a:gd name="connsiteX825" fmla="*/ 4260378 w 7219081"/>
              <a:gd name="connsiteY825" fmla="*/ 741362 h 6817915"/>
              <a:gd name="connsiteX826" fmla="*/ 4265934 w 7219081"/>
              <a:gd name="connsiteY826" fmla="*/ 741362 h 6817915"/>
              <a:gd name="connsiteX827" fmla="*/ 4271490 w 7219081"/>
              <a:gd name="connsiteY827" fmla="*/ 740569 h 6817915"/>
              <a:gd name="connsiteX828" fmla="*/ 4283000 w 7219081"/>
              <a:gd name="connsiteY828" fmla="*/ 737790 h 6817915"/>
              <a:gd name="connsiteX829" fmla="*/ 4293318 w 7219081"/>
              <a:gd name="connsiteY829" fmla="*/ 735409 h 6817915"/>
              <a:gd name="connsiteX830" fmla="*/ 4298875 w 7219081"/>
              <a:gd name="connsiteY830" fmla="*/ 734219 h 6817915"/>
              <a:gd name="connsiteX831" fmla="*/ 4304034 w 7219081"/>
              <a:gd name="connsiteY831" fmla="*/ 733822 h 6817915"/>
              <a:gd name="connsiteX832" fmla="*/ 4308797 w 7219081"/>
              <a:gd name="connsiteY832" fmla="*/ 733822 h 6817915"/>
              <a:gd name="connsiteX833" fmla="*/ 4312765 w 7219081"/>
              <a:gd name="connsiteY833" fmla="*/ 734615 h 6817915"/>
              <a:gd name="connsiteX834" fmla="*/ 4315147 w 7219081"/>
              <a:gd name="connsiteY834" fmla="*/ 735806 h 6817915"/>
              <a:gd name="connsiteX835" fmla="*/ 4316734 w 7219081"/>
              <a:gd name="connsiteY835" fmla="*/ 737394 h 6817915"/>
              <a:gd name="connsiteX836" fmla="*/ 4318718 w 7219081"/>
              <a:gd name="connsiteY836" fmla="*/ 738981 h 6817915"/>
              <a:gd name="connsiteX837" fmla="*/ 4320306 w 7219081"/>
              <a:gd name="connsiteY837" fmla="*/ 740965 h 6817915"/>
              <a:gd name="connsiteX838" fmla="*/ 4321894 w 7219081"/>
              <a:gd name="connsiteY838" fmla="*/ 742950 h 6817915"/>
              <a:gd name="connsiteX839" fmla="*/ 4323481 w 7219081"/>
              <a:gd name="connsiteY839" fmla="*/ 745728 h 6817915"/>
              <a:gd name="connsiteX840" fmla="*/ 4325465 w 7219081"/>
              <a:gd name="connsiteY840" fmla="*/ 753269 h 6817915"/>
              <a:gd name="connsiteX841" fmla="*/ 4326656 w 7219081"/>
              <a:gd name="connsiteY841" fmla="*/ 758428 h 6817915"/>
              <a:gd name="connsiteX842" fmla="*/ 4327053 w 7219081"/>
              <a:gd name="connsiteY842" fmla="*/ 763587 h 6817915"/>
              <a:gd name="connsiteX843" fmla="*/ 4327053 w 7219081"/>
              <a:gd name="connsiteY843" fmla="*/ 767953 h 6817915"/>
              <a:gd name="connsiteX844" fmla="*/ 4326259 w 7219081"/>
              <a:gd name="connsiteY844" fmla="*/ 771922 h 6817915"/>
              <a:gd name="connsiteX845" fmla="*/ 4324672 w 7219081"/>
              <a:gd name="connsiteY845" fmla="*/ 775890 h 6817915"/>
              <a:gd name="connsiteX846" fmla="*/ 4322290 w 7219081"/>
              <a:gd name="connsiteY846" fmla="*/ 779065 h 6817915"/>
              <a:gd name="connsiteX847" fmla="*/ 4319909 w 7219081"/>
              <a:gd name="connsiteY847" fmla="*/ 781447 h 6817915"/>
              <a:gd name="connsiteX848" fmla="*/ 4316734 w 7219081"/>
              <a:gd name="connsiteY848" fmla="*/ 784225 h 6817915"/>
              <a:gd name="connsiteX849" fmla="*/ 4312765 w 7219081"/>
              <a:gd name="connsiteY849" fmla="*/ 785812 h 6817915"/>
              <a:gd name="connsiteX850" fmla="*/ 4309194 w 7219081"/>
              <a:gd name="connsiteY850" fmla="*/ 787400 h 6817915"/>
              <a:gd name="connsiteX851" fmla="*/ 4305225 w 7219081"/>
              <a:gd name="connsiteY851" fmla="*/ 788194 h 6817915"/>
              <a:gd name="connsiteX852" fmla="*/ 4300462 w 7219081"/>
              <a:gd name="connsiteY852" fmla="*/ 788987 h 6817915"/>
              <a:gd name="connsiteX853" fmla="*/ 4294906 w 7219081"/>
              <a:gd name="connsiteY853" fmla="*/ 788987 h 6817915"/>
              <a:gd name="connsiteX854" fmla="*/ 4290144 w 7219081"/>
              <a:gd name="connsiteY854" fmla="*/ 788987 h 6817915"/>
              <a:gd name="connsiteX855" fmla="*/ 4284984 w 7219081"/>
              <a:gd name="connsiteY855" fmla="*/ 787797 h 6817915"/>
              <a:gd name="connsiteX856" fmla="*/ 4279825 w 7219081"/>
              <a:gd name="connsiteY856" fmla="*/ 786606 h 6817915"/>
              <a:gd name="connsiteX857" fmla="*/ 4279428 w 7219081"/>
              <a:gd name="connsiteY857" fmla="*/ 786606 h 6817915"/>
              <a:gd name="connsiteX858" fmla="*/ 4228628 w 7219081"/>
              <a:gd name="connsiteY858" fmla="*/ 797322 h 6817915"/>
              <a:gd name="connsiteX859" fmla="*/ 4226644 w 7219081"/>
              <a:gd name="connsiteY859" fmla="*/ 791369 h 6817915"/>
              <a:gd name="connsiteX860" fmla="*/ 4225453 w 7219081"/>
              <a:gd name="connsiteY860" fmla="*/ 791369 h 6817915"/>
              <a:gd name="connsiteX861" fmla="*/ 4228628 w 7219081"/>
              <a:gd name="connsiteY861" fmla="*/ 797322 h 6817915"/>
              <a:gd name="connsiteX862" fmla="*/ 4231406 w 7219081"/>
              <a:gd name="connsiteY862" fmla="*/ 803275 h 6817915"/>
              <a:gd name="connsiteX863" fmla="*/ 4234184 w 7219081"/>
              <a:gd name="connsiteY863" fmla="*/ 808434 h 6817915"/>
              <a:gd name="connsiteX864" fmla="*/ 4237359 w 7219081"/>
              <a:gd name="connsiteY864" fmla="*/ 813197 h 6817915"/>
              <a:gd name="connsiteX865" fmla="*/ 4240534 w 7219081"/>
              <a:gd name="connsiteY865" fmla="*/ 817165 h 6817915"/>
              <a:gd name="connsiteX866" fmla="*/ 4243312 w 7219081"/>
              <a:gd name="connsiteY866" fmla="*/ 821531 h 6817915"/>
              <a:gd name="connsiteX867" fmla="*/ 4247281 w 7219081"/>
              <a:gd name="connsiteY867" fmla="*/ 825103 h 6817915"/>
              <a:gd name="connsiteX868" fmla="*/ 4250853 w 7219081"/>
              <a:gd name="connsiteY868" fmla="*/ 828278 h 6817915"/>
              <a:gd name="connsiteX869" fmla="*/ 4254425 w 7219081"/>
              <a:gd name="connsiteY869" fmla="*/ 831453 h 6817915"/>
              <a:gd name="connsiteX870" fmla="*/ 4258790 w 7219081"/>
              <a:gd name="connsiteY870" fmla="*/ 834231 h 6817915"/>
              <a:gd name="connsiteX871" fmla="*/ 4263156 w 7219081"/>
              <a:gd name="connsiteY871" fmla="*/ 836215 h 6817915"/>
              <a:gd name="connsiteX872" fmla="*/ 4271887 w 7219081"/>
              <a:gd name="connsiteY872" fmla="*/ 840581 h 6817915"/>
              <a:gd name="connsiteX873" fmla="*/ 4281412 w 7219081"/>
              <a:gd name="connsiteY873" fmla="*/ 844153 h 6817915"/>
              <a:gd name="connsiteX874" fmla="*/ 4291334 w 7219081"/>
              <a:gd name="connsiteY874" fmla="*/ 846137 h 6817915"/>
              <a:gd name="connsiteX875" fmla="*/ 4302050 w 7219081"/>
              <a:gd name="connsiteY875" fmla="*/ 848915 h 6817915"/>
              <a:gd name="connsiteX876" fmla="*/ 4312765 w 7219081"/>
              <a:gd name="connsiteY876" fmla="*/ 850503 h 6817915"/>
              <a:gd name="connsiteX877" fmla="*/ 4336181 w 7219081"/>
              <a:gd name="connsiteY877" fmla="*/ 853678 h 6817915"/>
              <a:gd name="connsiteX878" fmla="*/ 4347690 w 7219081"/>
              <a:gd name="connsiteY878" fmla="*/ 855662 h 6817915"/>
              <a:gd name="connsiteX879" fmla="*/ 4359994 w 7219081"/>
              <a:gd name="connsiteY879" fmla="*/ 857647 h 6817915"/>
              <a:gd name="connsiteX880" fmla="*/ 4372297 w 7219081"/>
              <a:gd name="connsiteY880" fmla="*/ 860425 h 6817915"/>
              <a:gd name="connsiteX881" fmla="*/ 4384997 w 7219081"/>
              <a:gd name="connsiteY881" fmla="*/ 863997 h 6817915"/>
              <a:gd name="connsiteX882" fmla="*/ 4367534 w 7219081"/>
              <a:gd name="connsiteY882" fmla="*/ 871537 h 6817915"/>
              <a:gd name="connsiteX883" fmla="*/ 4351262 w 7219081"/>
              <a:gd name="connsiteY883" fmla="*/ 877490 h 6817915"/>
              <a:gd name="connsiteX884" fmla="*/ 4334594 w 7219081"/>
              <a:gd name="connsiteY884" fmla="*/ 882650 h 6817915"/>
              <a:gd name="connsiteX885" fmla="*/ 4318718 w 7219081"/>
              <a:gd name="connsiteY885" fmla="*/ 886618 h 6817915"/>
              <a:gd name="connsiteX886" fmla="*/ 4302844 w 7219081"/>
              <a:gd name="connsiteY886" fmla="*/ 889793 h 6817915"/>
              <a:gd name="connsiteX887" fmla="*/ 4287365 w 7219081"/>
              <a:gd name="connsiteY887" fmla="*/ 892175 h 6817915"/>
              <a:gd name="connsiteX888" fmla="*/ 4271887 w 7219081"/>
              <a:gd name="connsiteY888" fmla="*/ 892968 h 6817915"/>
              <a:gd name="connsiteX889" fmla="*/ 4256806 w 7219081"/>
              <a:gd name="connsiteY889" fmla="*/ 894159 h 6817915"/>
              <a:gd name="connsiteX890" fmla="*/ 4241725 w 7219081"/>
              <a:gd name="connsiteY890" fmla="*/ 894159 h 6817915"/>
              <a:gd name="connsiteX891" fmla="*/ 4226644 w 7219081"/>
              <a:gd name="connsiteY891" fmla="*/ 893762 h 6817915"/>
              <a:gd name="connsiteX892" fmla="*/ 4212356 w 7219081"/>
              <a:gd name="connsiteY892" fmla="*/ 892572 h 6817915"/>
              <a:gd name="connsiteX893" fmla="*/ 4197672 w 7219081"/>
              <a:gd name="connsiteY893" fmla="*/ 890984 h 6817915"/>
              <a:gd name="connsiteX894" fmla="*/ 4182987 w 7219081"/>
              <a:gd name="connsiteY894" fmla="*/ 889000 h 6817915"/>
              <a:gd name="connsiteX895" fmla="*/ 4168700 w 7219081"/>
              <a:gd name="connsiteY895" fmla="*/ 886222 h 6817915"/>
              <a:gd name="connsiteX896" fmla="*/ 4139728 w 7219081"/>
              <a:gd name="connsiteY896" fmla="*/ 881062 h 6817915"/>
              <a:gd name="connsiteX897" fmla="*/ 4137347 w 7219081"/>
              <a:gd name="connsiteY897" fmla="*/ 879475 h 6817915"/>
              <a:gd name="connsiteX898" fmla="*/ 4134965 w 7219081"/>
              <a:gd name="connsiteY898" fmla="*/ 879078 h 6817915"/>
              <a:gd name="connsiteX899" fmla="*/ 4132981 w 7219081"/>
              <a:gd name="connsiteY899" fmla="*/ 878284 h 6817915"/>
              <a:gd name="connsiteX900" fmla="*/ 4130203 w 7219081"/>
              <a:gd name="connsiteY900" fmla="*/ 878284 h 6817915"/>
              <a:gd name="connsiteX901" fmla="*/ 4128218 w 7219081"/>
              <a:gd name="connsiteY901" fmla="*/ 878284 h 6817915"/>
              <a:gd name="connsiteX902" fmla="*/ 4126234 w 7219081"/>
              <a:gd name="connsiteY902" fmla="*/ 879475 h 6817915"/>
              <a:gd name="connsiteX903" fmla="*/ 4121472 w 7219081"/>
              <a:gd name="connsiteY903" fmla="*/ 881856 h 6817915"/>
              <a:gd name="connsiteX904" fmla="*/ 4116709 w 7219081"/>
              <a:gd name="connsiteY904" fmla="*/ 885031 h 6817915"/>
              <a:gd name="connsiteX905" fmla="*/ 4111947 w 7219081"/>
              <a:gd name="connsiteY905" fmla="*/ 889397 h 6817915"/>
              <a:gd name="connsiteX906" fmla="*/ 4102818 w 7219081"/>
              <a:gd name="connsiteY906" fmla="*/ 897731 h 6817915"/>
              <a:gd name="connsiteX907" fmla="*/ 4098056 w 7219081"/>
              <a:gd name="connsiteY907" fmla="*/ 901700 h 6817915"/>
              <a:gd name="connsiteX908" fmla="*/ 4093690 w 7219081"/>
              <a:gd name="connsiteY908" fmla="*/ 904081 h 6817915"/>
              <a:gd name="connsiteX909" fmla="*/ 4091309 w 7219081"/>
              <a:gd name="connsiteY909" fmla="*/ 905272 h 6817915"/>
              <a:gd name="connsiteX910" fmla="*/ 4088928 w 7219081"/>
              <a:gd name="connsiteY910" fmla="*/ 905669 h 6817915"/>
              <a:gd name="connsiteX911" fmla="*/ 4086547 w 7219081"/>
              <a:gd name="connsiteY911" fmla="*/ 905669 h 6817915"/>
              <a:gd name="connsiteX912" fmla="*/ 4084165 w 7219081"/>
              <a:gd name="connsiteY912" fmla="*/ 905272 h 6817915"/>
              <a:gd name="connsiteX913" fmla="*/ 4081784 w 7219081"/>
              <a:gd name="connsiteY913" fmla="*/ 904875 h 6817915"/>
              <a:gd name="connsiteX914" fmla="*/ 4079800 w 7219081"/>
              <a:gd name="connsiteY914" fmla="*/ 903287 h 6817915"/>
              <a:gd name="connsiteX915" fmla="*/ 4077022 w 7219081"/>
              <a:gd name="connsiteY915" fmla="*/ 900906 h 6817915"/>
              <a:gd name="connsiteX916" fmla="*/ 4075037 w 7219081"/>
              <a:gd name="connsiteY916" fmla="*/ 898922 h 6817915"/>
              <a:gd name="connsiteX917" fmla="*/ 4073053 w 7219081"/>
              <a:gd name="connsiteY917" fmla="*/ 895350 h 6817915"/>
              <a:gd name="connsiteX918" fmla="*/ 4070275 w 7219081"/>
              <a:gd name="connsiteY918" fmla="*/ 891381 h 6817915"/>
              <a:gd name="connsiteX919" fmla="*/ 4068290 w 7219081"/>
              <a:gd name="connsiteY919" fmla="*/ 886618 h 6817915"/>
              <a:gd name="connsiteX920" fmla="*/ 4065512 w 7219081"/>
              <a:gd name="connsiteY920" fmla="*/ 881062 h 6817915"/>
              <a:gd name="connsiteX921" fmla="*/ 4037334 w 7219081"/>
              <a:gd name="connsiteY921" fmla="*/ 866378 h 6817915"/>
              <a:gd name="connsiteX922" fmla="*/ 4028206 w 7219081"/>
              <a:gd name="connsiteY922" fmla="*/ 867172 h 6817915"/>
              <a:gd name="connsiteX923" fmla="*/ 4019872 w 7219081"/>
              <a:gd name="connsiteY923" fmla="*/ 869553 h 6817915"/>
              <a:gd name="connsiteX924" fmla="*/ 4015506 w 7219081"/>
              <a:gd name="connsiteY924" fmla="*/ 871140 h 6817915"/>
              <a:gd name="connsiteX925" fmla="*/ 4011934 w 7219081"/>
              <a:gd name="connsiteY925" fmla="*/ 872728 h 6817915"/>
              <a:gd name="connsiteX926" fmla="*/ 4008759 w 7219081"/>
              <a:gd name="connsiteY926" fmla="*/ 874712 h 6817915"/>
              <a:gd name="connsiteX927" fmla="*/ 4005584 w 7219081"/>
              <a:gd name="connsiteY927" fmla="*/ 876697 h 6817915"/>
              <a:gd name="connsiteX928" fmla="*/ 4002806 w 7219081"/>
              <a:gd name="connsiteY928" fmla="*/ 879078 h 6817915"/>
              <a:gd name="connsiteX929" fmla="*/ 4000425 w 7219081"/>
              <a:gd name="connsiteY929" fmla="*/ 881856 h 6817915"/>
              <a:gd name="connsiteX930" fmla="*/ 3998440 w 7219081"/>
              <a:gd name="connsiteY930" fmla="*/ 884634 h 6817915"/>
              <a:gd name="connsiteX931" fmla="*/ 3997250 w 7219081"/>
              <a:gd name="connsiteY931" fmla="*/ 888206 h 6817915"/>
              <a:gd name="connsiteX932" fmla="*/ 3995662 w 7219081"/>
              <a:gd name="connsiteY932" fmla="*/ 892175 h 6817915"/>
              <a:gd name="connsiteX933" fmla="*/ 3995265 w 7219081"/>
              <a:gd name="connsiteY933" fmla="*/ 895747 h 6817915"/>
              <a:gd name="connsiteX934" fmla="*/ 3995265 w 7219081"/>
              <a:gd name="connsiteY934" fmla="*/ 900509 h 6817915"/>
              <a:gd name="connsiteX935" fmla="*/ 3995662 w 7219081"/>
              <a:gd name="connsiteY935" fmla="*/ 905272 h 6817915"/>
              <a:gd name="connsiteX936" fmla="*/ 3997250 w 7219081"/>
              <a:gd name="connsiteY936" fmla="*/ 916384 h 6817915"/>
              <a:gd name="connsiteX937" fmla="*/ 3997250 w 7219081"/>
              <a:gd name="connsiteY937" fmla="*/ 926306 h 6817915"/>
              <a:gd name="connsiteX938" fmla="*/ 3995662 w 7219081"/>
              <a:gd name="connsiteY938" fmla="*/ 935037 h 6817915"/>
              <a:gd name="connsiteX939" fmla="*/ 3993678 w 7219081"/>
              <a:gd name="connsiteY939" fmla="*/ 942975 h 6817915"/>
              <a:gd name="connsiteX940" fmla="*/ 3990503 w 7219081"/>
              <a:gd name="connsiteY940" fmla="*/ 950515 h 6817915"/>
              <a:gd name="connsiteX941" fmla="*/ 3986137 w 7219081"/>
              <a:gd name="connsiteY941" fmla="*/ 956865 h 6817915"/>
              <a:gd name="connsiteX942" fmla="*/ 3981375 w 7219081"/>
              <a:gd name="connsiteY942" fmla="*/ 962422 h 6817915"/>
              <a:gd name="connsiteX943" fmla="*/ 3976215 w 7219081"/>
              <a:gd name="connsiteY943" fmla="*/ 967978 h 6817915"/>
              <a:gd name="connsiteX944" fmla="*/ 3969865 w 7219081"/>
              <a:gd name="connsiteY944" fmla="*/ 972740 h 6817915"/>
              <a:gd name="connsiteX945" fmla="*/ 3963118 w 7219081"/>
              <a:gd name="connsiteY945" fmla="*/ 976709 h 6817915"/>
              <a:gd name="connsiteX946" fmla="*/ 3955975 w 7219081"/>
              <a:gd name="connsiteY946" fmla="*/ 980281 h 6817915"/>
              <a:gd name="connsiteX947" fmla="*/ 3948831 w 7219081"/>
              <a:gd name="connsiteY947" fmla="*/ 984250 h 6817915"/>
              <a:gd name="connsiteX948" fmla="*/ 3934147 w 7219081"/>
              <a:gd name="connsiteY948" fmla="*/ 990997 h 6817915"/>
              <a:gd name="connsiteX949" fmla="*/ 3918668 w 7219081"/>
              <a:gd name="connsiteY949" fmla="*/ 997744 h 6817915"/>
              <a:gd name="connsiteX950" fmla="*/ 3860725 w 7219081"/>
              <a:gd name="connsiteY950" fmla="*/ 984250 h 6817915"/>
              <a:gd name="connsiteX951" fmla="*/ 3853581 w 7219081"/>
              <a:gd name="connsiteY951" fmla="*/ 985837 h 6817915"/>
              <a:gd name="connsiteX952" fmla="*/ 3846834 w 7219081"/>
              <a:gd name="connsiteY952" fmla="*/ 987822 h 6817915"/>
              <a:gd name="connsiteX953" fmla="*/ 3839690 w 7219081"/>
              <a:gd name="connsiteY953" fmla="*/ 989806 h 6817915"/>
              <a:gd name="connsiteX954" fmla="*/ 3833340 w 7219081"/>
              <a:gd name="connsiteY954" fmla="*/ 992584 h 6817915"/>
              <a:gd name="connsiteX955" fmla="*/ 3819846 w 7219081"/>
              <a:gd name="connsiteY955" fmla="*/ 998537 h 6817915"/>
              <a:gd name="connsiteX956" fmla="*/ 3806353 w 7219081"/>
              <a:gd name="connsiteY956" fmla="*/ 1004490 h 6817915"/>
              <a:gd name="connsiteX957" fmla="*/ 3792462 w 7219081"/>
              <a:gd name="connsiteY957" fmla="*/ 1010047 h 6817915"/>
              <a:gd name="connsiteX958" fmla="*/ 3784922 w 7219081"/>
              <a:gd name="connsiteY958" fmla="*/ 1012031 h 6817915"/>
              <a:gd name="connsiteX959" fmla="*/ 3777778 w 7219081"/>
              <a:gd name="connsiteY959" fmla="*/ 1014015 h 6817915"/>
              <a:gd name="connsiteX960" fmla="*/ 3769840 w 7219081"/>
              <a:gd name="connsiteY960" fmla="*/ 1015603 h 6817915"/>
              <a:gd name="connsiteX961" fmla="*/ 3761506 w 7219081"/>
              <a:gd name="connsiteY961" fmla="*/ 1016794 h 6817915"/>
              <a:gd name="connsiteX962" fmla="*/ 3753172 w 7219081"/>
              <a:gd name="connsiteY962" fmla="*/ 1016794 h 6817915"/>
              <a:gd name="connsiteX963" fmla="*/ 3744044 w 7219081"/>
              <a:gd name="connsiteY963" fmla="*/ 1016397 h 6817915"/>
              <a:gd name="connsiteX964" fmla="*/ 3748409 w 7219081"/>
              <a:gd name="connsiteY964" fmla="*/ 1022747 h 6817915"/>
              <a:gd name="connsiteX965" fmla="*/ 3753172 w 7219081"/>
              <a:gd name="connsiteY965" fmla="*/ 1027906 h 6817915"/>
              <a:gd name="connsiteX966" fmla="*/ 3757140 w 7219081"/>
              <a:gd name="connsiteY966" fmla="*/ 1031875 h 6817915"/>
              <a:gd name="connsiteX967" fmla="*/ 3761903 w 7219081"/>
              <a:gd name="connsiteY967" fmla="*/ 1035050 h 6817915"/>
              <a:gd name="connsiteX968" fmla="*/ 3766268 w 7219081"/>
              <a:gd name="connsiteY968" fmla="*/ 1037828 h 6817915"/>
              <a:gd name="connsiteX969" fmla="*/ 3771031 w 7219081"/>
              <a:gd name="connsiteY969" fmla="*/ 1039812 h 6817915"/>
              <a:gd name="connsiteX970" fmla="*/ 3775794 w 7219081"/>
              <a:gd name="connsiteY970" fmla="*/ 1041003 h 6817915"/>
              <a:gd name="connsiteX971" fmla="*/ 3780556 w 7219081"/>
              <a:gd name="connsiteY971" fmla="*/ 1041400 h 6817915"/>
              <a:gd name="connsiteX972" fmla="*/ 3784922 w 7219081"/>
              <a:gd name="connsiteY972" fmla="*/ 1042194 h 6817915"/>
              <a:gd name="connsiteX973" fmla="*/ 3789684 w 7219081"/>
              <a:gd name="connsiteY973" fmla="*/ 1042194 h 6817915"/>
              <a:gd name="connsiteX974" fmla="*/ 3799209 w 7219081"/>
              <a:gd name="connsiteY974" fmla="*/ 1042194 h 6817915"/>
              <a:gd name="connsiteX975" fmla="*/ 3808337 w 7219081"/>
              <a:gd name="connsiteY975" fmla="*/ 1041400 h 6817915"/>
              <a:gd name="connsiteX976" fmla="*/ 3812306 w 7219081"/>
              <a:gd name="connsiteY976" fmla="*/ 1042194 h 6817915"/>
              <a:gd name="connsiteX977" fmla="*/ 3816672 w 7219081"/>
              <a:gd name="connsiteY977" fmla="*/ 1042590 h 6817915"/>
              <a:gd name="connsiteX978" fmla="*/ 3815084 w 7219081"/>
              <a:gd name="connsiteY978" fmla="*/ 1057672 h 6817915"/>
              <a:gd name="connsiteX979" fmla="*/ 3813894 w 7219081"/>
              <a:gd name="connsiteY979" fmla="*/ 1065213 h 6817915"/>
              <a:gd name="connsiteX980" fmla="*/ 3813100 w 7219081"/>
              <a:gd name="connsiteY980" fmla="*/ 1072753 h 6817915"/>
              <a:gd name="connsiteX981" fmla="*/ 3810718 w 7219081"/>
              <a:gd name="connsiteY981" fmla="*/ 1079897 h 6817915"/>
              <a:gd name="connsiteX982" fmla="*/ 3808734 w 7219081"/>
              <a:gd name="connsiteY982" fmla="*/ 1086644 h 6817915"/>
              <a:gd name="connsiteX983" fmla="*/ 3806353 w 7219081"/>
              <a:gd name="connsiteY983" fmla="*/ 1092597 h 6817915"/>
              <a:gd name="connsiteX984" fmla="*/ 3803575 w 7219081"/>
              <a:gd name="connsiteY984" fmla="*/ 1098550 h 6817915"/>
              <a:gd name="connsiteX985" fmla="*/ 3800003 w 7219081"/>
              <a:gd name="connsiteY985" fmla="*/ 1103709 h 6817915"/>
              <a:gd name="connsiteX986" fmla="*/ 3795240 w 7219081"/>
              <a:gd name="connsiteY986" fmla="*/ 1107678 h 6817915"/>
              <a:gd name="connsiteX987" fmla="*/ 3790478 w 7219081"/>
              <a:gd name="connsiteY987" fmla="*/ 1111647 h 6817915"/>
              <a:gd name="connsiteX988" fmla="*/ 3784525 w 7219081"/>
              <a:gd name="connsiteY988" fmla="*/ 1114028 h 6817915"/>
              <a:gd name="connsiteX989" fmla="*/ 3778175 w 7219081"/>
              <a:gd name="connsiteY989" fmla="*/ 1115616 h 6817915"/>
              <a:gd name="connsiteX990" fmla="*/ 3770237 w 7219081"/>
              <a:gd name="connsiteY990" fmla="*/ 1115616 h 6817915"/>
              <a:gd name="connsiteX991" fmla="*/ 3762300 w 7219081"/>
              <a:gd name="connsiteY991" fmla="*/ 1115219 h 6817915"/>
              <a:gd name="connsiteX992" fmla="*/ 3753172 w 7219081"/>
              <a:gd name="connsiteY992" fmla="*/ 1113234 h 6817915"/>
              <a:gd name="connsiteX993" fmla="*/ 3742853 w 7219081"/>
              <a:gd name="connsiteY993" fmla="*/ 1110456 h 6817915"/>
              <a:gd name="connsiteX994" fmla="*/ 3732931 w 7219081"/>
              <a:gd name="connsiteY994" fmla="*/ 1108472 h 6817915"/>
              <a:gd name="connsiteX995" fmla="*/ 3723009 w 7219081"/>
              <a:gd name="connsiteY995" fmla="*/ 1106884 h 6817915"/>
              <a:gd name="connsiteX996" fmla="*/ 3713087 w 7219081"/>
              <a:gd name="connsiteY996" fmla="*/ 1105694 h 6817915"/>
              <a:gd name="connsiteX997" fmla="*/ 3703166 w 7219081"/>
              <a:gd name="connsiteY997" fmla="*/ 1105297 h 6817915"/>
              <a:gd name="connsiteX998" fmla="*/ 3692846 w 7219081"/>
              <a:gd name="connsiteY998" fmla="*/ 1105297 h 6817915"/>
              <a:gd name="connsiteX999" fmla="*/ 3683718 w 7219081"/>
              <a:gd name="connsiteY999" fmla="*/ 1105297 h 6817915"/>
              <a:gd name="connsiteX1000" fmla="*/ 3673400 w 7219081"/>
              <a:gd name="connsiteY1000" fmla="*/ 1105694 h 6817915"/>
              <a:gd name="connsiteX1001" fmla="*/ 3654746 w 7219081"/>
              <a:gd name="connsiteY1001" fmla="*/ 1107281 h 6817915"/>
              <a:gd name="connsiteX1002" fmla="*/ 3635300 w 7219081"/>
              <a:gd name="connsiteY1002" fmla="*/ 1110059 h 6817915"/>
              <a:gd name="connsiteX1003" fmla="*/ 3596009 w 7219081"/>
              <a:gd name="connsiteY1003" fmla="*/ 1115219 h 6817915"/>
              <a:gd name="connsiteX1004" fmla="*/ 3592437 w 7219081"/>
              <a:gd name="connsiteY1004" fmla="*/ 1116409 h 6817915"/>
              <a:gd name="connsiteX1005" fmla="*/ 3588866 w 7219081"/>
              <a:gd name="connsiteY1005" fmla="*/ 1117203 h 6817915"/>
              <a:gd name="connsiteX1006" fmla="*/ 3581325 w 7219081"/>
              <a:gd name="connsiteY1006" fmla="*/ 1118394 h 6817915"/>
              <a:gd name="connsiteX1007" fmla="*/ 3573387 w 7219081"/>
              <a:gd name="connsiteY1007" fmla="*/ 1118394 h 6817915"/>
              <a:gd name="connsiteX1008" fmla="*/ 3565450 w 7219081"/>
              <a:gd name="connsiteY1008" fmla="*/ 1117203 h 6817915"/>
              <a:gd name="connsiteX1009" fmla="*/ 3549178 w 7219081"/>
              <a:gd name="connsiteY1009" fmla="*/ 1115219 h 6817915"/>
              <a:gd name="connsiteX1010" fmla="*/ 3541241 w 7219081"/>
              <a:gd name="connsiteY1010" fmla="*/ 1114028 h 6817915"/>
              <a:gd name="connsiteX1011" fmla="*/ 3533700 w 7219081"/>
              <a:gd name="connsiteY1011" fmla="*/ 1113631 h 6817915"/>
              <a:gd name="connsiteX1012" fmla="*/ 3525762 w 7219081"/>
              <a:gd name="connsiteY1012" fmla="*/ 1113234 h 6817915"/>
              <a:gd name="connsiteX1013" fmla="*/ 3517825 w 7219081"/>
              <a:gd name="connsiteY1013" fmla="*/ 1113631 h 6817915"/>
              <a:gd name="connsiteX1014" fmla="*/ 3510284 w 7219081"/>
              <a:gd name="connsiteY1014" fmla="*/ 1115219 h 6817915"/>
              <a:gd name="connsiteX1015" fmla="*/ 3506712 w 7219081"/>
              <a:gd name="connsiteY1015" fmla="*/ 1116409 h 6817915"/>
              <a:gd name="connsiteX1016" fmla="*/ 3503141 w 7219081"/>
              <a:gd name="connsiteY1016" fmla="*/ 1117997 h 6817915"/>
              <a:gd name="connsiteX1017" fmla="*/ 3499966 w 7219081"/>
              <a:gd name="connsiteY1017" fmla="*/ 1119584 h 6817915"/>
              <a:gd name="connsiteX1018" fmla="*/ 3496791 w 7219081"/>
              <a:gd name="connsiteY1018" fmla="*/ 1121966 h 6817915"/>
              <a:gd name="connsiteX1019" fmla="*/ 3492822 w 7219081"/>
              <a:gd name="connsiteY1019" fmla="*/ 1124744 h 6817915"/>
              <a:gd name="connsiteX1020" fmla="*/ 3490441 w 7219081"/>
              <a:gd name="connsiteY1020" fmla="*/ 1127919 h 6817915"/>
              <a:gd name="connsiteX1021" fmla="*/ 3487266 w 7219081"/>
              <a:gd name="connsiteY1021" fmla="*/ 1131094 h 6817915"/>
              <a:gd name="connsiteX1022" fmla="*/ 3484091 w 7219081"/>
              <a:gd name="connsiteY1022" fmla="*/ 1135063 h 6817915"/>
              <a:gd name="connsiteX1023" fmla="*/ 3481312 w 7219081"/>
              <a:gd name="connsiteY1023" fmla="*/ 1139825 h 6817915"/>
              <a:gd name="connsiteX1024" fmla="*/ 3478931 w 7219081"/>
              <a:gd name="connsiteY1024" fmla="*/ 1145381 h 6817915"/>
              <a:gd name="connsiteX1025" fmla="*/ 3537669 w 7219081"/>
              <a:gd name="connsiteY1025" fmla="*/ 1189434 h 6817915"/>
              <a:gd name="connsiteX1026" fmla="*/ 3542034 w 7219081"/>
              <a:gd name="connsiteY1026" fmla="*/ 1183481 h 6817915"/>
              <a:gd name="connsiteX1027" fmla="*/ 3546003 w 7219081"/>
              <a:gd name="connsiteY1027" fmla="*/ 1178322 h 6817915"/>
              <a:gd name="connsiteX1028" fmla="*/ 3550766 w 7219081"/>
              <a:gd name="connsiteY1028" fmla="*/ 1173559 h 6817915"/>
              <a:gd name="connsiteX1029" fmla="*/ 3555131 w 7219081"/>
              <a:gd name="connsiteY1029" fmla="*/ 1169987 h 6817915"/>
              <a:gd name="connsiteX1030" fmla="*/ 3559894 w 7219081"/>
              <a:gd name="connsiteY1030" fmla="*/ 1166416 h 6817915"/>
              <a:gd name="connsiteX1031" fmla="*/ 3564656 w 7219081"/>
              <a:gd name="connsiteY1031" fmla="*/ 1163638 h 6817915"/>
              <a:gd name="connsiteX1032" fmla="*/ 3569419 w 7219081"/>
              <a:gd name="connsiteY1032" fmla="*/ 1160859 h 6817915"/>
              <a:gd name="connsiteX1033" fmla="*/ 3574181 w 7219081"/>
              <a:gd name="connsiteY1033" fmla="*/ 1158875 h 6817915"/>
              <a:gd name="connsiteX1034" fmla="*/ 3578944 w 7219081"/>
              <a:gd name="connsiteY1034" fmla="*/ 1157288 h 6817915"/>
              <a:gd name="connsiteX1035" fmla="*/ 3584103 w 7219081"/>
              <a:gd name="connsiteY1035" fmla="*/ 1156097 h 6817915"/>
              <a:gd name="connsiteX1036" fmla="*/ 3588866 w 7219081"/>
              <a:gd name="connsiteY1036" fmla="*/ 1155700 h 6817915"/>
              <a:gd name="connsiteX1037" fmla="*/ 3594025 w 7219081"/>
              <a:gd name="connsiteY1037" fmla="*/ 1155303 h 6817915"/>
              <a:gd name="connsiteX1038" fmla="*/ 3604741 w 7219081"/>
              <a:gd name="connsiteY1038" fmla="*/ 1154509 h 6817915"/>
              <a:gd name="connsiteX1039" fmla="*/ 3615059 w 7219081"/>
              <a:gd name="connsiteY1039" fmla="*/ 1155700 h 6817915"/>
              <a:gd name="connsiteX1040" fmla="*/ 3625775 w 7219081"/>
              <a:gd name="connsiteY1040" fmla="*/ 1156891 h 6817915"/>
              <a:gd name="connsiteX1041" fmla="*/ 3636094 w 7219081"/>
              <a:gd name="connsiteY1041" fmla="*/ 1158478 h 6817915"/>
              <a:gd name="connsiteX1042" fmla="*/ 3647206 w 7219081"/>
              <a:gd name="connsiteY1042" fmla="*/ 1159272 h 6817915"/>
              <a:gd name="connsiteX1043" fmla="*/ 3657922 w 7219081"/>
              <a:gd name="connsiteY1043" fmla="*/ 1160463 h 6817915"/>
              <a:gd name="connsiteX1044" fmla="*/ 3668240 w 7219081"/>
              <a:gd name="connsiteY1044" fmla="*/ 1160859 h 6817915"/>
              <a:gd name="connsiteX1045" fmla="*/ 3678956 w 7219081"/>
              <a:gd name="connsiteY1045" fmla="*/ 1160463 h 6817915"/>
              <a:gd name="connsiteX1046" fmla="*/ 3684116 w 7219081"/>
              <a:gd name="connsiteY1046" fmla="*/ 1160065 h 6817915"/>
              <a:gd name="connsiteX1047" fmla="*/ 3689275 w 7219081"/>
              <a:gd name="connsiteY1047" fmla="*/ 1158875 h 6817915"/>
              <a:gd name="connsiteX1048" fmla="*/ 3694037 w 7219081"/>
              <a:gd name="connsiteY1048" fmla="*/ 1157288 h 6817915"/>
              <a:gd name="connsiteX1049" fmla="*/ 3699196 w 7219081"/>
              <a:gd name="connsiteY1049" fmla="*/ 1155700 h 6817915"/>
              <a:gd name="connsiteX1050" fmla="*/ 3698800 w 7219081"/>
              <a:gd name="connsiteY1050" fmla="*/ 1160065 h 6817915"/>
              <a:gd name="connsiteX1051" fmla="*/ 3698403 w 7219081"/>
              <a:gd name="connsiteY1051" fmla="*/ 1163638 h 6817915"/>
              <a:gd name="connsiteX1052" fmla="*/ 3696816 w 7219081"/>
              <a:gd name="connsiteY1052" fmla="*/ 1166813 h 6817915"/>
              <a:gd name="connsiteX1053" fmla="*/ 3695228 w 7219081"/>
              <a:gd name="connsiteY1053" fmla="*/ 1169591 h 6817915"/>
              <a:gd name="connsiteX1054" fmla="*/ 3692846 w 7219081"/>
              <a:gd name="connsiteY1054" fmla="*/ 1171575 h 6817915"/>
              <a:gd name="connsiteX1055" fmla="*/ 3690862 w 7219081"/>
              <a:gd name="connsiteY1055" fmla="*/ 1173163 h 6817915"/>
              <a:gd name="connsiteX1056" fmla="*/ 3685703 w 7219081"/>
              <a:gd name="connsiteY1056" fmla="*/ 1176337 h 6817915"/>
              <a:gd name="connsiteX1057" fmla="*/ 3680940 w 7219081"/>
              <a:gd name="connsiteY1057" fmla="*/ 1178322 h 6817915"/>
              <a:gd name="connsiteX1058" fmla="*/ 3676178 w 7219081"/>
              <a:gd name="connsiteY1058" fmla="*/ 1181100 h 6817915"/>
              <a:gd name="connsiteX1059" fmla="*/ 3674194 w 7219081"/>
              <a:gd name="connsiteY1059" fmla="*/ 1182688 h 6817915"/>
              <a:gd name="connsiteX1060" fmla="*/ 3672606 w 7219081"/>
              <a:gd name="connsiteY1060" fmla="*/ 1184275 h 6817915"/>
              <a:gd name="connsiteX1061" fmla="*/ 3671018 w 7219081"/>
              <a:gd name="connsiteY1061" fmla="*/ 1186259 h 6817915"/>
              <a:gd name="connsiteX1062" fmla="*/ 3670225 w 7219081"/>
              <a:gd name="connsiteY1062" fmla="*/ 1189038 h 6817915"/>
              <a:gd name="connsiteX1063" fmla="*/ 3675781 w 7219081"/>
              <a:gd name="connsiteY1063" fmla="*/ 1188244 h 6817915"/>
              <a:gd name="connsiteX1064" fmla="*/ 3681337 w 7219081"/>
              <a:gd name="connsiteY1064" fmla="*/ 1187847 h 6817915"/>
              <a:gd name="connsiteX1065" fmla="*/ 3687290 w 7219081"/>
              <a:gd name="connsiteY1065" fmla="*/ 1187847 h 6817915"/>
              <a:gd name="connsiteX1066" fmla="*/ 3692846 w 7219081"/>
              <a:gd name="connsiteY1066" fmla="*/ 1188244 h 6817915"/>
              <a:gd name="connsiteX1067" fmla="*/ 3703562 w 7219081"/>
              <a:gd name="connsiteY1067" fmla="*/ 1190625 h 6817915"/>
              <a:gd name="connsiteX1068" fmla="*/ 3714675 w 7219081"/>
              <a:gd name="connsiteY1068" fmla="*/ 1193006 h 6817915"/>
              <a:gd name="connsiteX1069" fmla="*/ 3736106 w 7219081"/>
              <a:gd name="connsiteY1069" fmla="*/ 1198960 h 6817915"/>
              <a:gd name="connsiteX1070" fmla="*/ 3747218 w 7219081"/>
              <a:gd name="connsiteY1070" fmla="*/ 1201341 h 6817915"/>
              <a:gd name="connsiteX1071" fmla="*/ 3758331 w 7219081"/>
              <a:gd name="connsiteY1071" fmla="*/ 1203722 h 6817915"/>
              <a:gd name="connsiteX1072" fmla="*/ 3763490 w 7219081"/>
              <a:gd name="connsiteY1072" fmla="*/ 1198960 h 6817915"/>
              <a:gd name="connsiteX1073" fmla="*/ 3769444 w 7219081"/>
              <a:gd name="connsiteY1073" fmla="*/ 1194594 h 6817915"/>
              <a:gd name="connsiteX1074" fmla="*/ 3775000 w 7219081"/>
              <a:gd name="connsiteY1074" fmla="*/ 1191022 h 6817915"/>
              <a:gd name="connsiteX1075" fmla="*/ 3781350 w 7219081"/>
              <a:gd name="connsiteY1075" fmla="*/ 1187450 h 6817915"/>
              <a:gd name="connsiteX1076" fmla="*/ 3787303 w 7219081"/>
              <a:gd name="connsiteY1076" fmla="*/ 1184275 h 6817915"/>
              <a:gd name="connsiteX1077" fmla="*/ 3793653 w 7219081"/>
              <a:gd name="connsiteY1077" fmla="*/ 1181497 h 6817915"/>
              <a:gd name="connsiteX1078" fmla="*/ 3800003 w 7219081"/>
              <a:gd name="connsiteY1078" fmla="*/ 1179513 h 6817915"/>
              <a:gd name="connsiteX1079" fmla="*/ 3806353 w 7219081"/>
              <a:gd name="connsiteY1079" fmla="*/ 1177131 h 6817915"/>
              <a:gd name="connsiteX1080" fmla="*/ 3813100 w 7219081"/>
              <a:gd name="connsiteY1080" fmla="*/ 1175544 h 6817915"/>
              <a:gd name="connsiteX1081" fmla="*/ 3819450 w 7219081"/>
              <a:gd name="connsiteY1081" fmla="*/ 1174750 h 6817915"/>
              <a:gd name="connsiteX1082" fmla="*/ 3826196 w 7219081"/>
              <a:gd name="connsiteY1082" fmla="*/ 1173559 h 6817915"/>
              <a:gd name="connsiteX1083" fmla="*/ 3832944 w 7219081"/>
              <a:gd name="connsiteY1083" fmla="*/ 1173163 h 6817915"/>
              <a:gd name="connsiteX1084" fmla="*/ 3847231 w 7219081"/>
              <a:gd name="connsiteY1084" fmla="*/ 1173163 h 6817915"/>
              <a:gd name="connsiteX1085" fmla="*/ 3861915 w 7219081"/>
              <a:gd name="connsiteY1085" fmla="*/ 1173559 h 6817915"/>
              <a:gd name="connsiteX1086" fmla="*/ 3880172 w 7219081"/>
              <a:gd name="connsiteY1086" fmla="*/ 1175544 h 6817915"/>
              <a:gd name="connsiteX1087" fmla="*/ 3898825 w 7219081"/>
              <a:gd name="connsiteY1087" fmla="*/ 1177925 h 6817915"/>
              <a:gd name="connsiteX1088" fmla="*/ 3935734 w 7219081"/>
              <a:gd name="connsiteY1088" fmla="*/ 1182688 h 6817915"/>
              <a:gd name="connsiteX1089" fmla="*/ 3972644 w 7219081"/>
              <a:gd name="connsiteY1089" fmla="*/ 1187847 h 6817915"/>
              <a:gd name="connsiteX1090" fmla="*/ 3991297 w 7219081"/>
              <a:gd name="connsiteY1090" fmla="*/ 1189831 h 6817915"/>
              <a:gd name="connsiteX1091" fmla="*/ 4009950 w 7219081"/>
              <a:gd name="connsiteY1091" fmla="*/ 1192212 h 6817915"/>
              <a:gd name="connsiteX1092" fmla="*/ 4028603 w 7219081"/>
              <a:gd name="connsiteY1092" fmla="*/ 1193800 h 6817915"/>
              <a:gd name="connsiteX1093" fmla="*/ 4047256 w 7219081"/>
              <a:gd name="connsiteY1093" fmla="*/ 1194594 h 6817915"/>
              <a:gd name="connsiteX1094" fmla="*/ 4066306 w 7219081"/>
              <a:gd name="connsiteY1094" fmla="*/ 1195388 h 6817915"/>
              <a:gd name="connsiteX1095" fmla="*/ 4085753 w 7219081"/>
              <a:gd name="connsiteY1095" fmla="*/ 1195388 h 6817915"/>
              <a:gd name="connsiteX1096" fmla="*/ 4104406 w 7219081"/>
              <a:gd name="connsiteY1096" fmla="*/ 1194197 h 6817915"/>
              <a:gd name="connsiteX1097" fmla="*/ 4123853 w 7219081"/>
              <a:gd name="connsiteY1097" fmla="*/ 1192610 h 6817915"/>
              <a:gd name="connsiteX1098" fmla="*/ 4143697 w 7219081"/>
              <a:gd name="connsiteY1098" fmla="*/ 1189434 h 6817915"/>
              <a:gd name="connsiteX1099" fmla="*/ 4150444 w 7219081"/>
              <a:gd name="connsiteY1099" fmla="*/ 1188244 h 6817915"/>
              <a:gd name="connsiteX1100" fmla="*/ 4142109 w 7219081"/>
              <a:gd name="connsiteY1100" fmla="*/ 1190625 h 6817915"/>
              <a:gd name="connsiteX1101" fmla="*/ 4133378 w 7219081"/>
              <a:gd name="connsiteY1101" fmla="*/ 1194197 h 6817915"/>
              <a:gd name="connsiteX1102" fmla="*/ 4129806 w 7219081"/>
              <a:gd name="connsiteY1102" fmla="*/ 1196181 h 6817915"/>
              <a:gd name="connsiteX1103" fmla="*/ 4126631 w 7219081"/>
              <a:gd name="connsiteY1103" fmla="*/ 1198166 h 6817915"/>
              <a:gd name="connsiteX1104" fmla="*/ 4123456 w 7219081"/>
              <a:gd name="connsiteY1104" fmla="*/ 1200944 h 6817915"/>
              <a:gd name="connsiteX1105" fmla="*/ 4121472 w 7219081"/>
              <a:gd name="connsiteY1105" fmla="*/ 1203722 h 6817915"/>
              <a:gd name="connsiteX1106" fmla="*/ 4117106 w 7219081"/>
              <a:gd name="connsiteY1106" fmla="*/ 1208881 h 6817915"/>
              <a:gd name="connsiteX1107" fmla="*/ 4113931 w 7219081"/>
              <a:gd name="connsiteY1107" fmla="*/ 1214835 h 6817915"/>
              <a:gd name="connsiteX1108" fmla="*/ 4111550 w 7219081"/>
              <a:gd name="connsiteY1108" fmla="*/ 1220788 h 6817915"/>
              <a:gd name="connsiteX1109" fmla="*/ 4110359 w 7219081"/>
              <a:gd name="connsiteY1109" fmla="*/ 1227137 h 6817915"/>
              <a:gd name="connsiteX1110" fmla="*/ 4109168 w 7219081"/>
              <a:gd name="connsiteY1110" fmla="*/ 1234281 h 6817915"/>
              <a:gd name="connsiteX1111" fmla="*/ 4109168 w 7219081"/>
              <a:gd name="connsiteY1111" fmla="*/ 1241028 h 6817915"/>
              <a:gd name="connsiteX1112" fmla="*/ 4109168 w 7219081"/>
              <a:gd name="connsiteY1112" fmla="*/ 1248172 h 6817915"/>
              <a:gd name="connsiteX1113" fmla="*/ 4109962 w 7219081"/>
              <a:gd name="connsiteY1113" fmla="*/ 1263253 h 6817915"/>
              <a:gd name="connsiteX1114" fmla="*/ 4110756 w 7219081"/>
              <a:gd name="connsiteY1114" fmla="*/ 1277144 h 6817915"/>
              <a:gd name="connsiteX1115" fmla="*/ 4242518 w 7219081"/>
              <a:gd name="connsiteY1115" fmla="*/ 1291828 h 6817915"/>
              <a:gd name="connsiteX1116" fmla="*/ 4247281 w 7219081"/>
              <a:gd name="connsiteY1116" fmla="*/ 1288256 h 6817915"/>
              <a:gd name="connsiteX1117" fmla="*/ 4252044 w 7219081"/>
              <a:gd name="connsiteY1117" fmla="*/ 1285081 h 6817915"/>
              <a:gd name="connsiteX1118" fmla="*/ 4256012 w 7219081"/>
              <a:gd name="connsiteY1118" fmla="*/ 1281906 h 6817915"/>
              <a:gd name="connsiteX1119" fmla="*/ 4260775 w 7219081"/>
              <a:gd name="connsiteY1119" fmla="*/ 1279922 h 6817915"/>
              <a:gd name="connsiteX1120" fmla="*/ 4265537 w 7219081"/>
              <a:gd name="connsiteY1120" fmla="*/ 1277938 h 6817915"/>
              <a:gd name="connsiteX1121" fmla="*/ 4270300 w 7219081"/>
              <a:gd name="connsiteY1121" fmla="*/ 1276747 h 6817915"/>
              <a:gd name="connsiteX1122" fmla="*/ 4274665 w 7219081"/>
              <a:gd name="connsiteY1122" fmla="*/ 1275556 h 6817915"/>
              <a:gd name="connsiteX1123" fmla="*/ 4279428 w 7219081"/>
              <a:gd name="connsiteY1123" fmla="*/ 1275556 h 6817915"/>
              <a:gd name="connsiteX1124" fmla="*/ 4284190 w 7219081"/>
              <a:gd name="connsiteY1124" fmla="*/ 1276350 h 6817915"/>
              <a:gd name="connsiteX1125" fmla="*/ 4288159 w 7219081"/>
              <a:gd name="connsiteY1125" fmla="*/ 1276747 h 6817915"/>
              <a:gd name="connsiteX1126" fmla="*/ 4292922 w 7219081"/>
              <a:gd name="connsiteY1126" fmla="*/ 1277938 h 6817915"/>
              <a:gd name="connsiteX1127" fmla="*/ 4297684 w 7219081"/>
              <a:gd name="connsiteY1127" fmla="*/ 1279922 h 6817915"/>
              <a:gd name="connsiteX1128" fmla="*/ 4302447 w 7219081"/>
              <a:gd name="connsiteY1128" fmla="*/ 1281906 h 6817915"/>
              <a:gd name="connsiteX1129" fmla="*/ 4306812 w 7219081"/>
              <a:gd name="connsiteY1129" fmla="*/ 1285081 h 6817915"/>
              <a:gd name="connsiteX1130" fmla="*/ 4311575 w 7219081"/>
              <a:gd name="connsiteY1130" fmla="*/ 1288256 h 6817915"/>
              <a:gd name="connsiteX1131" fmla="*/ 4315940 w 7219081"/>
              <a:gd name="connsiteY1131" fmla="*/ 1291828 h 6817915"/>
              <a:gd name="connsiteX1132" fmla="*/ 4323481 w 7219081"/>
              <a:gd name="connsiteY1132" fmla="*/ 1292622 h 6817915"/>
              <a:gd name="connsiteX1133" fmla="*/ 4331022 w 7219081"/>
              <a:gd name="connsiteY1133" fmla="*/ 1294210 h 6817915"/>
              <a:gd name="connsiteX1134" fmla="*/ 4336975 w 7219081"/>
              <a:gd name="connsiteY1134" fmla="*/ 1296194 h 6817915"/>
              <a:gd name="connsiteX1135" fmla="*/ 4342928 w 7219081"/>
              <a:gd name="connsiteY1135" fmla="*/ 1299369 h 6817915"/>
              <a:gd name="connsiteX1136" fmla="*/ 4348087 w 7219081"/>
              <a:gd name="connsiteY1136" fmla="*/ 1303734 h 6817915"/>
              <a:gd name="connsiteX1137" fmla="*/ 4352453 w 7219081"/>
              <a:gd name="connsiteY1137" fmla="*/ 1308894 h 6817915"/>
              <a:gd name="connsiteX1138" fmla="*/ 4356025 w 7219081"/>
              <a:gd name="connsiteY1138" fmla="*/ 1314847 h 6817915"/>
              <a:gd name="connsiteX1139" fmla="*/ 4359200 w 7219081"/>
              <a:gd name="connsiteY1139" fmla="*/ 1321991 h 6817915"/>
              <a:gd name="connsiteX1140" fmla="*/ 4373487 w 7219081"/>
              <a:gd name="connsiteY1140" fmla="*/ 1320403 h 6817915"/>
              <a:gd name="connsiteX1141" fmla="*/ 4376662 w 7219081"/>
              <a:gd name="connsiteY1141" fmla="*/ 1317228 h 6817915"/>
              <a:gd name="connsiteX1142" fmla="*/ 4380234 w 7219081"/>
              <a:gd name="connsiteY1142" fmla="*/ 1314847 h 6817915"/>
              <a:gd name="connsiteX1143" fmla="*/ 4383409 w 7219081"/>
              <a:gd name="connsiteY1143" fmla="*/ 1312069 h 6817915"/>
              <a:gd name="connsiteX1144" fmla="*/ 4386981 w 7219081"/>
              <a:gd name="connsiteY1144" fmla="*/ 1310481 h 6817915"/>
              <a:gd name="connsiteX1145" fmla="*/ 4390950 w 7219081"/>
              <a:gd name="connsiteY1145" fmla="*/ 1308894 h 6817915"/>
              <a:gd name="connsiteX1146" fmla="*/ 4394918 w 7219081"/>
              <a:gd name="connsiteY1146" fmla="*/ 1307703 h 6817915"/>
              <a:gd name="connsiteX1147" fmla="*/ 4402856 w 7219081"/>
              <a:gd name="connsiteY1147" fmla="*/ 1306909 h 6817915"/>
              <a:gd name="connsiteX1148" fmla="*/ 4410794 w 7219081"/>
              <a:gd name="connsiteY1148" fmla="*/ 1306116 h 6817915"/>
              <a:gd name="connsiteX1149" fmla="*/ 4418731 w 7219081"/>
              <a:gd name="connsiteY1149" fmla="*/ 1306909 h 6817915"/>
              <a:gd name="connsiteX1150" fmla="*/ 4427065 w 7219081"/>
              <a:gd name="connsiteY1150" fmla="*/ 1306909 h 6817915"/>
              <a:gd name="connsiteX1151" fmla="*/ 4435003 w 7219081"/>
              <a:gd name="connsiteY1151" fmla="*/ 1306909 h 6817915"/>
              <a:gd name="connsiteX1152" fmla="*/ 4442940 w 7219081"/>
              <a:gd name="connsiteY1152" fmla="*/ 1306909 h 6817915"/>
              <a:gd name="connsiteX1153" fmla="*/ 4450878 w 7219081"/>
              <a:gd name="connsiteY1153" fmla="*/ 1306909 h 6817915"/>
              <a:gd name="connsiteX1154" fmla="*/ 4458815 w 7219081"/>
              <a:gd name="connsiteY1154" fmla="*/ 1307703 h 6817915"/>
              <a:gd name="connsiteX1155" fmla="*/ 4466753 w 7219081"/>
              <a:gd name="connsiteY1155" fmla="*/ 1309291 h 6817915"/>
              <a:gd name="connsiteX1156" fmla="*/ 4469928 w 7219081"/>
              <a:gd name="connsiteY1156" fmla="*/ 1310481 h 6817915"/>
              <a:gd name="connsiteX1157" fmla="*/ 4473103 w 7219081"/>
              <a:gd name="connsiteY1157" fmla="*/ 1312069 h 6817915"/>
              <a:gd name="connsiteX1158" fmla="*/ 4476278 w 7219081"/>
              <a:gd name="connsiteY1158" fmla="*/ 1313656 h 6817915"/>
              <a:gd name="connsiteX1159" fmla="*/ 4478262 w 7219081"/>
              <a:gd name="connsiteY1159" fmla="*/ 1316038 h 6817915"/>
              <a:gd name="connsiteX1160" fmla="*/ 4480247 w 7219081"/>
              <a:gd name="connsiteY1160" fmla="*/ 1318419 h 6817915"/>
              <a:gd name="connsiteX1161" fmla="*/ 4481834 w 7219081"/>
              <a:gd name="connsiteY1161" fmla="*/ 1321594 h 6817915"/>
              <a:gd name="connsiteX1162" fmla="*/ 4483025 w 7219081"/>
              <a:gd name="connsiteY1162" fmla="*/ 1324769 h 6817915"/>
              <a:gd name="connsiteX1163" fmla="*/ 4483422 w 7219081"/>
              <a:gd name="connsiteY1163" fmla="*/ 1328737 h 6817915"/>
              <a:gd name="connsiteX1164" fmla="*/ 4483422 w 7219081"/>
              <a:gd name="connsiteY1164" fmla="*/ 1334691 h 6817915"/>
              <a:gd name="connsiteX1165" fmla="*/ 4482231 w 7219081"/>
              <a:gd name="connsiteY1165" fmla="*/ 1339850 h 6817915"/>
              <a:gd name="connsiteX1166" fmla="*/ 4481040 w 7219081"/>
              <a:gd name="connsiteY1166" fmla="*/ 1343422 h 6817915"/>
              <a:gd name="connsiteX1167" fmla="*/ 4478659 w 7219081"/>
              <a:gd name="connsiteY1167" fmla="*/ 1346597 h 6817915"/>
              <a:gd name="connsiteX1168" fmla="*/ 4476278 w 7219081"/>
              <a:gd name="connsiteY1168" fmla="*/ 1348978 h 6817915"/>
              <a:gd name="connsiteX1169" fmla="*/ 4473103 w 7219081"/>
              <a:gd name="connsiteY1169" fmla="*/ 1349772 h 6817915"/>
              <a:gd name="connsiteX1170" fmla="*/ 4469928 w 7219081"/>
              <a:gd name="connsiteY1170" fmla="*/ 1350963 h 6817915"/>
              <a:gd name="connsiteX1171" fmla="*/ 4465562 w 7219081"/>
              <a:gd name="connsiteY1171" fmla="*/ 1350963 h 6817915"/>
              <a:gd name="connsiteX1172" fmla="*/ 4457625 w 7219081"/>
              <a:gd name="connsiteY1172" fmla="*/ 1350963 h 6817915"/>
              <a:gd name="connsiteX1173" fmla="*/ 4449290 w 7219081"/>
              <a:gd name="connsiteY1173" fmla="*/ 1349772 h 6817915"/>
              <a:gd name="connsiteX1174" fmla="*/ 4440956 w 7219081"/>
              <a:gd name="connsiteY1174" fmla="*/ 1349772 h 6817915"/>
              <a:gd name="connsiteX1175" fmla="*/ 4436987 w 7219081"/>
              <a:gd name="connsiteY1175" fmla="*/ 1349772 h 6817915"/>
              <a:gd name="connsiteX1176" fmla="*/ 4433415 w 7219081"/>
              <a:gd name="connsiteY1176" fmla="*/ 1350963 h 6817915"/>
              <a:gd name="connsiteX1177" fmla="*/ 4429844 w 7219081"/>
              <a:gd name="connsiteY1177" fmla="*/ 1354137 h 6817915"/>
              <a:gd name="connsiteX1178" fmla="*/ 4425478 w 7219081"/>
              <a:gd name="connsiteY1178" fmla="*/ 1356916 h 6817915"/>
              <a:gd name="connsiteX1179" fmla="*/ 4421906 w 7219081"/>
              <a:gd name="connsiteY1179" fmla="*/ 1358900 h 6817915"/>
              <a:gd name="connsiteX1180" fmla="*/ 4417540 w 7219081"/>
              <a:gd name="connsiteY1180" fmla="*/ 1360884 h 6817915"/>
              <a:gd name="connsiteX1181" fmla="*/ 4413572 w 7219081"/>
              <a:gd name="connsiteY1181" fmla="*/ 1362472 h 6817915"/>
              <a:gd name="connsiteX1182" fmla="*/ 4408809 w 7219081"/>
              <a:gd name="connsiteY1182" fmla="*/ 1364059 h 6817915"/>
              <a:gd name="connsiteX1183" fmla="*/ 4399681 w 7219081"/>
              <a:gd name="connsiteY1183" fmla="*/ 1365647 h 6817915"/>
              <a:gd name="connsiteX1184" fmla="*/ 4390950 w 7219081"/>
              <a:gd name="connsiteY1184" fmla="*/ 1366837 h 6817915"/>
              <a:gd name="connsiteX1185" fmla="*/ 4381425 w 7219081"/>
              <a:gd name="connsiteY1185" fmla="*/ 1366837 h 6817915"/>
              <a:gd name="connsiteX1186" fmla="*/ 4361978 w 7219081"/>
              <a:gd name="connsiteY1186" fmla="*/ 1367234 h 6817915"/>
              <a:gd name="connsiteX1187" fmla="*/ 4352056 w 7219081"/>
              <a:gd name="connsiteY1187" fmla="*/ 1367631 h 6817915"/>
              <a:gd name="connsiteX1188" fmla="*/ 4341737 w 7219081"/>
              <a:gd name="connsiteY1188" fmla="*/ 1368822 h 6817915"/>
              <a:gd name="connsiteX1189" fmla="*/ 4331815 w 7219081"/>
              <a:gd name="connsiteY1189" fmla="*/ 1370806 h 6817915"/>
              <a:gd name="connsiteX1190" fmla="*/ 4327053 w 7219081"/>
              <a:gd name="connsiteY1190" fmla="*/ 1371997 h 6817915"/>
              <a:gd name="connsiteX1191" fmla="*/ 4322290 w 7219081"/>
              <a:gd name="connsiteY1191" fmla="*/ 1373584 h 6817915"/>
              <a:gd name="connsiteX1192" fmla="*/ 4317528 w 7219081"/>
              <a:gd name="connsiteY1192" fmla="*/ 1375569 h 6817915"/>
              <a:gd name="connsiteX1193" fmla="*/ 4312765 w 7219081"/>
              <a:gd name="connsiteY1193" fmla="*/ 1378347 h 6817915"/>
              <a:gd name="connsiteX1194" fmla="*/ 4308400 w 7219081"/>
              <a:gd name="connsiteY1194" fmla="*/ 1381125 h 6817915"/>
              <a:gd name="connsiteX1195" fmla="*/ 4304034 w 7219081"/>
              <a:gd name="connsiteY1195" fmla="*/ 1384697 h 6817915"/>
              <a:gd name="connsiteX1196" fmla="*/ 4299272 w 7219081"/>
              <a:gd name="connsiteY1196" fmla="*/ 1388269 h 6817915"/>
              <a:gd name="connsiteX1197" fmla="*/ 4294906 w 7219081"/>
              <a:gd name="connsiteY1197" fmla="*/ 1392635 h 6817915"/>
              <a:gd name="connsiteX1198" fmla="*/ 4290937 w 7219081"/>
              <a:gd name="connsiteY1198" fmla="*/ 1397794 h 6817915"/>
              <a:gd name="connsiteX1199" fmla="*/ 4286572 w 7219081"/>
              <a:gd name="connsiteY1199" fmla="*/ 1402953 h 6817915"/>
              <a:gd name="connsiteX1200" fmla="*/ 4302447 w 7219081"/>
              <a:gd name="connsiteY1200" fmla="*/ 1404144 h 6817915"/>
              <a:gd name="connsiteX1201" fmla="*/ 4318322 w 7219081"/>
              <a:gd name="connsiteY1201" fmla="*/ 1405334 h 6817915"/>
              <a:gd name="connsiteX1202" fmla="*/ 4333403 w 7219081"/>
              <a:gd name="connsiteY1202" fmla="*/ 1407319 h 6817915"/>
              <a:gd name="connsiteX1203" fmla="*/ 4348881 w 7219081"/>
              <a:gd name="connsiteY1203" fmla="*/ 1410097 h 6817915"/>
              <a:gd name="connsiteX1204" fmla="*/ 4363565 w 7219081"/>
              <a:gd name="connsiteY1204" fmla="*/ 1412478 h 6817915"/>
              <a:gd name="connsiteX1205" fmla="*/ 4378250 w 7219081"/>
              <a:gd name="connsiteY1205" fmla="*/ 1415653 h 6817915"/>
              <a:gd name="connsiteX1206" fmla="*/ 4407222 w 7219081"/>
              <a:gd name="connsiteY1206" fmla="*/ 1423194 h 6817915"/>
              <a:gd name="connsiteX1207" fmla="*/ 4436194 w 7219081"/>
              <a:gd name="connsiteY1207" fmla="*/ 1431131 h 6817915"/>
              <a:gd name="connsiteX1208" fmla="*/ 4464372 w 7219081"/>
              <a:gd name="connsiteY1208" fmla="*/ 1438672 h 6817915"/>
              <a:gd name="connsiteX1209" fmla="*/ 4492947 w 7219081"/>
              <a:gd name="connsiteY1209" fmla="*/ 1446609 h 6817915"/>
              <a:gd name="connsiteX1210" fmla="*/ 4521522 w 7219081"/>
              <a:gd name="connsiteY1210" fmla="*/ 1453753 h 6817915"/>
              <a:gd name="connsiteX1211" fmla="*/ 4525490 w 7219081"/>
              <a:gd name="connsiteY1211" fmla="*/ 1450975 h 6817915"/>
              <a:gd name="connsiteX1212" fmla="*/ 4529856 w 7219081"/>
              <a:gd name="connsiteY1212" fmla="*/ 1448991 h 6817915"/>
              <a:gd name="connsiteX1213" fmla="*/ 4542953 w 7219081"/>
              <a:gd name="connsiteY1213" fmla="*/ 1440259 h 6817915"/>
              <a:gd name="connsiteX1214" fmla="*/ 4555653 w 7219081"/>
              <a:gd name="connsiteY1214" fmla="*/ 1431528 h 6817915"/>
              <a:gd name="connsiteX1215" fmla="*/ 4562400 w 7219081"/>
              <a:gd name="connsiteY1215" fmla="*/ 1427163 h 6817915"/>
              <a:gd name="connsiteX1216" fmla="*/ 4568750 w 7219081"/>
              <a:gd name="connsiteY1216" fmla="*/ 1423591 h 6817915"/>
              <a:gd name="connsiteX1217" fmla="*/ 4575497 w 7219081"/>
              <a:gd name="connsiteY1217" fmla="*/ 1420812 h 6817915"/>
              <a:gd name="connsiteX1218" fmla="*/ 4582244 w 7219081"/>
              <a:gd name="connsiteY1218" fmla="*/ 1418431 h 6817915"/>
              <a:gd name="connsiteX1219" fmla="*/ 4589387 w 7219081"/>
              <a:gd name="connsiteY1219" fmla="*/ 1416844 h 6817915"/>
              <a:gd name="connsiteX1220" fmla="*/ 4596531 w 7219081"/>
              <a:gd name="connsiteY1220" fmla="*/ 1416050 h 6817915"/>
              <a:gd name="connsiteX1221" fmla="*/ 4604072 w 7219081"/>
              <a:gd name="connsiteY1221" fmla="*/ 1417241 h 6817915"/>
              <a:gd name="connsiteX1222" fmla="*/ 4607644 w 7219081"/>
              <a:gd name="connsiteY1222" fmla="*/ 1417637 h 6817915"/>
              <a:gd name="connsiteX1223" fmla="*/ 4611215 w 7219081"/>
              <a:gd name="connsiteY1223" fmla="*/ 1418828 h 6817915"/>
              <a:gd name="connsiteX1224" fmla="*/ 4615581 w 7219081"/>
              <a:gd name="connsiteY1224" fmla="*/ 1420415 h 6817915"/>
              <a:gd name="connsiteX1225" fmla="*/ 4619153 w 7219081"/>
              <a:gd name="connsiteY1225" fmla="*/ 1422400 h 6817915"/>
              <a:gd name="connsiteX1226" fmla="*/ 4623518 w 7219081"/>
              <a:gd name="connsiteY1226" fmla="*/ 1424781 h 6817915"/>
              <a:gd name="connsiteX1227" fmla="*/ 4627487 w 7219081"/>
              <a:gd name="connsiteY1227" fmla="*/ 1427163 h 6817915"/>
              <a:gd name="connsiteX1228" fmla="*/ 4636218 w 7219081"/>
              <a:gd name="connsiteY1228" fmla="*/ 1434306 h 6817915"/>
              <a:gd name="connsiteX1229" fmla="*/ 4644950 w 7219081"/>
              <a:gd name="connsiteY1229" fmla="*/ 1443037 h 6817915"/>
              <a:gd name="connsiteX1230" fmla="*/ 4649315 w 7219081"/>
              <a:gd name="connsiteY1230" fmla="*/ 1446213 h 6817915"/>
              <a:gd name="connsiteX1231" fmla="*/ 4653284 w 7219081"/>
              <a:gd name="connsiteY1231" fmla="*/ 1448991 h 6817915"/>
              <a:gd name="connsiteX1232" fmla="*/ 4658840 w 7219081"/>
              <a:gd name="connsiteY1232" fmla="*/ 1450975 h 6817915"/>
              <a:gd name="connsiteX1233" fmla="*/ 4664397 w 7219081"/>
              <a:gd name="connsiteY1233" fmla="*/ 1452562 h 6817915"/>
              <a:gd name="connsiteX1234" fmla="*/ 4676700 w 7219081"/>
              <a:gd name="connsiteY1234" fmla="*/ 1455341 h 6817915"/>
              <a:gd name="connsiteX1235" fmla="*/ 4690194 w 7219081"/>
              <a:gd name="connsiteY1235" fmla="*/ 1457722 h 6817915"/>
              <a:gd name="connsiteX1236" fmla="*/ 4704084 w 7219081"/>
              <a:gd name="connsiteY1236" fmla="*/ 1460897 h 6817915"/>
              <a:gd name="connsiteX1237" fmla="*/ 4710831 w 7219081"/>
              <a:gd name="connsiteY1237" fmla="*/ 1462484 h 6817915"/>
              <a:gd name="connsiteX1238" fmla="*/ 4717578 w 7219081"/>
              <a:gd name="connsiteY1238" fmla="*/ 1465263 h 6817915"/>
              <a:gd name="connsiteX1239" fmla="*/ 4723928 w 7219081"/>
              <a:gd name="connsiteY1239" fmla="*/ 1468438 h 6817915"/>
              <a:gd name="connsiteX1240" fmla="*/ 4729881 w 7219081"/>
              <a:gd name="connsiteY1240" fmla="*/ 1472009 h 6817915"/>
              <a:gd name="connsiteX1241" fmla="*/ 4735040 w 7219081"/>
              <a:gd name="connsiteY1241" fmla="*/ 1476772 h 6817915"/>
              <a:gd name="connsiteX1242" fmla="*/ 4740200 w 7219081"/>
              <a:gd name="connsiteY1242" fmla="*/ 1482725 h 6817915"/>
              <a:gd name="connsiteX1243" fmla="*/ 4777506 w 7219081"/>
              <a:gd name="connsiteY1243" fmla="*/ 1481534 h 6817915"/>
              <a:gd name="connsiteX1244" fmla="*/ 4800128 w 7219081"/>
              <a:gd name="connsiteY1244" fmla="*/ 1497806 h 6817915"/>
              <a:gd name="connsiteX1245" fmla="*/ 4823544 w 7219081"/>
              <a:gd name="connsiteY1245" fmla="*/ 1512888 h 6817915"/>
              <a:gd name="connsiteX1246" fmla="*/ 4815209 w 7219081"/>
              <a:gd name="connsiteY1246" fmla="*/ 1517253 h 6817915"/>
              <a:gd name="connsiteX1247" fmla="*/ 4806081 w 7219081"/>
              <a:gd name="connsiteY1247" fmla="*/ 1520825 h 6817915"/>
              <a:gd name="connsiteX1248" fmla="*/ 4796556 w 7219081"/>
              <a:gd name="connsiteY1248" fmla="*/ 1524000 h 6817915"/>
              <a:gd name="connsiteX1249" fmla="*/ 4787825 w 7219081"/>
              <a:gd name="connsiteY1249" fmla="*/ 1526778 h 6817915"/>
              <a:gd name="connsiteX1250" fmla="*/ 4769172 w 7219081"/>
              <a:gd name="connsiteY1250" fmla="*/ 1531938 h 6817915"/>
              <a:gd name="connsiteX1251" fmla="*/ 4750122 w 7219081"/>
              <a:gd name="connsiteY1251" fmla="*/ 1536303 h 6817915"/>
              <a:gd name="connsiteX1252" fmla="*/ 4731865 w 7219081"/>
              <a:gd name="connsiteY1252" fmla="*/ 1540272 h 6817915"/>
              <a:gd name="connsiteX1253" fmla="*/ 4712815 w 7219081"/>
              <a:gd name="connsiteY1253" fmla="*/ 1544638 h 6817915"/>
              <a:gd name="connsiteX1254" fmla="*/ 4694559 w 7219081"/>
              <a:gd name="connsiteY1254" fmla="*/ 1549797 h 6817915"/>
              <a:gd name="connsiteX1255" fmla="*/ 4685431 w 7219081"/>
              <a:gd name="connsiteY1255" fmla="*/ 1552972 h 6817915"/>
              <a:gd name="connsiteX1256" fmla="*/ 4676700 w 7219081"/>
              <a:gd name="connsiteY1256" fmla="*/ 1556941 h 6817915"/>
              <a:gd name="connsiteX1257" fmla="*/ 4673922 w 7219081"/>
              <a:gd name="connsiteY1257" fmla="*/ 1556941 h 6817915"/>
              <a:gd name="connsiteX1258" fmla="*/ 4673525 w 7219081"/>
              <a:gd name="connsiteY1258" fmla="*/ 1559322 h 6817915"/>
              <a:gd name="connsiteX1259" fmla="*/ 4673128 w 7219081"/>
              <a:gd name="connsiteY1259" fmla="*/ 1561306 h 6817915"/>
              <a:gd name="connsiteX1260" fmla="*/ 4671937 w 7219081"/>
              <a:gd name="connsiteY1260" fmla="*/ 1563688 h 6817915"/>
              <a:gd name="connsiteX1261" fmla="*/ 4670747 w 7219081"/>
              <a:gd name="connsiteY1261" fmla="*/ 1565672 h 6817915"/>
              <a:gd name="connsiteX1262" fmla="*/ 4667175 w 7219081"/>
              <a:gd name="connsiteY1262" fmla="*/ 1570038 h 6817915"/>
              <a:gd name="connsiteX1263" fmla="*/ 4663603 w 7219081"/>
              <a:gd name="connsiteY1263" fmla="*/ 1573213 h 6817915"/>
              <a:gd name="connsiteX1264" fmla="*/ 4659237 w 7219081"/>
              <a:gd name="connsiteY1264" fmla="*/ 1576784 h 6817915"/>
              <a:gd name="connsiteX1265" fmla="*/ 4655665 w 7219081"/>
              <a:gd name="connsiteY1265" fmla="*/ 1580356 h 6817915"/>
              <a:gd name="connsiteX1266" fmla="*/ 4652490 w 7219081"/>
              <a:gd name="connsiteY1266" fmla="*/ 1583928 h 6817915"/>
              <a:gd name="connsiteX1267" fmla="*/ 4651300 w 7219081"/>
              <a:gd name="connsiteY1267" fmla="*/ 1586309 h 6817915"/>
              <a:gd name="connsiteX1268" fmla="*/ 4650506 w 7219081"/>
              <a:gd name="connsiteY1268" fmla="*/ 1588691 h 6817915"/>
              <a:gd name="connsiteX1269" fmla="*/ 4651300 w 7219081"/>
              <a:gd name="connsiteY1269" fmla="*/ 1587897 h 6817915"/>
              <a:gd name="connsiteX1270" fmla="*/ 4651697 w 7219081"/>
              <a:gd name="connsiteY1270" fmla="*/ 1585516 h 6817915"/>
              <a:gd name="connsiteX1271" fmla="*/ 4657650 w 7219081"/>
              <a:gd name="connsiteY1271" fmla="*/ 1581944 h 6817915"/>
              <a:gd name="connsiteX1272" fmla="*/ 4663603 w 7219081"/>
              <a:gd name="connsiteY1272" fmla="*/ 1578769 h 6817915"/>
              <a:gd name="connsiteX1273" fmla="*/ 4669159 w 7219081"/>
              <a:gd name="connsiteY1273" fmla="*/ 1577181 h 6817915"/>
              <a:gd name="connsiteX1274" fmla="*/ 4675112 w 7219081"/>
              <a:gd name="connsiteY1274" fmla="*/ 1576784 h 6817915"/>
              <a:gd name="connsiteX1275" fmla="*/ 4680668 w 7219081"/>
              <a:gd name="connsiteY1275" fmla="*/ 1577181 h 6817915"/>
              <a:gd name="connsiteX1276" fmla="*/ 4686622 w 7219081"/>
              <a:gd name="connsiteY1276" fmla="*/ 1578769 h 6817915"/>
              <a:gd name="connsiteX1277" fmla="*/ 4691781 w 7219081"/>
              <a:gd name="connsiteY1277" fmla="*/ 1581944 h 6817915"/>
              <a:gd name="connsiteX1278" fmla="*/ 4697734 w 7219081"/>
              <a:gd name="connsiteY1278" fmla="*/ 1585516 h 6817915"/>
              <a:gd name="connsiteX1279" fmla="*/ 4707259 w 7219081"/>
              <a:gd name="connsiteY1279" fmla="*/ 1579959 h 6817915"/>
              <a:gd name="connsiteX1280" fmla="*/ 4712022 w 7219081"/>
              <a:gd name="connsiteY1280" fmla="*/ 1577975 h 6817915"/>
              <a:gd name="connsiteX1281" fmla="*/ 4715990 w 7219081"/>
              <a:gd name="connsiteY1281" fmla="*/ 1575594 h 6817915"/>
              <a:gd name="connsiteX1282" fmla="*/ 4720356 w 7219081"/>
              <a:gd name="connsiteY1282" fmla="*/ 1574800 h 6817915"/>
              <a:gd name="connsiteX1283" fmla="*/ 4724325 w 7219081"/>
              <a:gd name="connsiteY1283" fmla="*/ 1573609 h 6817915"/>
              <a:gd name="connsiteX1284" fmla="*/ 4728690 w 7219081"/>
              <a:gd name="connsiteY1284" fmla="*/ 1573213 h 6817915"/>
              <a:gd name="connsiteX1285" fmla="*/ 4732262 w 7219081"/>
              <a:gd name="connsiteY1285" fmla="*/ 1573609 h 6817915"/>
              <a:gd name="connsiteX1286" fmla="*/ 4736231 w 7219081"/>
              <a:gd name="connsiteY1286" fmla="*/ 1574006 h 6817915"/>
              <a:gd name="connsiteX1287" fmla="*/ 4739803 w 7219081"/>
              <a:gd name="connsiteY1287" fmla="*/ 1575594 h 6817915"/>
              <a:gd name="connsiteX1288" fmla="*/ 4742978 w 7219081"/>
              <a:gd name="connsiteY1288" fmla="*/ 1577975 h 6817915"/>
              <a:gd name="connsiteX1289" fmla="*/ 4746153 w 7219081"/>
              <a:gd name="connsiteY1289" fmla="*/ 1581150 h 6817915"/>
              <a:gd name="connsiteX1290" fmla="*/ 4749328 w 7219081"/>
              <a:gd name="connsiteY1290" fmla="*/ 1584722 h 6817915"/>
              <a:gd name="connsiteX1291" fmla="*/ 4751709 w 7219081"/>
              <a:gd name="connsiteY1291" fmla="*/ 1589485 h 6817915"/>
              <a:gd name="connsiteX1292" fmla="*/ 4754487 w 7219081"/>
              <a:gd name="connsiteY1292" fmla="*/ 1594644 h 6817915"/>
              <a:gd name="connsiteX1293" fmla="*/ 4756472 w 7219081"/>
              <a:gd name="connsiteY1293" fmla="*/ 1600994 h 6817915"/>
              <a:gd name="connsiteX1294" fmla="*/ 4800128 w 7219081"/>
              <a:gd name="connsiteY1294" fmla="*/ 1586309 h 6817915"/>
              <a:gd name="connsiteX1295" fmla="*/ 4807272 w 7219081"/>
              <a:gd name="connsiteY1295" fmla="*/ 1582341 h 6817915"/>
              <a:gd name="connsiteX1296" fmla="*/ 4814018 w 7219081"/>
              <a:gd name="connsiteY1296" fmla="*/ 1579562 h 6817915"/>
              <a:gd name="connsiteX1297" fmla="*/ 4821162 w 7219081"/>
              <a:gd name="connsiteY1297" fmla="*/ 1576784 h 6817915"/>
              <a:gd name="connsiteX1298" fmla="*/ 4828703 w 7219081"/>
              <a:gd name="connsiteY1298" fmla="*/ 1574006 h 6817915"/>
              <a:gd name="connsiteX1299" fmla="*/ 4836244 w 7219081"/>
              <a:gd name="connsiteY1299" fmla="*/ 1572022 h 6817915"/>
              <a:gd name="connsiteX1300" fmla="*/ 4843784 w 7219081"/>
              <a:gd name="connsiteY1300" fmla="*/ 1570434 h 6817915"/>
              <a:gd name="connsiteX1301" fmla="*/ 4851722 w 7219081"/>
              <a:gd name="connsiteY1301" fmla="*/ 1568847 h 6817915"/>
              <a:gd name="connsiteX1302" fmla="*/ 4859659 w 7219081"/>
              <a:gd name="connsiteY1302" fmla="*/ 1567656 h 6817915"/>
              <a:gd name="connsiteX1303" fmla="*/ 4875931 w 7219081"/>
              <a:gd name="connsiteY1303" fmla="*/ 1566069 h 6817915"/>
              <a:gd name="connsiteX1304" fmla="*/ 4892203 w 7219081"/>
              <a:gd name="connsiteY1304" fmla="*/ 1566069 h 6817915"/>
              <a:gd name="connsiteX1305" fmla="*/ 4909268 w 7219081"/>
              <a:gd name="connsiteY1305" fmla="*/ 1567260 h 6817915"/>
              <a:gd name="connsiteX1306" fmla="*/ 4925540 w 7219081"/>
              <a:gd name="connsiteY1306" fmla="*/ 1569244 h 6817915"/>
              <a:gd name="connsiteX1307" fmla="*/ 4954909 w 7219081"/>
              <a:gd name="connsiteY1307" fmla="*/ 1581944 h 6817915"/>
              <a:gd name="connsiteX1308" fmla="*/ 4969594 w 7219081"/>
              <a:gd name="connsiteY1308" fmla="*/ 1588294 h 6817915"/>
              <a:gd name="connsiteX1309" fmla="*/ 4984675 w 7219081"/>
              <a:gd name="connsiteY1309" fmla="*/ 1593453 h 6817915"/>
              <a:gd name="connsiteX1310" fmla="*/ 4999359 w 7219081"/>
              <a:gd name="connsiteY1310" fmla="*/ 1599406 h 6817915"/>
              <a:gd name="connsiteX1311" fmla="*/ 5014044 w 7219081"/>
              <a:gd name="connsiteY1311" fmla="*/ 1604169 h 6817915"/>
              <a:gd name="connsiteX1312" fmla="*/ 5028728 w 7219081"/>
              <a:gd name="connsiteY1312" fmla="*/ 1608931 h 6817915"/>
              <a:gd name="connsiteX1313" fmla="*/ 5043809 w 7219081"/>
              <a:gd name="connsiteY1313" fmla="*/ 1612900 h 6817915"/>
              <a:gd name="connsiteX1314" fmla="*/ 5060478 w 7219081"/>
              <a:gd name="connsiteY1314" fmla="*/ 1616869 h 6817915"/>
              <a:gd name="connsiteX1315" fmla="*/ 5077147 w 7219081"/>
              <a:gd name="connsiteY1315" fmla="*/ 1620441 h 6817915"/>
              <a:gd name="connsiteX1316" fmla="*/ 5093418 w 7219081"/>
              <a:gd name="connsiteY1316" fmla="*/ 1623616 h 6817915"/>
              <a:gd name="connsiteX1317" fmla="*/ 5110087 w 7219081"/>
              <a:gd name="connsiteY1317" fmla="*/ 1626394 h 6817915"/>
              <a:gd name="connsiteX1318" fmla="*/ 5127153 w 7219081"/>
              <a:gd name="connsiteY1318" fmla="*/ 1627981 h 6817915"/>
              <a:gd name="connsiteX1319" fmla="*/ 5143822 w 7219081"/>
              <a:gd name="connsiteY1319" fmla="*/ 1629569 h 6817915"/>
              <a:gd name="connsiteX1320" fmla="*/ 5161284 w 7219081"/>
              <a:gd name="connsiteY1320" fmla="*/ 1629966 h 6817915"/>
              <a:gd name="connsiteX1321" fmla="*/ 5178350 w 7219081"/>
              <a:gd name="connsiteY1321" fmla="*/ 1629966 h 6817915"/>
              <a:gd name="connsiteX1322" fmla="*/ 5192240 w 7219081"/>
              <a:gd name="connsiteY1322" fmla="*/ 1629569 h 6817915"/>
              <a:gd name="connsiteX1323" fmla="*/ 5206131 w 7219081"/>
              <a:gd name="connsiteY1323" fmla="*/ 1628378 h 6817915"/>
              <a:gd name="connsiteX1324" fmla="*/ 5220418 w 7219081"/>
              <a:gd name="connsiteY1324" fmla="*/ 1627188 h 6817915"/>
              <a:gd name="connsiteX1325" fmla="*/ 5233912 w 7219081"/>
              <a:gd name="connsiteY1325" fmla="*/ 1625600 h 6817915"/>
              <a:gd name="connsiteX1326" fmla="*/ 5248597 w 7219081"/>
              <a:gd name="connsiteY1326" fmla="*/ 1623616 h 6817915"/>
              <a:gd name="connsiteX1327" fmla="*/ 5262884 w 7219081"/>
              <a:gd name="connsiteY1327" fmla="*/ 1620838 h 6817915"/>
              <a:gd name="connsiteX1328" fmla="*/ 5277172 w 7219081"/>
              <a:gd name="connsiteY1328" fmla="*/ 1617662 h 6817915"/>
              <a:gd name="connsiteX1329" fmla="*/ 5291856 w 7219081"/>
              <a:gd name="connsiteY1329" fmla="*/ 1613694 h 6817915"/>
              <a:gd name="connsiteX1330" fmla="*/ 5303365 w 7219081"/>
              <a:gd name="connsiteY1330" fmla="*/ 1610519 h 6817915"/>
              <a:gd name="connsiteX1331" fmla="*/ 5314875 w 7219081"/>
              <a:gd name="connsiteY1331" fmla="*/ 1606153 h 6817915"/>
              <a:gd name="connsiteX1332" fmla="*/ 5337100 w 7219081"/>
              <a:gd name="connsiteY1332" fmla="*/ 1606550 h 6817915"/>
              <a:gd name="connsiteX1333" fmla="*/ 5358531 w 7219081"/>
              <a:gd name="connsiteY1333" fmla="*/ 1608138 h 6817915"/>
              <a:gd name="connsiteX1334" fmla="*/ 5380756 w 7219081"/>
              <a:gd name="connsiteY1334" fmla="*/ 1610519 h 6817915"/>
              <a:gd name="connsiteX1335" fmla="*/ 5391868 w 7219081"/>
              <a:gd name="connsiteY1335" fmla="*/ 1612503 h 6817915"/>
              <a:gd name="connsiteX1336" fmla="*/ 5402187 w 7219081"/>
              <a:gd name="connsiteY1336" fmla="*/ 1614091 h 6817915"/>
              <a:gd name="connsiteX1337" fmla="*/ 5420840 w 7219081"/>
              <a:gd name="connsiteY1337" fmla="*/ 1617266 h 6817915"/>
              <a:gd name="connsiteX1338" fmla="*/ 5429175 w 7219081"/>
              <a:gd name="connsiteY1338" fmla="*/ 1618853 h 6817915"/>
              <a:gd name="connsiteX1339" fmla="*/ 5437509 w 7219081"/>
              <a:gd name="connsiteY1339" fmla="*/ 1621631 h 6817915"/>
              <a:gd name="connsiteX1340" fmla="*/ 5441478 w 7219081"/>
              <a:gd name="connsiteY1340" fmla="*/ 1623219 h 6817915"/>
              <a:gd name="connsiteX1341" fmla="*/ 5444653 w 7219081"/>
              <a:gd name="connsiteY1341" fmla="*/ 1625203 h 6817915"/>
              <a:gd name="connsiteX1342" fmla="*/ 5448225 w 7219081"/>
              <a:gd name="connsiteY1342" fmla="*/ 1627981 h 6817915"/>
              <a:gd name="connsiteX1343" fmla="*/ 5450606 w 7219081"/>
              <a:gd name="connsiteY1343" fmla="*/ 1630363 h 6817915"/>
              <a:gd name="connsiteX1344" fmla="*/ 5453781 w 7219081"/>
              <a:gd name="connsiteY1344" fmla="*/ 1633934 h 6817915"/>
              <a:gd name="connsiteX1345" fmla="*/ 5456162 w 7219081"/>
              <a:gd name="connsiteY1345" fmla="*/ 1637903 h 6817915"/>
              <a:gd name="connsiteX1346" fmla="*/ 5458147 w 7219081"/>
              <a:gd name="connsiteY1346" fmla="*/ 1642666 h 6817915"/>
              <a:gd name="connsiteX1347" fmla="*/ 5459734 w 7219081"/>
              <a:gd name="connsiteY1347" fmla="*/ 1647825 h 6817915"/>
              <a:gd name="connsiteX1348" fmla="*/ 5464100 w 7219081"/>
              <a:gd name="connsiteY1348" fmla="*/ 1650603 h 6817915"/>
              <a:gd name="connsiteX1349" fmla="*/ 5467672 w 7219081"/>
              <a:gd name="connsiteY1349" fmla="*/ 1652984 h 6817915"/>
              <a:gd name="connsiteX1350" fmla="*/ 5475609 w 7219081"/>
              <a:gd name="connsiteY1350" fmla="*/ 1657350 h 6817915"/>
              <a:gd name="connsiteX1351" fmla="*/ 5483944 w 7219081"/>
              <a:gd name="connsiteY1351" fmla="*/ 1660525 h 6817915"/>
              <a:gd name="connsiteX1352" fmla="*/ 5491881 w 7219081"/>
              <a:gd name="connsiteY1352" fmla="*/ 1662509 h 6817915"/>
              <a:gd name="connsiteX1353" fmla="*/ 5500215 w 7219081"/>
              <a:gd name="connsiteY1353" fmla="*/ 1663700 h 6817915"/>
              <a:gd name="connsiteX1354" fmla="*/ 5509344 w 7219081"/>
              <a:gd name="connsiteY1354" fmla="*/ 1664097 h 6817915"/>
              <a:gd name="connsiteX1355" fmla="*/ 5517678 w 7219081"/>
              <a:gd name="connsiteY1355" fmla="*/ 1664097 h 6817915"/>
              <a:gd name="connsiteX1356" fmla="*/ 5526409 w 7219081"/>
              <a:gd name="connsiteY1356" fmla="*/ 1663700 h 6817915"/>
              <a:gd name="connsiteX1357" fmla="*/ 5543872 w 7219081"/>
              <a:gd name="connsiteY1357" fmla="*/ 1662906 h 6817915"/>
              <a:gd name="connsiteX1358" fmla="*/ 5553000 w 7219081"/>
              <a:gd name="connsiteY1358" fmla="*/ 1662906 h 6817915"/>
              <a:gd name="connsiteX1359" fmla="*/ 5561334 w 7219081"/>
              <a:gd name="connsiteY1359" fmla="*/ 1662906 h 6817915"/>
              <a:gd name="connsiteX1360" fmla="*/ 5569668 w 7219081"/>
              <a:gd name="connsiteY1360" fmla="*/ 1664097 h 6817915"/>
              <a:gd name="connsiteX1361" fmla="*/ 5578003 w 7219081"/>
              <a:gd name="connsiteY1361" fmla="*/ 1665685 h 6817915"/>
              <a:gd name="connsiteX1362" fmla="*/ 5586734 w 7219081"/>
              <a:gd name="connsiteY1362" fmla="*/ 1667669 h 6817915"/>
              <a:gd name="connsiteX1363" fmla="*/ 5594275 w 7219081"/>
              <a:gd name="connsiteY1363" fmla="*/ 1671638 h 6817915"/>
              <a:gd name="connsiteX1364" fmla="*/ 5671268 w 7219081"/>
              <a:gd name="connsiteY1364" fmla="*/ 1677194 h 6817915"/>
              <a:gd name="connsiteX1365" fmla="*/ 5710162 w 7219081"/>
              <a:gd name="connsiteY1365" fmla="*/ 1679972 h 6817915"/>
              <a:gd name="connsiteX1366" fmla="*/ 5748659 w 7219081"/>
              <a:gd name="connsiteY1366" fmla="*/ 1683147 h 6817915"/>
              <a:gd name="connsiteX1367" fmla="*/ 5787156 w 7219081"/>
              <a:gd name="connsiteY1367" fmla="*/ 1686719 h 6817915"/>
              <a:gd name="connsiteX1368" fmla="*/ 5825653 w 7219081"/>
              <a:gd name="connsiteY1368" fmla="*/ 1691481 h 6817915"/>
              <a:gd name="connsiteX1369" fmla="*/ 5863356 w 7219081"/>
              <a:gd name="connsiteY1369" fmla="*/ 1696641 h 6817915"/>
              <a:gd name="connsiteX1370" fmla="*/ 5882803 w 7219081"/>
              <a:gd name="connsiteY1370" fmla="*/ 1699816 h 6817915"/>
              <a:gd name="connsiteX1371" fmla="*/ 5901853 w 7219081"/>
              <a:gd name="connsiteY1371" fmla="*/ 1703388 h 6817915"/>
              <a:gd name="connsiteX1372" fmla="*/ 6071318 w 7219081"/>
              <a:gd name="connsiteY1372" fmla="*/ 1714500 h 6817915"/>
              <a:gd name="connsiteX1373" fmla="*/ 6084812 w 7219081"/>
              <a:gd name="connsiteY1373" fmla="*/ 1715294 h 6817915"/>
              <a:gd name="connsiteX1374" fmla="*/ 6098703 w 7219081"/>
              <a:gd name="connsiteY1374" fmla="*/ 1716088 h 6817915"/>
              <a:gd name="connsiteX1375" fmla="*/ 6147518 w 7219081"/>
              <a:gd name="connsiteY1375" fmla="*/ 1729978 h 6817915"/>
              <a:gd name="connsiteX1376" fmla="*/ 6151884 w 7219081"/>
              <a:gd name="connsiteY1376" fmla="*/ 1725613 h 6817915"/>
              <a:gd name="connsiteX1377" fmla="*/ 6155853 w 7219081"/>
              <a:gd name="connsiteY1377" fmla="*/ 1722041 h 6817915"/>
              <a:gd name="connsiteX1378" fmla="*/ 6160218 w 7219081"/>
              <a:gd name="connsiteY1378" fmla="*/ 1719263 h 6817915"/>
              <a:gd name="connsiteX1379" fmla="*/ 6164981 w 7219081"/>
              <a:gd name="connsiteY1379" fmla="*/ 1717675 h 6817915"/>
              <a:gd name="connsiteX1380" fmla="*/ 6169347 w 7219081"/>
              <a:gd name="connsiteY1380" fmla="*/ 1716881 h 6817915"/>
              <a:gd name="connsiteX1381" fmla="*/ 6173712 w 7219081"/>
              <a:gd name="connsiteY1381" fmla="*/ 1715691 h 6817915"/>
              <a:gd name="connsiteX1382" fmla="*/ 6178475 w 7219081"/>
              <a:gd name="connsiteY1382" fmla="*/ 1715691 h 6817915"/>
              <a:gd name="connsiteX1383" fmla="*/ 6183237 w 7219081"/>
              <a:gd name="connsiteY1383" fmla="*/ 1716088 h 6817915"/>
              <a:gd name="connsiteX1384" fmla="*/ 6192762 w 7219081"/>
              <a:gd name="connsiteY1384" fmla="*/ 1717278 h 6817915"/>
              <a:gd name="connsiteX1385" fmla="*/ 6202287 w 7219081"/>
              <a:gd name="connsiteY1385" fmla="*/ 1718866 h 6817915"/>
              <a:gd name="connsiteX1386" fmla="*/ 6212209 w 7219081"/>
              <a:gd name="connsiteY1386" fmla="*/ 1720056 h 6817915"/>
              <a:gd name="connsiteX1387" fmla="*/ 6216575 w 7219081"/>
              <a:gd name="connsiteY1387" fmla="*/ 1720056 h 6817915"/>
              <a:gd name="connsiteX1388" fmla="*/ 6221337 w 7219081"/>
              <a:gd name="connsiteY1388" fmla="*/ 1720056 h 6817915"/>
              <a:gd name="connsiteX1389" fmla="*/ 6341590 w 7219081"/>
              <a:gd name="connsiteY1389" fmla="*/ 1717675 h 6817915"/>
              <a:gd name="connsiteX1390" fmla="*/ 6353497 w 7219081"/>
              <a:gd name="connsiteY1390" fmla="*/ 1717675 h 6817915"/>
              <a:gd name="connsiteX1391" fmla="*/ 6359053 w 7219081"/>
              <a:gd name="connsiteY1391" fmla="*/ 1718469 h 6817915"/>
              <a:gd name="connsiteX1392" fmla="*/ 6364212 w 7219081"/>
              <a:gd name="connsiteY1392" fmla="*/ 1719263 h 6817915"/>
              <a:gd name="connsiteX1393" fmla="*/ 6368975 w 7219081"/>
              <a:gd name="connsiteY1393" fmla="*/ 1720453 h 6817915"/>
              <a:gd name="connsiteX1394" fmla="*/ 6373737 w 7219081"/>
              <a:gd name="connsiteY1394" fmla="*/ 1721644 h 6817915"/>
              <a:gd name="connsiteX1395" fmla="*/ 6378500 w 7219081"/>
              <a:gd name="connsiteY1395" fmla="*/ 1723628 h 6817915"/>
              <a:gd name="connsiteX1396" fmla="*/ 6382468 w 7219081"/>
              <a:gd name="connsiteY1396" fmla="*/ 1725613 h 6817915"/>
              <a:gd name="connsiteX1397" fmla="*/ 6386437 w 7219081"/>
              <a:gd name="connsiteY1397" fmla="*/ 1728391 h 6817915"/>
              <a:gd name="connsiteX1398" fmla="*/ 6389612 w 7219081"/>
              <a:gd name="connsiteY1398" fmla="*/ 1731566 h 6817915"/>
              <a:gd name="connsiteX1399" fmla="*/ 6392787 w 7219081"/>
              <a:gd name="connsiteY1399" fmla="*/ 1735138 h 6817915"/>
              <a:gd name="connsiteX1400" fmla="*/ 6394772 w 7219081"/>
              <a:gd name="connsiteY1400" fmla="*/ 1739503 h 6817915"/>
              <a:gd name="connsiteX1401" fmla="*/ 6397153 w 7219081"/>
              <a:gd name="connsiteY1401" fmla="*/ 1744663 h 6817915"/>
              <a:gd name="connsiteX1402" fmla="*/ 6398740 w 7219081"/>
              <a:gd name="connsiteY1402" fmla="*/ 1749822 h 6817915"/>
              <a:gd name="connsiteX1403" fmla="*/ 6400328 w 7219081"/>
              <a:gd name="connsiteY1403" fmla="*/ 1756172 h 6817915"/>
              <a:gd name="connsiteX1404" fmla="*/ 6400725 w 7219081"/>
              <a:gd name="connsiteY1404" fmla="*/ 1762919 h 6817915"/>
              <a:gd name="connsiteX1405" fmla="*/ 6403503 w 7219081"/>
              <a:gd name="connsiteY1405" fmla="*/ 1766888 h 6817915"/>
              <a:gd name="connsiteX1406" fmla="*/ 6405884 w 7219081"/>
              <a:gd name="connsiteY1406" fmla="*/ 1770063 h 6817915"/>
              <a:gd name="connsiteX1407" fmla="*/ 6409853 w 7219081"/>
              <a:gd name="connsiteY1407" fmla="*/ 1772444 h 6817915"/>
              <a:gd name="connsiteX1408" fmla="*/ 6413425 w 7219081"/>
              <a:gd name="connsiteY1408" fmla="*/ 1774031 h 6817915"/>
              <a:gd name="connsiteX1409" fmla="*/ 6416997 w 7219081"/>
              <a:gd name="connsiteY1409" fmla="*/ 1775222 h 6817915"/>
              <a:gd name="connsiteX1410" fmla="*/ 6421362 w 7219081"/>
              <a:gd name="connsiteY1410" fmla="*/ 1776016 h 6817915"/>
              <a:gd name="connsiteX1411" fmla="*/ 6430094 w 7219081"/>
              <a:gd name="connsiteY1411" fmla="*/ 1776809 h 6817915"/>
              <a:gd name="connsiteX1412" fmla="*/ 6436047 w 7219081"/>
              <a:gd name="connsiteY1412" fmla="*/ 1777206 h 6817915"/>
              <a:gd name="connsiteX1413" fmla="*/ 6441603 w 7219081"/>
              <a:gd name="connsiteY1413" fmla="*/ 1777206 h 6817915"/>
              <a:gd name="connsiteX1414" fmla="*/ 6453906 w 7219081"/>
              <a:gd name="connsiteY1414" fmla="*/ 1777206 h 6817915"/>
              <a:gd name="connsiteX1415" fmla="*/ 6465812 w 7219081"/>
              <a:gd name="connsiteY1415" fmla="*/ 1776809 h 6817915"/>
              <a:gd name="connsiteX1416" fmla="*/ 6478512 w 7219081"/>
              <a:gd name="connsiteY1416" fmla="*/ 1777206 h 6817915"/>
              <a:gd name="connsiteX1417" fmla="*/ 6484862 w 7219081"/>
              <a:gd name="connsiteY1417" fmla="*/ 1777603 h 6817915"/>
              <a:gd name="connsiteX1418" fmla="*/ 6491609 w 7219081"/>
              <a:gd name="connsiteY1418" fmla="*/ 1778794 h 6817915"/>
              <a:gd name="connsiteX1419" fmla="*/ 6497959 w 7219081"/>
              <a:gd name="connsiteY1419" fmla="*/ 1780381 h 6817915"/>
              <a:gd name="connsiteX1420" fmla="*/ 6505103 w 7219081"/>
              <a:gd name="connsiteY1420" fmla="*/ 1783160 h 6817915"/>
              <a:gd name="connsiteX1421" fmla="*/ 6511850 w 7219081"/>
              <a:gd name="connsiteY1421" fmla="*/ 1785541 h 6817915"/>
              <a:gd name="connsiteX1422" fmla="*/ 6518200 w 7219081"/>
              <a:gd name="connsiteY1422" fmla="*/ 1789510 h 6817915"/>
              <a:gd name="connsiteX1423" fmla="*/ 6525344 w 7219081"/>
              <a:gd name="connsiteY1423" fmla="*/ 1794272 h 6817915"/>
              <a:gd name="connsiteX1424" fmla="*/ 6532090 w 7219081"/>
              <a:gd name="connsiteY1424" fmla="*/ 1799828 h 6817915"/>
              <a:gd name="connsiteX1425" fmla="*/ 6495578 w 7219081"/>
              <a:gd name="connsiteY1425" fmla="*/ 1804591 h 6817915"/>
              <a:gd name="connsiteX1426" fmla="*/ 6478115 w 7219081"/>
              <a:gd name="connsiteY1426" fmla="*/ 1806575 h 6817915"/>
              <a:gd name="connsiteX1427" fmla="*/ 6461844 w 7219081"/>
              <a:gd name="connsiteY1427" fmla="*/ 1807766 h 6817915"/>
              <a:gd name="connsiteX1428" fmla="*/ 6453906 w 7219081"/>
              <a:gd name="connsiteY1428" fmla="*/ 1807766 h 6817915"/>
              <a:gd name="connsiteX1429" fmla="*/ 6445968 w 7219081"/>
              <a:gd name="connsiteY1429" fmla="*/ 1807369 h 6817915"/>
              <a:gd name="connsiteX1430" fmla="*/ 6438428 w 7219081"/>
              <a:gd name="connsiteY1430" fmla="*/ 1806178 h 6817915"/>
              <a:gd name="connsiteX1431" fmla="*/ 6430887 w 7219081"/>
              <a:gd name="connsiteY1431" fmla="*/ 1804988 h 6817915"/>
              <a:gd name="connsiteX1432" fmla="*/ 6423347 w 7219081"/>
              <a:gd name="connsiteY1432" fmla="*/ 1803003 h 6817915"/>
              <a:gd name="connsiteX1433" fmla="*/ 6415806 w 7219081"/>
              <a:gd name="connsiteY1433" fmla="*/ 1800225 h 6817915"/>
              <a:gd name="connsiteX1434" fmla="*/ 6408662 w 7219081"/>
              <a:gd name="connsiteY1434" fmla="*/ 1797447 h 6817915"/>
              <a:gd name="connsiteX1435" fmla="*/ 6401122 w 7219081"/>
              <a:gd name="connsiteY1435" fmla="*/ 1793478 h 6817915"/>
              <a:gd name="connsiteX1436" fmla="*/ 6372150 w 7219081"/>
              <a:gd name="connsiteY1436" fmla="*/ 1792685 h 6817915"/>
              <a:gd name="connsiteX1437" fmla="*/ 6373737 w 7219081"/>
              <a:gd name="connsiteY1437" fmla="*/ 1795859 h 6817915"/>
              <a:gd name="connsiteX1438" fmla="*/ 6375325 w 7219081"/>
              <a:gd name="connsiteY1438" fmla="*/ 1799431 h 6817915"/>
              <a:gd name="connsiteX1439" fmla="*/ 6380087 w 7219081"/>
              <a:gd name="connsiteY1439" fmla="*/ 1804988 h 6817915"/>
              <a:gd name="connsiteX1440" fmla="*/ 6384850 w 7219081"/>
              <a:gd name="connsiteY1440" fmla="*/ 1811338 h 6817915"/>
              <a:gd name="connsiteX1441" fmla="*/ 6389215 w 7219081"/>
              <a:gd name="connsiteY1441" fmla="*/ 1817688 h 6817915"/>
              <a:gd name="connsiteX1442" fmla="*/ 6390803 w 7219081"/>
              <a:gd name="connsiteY1442" fmla="*/ 1820863 h 6817915"/>
              <a:gd name="connsiteX1443" fmla="*/ 6392390 w 7219081"/>
              <a:gd name="connsiteY1443" fmla="*/ 1824038 h 6817915"/>
              <a:gd name="connsiteX1444" fmla="*/ 6393184 w 7219081"/>
              <a:gd name="connsiteY1444" fmla="*/ 1827610 h 6817915"/>
              <a:gd name="connsiteX1445" fmla="*/ 6393978 w 7219081"/>
              <a:gd name="connsiteY1445" fmla="*/ 1831578 h 6817915"/>
              <a:gd name="connsiteX1446" fmla="*/ 6393184 w 7219081"/>
              <a:gd name="connsiteY1446" fmla="*/ 1835150 h 6817915"/>
              <a:gd name="connsiteX1447" fmla="*/ 6392390 w 7219081"/>
              <a:gd name="connsiteY1447" fmla="*/ 1839516 h 6817915"/>
              <a:gd name="connsiteX1448" fmla="*/ 6390803 w 7219081"/>
              <a:gd name="connsiteY1448" fmla="*/ 1843485 h 6817915"/>
              <a:gd name="connsiteX1449" fmla="*/ 6388025 w 7219081"/>
              <a:gd name="connsiteY1449" fmla="*/ 1847850 h 6817915"/>
              <a:gd name="connsiteX1450" fmla="*/ 6405090 w 7219081"/>
              <a:gd name="connsiteY1450" fmla="*/ 1848644 h 6817915"/>
              <a:gd name="connsiteX1451" fmla="*/ 6422156 w 7219081"/>
              <a:gd name="connsiteY1451" fmla="*/ 1849835 h 6817915"/>
              <a:gd name="connsiteX1452" fmla="*/ 6439222 w 7219081"/>
              <a:gd name="connsiteY1452" fmla="*/ 1850231 h 6817915"/>
              <a:gd name="connsiteX1453" fmla="*/ 6447556 w 7219081"/>
              <a:gd name="connsiteY1453" fmla="*/ 1851422 h 6817915"/>
              <a:gd name="connsiteX1454" fmla="*/ 6455890 w 7219081"/>
              <a:gd name="connsiteY1454" fmla="*/ 1851819 h 6817915"/>
              <a:gd name="connsiteX1455" fmla="*/ 6464225 w 7219081"/>
              <a:gd name="connsiteY1455" fmla="*/ 1853406 h 6817915"/>
              <a:gd name="connsiteX1456" fmla="*/ 6472162 w 7219081"/>
              <a:gd name="connsiteY1456" fmla="*/ 1855788 h 6817915"/>
              <a:gd name="connsiteX1457" fmla="*/ 6480100 w 7219081"/>
              <a:gd name="connsiteY1457" fmla="*/ 1857772 h 6817915"/>
              <a:gd name="connsiteX1458" fmla="*/ 6488037 w 7219081"/>
              <a:gd name="connsiteY1458" fmla="*/ 1860947 h 6817915"/>
              <a:gd name="connsiteX1459" fmla="*/ 6495975 w 7219081"/>
              <a:gd name="connsiteY1459" fmla="*/ 1864519 h 6817915"/>
              <a:gd name="connsiteX1460" fmla="*/ 6503515 w 7219081"/>
              <a:gd name="connsiteY1460" fmla="*/ 1869281 h 6817915"/>
              <a:gd name="connsiteX1461" fmla="*/ 6510262 w 7219081"/>
              <a:gd name="connsiteY1461" fmla="*/ 1875234 h 6817915"/>
              <a:gd name="connsiteX1462" fmla="*/ 6517406 w 7219081"/>
              <a:gd name="connsiteY1462" fmla="*/ 1881585 h 6817915"/>
              <a:gd name="connsiteX1463" fmla="*/ 6515818 w 7219081"/>
              <a:gd name="connsiteY1463" fmla="*/ 1905000 h 6817915"/>
              <a:gd name="connsiteX1464" fmla="*/ 6515818 w 7219081"/>
              <a:gd name="connsiteY1464" fmla="*/ 1913731 h 6817915"/>
              <a:gd name="connsiteX1465" fmla="*/ 6515422 w 7219081"/>
              <a:gd name="connsiteY1465" fmla="*/ 1920875 h 6817915"/>
              <a:gd name="connsiteX1466" fmla="*/ 6514231 w 7219081"/>
              <a:gd name="connsiteY1466" fmla="*/ 1927622 h 6817915"/>
              <a:gd name="connsiteX1467" fmla="*/ 6512644 w 7219081"/>
              <a:gd name="connsiteY1467" fmla="*/ 1933575 h 6817915"/>
              <a:gd name="connsiteX1468" fmla="*/ 6511056 w 7219081"/>
              <a:gd name="connsiteY1468" fmla="*/ 1939528 h 6817915"/>
              <a:gd name="connsiteX1469" fmla="*/ 6509072 w 7219081"/>
              <a:gd name="connsiteY1469" fmla="*/ 1943894 h 6817915"/>
              <a:gd name="connsiteX1470" fmla="*/ 6507087 w 7219081"/>
              <a:gd name="connsiteY1470" fmla="*/ 1948656 h 6817915"/>
              <a:gd name="connsiteX1471" fmla="*/ 6504309 w 7219081"/>
              <a:gd name="connsiteY1471" fmla="*/ 1952625 h 6817915"/>
              <a:gd name="connsiteX1472" fmla="*/ 6501928 w 7219081"/>
              <a:gd name="connsiteY1472" fmla="*/ 1955800 h 6817915"/>
              <a:gd name="connsiteX1473" fmla="*/ 6498753 w 7219081"/>
              <a:gd name="connsiteY1473" fmla="*/ 1958975 h 6817915"/>
              <a:gd name="connsiteX1474" fmla="*/ 6495578 w 7219081"/>
              <a:gd name="connsiteY1474" fmla="*/ 1961356 h 6817915"/>
              <a:gd name="connsiteX1475" fmla="*/ 6491609 w 7219081"/>
              <a:gd name="connsiteY1475" fmla="*/ 1962944 h 6817915"/>
              <a:gd name="connsiteX1476" fmla="*/ 6488037 w 7219081"/>
              <a:gd name="connsiteY1476" fmla="*/ 1965325 h 6817915"/>
              <a:gd name="connsiteX1477" fmla="*/ 6484465 w 7219081"/>
              <a:gd name="connsiteY1477" fmla="*/ 1966119 h 6817915"/>
              <a:gd name="connsiteX1478" fmla="*/ 6480100 w 7219081"/>
              <a:gd name="connsiteY1478" fmla="*/ 1967310 h 6817915"/>
              <a:gd name="connsiteX1479" fmla="*/ 6476131 w 7219081"/>
              <a:gd name="connsiteY1479" fmla="*/ 1968103 h 6817915"/>
              <a:gd name="connsiteX1480" fmla="*/ 6467003 w 7219081"/>
              <a:gd name="connsiteY1480" fmla="*/ 1968897 h 6817915"/>
              <a:gd name="connsiteX1481" fmla="*/ 6458272 w 7219081"/>
              <a:gd name="connsiteY1481" fmla="*/ 1969294 h 6817915"/>
              <a:gd name="connsiteX1482" fmla="*/ 6447953 w 7219081"/>
              <a:gd name="connsiteY1482" fmla="*/ 1968897 h 6817915"/>
              <a:gd name="connsiteX1483" fmla="*/ 6438428 w 7219081"/>
              <a:gd name="connsiteY1483" fmla="*/ 1968103 h 6817915"/>
              <a:gd name="connsiteX1484" fmla="*/ 6418981 w 7219081"/>
              <a:gd name="connsiteY1484" fmla="*/ 1967310 h 6817915"/>
              <a:gd name="connsiteX1485" fmla="*/ 6410250 w 7219081"/>
              <a:gd name="connsiteY1485" fmla="*/ 1967310 h 6817915"/>
              <a:gd name="connsiteX1486" fmla="*/ 6401122 w 7219081"/>
              <a:gd name="connsiteY1486" fmla="*/ 1967706 h 6817915"/>
              <a:gd name="connsiteX1487" fmla="*/ 6399534 w 7219081"/>
              <a:gd name="connsiteY1487" fmla="*/ 1972072 h 6817915"/>
              <a:gd name="connsiteX1488" fmla="*/ 6399137 w 7219081"/>
              <a:gd name="connsiteY1488" fmla="*/ 1975644 h 6817915"/>
              <a:gd name="connsiteX1489" fmla="*/ 6399137 w 7219081"/>
              <a:gd name="connsiteY1489" fmla="*/ 1980009 h 6817915"/>
              <a:gd name="connsiteX1490" fmla="*/ 6399534 w 7219081"/>
              <a:gd name="connsiteY1490" fmla="*/ 1983581 h 6817915"/>
              <a:gd name="connsiteX1491" fmla="*/ 6400725 w 7219081"/>
              <a:gd name="connsiteY1491" fmla="*/ 1986756 h 6817915"/>
              <a:gd name="connsiteX1492" fmla="*/ 6402312 w 7219081"/>
              <a:gd name="connsiteY1492" fmla="*/ 1990328 h 6817915"/>
              <a:gd name="connsiteX1493" fmla="*/ 6405884 w 7219081"/>
              <a:gd name="connsiteY1493" fmla="*/ 1997075 h 6817915"/>
              <a:gd name="connsiteX1494" fmla="*/ 6410250 w 7219081"/>
              <a:gd name="connsiteY1494" fmla="*/ 2004616 h 6817915"/>
              <a:gd name="connsiteX1495" fmla="*/ 6413425 w 7219081"/>
              <a:gd name="connsiteY1495" fmla="*/ 2012553 h 6817915"/>
              <a:gd name="connsiteX1496" fmla="*/ 6415012 w 7219081"/>
              <a:gd name="connsiteY1496" fmla="*/ 2016522 h 6817915"/>
              <a:gd name="connsiteX1497" fmla="*/ 6415409 w 7219081"/>
              <a:gd name="connsiteY1497" fmla="*/ 2020888 h 6817915"/>
              <a:gd name="connsiteX1498" fmla="*/ 6415806 w 7219081"/>
              <a:gd name="connsiteY1498" fmla="*/ 2025650 h 6817915"/>
              <a:gd name="connsiteX1499" fmla="*/ 6415806 w 7219081"/>
              <a:gd name="connsiteY1499" fmla="*/ 2030810 h 6817915"/>
              <a:gd name="connsiteX1500" fmla="*/ 6415409 w 7219081"/>
              <a:gd name="connsiteY1500" fmla="*/ 2035572 h 6817915"/>
              <a:gd name="connsiteX1501" fmla="*/ 6415806 w 7219081"/>
              <a:gd name="connsiteY1501" fmla="*/ 2038747 h 6817915"/>
              <a:gd name="connsiteX1502" fmla="*/ 6417394 w 7219081"/>
              <a:gd name="connsiteY1502" fmla="*/ 2040731 h 6817915"/>
              <a:gd name="connsiteX1503" fmla="*/ 6418981 w 7219081"/>
              <a:gd name="connsiteY1503" fmla="*/ 2041922 h 6817915"/>
              <a:gd name="connsiteX1504" fmla="*/ 6421362 w 7219081"/>
              <a:gd name="connsiteY1504" fmla="*/ 2041922 h 6817915"/>
              <a:gd name="connsiteX1505" fmla="*/ 6423744 w 7219081"/>
              <a:gd name="connsiteY1505" fmla="*/ 2041525 h 6817915"/>
              <a:gd name="connsiteX1506" fmla="*/ 6426918 w 7219081"/>
              <a:gd name="connsiteY1506" fmla="*/ 2040334 h 6817915"/>
              <a:gd name="connsiteX1507" fmla="*/ 6430887 w 7219081"/>
              <a:gd name="connsiteY1507" fmla="*/ 2038747 h 6817915"/>
              <a:gd name="connsiteX1508" fmla="*/ 6438031 w 7219081"/>
              <a:gd name="connsiteY1508" fmla="*/ 2034778 h 6817915"/>
              <a:gd name="connsiteX1509" fmla="*/ 6445572 w 7219081"/>
              <a:gd name="connsiteY1509" fmla="*/ 2030413 h 6817915"/>
              <a:gd name="connsiteX1510" fmla="*/ 6449540 w 7219081"/>
              <a:gd name="connsiteY1510" fmla="*/ 2028428 h 6817915"/>
              <a:gd name="connsiteX1511" fmla="*/ 6453509 w 7219081"/>
              <a:gd name="connsiteY1511" fmla="*/ 2027237 h 6817915"/>
              <a:gd name="connsiteX1512" fmla="*/ 6456684 w 7219081"/>
              <a:gd name="connsiteY1512" fmla="*/ 2026841 h 6817915"/>
              <a:gd name="connsiteX1513" fmla="*/ 6460256 w 7219081"/>
              <a:gd name="connsiteY1513" fmla="*/ 2026841 h 6817915"/>
              <a:gd name="connsiteX1514" fmla="*/ 6467400 w 7219081"/>
              <a:gd name="connsiteY1514" fmla="*/ 2026841 h 6817915"/>
              <a:gd name="connsiteX1515" fmla="*/ 6474544 w 7219081"/>
              <a:gd name="connsiteY1515" fmla="*/ 2028428 h 6817915"/>
              <a:gd name="connsiteX1516" fmla="*/ 6481290 w 7219081"/>
              <a:gd name="connsiteY1516" fmla="*/ 2030413 h 6817915"/>
              <a:gd name="connsiteX1517" fmla="*/ 6486847 w 7219081"/>
              <a:gd name="connsiteY1517" fmla="*/ 2033588 h 6817915"/>
              <a:gd name="connsiteX1518" fmla="*/ 6491609 w 7219081"/>
              <a:gd name="connsiteY1518" fmla="*/ 2037953 h 6817915"/>
              <a:gd name="connsiteX1519" fmla="*/ 6496372 w 7219081"/>
              <a:gd name="connsiteY1519" fmla="*/ 2043113 h 6817915"/>
              <a:gd name="connsiteX1520" fmla="*/ 6500737 w 7219081"/>
              <a:gd name="connsiteY1520" fmla="*/ 2048669 h 6817915"/>
              <a:gd name="connsiteX1521" fmla="*/ 6503912 w 7219081"/>
              <a:gd name="connsiteY1521" fmla="*/ 2055813 h 6817915"/>
              <a:gd name="connsiteX1522" fmla="*/ 6680125 w 7219081"/>
              <a:gd name="connsiteY1522" fmla="*/ 2114550 h 6817915"/>
              <a:gd name="connsiteX1523" fmla="*/ 6685284 w 7219081"/>
              <a:gd name="connsiteY1523" fmla="*/ 2117725 h 6817915"/>
              <a:gd name="connsiteX1524" fmla="*/ 6690840 w 7219081"/>
              <a:gd name="connsiteY1524" fmla="*/ 2119710 h 6817915"/>
              <a:gd name="connsiteX1525" fmla="*/ 6696397 w 7219081"/>
              <a:gd name="connsiteY1525" fmla="*/ 2121297 h 6817915"/>
              <a:gd name="connsiteX1526" fmla="*/ 6702747 w 7219081"/>
              <a:gd name="connsiteY1526" fmla="*/ 2122884 h 6817915"/>
              <a:gd name="connsiteX1527" fmla="*/ 6715050 w 7219081"/>
              <a:gd name="connsiteY1527" fmla="*/ 2124472 h 6817915"/>
              <a:gd name="connsiteX1528" fmla="*/ 6726956 w 7219081"/>
              <a:gd name="connsiteY1528" fmla="*/ 2126059 h 6817915"/>
              <a:gd name="connsiteX1529" fmla="*/ 6739259 w 7219081"/>
              <a:gd name="connsiteY1529" fmla="*/ 2127647 h 6817915"/>
              <a:gd name="connsiteX1530" fmla="*/ 6744815 w 7219081"/>
              <a:gd name="connsiteY1530" fmla="*/ 2128837 h 6817915"/>
              <a:gd name="connsiteX1531" fmla="*/ 6750768 w 7219081"/>
              <a:gd name="connsiteY1531" fmla="*/ 2130425 h 6817915"/>
              <a:gd name="connsiteX1532" fmla="*/ 6756325 w 7219081"/>
              <a:gd name="connsiteY1532" fmla="*/ 2132012 h 6817915"/>
              <a:gd name="connsiteX1533" fmla="*/ 6761881 w 7219081"/>
              <a:gd name="connsiteY1533" fmla="*/ 2134790 h 6817915"/>
              <a:gd name="connsiteX1534" fmla="*/ 6767437 w 7219081"/>
              <a:gd name="connsiteY1534" fmla="*/ 2137569 h 6817915"/>
              <a:gd name="connsiteX1535" fmla="*/ 6772200 w 7219081"/>
              <a:gd name="connsiteY1535" fmla="*/ 2141935 h 6817915"/>
              <a:gd name="connsiteX1536" fmla="*/ 6841256 w 7219081"/>
              <a:gd name="connsiteY1536" fmla="*/ 2143125 h 6817915"/>
              <a:gd name="connsiteX1537" fmla="*/ 6849590 w 7219081"/>
              <a:gd name="connsiteY1537" fmla="*/ 2141538 h 6817915"/>
              <a:gd name="connsiteX1538" fmla="*/ 6857528 w 7219081"/>
              <a:gd name="connsiteY1538" fmla="*/ 2140347 h 6817915"/>
              <a:gd name="connsiteX1539" fmla="*/ 6865465 w 7219081"/>
              <a:gd name="connsiteY1539" fmla="*/ 2140744 h 6817915"/>
              <a:gd name="connsiteX1540" fmla="*/ 6872212 w 7219081"/>
              <a:gd name="connsiteY1540" fmla="*/ 2141935 h 6817915"/>
              <a:gd name="connsiteX1541" fmla="*/ 6878959 w 7219081"/>
              <a:gd name="connsiteY1541" fmla="*/ 2143522 h 6817915"/>
              <a:gd name="connsiteX1542" fmla="*/ 6886103 w 7219081"/>
              <a:gd name="connsiteY1542" fmla="*/ 2146300 h 6817915"/>
              <a:gd name="connsiteX1543" fmla="*/ 6892453 w 7219081"/>
              <a:gd name="connsiteY1543" fmla="*/ 2149474 h 6817915"/>
              <a:gd name="connsiteX1544" fmla="*/ 6898406 w 7219081"/>
              <a:gd name="connsiteY1544" fmla="*/ 2152650 h 6817915"/>
              <a:gd name="connsiteX1545" fmla="*/ 6904756 w 7219081"/>
              <a:gd name="connsiteY1545" fmla="*/ 2156619 h 6817915"/>
              <a:gd name="connsiteX1546" fmla="*/ 6910709 w 7219081"/>
              <a:gd name="connsiteY1546" fmla="*/ 2160588 h 6817915"/>
              <a:gd name="connsiteX1547" fmla="*/ 6922218 w 7219081"/>
              <a:gd name="connsiteY1547" fmla="*/ 2169319 h 6817915"/>
              <a:gd name="connsiteX1548" fmla="*/ 6933728 w 7219081"/>
              <a:gd name="connsiteY1548" fmla="*/ 2178447 h 6817915"/>
              <a:gd name="connsiteX1549" fmla="*/ 6940078 w 7219081"/>
              <a:gd name="connsiteY1549" fmla="*/ 2182019 h 6817915"/>
              <a:gd name="connsiteX1550" fmla="*/ 6946031 w 7219081"/>
              <a:gd name="connsiteY1550" fmla="*/ 2185590 h 6817915"/>
              <a:gd name="connsiteX1551" fmla="*/ 6946428 w 7219081"/>
              <a:gd name="connsiteY1551" fmla="*/ 2185590 h 6817915"/>
              <a:gd name="connsiteX1552" fmla="*/ 6950794 w 7219081"/>
              <a:gd name="connsiteY1552" fmla="*/ 2185590 h 6817915"/>
              <a:gd name="connsiteX1553" fmla="*/ 6954762 w 7219081"/>
              <a:gd name="connsiteY1553" fmla="*/ 2185987 h 6817915"/>
              <a:gd name="connsiteX1554" fmla="*/ 6959128 w 7219081"/>
              <a:gd name="connsiteY1554" fmla="*/ 2187575 h 6817915"/>
              <a:gd name="connsiteX1555" fmla="*/ 6962303 w 7219081"/>
              <a:gd name="connsiteY1555" fmla="*/ 2189956 h 6817915"/>
              <a:gd name="connsiteX1556" fmla="*/ 6965478 w 7219081"/>
              <a:gd name="connsiteY1556" fmla="*/ 2192337 h 6817915"/>
              <a:gd name="connsiteX1557" fmla="*/ 6968653 w 7219081"/>
              <a:gd name="connsiteY1557" fmla="*/ 2195115 h 6817915"/>
              <a:gd name="connsiteX1558" fmla="*/ 6974209 w 7219081"/>
              <a:gd name="connsiteY1558" fmla="*/ 2201465 h 6817915"/>
              <a:gd name="connsiteX1559" fmla="*/ 7031756 w 7219081"/>
              <a:gd name="connsiteY1559" fmla="*/ 2218135 h 6817915"/>
              <a:gd name="connsiteX1560" fmla="*/ 7046440 w 7219081"/>
              <a:gd name="connsiteY1560" fmla="*/ 2217738 h 6817915"/>
              <a:gd name="connsiteX1561" fmla="*/ 7105575 w 7219081"/>
              <a:gd name="connsiteY1561" fmla="*/ 2232025 h 6817915"/>
              <a:gd name="connsiteX1562" fmla="*/ 7112322 w 7219081"/>
              <a:gd name="connsiteY1562" fmla="*/ 2232422 h 6817915"/>
              <a:gd name="connsiteX1563" fmla="*/ 7119068 w 7219081"/>
              <a:gd name="connsiteY1563" fmla="*/ 2232422 h 6817915"/>
              <a:gd name="connsiteX1564" fmla="*/ 7125815 w 7219081"/>
              <a:gd name="connsiteY1564" fmla="*/ 2232422 h 6817915"/>
              <a:gd name="connsiteX1565" fmla="*/ 7132959 w 7219081"/>
              <a:gd name="connsiteY1565" fmla="*/ 2233612 h 6817915"/>
              <a:gd name="connsiteX1566" fmla="*/ 7135737 w 7219081"/>
              <a:gd name="connsiteY1566" fmla="*/ 2234406 h 6817915"/>
              <a:gd name="connsiteX1567" fmla="*/ 7138912 w 7219081"/>
              <a:gd name="connsiteY1567" fmla="*/ 2235994 h 6817915"/>
              <a:gd name="connsiteX1568" fmla="*/ 7142087 w 7219081"/>
              <a:gd name="connsiteY1568" fmla="*/ 2237582 h 6817915"/>
              <a:gd name="connsiteX1569" fmla="*/ 7144865 w 7219081"/>
              <a:gd name="connsiteY1569" fmla="*/ 2240359 h 6817915"/>
              <a:gd name="connsiteX1570" fmla="*/ 7148040 w 7219081"/>
              <a:gd name="connsiteY1570" fmla="*/ 2243535 h 6817915"/>
              <a:gd name="connsiteX1571" fmla="*/ 7150025 w 7219081"/>
              <a:gd name="connsiteY1571" fmla="*/ 2247106 h 6817915"/>
              <a:gd name="connsiteX1572" fmla="*/ 7152803 w 7219081"/>
              <a:gd name="connsiteY1572" fmla="*/ 2251471 h 6817915"/>
              <a:gd name="connsiteX1573" fmla="*/ 7154787 w 7219081"/>
              <a:gd name="connsiteY1573" fmla="*/ 2256630 h 6817915"/>
              <a:gd name="connsiteX1574" fmla="*/ 7130181 w 7219081"/>
              <a:gd name="connsiteY1574" fmla="*/ 2260202 h 6817915"/>
              <a:gd name="connsiteX1575" fmla="*/ 7117878 w 7219081"/>
              <a:gd name="connsiteY1575" fmla="*/ 2261790 h 6817915"/>
              <a:gd name="connsiteX1576" fmla="*/ 7106368 w 7219081"/>
              <a:gd name="connsiteY1576" fmla="*/ 2262584 h 6817915"/>
              <a:gd name="connsiteX1577" fmla="*/ 7100018 w 7219081"/>
              <a:gd name="connsiteY1577" fmla="*/ 2262584 h 6817915"/>
              <a:gd name="connsiteX1578" fmla="*/ 7094462 w 7219081"/>
              <a:gd name="connsiteY1578" fmla="*/ 2261790 h 6817915"/>
              <a:gd name="connsiteX1579" fmla="*/ 7088509 w 7219081"/>
              <a:gd name="connsiteY1579" fmla="*/ 2260996 h 6817915"/>
              <a:gd name="connsiteX1580" fmla="*/ 7083350 w 7219081"/>
              <a:gd name="connsiteY1580" fmla="*/ 2259409 h 6817915"/>
              <a:gd name="connsiteX1581" fmla="*/ 7077397 w 7219081"/>
              <a:gd name="connsiteY1581" fmla="*/ 2257822 h 6817915"/>
              <a:gd name="connsiteX1582" fmla="*/ 7071840 w 7219081"/>
              <a:gd name="connsiteY1582" fmla="*/ 2255043 h 6817915"/>
              <a:gd name="connsiteX1583" fmla="*/ 7065887 w 7219081"/>
              <a:gd name="connsiteY1583" fmla="*/ 2251869 h 6817915"/>
              <a:gd name="connsiteX1584" fmla="*/ 7060728 w 7219081"/>
              <a:gd name="connsiteY1584" fmla="*/ 2248296 h 6817915"/>
              <a:gd name="connsiteX1585" fmla="*/ 7053187 w 7219081"/>
              <a:gd name="connsiteY1585" fmla="*/ 2247106 h 6817915"/>
              <a:gd name="connsiteX1586" fmla="*/ 7046440 w 7219081"/>
              <a:gd name="connsiteY1586" fmla="*/ 2245518 h 6817915"/>
              <a:gd name="connsiteX1587" fmla="*/ 6961906 w 7219081"/>
              <a:gd name="connsiteY1587" fmla="*/ 2245122 h 6817915"/>
              <a:gd name="connsiteX1588" fmla="*/ 6950000 w 7219081"/>
              <a:gd name="connsiteY1588" fmla="*/ 2246710 h 6817915"/>
              <a:gd name="connsiteX1589" fmla="*/ 6938094 w 7219081"/>
              <a:gd name="connsiteY1589" fmla="*/ 2247900 h 6817915"/>
              <a:gd name="connsiteX1590" fmla="*/ 6926584 w 7219081"/>
              <a:gd name="connsiteY1590" fmla="*/ 2248296 h 6817915"/>
              <a:gd name="connsiteX1591" fmla="*/ 6915075 w 7219081"/>
              <a:gd name="connsiteY1591" fmla="*/ 2249884 h 6817915"/>
              <a:gd name="connsiteX1592" fmla="*/ 6909122 w 7219081"/>
              <a:gd name="connsiteY1592" fmla="*/ 2251471 h 6817915"/>
              <a:gd name="connsiteX1593" fmla="*/ 6903168 w 7219081"/>
              <a:gd name="connsiteY1593" fmla="*/ 2252662 h 6817915"/>
              <a:gd name="connsiteX1594" fmla="*/ 6897612 w 7219081"/>
              <a:gd name="connsiteY1594" fmla="*/ 2254647 h 6817915"/>
              <a:gd name="connsiteX1595" fmla="*/ 6891659 w 7219081"/>
              <a:gd name="connsiteY1595" fmla="*/ 2256630 h 6817915"/>
              <a:gd name="connsiteX1596" fmla="*/ 6886103 w 7219081"/>
              <a:gd name="connsiteY1596" fmla="*/ 2259807 h 6817915"/>
              <a:gd name="connsiteX1597" fmla="*/ 6880150 w 7219081"/>
              <a:gd name="connsiteY1597" fmla="*/ 2262981 h 6817915"/>
              <a:gd name="connsiteX1598" fmla="*/ 6874197 w 7219081"/>
              <a:gd name="connsiteY1598" fmla="*/ 2267348 h 6817915"/>
              <a:gd name="connsiteX1599" fmla="*/ 6868640 w 7219081"/>
              <a:gd name="connsiteY1599" fmla="*/ 2272109 h 6817915"/>
              <a:gd name="connsiteX1600" fmla="*/ 6865465 w 7219081"/>
              <a:gd name="connsiteY1600" fmla="*/ 2274490 h 6817915"/>
              <a:gd name="connsiteX1601" fmla="*/ 6861894 w 7219081"/>
              <a:gd name="connsiteY1601" fmla="*/ 2276872 h 6817915"/>
              <a:gd name="connsiteX1602" fmla="*/ 6857925 w 7219081"/>
              <a:gd name="connsiteY1602" fmla="*/ 2278856 h 6817915"/>
              <a:gd name="connsiteX1603" fmla="*/ 6854353 w 7219081"/>
              <a:gd name="connsiteY1603" fmla="*/ 2280444 h 6817915"/>
              <a:gd name="connsiteX1604" fmla="*/ 6849987 w 7219081"/>
              <a:gd name="connsiteY1604" fmla="*/ 2281634 h 6817915"/>
              <a:gd name="connsiteX1605" fmla="*/ 6846018 w 7219081"/>
              <a:gd name="connsiteY1605" fmla="*/ 2282428 h 6817915"/>
              <a:gd name="connsiteX1606" fmla="*/ 6837684 w 7219081"/>
              <a:gd name="connsiteY1606" fmla="*/ 2283619 h 6817915"/>
              <a:gd name="connsiteX1607" fmla="*/ 6828556 w 7219081"/>
              <a:gd name="connsiteY1607" fmla="*/ 2283619 h 6817915"/>
              <a:gd name="connsiteX1608" fmla="*/ 6819825 w 7219081"/>
              <a:gd name="connsiteY1608" fmla="*/ 2282428 h 6817915"/>
              <a:gd name="connsiteX1609" fmla="*/ 6810697 w 7219081"/>
              <a:gd name="connsiteY1609" fmla="*/ 2280840 h 6817915"/>
              <a:gd name="connsiteX1610" fmla="*/ 6801568 w 7219081"/>
              <a:gd name="connsiteY1610" fmla="*/ 2278856 h 6817915"/>
              <a:gd name="connsiteX1611" fmla="*/ 6793234 w 7219081"/>
              <a:gd name="connsiteY1611" fmla="*/ 2276079 h 6817915"/>
              <a:gd name="connsiteX1612" fmla="*/ 6784900 w 7219081"/>
              <a:gd name="connsiteY1612" fmla="*/ 2272902 h 6817915"/>
              <a:gd name="connsiteX1613" fmla="*/ 6777359 w 7219081"/>
              <a:gd name="connsiteY1613" fmla="*/ 2269728 h 6817915"/>
              <a:gd name="connsiteX1614" fmla="*/ 6770612 w 7219081"/>
              <a:gd name="connsiteY1614" fmla="*/ 2266553 h 6817915"/>
              <a:gd name="connsiteX1615" fmla="*/ 6759500 w 7219081"/>
              <a:gd name="connsiteY1615" fmla="*/ 2260202 h 6817915"/>
              <a:gd name="connsiteX1616" fmla="*/ 6755531 w 7219081"/>
              <a:gd name="connsiteY1616" fmla="*/ 2257822 h 6817915"/>
              <a:gd name="connsiteX1617" fmla="*/ 6752753 w 7219081"/>
              <a:gd name="connsiteY1617" fmla="*/ 2255837 h 6817915"/>
              <a:gd name="connsiteX1618" fmla="*/ 6747990 w 7219081"/>
              <a:gd name="connsiteY1618" fmla="*/ 2251471 h 6817915"/>
              <a:gd name="connsiteX1619" fmla="*/ 6742831 w 7219081"/>
              <a:gd name="connsiteY1619" fmla="*/ 2247106 h 6817915"/>
              <a:gd name="connsiteX1620" fmla="*/ 6738068 w 7219081"/>
              <a:gd name="connsiteY1620" fmla="*/ 2243930 h 6817915"/>
              <a:gd name="connsiteX1621" fmla="*/ 6732909 w 7219081"/>
              <a:gd name="connsiteY1621" fmla="*/ 2240757 h 6817915"/>
              <a:gd name="connsiteX1622" fmla="*/ 6728147 w 7219081"/>
              <a:gd name="connsiteY1622" fmla="*/ 2238375 h 6817915"/>
              <a:gd name="connsiteX1623" fmla="*/ 6723384 w 7219081"/>
              <a:gd name="connsiteY1623" fmla="*/ 2235994 h 6817915"/>
              <a:gd name="connsiteX1624" fmla="*/ 6718622 w 7219081"/>
              <a:gd name="connsiteY1624" fmla="*/ 2234406 h 6817915"/>
              <a:gd name="connsiteX1625" fmla="*/ 6713859 w 7219081"/>
              <a:gd name="connsiteY1625" fmla="*/ 2233612 h 6817915"/>
              <a:gd name="connsiteX1626" fmla="*/ 6709097 w 7219081"/>
              <a:gd name="connsiteY1626" fmla="*/ 2232422 h 6817915"/>
              <a:gd name="connsiteX1627" fmla="*/ 6704334 w 7219081"/>
              <a:gd name="connsiteY1627" fmla="*/ 2232025 h 6817915"/>
              <a:gd name="connsiteX1628" fmla="*/ 6694809 w 7219081"/>
              <a:gd name="connsiteY1628" fmla="*/ 2232025 h 6817915"/>
              <a:gd name="connsiteX1629" fmla="*/ 6686078 w 7219081"/>
              <a:gd name="connsiteY1629" fmla="*/ 2232422 h 6817915"/>
              <a:gd name="connsiteX1630" fmla="*/ 6676950 w 7219081"/>
              <a:gd name="connsiteY1630" fmla="*/ 2234406 h 6817915"/>
              <a:gd name="connsiteX1631" fmla="*/ 6667425 w 7219081"/>
              <a:gd name="connsiteY1631" fmla="*/ 2236788 h 6817915"/>
              <a:gd name="connsiteX1632" fmla="*/ 6658694 w 7219081"/>
              <a:gd name="connsiteY1632" fmla="*/ 2239963 h 6817915"/>
              <a:gd name="connsiteX1633" fmla="*/ 6640834 w 7219081"/>
              <a:gd name="connsiteY1633" fmla="*/ 2246710 h 6817915"/>
              <a:gd name="connsiteX1634" fmla="*/ 6622975 w 7219081"/>
              <a:gd name="connsiteY1634" fmla="*/ 2253060 h 6817915"/>
              <a:gd name="connsiteX1635" fmla="*/ 6613847 w 7219081"/>
              <a:gd name="connsiteY1635" fmla="*/ 2255837 h 6817915"/>
              <a:gd name="connsiteX1636" fmla="*/ 6604322 w 7219081"/>
              <a:gd name="connsiteY1636" fmla="*/ 2257822 h 6817915"/>
              <a:gd name="connsiteX1637" fmla="*/ 6651153 w 7219081"/>
              <a:gd name="connsiteY1637" fmla="*/ 2274094 h 6817915"/>
              <a:gd name="connsiteX1638" fmla="*/ 6698778 w 7219081"/>
              <a:gd name="connsiteY1638" fmla="*/ 2290366 h 6817915"/>
              <a:gd name="connsiteX1639" fmla="*/ 6700762 w 7219081"/>
              <a:gd name="connsiteY1639" fmla="*/ 2290762 h 6817915"/>
              <a:gd name="connsiteX1640" fmla="*/ 6702747 w 7219081"/>
              <a:gd name="connsiteY1640" fmla="*/ 2291556 h 6817915"/>
              <a:gd name="connsiteX1641" fmla="*/ 6707906 w 7219081"/>
              <a:gd name="connsiteY1641" fmla="*/ 2290762 h 6817915"/>
              <a:gd name="connsiteX1642" fmla="*/ 6713859 w 7219081"/>
              <a:gd name="connsiteY1642" fmla="*/ 2290762 h 6817915"/>
              <a:gd name="connsiteX1643" fmla="*/ 6718622 w 7219081"/>
              <a:gd name="connsiteY1643" fmla="*/ 2290762 h 6817915"/>
              <a:gd name="connsiteX1644" fmla="*/ 6720606 w 7219081"/>
              <a:gd name="connsiteY1644" fmla="*/ 2291556 h 6817915"/>
              <a:gd name="connsiteX1645" fmla="*/ 6722987 w 7219081"/>
              <a:gd name="connsiteY1645" fmla="*/ 2291952 h 6817915"/>
              <a:gd name="connsiteX1646" fmla="*/ 6724575 w 7219081"/>
              <a:gd name="connsiteY1646" fmla="*/ 2293540 h 6817915"/>
              <a:gd name="connsiteX1647" fmla="*/ 6725368 w 7219081"/>
              <a:gd name="connsiteY1647" fmla="*/ 2295128 h 6817915"/>
              <a:gd name="connsiteX1648" fmla="*/ 6725765 w 7219081"/>
              <a:gd name="connsiteY1648" fmla="*/ 2297112 h 6817915"/>
              <a:gd name="connsiteX1649" fmla="*/ 6725765 w 7219081"/>
              <a:gd name="connsiteY1649" fmla="*/ 2300287 h 6817915"/>
              <a:gd name="connsiteX1650" fmla="*/ 6725368 w 7219081"/>
              <a:gd name="connsiteY1650" fmla="*/ 2304257 h 6817915"/>
              <a:gd name="connsiteX1651" fmla="*/ 6723781 w 7219081"/>
              <a:gd name="connsiteY1651" fmla="*/ 2308623 h 6817915"/>
              <a:gd name="connsiteX1652" fmla="*/ 6722194 w 7219081"/>
              <a:gd name="connsiteY1652" fmla="*/ 2313385 h 6817915"/>
              <a:gd name="connsiteX1653" fmla="*/ 6719812 w 7219081"/>
              <a:gd name="connsiteY1653" fmla="*/ 2317352 h 6817915"/>
              <a:gd name="connsiteX1654" fmla="*/ 6716637 w 7219081"/>
              <a:gd name="connsiteY1654" fmla="*/ 2319734 h 6817915"/>
              <a:gd name="connsiteX1655" fmla="*/ 6714256 w 7219081"/>
              <a:gd name="connsiteY1655" fmla="*/ 2320925 h 6817915"/>
              <a:gd name="connsiteX1656" fmla="*/ 6712272 w 7219081"/>
              <a:gd name="connsiteY1656" fmla="*/ 2322116 h 6817915"/>
              <a:gd name="connsiteX1657" fmla="*/ 6710287 w 7219081"/>
              <a:gd name="connsiteY1657" fmla="*/ 2322512 h 6817915"/>
              <a:gd name="connsiteX1658" fmla="*/ 6707906 w 7219081"/>
              <a:gd name="connsiteY1658" fmla="*/ 2322512 h 6817915"/>
              <a:gd name="connsiteX1659" fmla="*/ 6702747 w 7219081"/>
              <a:gd name="connsiteY1659" fmla="*/ 2322116 h 6817915"/>
              <a:gd name="connsiteX1660" fmla="*/ 6696397 w 7219081"/>
              <a:gd name="connsiteY1660" fmla="*/ 2320529 h 6817915"/>
              <a:gd name="connsiteX1661" fmla="*/ 6690047 w 7219081"/>
              <a:gd name="connsiteY1661" fmla="*/ 2316559 h 6817915"/>
              <a:gd name="connsiteX1662" fmla="*/ 6684490 w 7219081"/>
              <a:gd name="connsiteY1662" fmla="*/ 2314178 h 6817915"/>
              <a:gd name="connsiteX1663" fmla="*/ 6679728 w 7219081"/>
              <a:gd name="connsiteY1663" fmla="*/ 2311797 h 6817915"/>
              <a:gd name="connsiteX1664" fmla="*/ 6675362 w 7219081"/>
              <a:gd name="connsiteY1664" fmla="*/ 2311399 h 6817915"/>
              <a:gd name="connsiteX1665" fmla="*/ 6671790 w 7219081"/>
              <a:gd name="connsiteY1665" fmla="*/ 2311003 h 6817915"/>
              <a:gd name="connsiteX1666" fmla="*/ 6668218 w 7219081"/>
              <a:gd name="connsiteY1666" fmla="*/ 2311797 h 6817915"/>
              <a:gd name="connsiteX1667" fmla="*/ 6665440 w 7219081"/>
              <a:gd name="connsiteY1667" fmla="*/ 2312987 h 6817915"/>
              <a:gd name="connsiteX1668" fmla="*/ 6662662 w 7219081"/>
              <a:gd name="connsiteY1668" fmla="*/ 2314972 h 6817915"/>
              <a:gd name="connsiteX1669" fmla="*/ 6660678 w 7219081"/>
              <a:gd name="connsiteY1669" fmla="*/ 2317352 h 6817915"/>
              <a:gd name="connsiteX1670" fmla="*/ 6658694 w 7219081"/>
              <a:gd name="connsiteY1670" fmla="*/ 2320529 h 6817915"/>
              <a:gd name="connsiteX1671" fmla="*/ 6657106 w 7219081"/>
              <a:gd name="connsiteY1671" fmla="*/ 2323703 h 6817915"/>
              <a:gd name="connsiteX1672" fmla="*/ 6654328 w 7219081"/>
              <a:gd name="connsiteY1672" fmla="*/ 2331244 h 6817915"/>
              <a:gd name="connsiteX1673" fmla="*/ 6652344 w 7219081"/>
              <a:gd name="connsiteY1673" fmla="*/ 2339975 h 6817915"/>
              <a:gd name="connsiteX1674" fmla="*/ 6650756 w 7219081"/>
              <a:gd name="connsiteY1674" fmla="*/ 2348309 h 6817915"/>
              <a:gd name="connsiteX1675" fmla="*/ 6647581 w 7219081"/>
              <a:gd name="connsiteY1675" fmla="*/ 2351088 h 6817915"/>
              <a:gd name="connsiteX1676" fmla="*/ 6648772 w 7219081"/>
              <a:gd name="connsiteY1676" fmla="*/ 2351484 h 6817915"/>
              <a:gd name="connsiteX1677" fmla="*/ 6650756 w 7219081"/>
              <a:gd name="connsiteY1677" fmla="*/ 2348309 h 6817915"/>
              <a:gd name="connsiteX1678" fmla="*/ 6709097 w 7219081"/>
              <a:gd name="connsiteY1678" fmla="*/ 2349500 h 6817915"/>
              <a:gd name="connsiteX1679" fmla="*/ 6736481 w 7219081"/>
              <a:gd name="connsiteY1679" fmla="*/ 2357041 h 6817915"/>
              <a:gd name="connsiteX1680" fmla="*/ 6763865 w 7219081"/>
              <a:gd name="connsiteY1680" fmla="*/ 2364581 h 6817915"/>
              <a:gd name="connsiteX1681" fmla="*/ 6791647 w 7219081"/>
              <a:gd name="connsiteY1681" fmla="*/ 2370534 h 6817915"/>
              <a:gd name="connsiteX1682" fmla="*/ 6820222 w 7219081"/>
              <a:gd name="connsiteY1682" fmla="*/ 2376090 h 6817915"/>
              <a:gd name="connsiteX1683" fmla="*/ 6848400 w 7219081"/>
              <a:gd name="connsiteY1683" fmla="*/ 2380853 h 6817915"/>
              <a:gd name="connsiteX1684" fmla="*/ 6878165 w 7219081"/>
              <a:gd name="connsiteY1684" fmla="*/ 2384425 h 6817915"/>
              <a:gd name="connsiteX1685" fmla="*/ 6907931 w 7219081"/>
              <a:gd name="connsiteY1685" fmla="*/ 2388393 h 6817915"/>
              <a:gd name="connsiteX1686" fmla="*/ 6938490 w 7219081"/>
              <a:gd name="connsiteY1686" fmla="*/ 2391569 h 6817915"/>
              <a:gd name="connsiteX1687" fmla="*/ 6930553 w 7219081"/>
              <a:gd name="connsiteY1687" fmla="*/ 2396728 h 6817915"/>
              <a:gd name="connsiteX1688" fmla="*/ 6922615 w 7219081"/>
              <a:gd name="connsiteY1688" fmla="*/ 2401490 h 6817915"/>
              <a:gd name="connsiteX1689" fmla="*/ 6915472 w 7219081"/>
              <a:gd name="connsiteY1689" fmla="*/ 2405062 h 6817915"/>
              <a:gd name="connsiteX1690" fmla="*/ 6907534 w 7219081"/>
              <a:gd name="connsiteY1690" fmla="*/ 2408237 h 6817915"/>
              <a:gd name="connsiteX1691" fmla="*/ 6899994 w 7219081"/>
              <a:gd name="connsiteY1691" fmla="*/ 2411015 h 6817915"/>
              <a:gd name="connsiteX1692" fmla="*/ 6892850 w 7219081"/>
              <a:gd name="connsiteY1692" fmla="*/ 2412999 h 6817915"/>
              <a:gd name="connsiteX1693" fmla="*/ 6884912 w 7219081"/>
              <a:gd name="connsiteY1693" fmla="*/ 2414588 h 6817915"/>
              <a:gd name="connsiteX1694" fmla="*/ 6877372 w 7219081"/>
              <a:gd name="connsiteY1694" fmla="*/ 2415778 h 6817915"/>
              <a:gd name="connsiteX1695" fmla="*/ 6870228 w 7219081"/>
              <a:gd name="connsiteY1695" fmla="*/ 2416175 h 6817915"/>
              <a:gd name="connsiteX1696" fmla="*/ 6863481 w 7219081"/>
              <a:gd name="connsiteY1696" fmla="*/ 2416175 h 6817915"/>
              <a:gd name="connsiteX1697" fmla="*/ 6855940 w 7219081"/>
              <a:gd name="connsiteY1697" fmla="*/ 2416175 h 6817915"/>
              <a:gd name="connsiteX1698" fmla="*/ 6848400 w 7219081"/>
              <a:gd name="connsiteY1698" fmla="*/ 2414985 h 6817915"/>
              <a:gd name="connsiteX1699" fmla="*/ 6834509 w 7219081"/>
              <a:gd name="connsiteY1699" fmla="*/ 2413397 h 6817915"/>
              <a:gd name="connsiteX1700" fmla="*/ 6820222 w 7219081"/>
              <a:gd name="connsiteY1700" fmla="*/ 2410222 h 6817915"/>
              <a:gd name="connsiteX1701" fmla="*/ 6805934 w 7219081"/>
              <a:gd name="connsiteY1701" fmla="*/ 2407046 h 6817915"/>
              <a:gd name="connsiteX1702" fmla="*/ 6792440 w 7219081"/>
              <a:gd name="connsiteY1702" fmla="*/ 2403475 h 6817915"/>
              <a:gd name="connsiteX1703" fmla="*/ 6778550 w 7219081"/>
              <a:gd name="connsiteY1703" fmla="*/ 2399903 h 6817915"/>
              <a:gd name="connsiteX1704" fmla="*/ 6764262 w 7219081"/>
              <a:gd name="connsiteY1704" fmla="*/ 2396728 h 6817915"/>
              <a:gd name="connsiteX1705" fmla="*/ 6750768 w 7219081"/>
              <a:gd name="connsiteY1705" fmla="*/ 2393950 h 6817915"/>
              <a:gd name="connsiteX1706" fmla="*/ 6736878 w 7219081"/>
              <a:gd name="connsiteY1706" fmla="*/ 2392362 h 6817915"/>
              <a:gd name="connsiteX1707" fmla="*/ 6730131 w 7219081"/>
              <a:gd name="connsiteY1707" fmla="*/ 2391966 h 6817915"/>
              <a:gd name="connsiteX1708" fmla="*/ 6723384 w 7219081"/>
              <a:gd name="connsiteY1708" fmla="*/ 2391966 h 6817915"/>
              <a:gd name="connsiteX1709" fmla="*/ 6716637 w 7219081"/>
              <a:gd name="connsiteY1709" fmla="*/ 2392362 h 6817915"/>
              <a:gd name="connsiteX1710" fmla="*/ 6709097 w 7219081"/>
              <a:gd name="connsiteY1710" fmla="*/ 2393553 h 6817915"/>
              <a:gd name="connsiteX1711" fmla="*/ 6710287 w 7219081"/>
              <a:gd name="connsiteY1711" fmla="*/ 2398712 h 6817915"/>
              <a:gd name="connsiteX1712" fmla="*/ 6711081 w 7219081"/>
              <a:gd name="connsiteY1712" fmla="*/ 2403475 h 6817915"/>
              <a:gd name="connsiteX1713" fmla="*/ 6712272 w 7219081"/>
              <a:gd name="connsiteY1713" fmla="*/ 2407841 h 6817915"/>
              <a:gd name="connsiteX1714" fmla="*/ 6713859 w 7219081"/>
              <a:gd name="connsiteY1714" fmla="*/ 2410222 h 6817915"/>
              <a:gd name="connsiteX1715" fmla="*/ 6715844 w 7219081"/>
              <a:gd name="connsiteY1715" fmla="*/ 2412999 h 6817915"/>
              <a:gd name="connsiteX1716" fmla="*/ 6718225 w 7219081"/>
              <a:gd name="connsiteY1716" fmla="*/ 2414588 h 6817915"/>
              <a:gd name="connsiteX1717" fmla="*/ 6720606 w 7219081"/>
              <a:gd name="connsiteY1717" fmla="*/ 2415778 h 6817915"/>
              <a:gd name="connsiteX1718" fmla="*/ 6723384 w 7219081"/>
              <a:gd name="connsiteY1718" fmla="*/ 2416175 h 6817915"/>
              <a:gd name="connsiteX1719" fmla="*/ 6726559 w 7219081"/>
              <a:gd name="connsiteY1719" fmla="*/ 2416175 h 6817915"/>
              <a:gd name="connsiteX1720" fmla="*/ 6729734 w 7219081"/>
              <a:gd name="connsiteY1720" fmla="*/ 2416175 h 6817915"/>
              <a:gd name="connsiteX1721" fmla="*/ 6736084 w 7219081"/>
              <a:gd name="connsiteY1721" fmla="*/ 2414985 h 6817915"/>
              <a:gd name="connsiteX1722" fmla="*/ 6750768 w 7219081"/>
              <a:gd name="connsiteY1722" fmla="*/ 2411413 h 6817915"/>
              <a:gd name="connsiteX1723" fmla="*/ 6759103 w 7219081"/>
              <a:gd name="connsiteY1723" fmla="*/ 2410222 h 6817915"/>
              <a:gd name="connsiteX1724" fmla="*/ 6762675 w 7219081"/>
              <a:gd name="connsiteY1724" fmla="*/ 2409825 h 6817915"/>
              <a:gd name="connsiteX1725" fmla="*/ 6765850 w 7219081"/>
              <a:gd name="connsiteY1725" fmla="*/ 2410222 h 6817915"/>
              <a:gd name="connsiteX1726" fmla="*/ 6768628 w 7219081"/>
              <a:gd name="connsiteY1726" fmla="*/ 2410222 h 6817915"/>
              <a:gd name="connsiteX1727" fmla="*/ 6771406 w 7219081"/>
              <a:gd name="connsiteY1727" fmla="*/ 2411413 h 6817915"/>
              <a:gd name="connsiteX1728" fmla="*/ 6773390 w 7219081"/>
              <a:gd name="connsiteY1728" fmla="*/ 2412603 h 6817915"/>
              <a:gd name="connsiteX1729" fmla="*/ 6775375 w 7219081"/>
              <a:gd name="connsiteY1729" fmla="*/ 2414190 h 6817915"/>
              <a:gd name="connsiteX1730" fmla="*/ 6777359 w 7219081"/>
              <a:gd name="connsiteY1730" fmla="*/ 2416175 h 6817915"/>
              <a:gd name="connsiteX1731" fmla="*/ 6778550 w 7219081"/>
              <a:gd name="connsiteY1731" fmla="*/ 2418952 h 6817915"/>
              <a:gd name="connsiteX1732" fmla="*/ 6780137 w 7219081"/>
              <a:gd name="connsiteY1732" fmla="*/ 2422128 h 6817915"/>
              <a:gd name="connsiteX1733" fmla="*/ 6781328 w 7219081"/>
              <a:gd name="connsiteY1733" fmla="*/ 2425700 h 6817915"/>
              <a:gd name="connsiteX1734" fmla="*/ 6782915 w 7219081"/>
              <a:gd name="connsiteY1734" fmla="*/ 2434035 h 6817915"/>
              <a:gd name="connsiteX1735" fmla="*/ 6783709 w 7219081"/>
              <a:gd name="connsiteY1735" fmla="*/ 2445147 h 6817915"/>
              <a:gd name="connsiteX1736" fmla="*/ 6784503 w 7219081"/>
              <a:gd name="connsiteY1736" fmla="*/ 2455465 h 6817915"/>
              <a:gd name="connsiteX1737" fmla="*/ 6784503 w 7219081"/>
              <a:gd name="connsiteY1737" fmla="*/ 2463403 h 6817915"/>
              <a:gd name="connsiteX1738" fmla="*/ 6783709 w 7219081"/>
              <a:gd name="connsiteY1738" fmla="*/ 2466578 h 6817915"/>
              <a:gd name="connsiteX1739" fmla="*/ 6782915 w 7219081"/>
              <a:gd name="connsiteY1739" fmla="*/ 2469357 h 6817915"/>
              <a:gd name="connsiteX1740" fmla="*/ 6781725 w 7219081"/>
              <a:gd name="connsiteY1740" fmla="*/ 2471341 h 6817915"/>
              <a:gd name="connsiteX1741" fmla="*/ 6780534 w 7219081"/>
              <a:gd name="connsiteY1741" fmla="*/ 2472928 h 6817915"/>
              <a:gd name="connsiteX1742" fmla="*/ 6778947 w 7219081"/>
              <a:gd name="connsiteY1742" fmla="*/ 2474515 h 6817915"/>
              <a:gd name="connsiteX1743" fmla="*/ 6776962 w 7219081"/>
              <a:gd name="connsiteY1743" fmla="*/ 2476104 h 6817915"/>
              <a:gd name="connsiteX1744" fmla="*/ 6772200 w 7219081"/>
              <a:gd name="connsiteY1744" fmla="*/ 2478087 h 6817915"/>
              <a:gd name="connsiteX1745" fmla="*/ 6757515 w 7219081"/>
              <a:gd name="connsiteY1745" fmla="*/ 2482850 h 6817915"/>
              <a:gd name="connsiteX1746" fmla="*/ 6749181 w 7219081"/>
              <a:gd name="connsiteY1746" fmla="*/ 2485231 h 6817915"/>
              <a:gd name="connsiteX1747" fmla="*/ 6740053 w 7219081"/>
              <a:gd name="connsiteY1747" fmla="*/ 2486818 h 6817915"/>
              <a:gd name="connsiteX1748" fmla="*/ 6730528 w 7219081"/>
              <a:gd name="connsiteY1748" fmla="*/ 2487216 h 6817915"/>
              <a:gd name="connsiteX1749" fmla="*/ 6721797 w 7219081"/>
              <a:gd name="connsiteY1749" fmla="*/ 2488406 h 6817915"/>
              <a:gd name="connsiteX1750" fmla="*/ 6703144 w 7219081"/>
              <a:gd name="connsiteY1750" fmla="*/ 2488803 h 6817915"/>
              <a:gd name="connsiteX1751" fmla="*/ 6694015 w 7219081"/>
              <a:gd name="connsiteY1751" fmla="*/ 2488803 h 6817915"/>
              <a:gd name="connsiteX1752" fmla="*/ 6684887 w 7219081"/>
              <a:gd name="connsiteY1752" fmla="*/ 2489200 h 6817915"/>
              <a:gd name="connsiteX1753" fmla="*/ 6676156 w 7219081"/>
              <a:gd name="connsiteY1753" fmla="*/ 2490788 h 6817915"/>
              <a:gd name="connsiteX1754" fmla="*/ 6667028 w 7219081"/>
              <a:gd name="connsiteY1754" fmla="*/ 2492375 h 6817915"/>
              <a:gd name="connsiteX1755" fmla="*/ 6658694 w 7219081"/>
              <a:gd name="connsiteY1755" fmla="*/ 2494757 h 6817915"/>
              <a:gd name="connsiteX1756" fmla="*/ 6650359 w 7219081"/>
              <a:gd name="connsiteY1756" fmla="*/ 2498328 h 6817915"/>
              <a:gd name="connsiteX1757" fmla="*/ 6645994 w 7219081"/>
              <a:gd name="connsiteY1757" fmla="*/ 2500313 h 6817915"/>
              <a:gd name="connsiteX1758" fmla="*/ 6642422 w 7219081"/>
              <a:gd name="connsiteY1758" fmla="*/ 2503090 h 6817915"/>
              <a:gd name="connsiteX1759" fmla="*/ 6638453 w 7219081"/>
              <a:gd name="connsiteY1759" fmla="*/ 2505473 h 6817915"/>
              <a:gd name="connsiteX1760" fmla="*/ 6634881 w 7219081"/>
              <a:gd name="connsiteY1760" fmla="*/ 2508647 h 6817915"/>
              <a:gd name="connsiteX1761" fmla="*/ 6631309 w 7219081"/>
              <a:gd name="connsiteY1761" fmla="*/ 2511823 h 6817915"/>
              <a:gd name="connsiteX1762" fmla="*/ 6627737 w 7219081"/>
              <a:gd name="connsiteY1762" fmla="*/ 2516187 h 6817915"/>
              <a:gd name="connsiteX1763" fmla="*/ 6624562 w 7219081"/>
              <a:gd name="connsiteY1763" fmla="*/ 2520553 h 6817915"/>
              <a:gd name="connsiteX1764" fmla="*/ 6621387 w 7219081"/>
              <a:gd name="connsiteY1764" fmla="*/ 2524919 h 6817915"/>
              <a:gd name="connsiteX1765" fmla="*/ 6650359 w 7219081"/>
              <a:gd name="connsiteY1765" fmla="*/ 2525712 h 6817915"/>
              <a:gd name="connsiteX1766" fmla="*/ 6669806 w 7219081"/>
              <a:gd name="connsiteY1766" fmla="*/ 2532063 h 6817915"/>
              <a:gd name="connsiteX1767" fmla="*/ 6689253 w 7219081"/>
              <a:gd name="connsiteY1767" fmla="*/ 2537223 h 6817915"/>
              <a:gd name="connsiteX1768" fmla="*/ 6708700 w 7219081"/>
              <a:gd name="connsiteY1768" fmla="*/ 2541984 h 6817915"/>
              <a:gd name="connsiteX1769" fmla="*/ 6728544 w 7219081"/>
              <a:gd name="connsiteY1769" fmla="*/ 2546350 h 6817915"/>
              <a:gd name="connsiteX1770" fmla="*/ 6748784 w 7219081"/>
              <a:gd name="connsiteY1770" fmla="*/ 2549922 h 6817915"/>
              <a:gd name="connsiteX1771" fmla="*/ 6768628 w 7219081"/>
              <a:gd name="connsiteY1771" fmla="*/ 2553098 h 6817915"/>
              <a:gd name="connsiteX1772" fmla="*/ 6808712 w 7219081"/>
              <a:gd name="connsiteY1772" fmla="*/ 2558256 h 6817915"/>
              <a:gd name="connsiteX1773" fmla="*/ 6848400 w 7219081"/>
              <a:gd name="connsiteY1773" fmla="*/ 2563415 h 6817915"/>
              <a:gd name="connsiteX1774" fmla="*/ 6888484 w 7219081"/>
              <a:gd name="connsiteY1774" fmla="*/ 2569369 h 6817915"/>
              <a:gd name="connsiteX1775" fmla="*/ 6908725 w 7219081"/>
              <a:gd name="connsiteY1775" fmla="*/ 2572544 h 6817915"/>
              <a:gd name="connsiteX1776" fmla="*/ 6928568 w 7219081"/>
              <a:gd name="connsiteY1776" fmla="*/ 2576116 h 6817915"/>
              <a:gd name="connsiteX1777" fmla="*/ 6948015 w 7219081"/>
              <a:gd name="connsiteY1777" fmla="*/ 2580482 h 6817915"/>
              <a:gd name="connsiteX1778" fmla="*/ 6967859 w 7219081"/>
              <a:gd name="connsiteY1778" fmla="*/ 2585243 h 6817915"/>
              <a:gd name="connsiteX1779" fmla="*/ 6976987 w 7219081"/>
              <a:gd name="connsiteY1779" fmla="*/ 2587625 h 6817915"/>
              <a:gd name="connsiteX1780" fmla="*/ 6981353 w 7219081"/>
              <a:gd name="connsiteY1780" fmla="*/ 2590006 h 6817915"/>
              <a:gd name="connsiteX1781" fmla="*/ 6984925 w 7219081"/>
              <a:gd name="connsiteY1781" fmla="*/ 2591991 h 6817915"/>
              <a:gd name="connsiteX1782" fmla="*/ 6988497 w 7219081"/>
              <a:gd name="connsiteY1782" fmla="*/ 2594769 h 6817915"/>
              <a:gd name="connsiteX1783" fmla="*/ 6990481 w 7219081"/>
              <a:gd name="connsiteY1783" fmla="*/ 2597547 h 6817915"/>
              <a:gd name="connsiteX1784" fmla="*/ 6991672 w 7219081"/>
              <a:gd name="connsiteY1784" fmla="*/ 2599928 h 6817915"/>
              <a:gd name="connsiteX1785" fmla="*/ 6992068 w 7219081"/>
              <a:gd name="connsiteY1785" fmla="*/ 2601913 h 6817915"/>
              <a:gd name="connsiteX1786" fmla="*/ 6992862 w 7219081"/>
              <a:gd name="connsiteY1786" fmla="*/ 2603897 h 6817915"/>
              <a:gd name="connsiteX1787" fmla="*/ 6992862 w 7219081"/>
              <a:gd name="connsiteY1787" fmla="*/ 2606675 h 6817915"/>
              <a:gd name="connsiteX1788" fmla="*/ 6991672 w 7219081"/>
              <a:gd name="connsiteY1788" fmla="*/ 2611835 h 6817915"/>
              <a:gd name="connsiteX1789" fmla="*/ 6989687 w 7219081"/>
              <a:gd name="connsiteY1789" fmla="*/ 2616200 h 6817915"/>
              <a:gd name="connsiteX1790" fmla="*/ 6986909 w 7219081"/>
              <a:gd name="connsiteY1790" fmla="*/ 2619375 h 6817915"/>
              <a:gd name="connsiteX1791" fmla="*/ 6983734 w 7219081"/>
              <a:gd name="connsiteY1791" fmla="*/ 2621359 h 6817915"/>
              <a:gd name="connsiteX1792" fmla="*/ 6979765 w 7219081"/>
              <a:gd name="connsiteY1792" fmla="*/ 2622947 h 6817915"/>
              <a:gd name="connsiteX1793" fmla="*/ 6975400 w 7219081"/>
              <a:gd name="connsiteY1793" fmla="*/ 2623344 h 6817915"/>
              <a:gd name="connsiteX1794" fmla="*/ 6970240 w 7219081"/>
              <a:gd name="connsiteY1794" fmla="*/ 2623344 h 6817915"/>
              <a:gd name="connsiteX1795" fmla="*/ 6965478 w 7219081"/>
              <a:gd name="connsiteY1795" fmla="*/ 2622947 h 6817915"/>
              <a:gd name="connsiteX1796" fmla="*/ 6636072 w 7219081"/>
              <a:gd name="connsiteY1796" fmla="*/ 2555082 h 6817915"/>
              <a:gd name="connsiteX1797" fmla="*/ 6547965 w 7219081"/>
              <a:gd name="connsiteY1797" fmla="*/ 2558256 h 6817915"/>
              <a:gd name="connsiteX1798" fmla="*/ 6546378 w 7219081"/>
              <a:gd name="connsiteY1798" fmla="*/ 2554685 h 6817915"/>
              <a:gd name="connsiteX1799" fmla="*/ 6544790 w 7219081"/>
              <a:gd name="connsiteY1799" fmla="*/ 2550716 h 6817915"/>
              <a:gd name="connsiteX1800" fmla="*/ 6543997 w 7219081"/>
              <a:gd name="connsiteY1800" fmla="*/ 2551509 h 6817915"/>
              <a:gd name="connsiteX1801" fmla="*/ 6545981 w 7219081"/>
              <a:gd name="connsiteY1801" fmla="*/ 2554685 h 6817915"/>
              <a:gd name="connsiteX1802" fmla="*/ 6547965 w 7219081"/>
              <a:gd name="connsiteY1802" fmla="*/ 2558256 h 6817915"/>
              <a:gd name="connsiteX1803" fmla="*/ 6552728 w 7219081"/>
              <a:gd name="connsiteY1803" fmla="*/ 2564607 h 6817915"/>
              <a:gd name="connsiteX1804" fmla="*/ 6557490 w 7219081"/>
              <a:gd name="connsiteY1804" fmla="*/ 2569766 h 6817915"/>
              <a:gd name="connsiteX1805" fmla="*/ 6562253 w 7219081"/>
              <a:gd name="connsiteY1805" fmla="*/ 2574132 h 6817915"/>
              <a:gd name="connsiteX1806" fmla="*/ 6567412 w 7219081"/>
              <a:gd name="connsiteY1806" fmla="*/ 2577703 h 6817915"/>
              <a:gd name="connsiteX1807" fmla="*/ 6572968 w 7219081"/>
              <a:gd name="connsiteY1807" fmla="*/ 2580482 h 6817915"/>
              <a:gd name="connsiteX1808" fmla="*/ 6578525 w 7219081"/>
              <a:gd name="connsiteY1808" fmla="*/ 2582466 h 6817915"/>
              <a:gd name="connsiteX1809" fmla="*/ 6584478 w 7219081"/>
              <a:gd name="connsiteY1809" fmla="*/ 2583656 h 6817915"/>
              <a:gd name="connsiteX1810" fmla="*/ 6590828 w 7219081"/>
              <a:gd name="connsiteY1810" fmla="*/ 2584450 h 6817915"/>
              <a:gd name="connsiteX1811" fmla="*/ 6596384 w 7219081"/>
              <a:gd name="connsiteY1811" fmla="*/ 2585243 h 6817915"/>
              <a:gd name="connsiteX1812" fmla="*/ 6602734 w 7219081"/>
              <a:gd name="connsiteY1812" fmla="*/ 2585243 h 6817915"/>
              <a:gd name="connsiteX1813" fmla="*/ 6615434 w 7219081"/>
              <a:gd name="connsiteY1813" fmla="*/ 2584450 h 6817915"/>
              <a:gd name="connsiteX1814" fmla="*/ 6628134 w 7219081"/>
              <a:gd name="connsiteY1814" fmla="*/ 2584053 h 6817915"/>
              <a:gd name="connsiteX1815" fmla="*/ 6640040 w 7219081"/>
              <a:gd name="connsiteY1815" fmla="*/ 2584053 h 6817915"/>
              <a:gd name="connsiteX1816" fmla="*/ 6666631 w 7219081"/>
              <a:gd name="connsiteY1816" fmla="*/ 2584450 h 6817915"/>
              <a:gd name="connsiteX1817" fmla="*/ 6692825 w 7219081"/>
              <a:gd name="connsiteY1817" fmla="*/ 2584450 h 6817915"/>
              <a:gd name="connsiteX1818" fmla="*/ 6744815 w 7219081"/>
              <a:gd name="connsiteY1818" fmla="*/ 2584053 h 6817915"/>
              <a:gd name="connsiteX1819" fmla="*/ 6744815 w 7219081"/>
              <a:gd name="connsiteY1819" fmla="*/ 2602310 h 6817915"/>
              <a:gd name="connsiteX1820" fmla="*/ 6518597 w 7219081"/>
              <a:gd name="connsiteY1820" fmla="*/ 2613422 h 6817915"/>
              <a:gd name="connsiteX1821" fmla="*/ 6521375 w 7219081"/>
              <a:gd name="connsiteY1821" fmla="*/ 2620169 h 6817915"/>
              <a:gd name="connsiteX1822" fmla="*/ 6524550 w 7219081"/>
              <a:gd name="connsiteY1822" fmla="*/ 2627312 h 6817915"/>
              <a:gd name="connsiteX1823" fmla="*/ 6528122 w 7219081"/>
              <a:gd name="connsiteY1823" fmla="*/ 2632869 h 6817915"/>
              <a:gd name="connsiteX1824" fmla="*/ 6531694 w 7219081"/>
              <a:gd name="connsiteY1824" fmla="*/ 2638822 h 6817915"/>
              <a:gd name="connsiteX1825" fmla="*/ 6536059 w 7219081"/>
              <a:gd name="connsiteY1825" fmla="*/ 2643585 h 6817915"/>
              <a:gd name="connsiteX1826" fmla="*/ 6540028 w 7219081"/>
              <a:gd name="connsiteY1826" fmla="*/ 2648347 h 6817915"/>
              <a:gd name="connsiteX1827" fmla="*/ 6544790 w 7219081"/>
              <a:gd name="connsiteY1827" fmla="*/ 2652315 h 6817915"/>
              <a:gd name="connsiteX1828" fmla="*/ 6549553 w 7219081"/>
              <a:gd name="connsiteY1828" fmla="*/ 2656681 h 6817915"/>
              <a:gd name="connsiteX1829" fmla="*/ 6555109 w 7219081"/>
              <a:gd name="connsiteY1829" fmla="*/ 2659856 h 6817915"/>
              <a:gd name="connsiteX1830" fmla="*/ 6560665 w 7219081"/>
              <a:gd name="connsiteY1830" fmla="*/ 2663031 h 6817915"/>
              <a:gd name="connsiteX1831" fmla="*/ 6566618 w 7219081"/>
              <a:gd name="connsiteY1831" fmla="*/ 2665810 h 6817915"/>
              <a:gd name="connsiteX1832" fmla="*/ 6572968 w 7219081"/>
              <a:gd name="connsiteY1832" fmla="*/ 2667793 h 6817915"/>
              <a:gd name="connsiteX1833" fmla="*/ 6579318 w 7219081"/>
              <a:gd name="connsiteY1833" fmla="*/ 2669381 h 6817915"/>
              <a:gd name="connsiteX1834" fmla="*/ 6586462 w 7219081"/>
              <a:gd name="connsiteY1834" fmla="*/ 2670969 h 6817915"/>
              <a:gd name="connsiteX1835" fmla="*/ 6593209 w 7219081"/>
              <a:gd name="connsiteY1835" fmla="*/ 2671763 h 6817915"/>
              <a:gd name="connsiteX1836" fmla="*/ 6601147 w 7219081"/>
              <a:gd name="connsiteY1836" fmla="*/ 2672556 h 6817915"/>
              <a:gd name="connsiteX1837" fmla="*/ 6663456 w 7219081"/>
              <a:gd name="connsiteY1837" fmla="*/ 2676525 h 6817915"/>
              <a:gd name="connsiteX1838" fmla="*/ 6694412 w 7219081"/>
              <a:gd name="connsiteY1838" fmla="*/ 2677715 h 6817915"/>
              <a:gd name="connsiteX1839" fmla="*/ 6725368 w 7219081"/>
              <a:gd name="connsiteY1839" fmla="*/ 2679303 h 6817915"/>
              <a:gd name="connsiteX1840" fmla="*/ 6756325 w 7219081"/>
              <a:gd name="connsiteY1840" fmla="*/ 2679700 h 6817915"/>
              <a:gd name="connsiteX1841" fmla="*/ 6787678 w 7219081"/>
              <a:gd name="connsiteY1841" fmla="*/ 2679700 h 6817915"/>
              <a:gd name="connsiteX1842" fmla="*/ 6819031 w 7219081"/>
              <a:gd name="connsiteY1842" fmla="*/ 2679303 h 6817915"/>
              <a:gd name="connsiteX1843" fmla="*/ 6849987 w 7219081"/>
              <a:gd name="connsiteY1843" fmla="*/ 2677715 h 6817915"/>
              <a:gd name="connsiteX1844" fmla="*/ 6860306 w 7219081"/>
              <a:gd name="connsiteY1844" fmla="*/ 2677319 h 6817915"/>
              <a:gd name="connsiteX1845" fmla="*/ 6869434 w 7219081"/>
              <a:gd name="connsiteY1845" fmla="*/ 2678112 h 6817915"/>
              <a:gd name="connsiteX1846" fmla="*/ 6878562 w 7219081"/>
              <a:gd name="connsiteY1846" fmla="*/ 2680493 h 6817915"/>
              <a:gd name="connsiteX1847" fmla="*/ 6886897 w 7219081"/>
              <a:gd name="connsiteY1847" fmla="*/ 2682875 h 6817915"/>
              <a:gd name="connsiteX1848" fmla="*/ 6894437 w 7219081"/>
              <a:gd name="connsiteY1848" fmla="*/ 2686050 h 6817915"/>
              <a:gd name="connsiteX1849" fmla="*/ 6901184 w 7219081"/>
              <a:gd name="connsiteY1849" fmla="*/ 2690812 h 6817915"/>
              <a:gd name="connsiteX1850" fmla="*/ 6907137 w 7219081"/>
              <a:gd name="connsiteY1850" fmla="*/ 2695575 h 6817915"/>
              <a:gd name="connsiteX1851" fmla="*/ 6911900 w 7219081"/>
              <a:gd name="connsiteY1851" fmla="*/ 2701528 h 6817915"/>
              <a:gd name="connsiteX1852" fmla="*/ 6915868 w 7219081"/>
              <a:gd name="connsiteY1852" fmla="*/ 2707085 h 6817915"/>
              <a:gd name="connsiteX1853" fmla="*/ 6919044 w 7219081"/>
              <a:gd name="connsiteY1853" fmla="*/ 2714228 h 6817915"/>
              <a:gd name="connsiteX1854" fmla="*/ 6921028 w 7219081"/>
              <a:gd name="connsiteY1854" fmla="*/ 2720975 h 6817915"/>
              <a:gd name="connsiteX1855" fmla="*/ 6922218 w 7219081"/>
              <a:gd name="connsiteY1855" fmla="*/ 2728119 h 6817915"/>
              <a:gd name="connsiteX1856" fmla="*/ 6922218 w 7219081"/>
              <a:gd name="connsiteY1856" fmla="*/ 2736056 h 6817915"/>
              <a:gd name="connsiteX1857" fmla="*/ 6920631 w 7219081"/>
              <a:gd name="connsiteY1857" fmla="*/ 2743994 h 6817915"/>
              <a:gd name="connsiteX1858" fmla="*/ 6918647 w 7219081"/>
              <a:gd name="connsiteY1858" fmla="*/ 2752328 h 6817915"/>
              <a:gd name="connsiteX1859" fmla="*/ 6915075 w 7219081"/>
              <a:gd name="connsiteY1859" fmla="*/ 2760265 h 6817915"/>
              <a:gd name="connsiteX1860" fmla="*/ 6919044 w 7219081"/>
              <a:gd name="connsiteY1860" fmla="*/ 2763440 h 6817915"/>
              <a:gd name="connsiteX1861" fmla="*/ 6923409 w 7219081"/>
              <a:gd name="connsiteY1861" fmla="*/ 2765425 h 6817915"/>
              <a:gd name="connsiteX1862" fmla="*/ 6927378 w 7219081"/>
              <a:gd name="connsiteY1862" fmla="*/ 2767806 h 6817915"/>
              <a:gd name="connsiteX1863" fmla="*/ 6932140 w 7219081"/>
              <a:gd name="connsiteY1863" fmla="*/ 2769790 h 6817915"/>
              <a:gd name="connsiteX1864" fmla="*/ 6941268 w 7219081"/>
              <a:gd name="connsiteY1864" fmla="*/ 2772569 h 6817915"/>
              <a:gd name="connsiteX1865" fmla="*/ 6950000 w 7219081"/>
              <a:gd name="connsiteY1865" fmla="*/ 2774156 h 6817915"/>
              <a:gd name="connsiteX1866" fmla="*/ 6959525 w 7219081"/>
              <a:gd name="connsiteY1866" fmla="*/ 2774950 h 6817915"/>
              <a:gd name="connsiteX1867" fmla="*/ 6969050 w 7219081"/>
              <a:gd name="connsiteY1867" fmla="*/ 2774950 h 6817915"/>
              <a:gd name="connsiteX1868" fmla="*/ 6988497 w 7219081"/>
              <a:gd name="connsiteY1868" fmla="*/ 2774553 h 6817915"/>
              <a:gd name="connsiteX1869" fmla="*/ 7007547 w 7219081"/>
              <a:gd name="connsiteY1869" fmla="*/ 2774156 h 6817915"/>
              <a:gd name="connsiteX1870" fmla="*/ 7017072 w 7219081"/>
              <a:gd name="connsiteY1870" fmla="*/ 2774553 h 6817915"/>
              <a:gd name="connsiteX1871" fmla="*/ 7026597 w 7219081"/>
              <a:gd name="connsiteY1871" fmla="*/ 2774950 h 6817915"/>
              <a:gd name="connsiteX1872" fmla="*/ 7035328 w 7219081"/>
              <a:gd name="connsiteY1872" fmla="*/ 2777331 h 6817915"/>
              <a:gd name="connsiteX1873" fmla="*/ 7044456 w 7219081"/>
              <a:gd name="connsiteY1873" fmla="*/ 2779712 h 6817915"/>
              <a:gd name="connsiteX1874" fmla="*/ 7049218 w 7219081"/>
              <a:gd name="connsiteY1874" fmla="*/ 2782094 h 6817915"/>
              <a:gd name="connsiteX1875" fmla="*/ 7053187 w 7219081"/>
              <a:gd name="connsiteY1875" fmla="*/ 2784078 h 6817915"/>
              <a:gd name="connsiteX1876" fmla="*/ 7057553 w 7219081"/>
              <a:gd name="connsiteY1876" fmla="*/ 2786856 h 6817915"/>
              <a:gd name="connsiteX1877" fmla="*/ 7061918 w 7219081"/>
              <a:gd name="connsiteY1877" fmla="*/ 2789635 h 6817915"/>
              <a:gd name="connsiteX1878" fmla="*/ 7078190 w 7219081"/>
              <a:gd name="connsiteY1878" fmla="*/ 2791222 h 6817915"/>
              <a:gd name="connsiteX1879" fmla="*/ 7093668 w 7219081"/>
              <a:gd name="connsiteY1879" fmla="*/ 2794397 h 6817915"/>
              <a:gd name="connsiteX1880" fmla="*/ 7125815 w 7219081"/>
              <a:gd name="connsiteY1880" fmla="*/ 2800747 h 6817915"/>
              <a:gd name="connsiteX1881" fmla="*/ 7141690 w 7219081"/>
              <a:gd name="connsiteY1881" fmla="*/ 2803525 h 6817915"/>
              <a:gd name="connsiteX1882" fmla="*/ 7157962 w 7219081"/>
              <a:gd name="connsiteY1882" fmla="*/ 2805510 h 6817915"/>
              <a:gd name="connsiteX1883" fmla="*/ 7166297 w 7219081"/>
              <a:gd name="connsiteY1883" fmla="*/ 2806303 h 6817915"/>
              <a:gd name="connsiteX1884" fmla="*/ 7174234 w 7219081"/>
              <a:gd name="connsiteY1884" fmla="*/ 2806303 h 6817915"/>
              <a:gd name="connsiteX1885" fmla="*/ 7182965 w 7219081"/>
              <a:gd name="connsiteY1885" fmla="*/ 2806303 h 6817915"/>
              <a:gd name="connsiteX1886" fmla="*/ 7191300 w 7219081"/>
              <a:gd name="connsiteY1886" fmla="*/ 2805510 h 6817915"/>
              <a:gd name="connsiteX1887" fmla="*/ 7196459 w 7219081"/>
              <a:gd name="connsiteY1887" fmla="*/ 2805113 h 6817915"/>
              <a:gd name="connsiteX1888" fmla="*/ 7202412 w 7219081"/>
              <a:gd name="connsiteY1888" fmla="*/ 2805510 h 6817915"/>
              <a:gd name="connsiteX1889" fmla="*/ 7207175 w 7219081"/>
              <a:gd name="connsiteY1889" fmla="*/ 2807097 h 6817915"/>
              <a:gd name="connsiteX1890" fmla="*/ 7211144 w 7219081"/>
              <a:gd name="connsiteY1890" fmla="*/ 2809875 h 6817915"/>
              <a:gd name="connsiteX1891" fmla="*/ 7213128 w 7219081"/>
              <a:gd name="connsiteY1891" fmla="*/ 2811066 h 6817915"/>
              <a:gd name="connsiteX1892" fmla="*/ 7214715 w 7219081"/>
              <a:gd name="connsiteY1892" fmla="*/ 2813050 h 6817915"/>
              <a:gd name="connsiteX1893" fmla="*/ 7216303 w 7219081"/>
              <a:gd name="connsiteY1893" fmla="*/ 2815034 h 6817915"/>
              <a:gd name="connsiteX1894" fmla="*/ 7217494 w 7219081"/>
              <a:gd name="connsiteY1894" fmla="*/ 2817018 h 6817915"/>
              <a:gd name="connsiteX1895" fmla="*/ 7217890 w 7219081"/>
              <a:gd name="connsiteY1895" fmla="*/ 2819797 h 6817915"/>
              <a:gd name="connsiteX1896" fmla="*/ 7218684 w 7219081"/>
              <a:gd name="connsiteY1896" fmla="*/ 2822972 h 6817915"/>
              <a:gd name="connsiteX1897" fmla="*/ 7219081 w 7219081"/>
              <a:gd name="connsiteY1897" fmla="*/ 2826147 h 6817915"/>
              <a:gd name="connsiteX1898" fmla="*/ 7218684 w 7219081"/>
              <a:gd name="connsiteY1898" fmla="*/ 2829719 h 6817915"/>
              <a:gd name="connsiteX1899" fmla="*/ 7217890 w 7219081"/>
              <a:gd name="connsiteY1899" fmla="*/ 2832497 h 6817915"/>
              <a:gd name="connsiteX1900" fmla="*/ 7217494 w 7219081"/>
              <a:gd name="connsiteY1900" fmla="*/ 2835275 h 6817915"/>
              <a:gd name="connsiteX1901" fmla="*/ 7216303 w 7219081"/>
              <a:gd name="connsiteY1901" fmla="*/ 2837259 h 6817915"/>
              <a:gd name="connsiteX1902" fmla="*/ 7215509 w 7219081"/>
              <a:gd name="connsiteY1902" fmla="*/ 2838847 h 6817915"/>
              <a:gd name="connsiteX1903" fmla="*/ 7212731 w 7219081"/>
              <a:gd name="connsiteY1903" fmla="*/ 2842022 h 6817915"/>
              <a:gd name="connsiteX1904" fmla="*/ 7209159 w 7219081"/>
              <a:gd name="connsiteY1904" fmla="*/ 2844006 h 6817915"/>
              <a:gd name="connsiteX1905" fmla="*/ 7204794 w 7219081"/>
              <a:gd name="connsiteY1905" fmla="*/ 2845594 h 6817915"/>
              <a:gd name="connsiteX1906" fmla="*/ 7200825 w 7219081"/>
              <a:gd name="connsiteY1906" fmla="*/ 2846785 h 6817915"/>
              <a:gd name="connsiteX1907" fmla="*/ 7191697 w 7219081"/>
              <a:gd name="connsiteY1907" fmla="*/ 2847578 h 6817915"/>
              <a:gd name="connsiteX1908" fmla="*/ 7184156 w 7219081"/>
              <a:gd name="connsiteY1908" fmla="*/ 2848769 h 6817915"/>
              <a:gd name="connsiteX1909" fmla="*/ 7180584 w 7219081"/>
              <a:gd name="connsiteY1909" fmla="*/ 2848769 h 6817915"/>
              <a:gd name="connsiteX1910" fmla="*/ 7177012 w 7219081"/>
              <a:gd name="connsiteY1910" fmla="*/ 2848372 h 6817915"/>
              <a:gd name="connsiteX1911" fmla="*/ 7150818 w 7219081"/>
              <a:gd name="connsiteY1911" fmla="*/ 2842816 h 6817915"/>
              <a:gd name="connsiteX1912" fmla="*/ 7137325 w 7219081"/>
              <a:gd name="connsiteY1912" fmla="*/ 2840434 h 6817915"/>
              <a:gd name="connsiteX1913" fmla="*/ 7124228 w 7219081"/>
              <a:gd name="connsiteY1913" fmla="*/ 2838053 h 6817915"/>
              <a:gd name="connsiteX1914" fmla="*/ 7111131 w 7219081"/>
              <a:gd name="connsiteY1914" fmla="*/ 2836863 h 6817915"/>
              <a:gd name="connsiteX1915" fmla="*/ 7098034 w 7219081"/>
              <a:gd name="connsiteY1915" fmla="*/ 2835275 h 6817915"/>
              <a:gd name="connsiteX1916" fmla="*/ 7084937 w 7219081"/>
              <a:gd name="connsiteY1916" fmla="*/ 2834481 h 6817915"/>
              <a:gd name="connsiteX1917" fmla="*/ 7071840 w 7219081"/>
              <a:gd name="connsiteY1917" fmla="*/ 2834481 h 6817915"/>
              <a:gd name="connsiteX1918" fmla="*/ 7059140 w 7219081"/>
              <a:gd name="connsiteY1918" fmla="*/ 2835275 h 6817915"/>
              <a:gd name="connsiteX1919" fmla="*/ 7046044 w 7219081"/>
              <a:gd name="connsiteY1919" fmla="*/ 2836863 h 6817915"/>
              <a:gd name="connsiteX1920" fmla="*/ 7032947 w 7219081"/>
              <a:gd name="connsiteY1920" fmla="*/ 2839244 h 6817915"/>
              <a:gd name="connsiteX1921" fmla="*/ 7020247 w 7219081"/>
              <a:gd name="connsiteY1921" fmla="*/ 2842419 h 6817915"/>
              <a:gd name="connsiteX1922" fmla="*/ 7007150 w 7219081"/>
              <a:gd name="connsiteY1922" fmla="*/ 2846785 h 6817915"/>
              <a:gd name="connsiteX1923" fmla="*/ 6994450 w 7219081"/>
              <a:gd name="connsiteY1923" fmla="*/ 2852340 h 6817915"/>
              <a:gd name="connsiteX1924" fmla="*/ 6981750 w 7219081"/>
              <a:gd name="connsiteY1924" fmla="*/ 2859484 h 6817915"/>
              <a:gd name="connsiteX1925" fmla="*/ 6968653 w 7219081"/>
              <a:gd name="connsiteY1925" fmla="*/ 2867025 h 6817915"/>
              <a:gd name="connsiteX1926" fmla="*/ 6967859 w 7219081"/>
              <a:gd name="connsiteY1926" fmla="*/ 2857897 h 6817915"/>
              <a:gd name="connsiteX1927" fmla="*/ 6967859 w 7219081"/>
              <a:gd name="connsiteY1927" fmla="*/ 2849959 h 6817915"/>
              <a:gd name="connsiteX1928" fmla="*/ 6969050 w 7219081"/>
              <a:gd name="connsiteY1928" fmla="*/ 2842816 h 6817915"/>
              <a:gd name="connsiteX1929" fmla="*/ 6971034 w 7219081"/>
              <a:gd name="connsiteY1929" fmla="*/ 2837656 h 6817915"/>
              <a:gd name="connsiteX1930" fmla="*/ 6974209 w 7219081"/>
              <a:gd name="connsiteY1930" fmla="*/ 2832894 h 6817915"/>
              <a:gd name="connsiteX1931" fmla="*/ 6977384 w 7219081"/>
              <a:gd name="connsiteY1931" fmla="*/ 2829322 h 6817915"/>
              <a:gd name="connsiteX1932" fmla="*/ 6981750 w 7219081"/>
              <a:gd name="connsiteY1932" fmla="*/ 2826544 h 6817915"/>
              <a:gd name="connsiteX1933" fmla="*/ 6986115 w 7219081"/>
              <a:gd name="connsiteY1933" fmla="*/ 2824162 h 6817915"/>
              <a:gd name="connsiteX1934" fmla="*/ 6995244 w 7219081"/>
              <a:gd name="connsiteY1934" fmla="*/ 2820194 h 6817915"/>
              <a:gd name="connsiteX1935" fmla="*/ 7004372 w 7219081"/>
              <a:gd name="connsiteY1935" fmla="*/ 2816225 h 6817915"/>
              <a:gd name="connsiteX1936" fmla="*/ 7008737 w 7219081"/>
              <a:gd name="connsiteY1936" fmla="*/ 2813843 h 6817915"/>
              <a:gd name="connsiteX1937" fmla="*/ 7012309 w 7219081"/>
              <a:gd name="connsiteY1937" fmla="*/ 2811463 h 6817915"/>
              <a:gd name="connsiteX1938" fmla="*/ 7015484 w 7219081"/>
              <a:gd name="connsiteY1938" fmla="*/ 2808287 h 6817915"/>
              <a:gd name="connsiteX1939" fmla="*/ 7017468 w 7219081"/>
              <a:gd name="connsiteY1939" fmla="*/ 2804715 h 6817915"/>
              <a:gd name="connsiteX1940" fmla="*/ 6988497 w 7219081"/>
              <a:gd name="connsiteY1940" fmla="*/ 2804715 h 6817915"/>
              <a:gd name="connsiteX1941" fmla="*/ 6983734 w 7219081"/>
              <a:gd name="connsiteY1941" fmla="*/ 2803922 h 6817915"/>
              <a:gd name="connsiteX1942" fmla="*/ 6978972 w 7219081"/>
              <a:gd name="connsiteY1942" fmla="*/ 2803922 h 6817915"/>
              <a:gd name="connsiteX1943" fmla="*/ 6969050 w 7219081"/>
              <a:gd name="connsiteY1943" fmla="*/ 2803922 h 6817915"/>
              <a:gd name="connsiteX1944" fmla="*/ 6959525 w 7219081"/>
              <a:gd name="connsiteY1944" fmla="*/ 2804715 h 6817915"/>
              <a:gd name="connsiteX1945" fmla="*/ 6950000 w 7219081"/>
              <a:gd name="connsiteY1945" fmla="*/ 2805113 h 6817915"/>
              <a:gd name="connsiteX1946" fmla="*/ 6945237 w 7219081"/>
              <a:gd name="connsiteY1946" fmla="*/ 2804715 h 6817915"/>
              <a:gd name="connsiteX1947" fmla="*/ 6940872 w 7219081"/>
              <a:gd name="connsiteY1947" fmla="*/ 2803922 h 6817915"/>
              <a:gd name="connsiteX1948" fmla="*/ 6936109 w 7219081"/>
              <a:gd name="connsiteY1948" fmla="*/ 2803525 h 6817915"/>
              <a:gd name="connsiteX1949" fmla="*/ 6931744 w 7219081"/>
              <a:gd name="connsiteY1949" fmla="*/ 2801937 h 6817915"/>
              <a:gd name="connsiteX1950" fmla="*/ 6926981 w 7219081"/>
              <a:gd name="connsiteY1950" fmla="*/ 2799953 h 6817915"/>
              <a:gd name="connsiteX1951" fmla="*/ 6922615 w 7219081"/>
              <a:gd name="connsiteY1951" fmla="*/ 2797175 h 6817915"/>
              <a:gd name="connsiteX1952" fmla="*/ 6918647 w 7219081"/>
              <a:gd name="connsiteY1952" fmla="*/ 2794000 h 6817915"/>
              <a:gd name="connsiteX1953" fmla="*/ 6915075 w 7219081"/>
              <a:gd name="connsiteY1953" fmla="*/ 2789635 h 6817915"/>
              <a:gd name="connsiteX1954" fmla="*/ 6907137 w 7219081"/>
              <a:gd name="connsiteY1954" fmla="*/ 2790428 h 6817915"/>
              <a:gd name="connsiteX1955" fmla="*/ 6899200 w 7219081"/>
              <a:gd name="connsiteY1955" fmla="*/ 2789635 h 6817915"/>
              <a:gd name="connsiteX1956" fmla="*/ 6891659 w 7219081"/>
              <a:gd name="connsiteY1956" fmla="*/ 2788840 h 6817915"/>
              <a:gd name="connsiteX1957" fmla="*/ 6884515 w 7219081"/>
              <a:gd name="connsiteY1957" fmla="*/ 2787253 h 6817915"/>
              <a:gd name="connsiteX1958" fmla="*/ 6876975 w 7219081"/>
              <a:gd name="connsiteY1958" fmla="*/ 2784475 h 6817915"/>
              <a:gd name="connsiteX1959" fmla="*/ 6870228 w 7219081"/>
              <a:gd name="connsiteY1959" fmla="*/ 2782094 h 6817915"/>
              <a:gd name="connsiteX1960" fmla="*/ 6862687 w 7219081"/>
              <a:gd name="connsiteY1960" fmla="*/ 2778919 h 6817915"/>
              <a:gd name="connsiteX1961" fmla="*/ 6855940 w 7219081"/>
              <a:gd name="connsiteY1961" fmla="*/ 2774950 h 6817915"/>
              <a:gd name="connsiteX1962" fmla="*/ 6851178 w 7219081"/>
              <a:gd name="connsiteY1962" fmla="*/ 2771775 h 6817915"/>
              <a:gd name="connsiteX1963" fmla="*/ 6846018 w 7219081"/>
              <a:gd name="connsiteY1963" fmla="*/ 2770187 h 6817915"/>
              <a:gd name="connsiteX1964" fmla="*/ 6840065 w 7219081"/>
              <a:gd name="connsiteY1964" fmla="*/ 2769393 h 6817915"/>
              <a:gd name="connsiteX1965" fmla="*/ 6834906 w 7219081"/>
              <a:gd name="connsiteY1965" fmla="*/ 2768600 h 6817915"/>
              <a:gd name="connsiteX1966" fmla="*/ 6828953 w 7219081"/>
              <a:gd name="connsiteY1966" fmla="*/ 2769393 h 6817915"/>
              <a:gd name="connsiteX1967" fmla="*/ 6823397 w 7219081"/>
              <a:gd name="connsiteY1967" fmla="*/ 2769790 h 6817915"/>
              <a:gd name="connsiteX1968" fmla="*/ 6811887 w 7219081"/>
              <a:gd name="connsiteY1968" fmla="*/ 2771378 h 6817915"/>
              <a:gd name="connsiteX1969" fmla="*/ 6805934 w 7219081"/>
              <a:gd name="connsiteY1969" fmla="*/ 2772569 h 6817915"/>
              <a:gd name="connsiteX1970" fmla="*/ 6799981 w 7219081"/>
              <a:gd name="connsiteY1970" fmla="*/ 2772965 h 6817915"/>
              <a:gd name="connsiteX1971" fmla="*/ 6794425 w 7219081"/>
              <a:gd name="connsiteY1971" fmla="*/ 2772965 h 6817915"/>
              <a:gd name="connsiteX1972" fmla="*/ 6789265 w 7219081"/>
              <a:gd name="connsiteY1972" fmla="*/ 2772569 h 6817915"/>
              <a:gd name="connsiteX1973" fmla="*/ 6783709 w 7219081"/>
              <a:gd name="connsiteY1973" fmla="*/ 2770981 h 6817915"/>
              <a:gd name="connsiteX1974" fmla="*/ 6778550 w 7219081"/>
              <a:gd name="connsiteY1974" fmla="*/ 2768203 h 6817915"/>
              <a:gd name="connsiteX1975" fmla="*/ 6773390 w 7219081"/>
              <a:gd name="connsiteY1975" fmla="*/ 2764631 h 6817915"/>
              <a:gd name="connsiteX1976" fmla="*/ 6768628 w 7219081"/>
              <a:gd name="connsiteY1976" fmla="*/ 2759472 h 6817915"/>
              <a:gd name="connsiteX1977" fmla="*/ 6768628 w 7219081"/>
              <a:gd name="connsiteY1977" fmla="*/ 2759869 h 6817915"/>
              <a:gd name="connsiteX1978" fmla="*/ 6748784 w 7219081"/>
              <a:gd name="connsiteY1978" fmla="*/ 2763044 h 6817915"/>
              <a:gd name="connsiteX1979" fmla="*/ 6728147 w 7219081"/>
              <a:gd name="connsiteY1979" fmla="*/ 2765425 h 6817915"/>
              <a:gd name="connsiteX1980" fmla="*/ 6707906 w 7219081"/>
              <a:gd name="connsiteY1980" fmla="*/ 2767012 h 6817915"/>
              <a:gd name="connsiteX1981" fmla="*/ 6687665 w 7219081"/>
              <a:gd name="connsiteY1981" fmla="*/ 2767806 h 6817915"/>
              <a:gd name="connsiteX1982" fmla="*/ 6667425 w 7219081"/>
              <a:gd name="connsiteY1982" fmla="*/ 2767012 h 6817915"/>
              <a:gd name="connsiteX1983" fmla="*/ 6647184 w 7219081"/>
              <a:gd name="connsiteY1983" fmla="*/ 2766219 h 6817915"/>
              <a:gd name="connsiteX1984" fmla="*/ 6626944 w 7219081"/>
              <a:gd name="connsiteY1984" fmla="*/ 2763440 h 6817915"/>
              <a:gd name="connsiteX1985" fmla="*/ 6606306 w 7219081"/>
              <a:gd name="connsiteY1985" fmla="*/ 2760265 h 6817915"/>
              <a:gd name="connsiteX1986" fmla="*/ 6594003 w 7219081"/>
              <a:gd name="connsiteY1986" fmla="*/ 2756694 h 6817915"/>
              <a:gd name="connsiteX1987" fmla="*/ 6582890 w 7219081"/>
              <a:gd name="connsiteY1987" fmla="*/ 2754710 h 6817915"/>
              <a:gd name="connsiteX1988" fmla="*/ 6572968 w 7219081"/>
              <a:gd name="connsiteY1988" fmla="*/ 2753519 h 6817915"/>
              <a:gd name="connsiteX1989" fmla="*/ 6568206 w 7219081"/>
              <a:gd name="connsiteY1989" fmla="*/ 2753915 h 6817915"/>
              <a:gd name="connsiteX1990" fmla="*/ 6564237 w 7219081"/>
              <a:gd name="connsiteY1990" fmla="*/ 2753915 h 6817915"/>
              <a:gd name="connsiteX1991" fmla="*/ 6560268 w 7219081"/>
              <a:gd name="connsiteY1991" fmla="*/ 2754710 h 6817915"/>
              <a:gd name="connsiteX1992" fmla="*/ 6556300 w 7219081"/>
              <a:gd name="connsiteY1992" fmla="*/ 2755503 h 6817915"/>
              <a:gd name="connsiteX1993" fmla="*/ 6553522 w 7219081"/>
              <a:gd name="connsiteY1993" fmla="*/ 2757090 h 6817915"/>
              <a:gd name="connsiteX1994" fmla="*/ 6550347 w 7219081"/>
              <a:gd name="connsiteY1994" fmla="*/ 2758281 h 6817915"/>
              <a:gd name="connsiteX1995" fmla="*/ 6547568 w 7219081"/>
              <a:gd name="connsiteY1995" fmla="*/ 2760265 h 6817915"/>
              <a:gd name="connsiteX1996" fmla="*/ 6544790 w 7219081"/>
              <a:gd name="connsiteY1996" fmla="*/ 2762647 h 6817915"/>
              <a:gd name="connsiteX1997" fmla="*/ 6542806 w 7219081"/>
              <a:gd name="connsiteY1997" fmla="*/ 2764631 h 6817915"/>
              <a:gd name="connsiteX1998" fmla="*/ 6540822 w 7219081"/>
              <a:gd name="connsiteY1998" fmla="*/ 2767012 h 6817915"/>
              <a:gd name="connsiteX1999" fmla="*/ 6537647 w 7219081"/>
              <a:gd name="connsiteY1999" fmla="*/ 2772965 h 6817915"/>
              <a:gd name="connsiteX2000" fmla="*/ 6534868 w 7219081"/>
              <a:gd name="connsiteY2000" fmla="*/ 2779316 h 6817915"/>
              <a:gd name="connsiteX2001" fmla="*/ 6533281 w 7219081"/>
              <a:gd name="connsiteY2001" fmla="*/ 2786856 h 6817915"/>
              <a:gd name="connsiteX2002" fmla="*/ 6532090 w 7219081"/>
              <a:gd name="connsiteY2002" fmla="*/ 2794397 h 6817915"/>
              <a:gd name="connsiteX2003" fmla="*/ 6531694 w 7219081"/>
              <a:gd name="connsiteY2003" fmla="*/ 2803525 h 6817915"/>
              <a:gd name="connsiteX2004" fmla="*/ 6531694 w 7219081"/>
              <a:gd name="connsiteY2004" fmla="*/ 2813050 h 6817915"/>
              <a:gd name="connsiteX2005" fmla="*/ 6532090 w 7219081"/>
              <a:gd name="connsiteY2005" fmla="*/ 2822575 h 6817915"/>
              <a:gd name="connsiteX2006" fmla="*/ 6533281 w 7219081"/>
              <a:gd name="connsiteY2006" fmla="*/ 2832497 h 6817915"/>
              <a:gd name="connsiteX2007" fmla="*/ 6636072 w 7219081"/>
              <a:gd name="connsiteY2007" fmla="*/ 2848372 h 6817915"/>
              <a:gd name="connsiteX2008" fmla="*/ 6650756 w 7219081"/>
              <a:gd name="connsiteY2008" fmla="*/ 2848372 h 6817915"/>
              <a:gd name="connsiteX2009" fmla="*/ 6656312 w 7219081"/>
              <a:gd name="connsiteY2009" fmla="*/ 2838053 h 6817915"/>
              <a:gd name="connsiteX2010" fmla="*/ 6659487 w 7219081"/>
              <a:gd name="connsiteY2010" fmla="*/ 2833687 h 6817915"/>
              <a:gd name="connsiteX2011" fmla="*/ 6663456 w 7219081"/>
              <a:gd name="connsiteY2011" fmla="*/ 2829322 h 6817915"/>
              <a:gd name="connsiteX2012" fmla="*/ 6667425 w 7219081"/>
              <a:gd name="connsiteY2012" fmla="*/ 2826147 h 6817915"/>
              <a:gd name="connsiteX2013" fmla="*/ 6669806 w 7219081"/>
              <a:gd name="connsiteY2013" fmla="*/ 2824559 h 6817915"/>
              <a:gd name="connsiteX2014" fmla="*/ 6671790 w 7219081"/>
              <a:gd name="connsiteY2014" fmla="*/ 2824162 h 6817915"/>
              <a:gd name="connsiteX2015" fmla="*/ 6674568 w 7219081"/>
              <a:gd name="connsiteY2015" fmla="*/ 2823369 h 6817915"/>
              <a:gd name="connsiteX2016" fmla="*/ 6676553 w 7219081"/>
              <a:gd name="connsiteY2016" fmla="*/ 2824162 h 6817915"/>
              <a:gd name="connsiteX2017" fmla="*/ 6679728 w 7219081"/>
              <a:gd name="connsiteY2017" fmla="*/ 2824559 h 6817915"/>
              <a:gd name="connsiteX2018" fmla="*/ 6682109 w 7219081"/>
              <a:gd name="connsiteY2018" fmla="*/ 2825750 h 6817915"/>
              <a:gd name="connsiteX2019" fmla="*/ 6685284 w 7219081"/>
              <a:gd name="connsiteY2019" fmla="*/ 2827338 h 6817915"/>
              <a:gd name="connsiteX2020" fmla="*/ 6687665 w 7219081"/>
              <a:gd name="connsiteY2020" fmla="*/ 2829322 h 6817915"/>
              <a:gd name="connsiteX2021" fmla="*/ 6689253 w 7219081"/>
              <a:gd name="connsiteY2021" fmla="*/ 2831306 h 6817915"/>
              <a:gd name="connsiteX2022" fmla="*/ 6690047 w 7219081"/>
              <a:gd name="connsiteY2022" fmla="*/ 2833687 h 6817915"/>
              <a:gd name="connsiteX2023" fmla="*/ 6690840 w 7219081"/>
              <a:gd name="connsiteY2023" fmla="*/ 2835672 h 6817915"/>
              <a:gd name="connsiteX2024" fmla="*/ 6690840 w 7219081"/>
              <a:gd name="connsiteY2024" fmla="*/ 2838053 h 6817915"/>
              <a:gd name="connsiteX2025" fmla="*/ 6690047 w 7219081"/>
              <a:gd name="connsiteY2025" fmla="*/ 2840434 h 6817915"/>
              <a:gd name="connsiteX2026" fmla="*/ 6689253 w 7219081"/>
              <a:gd name="connsiteY2026" fmla="*/ 2842816 h 6817915"/>
              <a:gd name="connsiteX2027" fmla="*/ 6686872 w 7219081"/>
              <a:gd name="connsiteY2027" fmla="*/ 2847578 h 6817915"/>
              <a:gd name="connsiteX2028" fmla="*/ 6684490 w 7219081"/>
              <a:gd name="connsiteY2028" fmla="*/ 2853134 h 6817915"/>
              <a:gd name="connsiteX2029" fmla="*/ 6681712 w 7219081"/>
              <a:gd name="connsiteY2029" fmla="*/ 2858294 h 6817915"/>
              <a:gd name="connsiteX2030" fmla="*/ 6680125 w 7219081"/>
              <a:gd name="connsiteY2030" fmla="*/ 2863056 h 6817915"/>
              <a:gd name="connsiteX2031" fmla="*/ 6686872 w 7219081"/>
              <a:gd name="connsiteY2031" fmla="*/ 2866628 h 6817915"/>
              <a:gd name="connsiteX2032" fmla="*/ 6692825 w 7219081"/>
              <a:gd name="connsiteY2032" fmla="*/ 2870200 h 6817915"/>
              <a:gd name="connsiteX2033" fmla="*/ 6697984 w 7219081"/>
              <a:gd name="connsiteY2033" fmla="*/ 2874963 h 6817915"/>
              <a:gd name="connsiteX2034" fmla="*/ 6701556 w 7219081"/>
              <a:gd name="connsiteY2034" fmla="*/ 2880519 h 6817915"/>
              <a:gd name="connsiteX2035" fmla="*/ 6705525 w 7219081"/>
              <a:gd name="connsiteY2035" fmla="*/ 2886075 h 6817915"/>
              <a:gd name="connsiteX2036" fmla="*/ 6707509 w 7219081"/>
              <a:gd name="connsiteY2036" fmla="*/ 2892425 h 6817915"/>
              <a:gd name="connsiteX2037" fmla="*/ 6709097 w 7219081"/>
              <a:gd name="connsiteY2037" fmla="*/ 2899172 h 6817915"/>
              <a:gd name="connsiteX2038" fmla="*/ 6709494 w 7219081"/>
              <a:gd name="connsiteY2038" fmla="*/ 2907110 h 6817915"/>
              <a:gd name="connsiteX2039" fmla="*/ 6716637 w 7219081"/>
              <a:gd name="connsiteY2039" fmla="*/ 2910285 h 6817915"/>
              <a:gd name="connsiteX2040" fmla="*/ 6723781 w 7219081"/>
              <a:gd name="connsiteY2040" fmla="*/ 2912269 h 6817915"/>
              <a:gd name="connsiteX2041" fmla="*/ 6731322 w 7219081"/>
              <a:gd name="connsiteY2041" fmla="*/ 2914650 h 6817915"/>
              <a:gd name="connsiteX2042" fmla="*/ 6738465 w 7219081"/>
              <a:gd name="connsiteY2042" fmla="*/ 2916238 h 6817915"/>
              <a:gd name="connsiteX2043" fmla="*/ 6753944 w 7219081"/>
              <a:gd name="connsiteY2043" fmla="*/ 2917825 h 6817915"/>
              <a:gd name="connsiteX2044" fmla="*/ 6769025 w 7219081"/>
              <a:gd name="connsiteY2044" fmla="*/ 2919412 h 6817915"/>
              <a:gd name="connsiteX2045" fmla="*/ 6783709 w 7219081"/>
              <a:gd name="connsiteY2045" fmla="*/ 2921000 h 6817915"/>
              <a:gd name="connsiteX2046" fmla="*/ 6791647 w 7219081"/>
              <a:gd name="connsiteY2046" fmla="*/ 2921794 h 6817915"/>
              <a:gd name="connsiteX2047" fmla="*/ 6799187 w 7219081"/>
              <a:gd name="connsiteY2047" fmla="*/ 2924175 h 6817915"/>
              <a:gd name="connsiteX2048" fmla="*/ 6805934 w 7219081"/>
              <a:gd name="connsiteY2048" fmla="*/ 2926160 h 6817915"/>
              <a:gd name="connsiteX2049" fmla="*/ 6813475 w 7219081"/>
              <a:gd name="connsiteY2049" fmla="*/ 2928938 h 6817915"/>
              <a:gd name="connsiteX2050" fmla="*/ 6820222 w 7219081"/>
              <a:gd name="connsiteY2050" fmla="*/ 2932509 h 6817915"/>
              <a:gd name="connsiteX2051" fmla="*/ 6826968 w 7219081"/>
              <a:gd name="connsiteY2051" fmla="*/ 2936478 h 6817915"/>
              <a:gd name="connsiteX2052" fmla="*/ 6839668 w 7219081"/>
              <a:gd name="connsiteY2052" fmla="*/ 2937272 h 6817915"/>
              <a:gd name="connsiteX2053" fmla="*/ 6846018 w 7219081"/>
              <a:gd name="connsiteY2053" fmla="*/ 2937669 h 6817915"/>
              <a:gd name="connsiteX2054" fmla="*/ 6852368 w 7219081"/>
              <a:gd name="connsiteY2054" fmla="*/ 2938859 h 6817915"/>
              <a:gd name="connsiteX2055" fmla="*/ 6855544 w 7219081"/>
              <a:gd name="connsiteY2055" fmla="*/ 2939653 h 6817915"/>
              <a:gd name="connsiteX2056" fmla="*/ 6859115 w 7219081"/>
              <a:gd name="connsiteY2056" fmla="*/ 2941241 h 6817915"/>
              <a:gd name="connsiteX2057" fmla="*/ 6862290 w 7219081"/>
              <a:gd name="connsiteY2057" fmla="*/ 2942828 h 6817915"/>
              <a:gd name="connsiteX2058" fmla="*/ 6865465 w 7219081"/>
              <a:gd name="connsiteY2058" fmla="*/ 2945210 h 6817915"/>
              <a:gd name="connsiteX2059" fmla="*/ 6868640 w 7219081"/>
              <a:gd name="connsiteY2059" fmla="*/ 2947590 h 6817915"/>
              <a:gd name="connsiteX2060" fmla="*/ 6871815 w 7219081"/>
              <a:gd name="connsiteY2060" fmla="*/ 2950765 h 6817915"/>
              <a:gd name="connsiteX2061" fmla="*/ 6874990 w 7219081"/>
              <a:gd name="connsiteY2061" fmla="*/ 2954734 h 6817915"/>
              <a:gd name="connsiteX2062" fmla="*/ 6878165 w 7219081"/>
              <a:gd name="connsiteY2062" fmla="*/ 2958703 h 6817915"/>
              <a:gd name="connsiteX2063" fmla="*/ 6844828 w 7219081"/>
              <a:gd name="connsiteY2063" fmla="*/ 2963466 h 6817915"/>
              <a:gd name="connsiteX2064" fmla="*/ 6812284 w 7219081"/>
              <a:gd name="connsiteY2064" fmla="*/ 2967831 h 6817915"/>
              <a:gd name="connsiteX2065" fmla="*/ 6796012 w 7219081"/>
              <a:gd name="connsiteY2065" fmla="*/ 2968625 h 6817915"/>
              <a:gd name="connsiteX2066" fmla="*/ 6779740 w 7219081"/>
              <a:gd name="connsiteY2066" fmla="*/ 2970213 h 6817915"/>
              <a:gd name="connsiteX2067" fmla="*/ 6763865 w 7219081"/>
              <a:gd name="connsiteY2067" fmla="*/ 2971006 h 6817915"/>
              <a:gd name="connsiteX2068" fmla="*/ 6747594 w 7219081"/>
              <a:gd name="connsiteY2068" fmla="*/ 2971403 h 6817915"/>
              <a:gd name="connsiteX2069" fmla="*/ 6731718 w 7219081"/>
              <a:gd name="connsiteY2069" fmla="*/ 2971403 h 6817915"/>
              <a:gd name="connsiteX2070" fmla="*/ 6715844 w 7219081"/>
              <a:gd name="connsiteY2070" fmla="*/ 2971006 h 6817915"/>
              <a:gd name="connsiteX2071" fmla="*/ 6699572 w 7219081"/>
              <a:gd name="connsiteY2071" fmla="*/ 2969419 h 6817915"/>
              <a:gd name="connsiteX2072" fmla="*/ 6683697 w 7219081"/>
              <a:gd name="connsiteY2072" fmla="*/ 2967831 h 6817915"/>
              <a:gd name="connsiteX2073" fmla="*/ 6668218 w 7219081"/>
              <a:gd name="connsiteY2073" fmla="*/ 2964656 h 6817915"/>
              <a:gd name="connsiteX2074" fmla="*/ 6652344 w 7219081"/>
              <a:gd name="connsiteY2074" fmla="*/ 2961482 h 6817915"/>
              <a:gd name="connsiteX2075" fmla="*/ 6636468 w 7219081"/>
              <a:gd name="connsiteY2075" fmla="*/ 2957116 h 6817915"/>
              <a:gd name="connsiteX2076" fmla="*/ 6621387 w 7219081"/>
              <a:gd name="connsiteY2076" fmla="*/ 2951956 h 6817915"/>
              <a:gd name="connsiteX2077" fmla="*/ 6621784 w 7219081"/>
              <a:gd name="connsiteY2077" fmla="*/ 2950369 h 6817915"/>
              <a:gd name="connsiteX2078" fmla="*/ 6621784 w 7219081"/>
              <a:gd name="connsiteY2078" fmla="*/ 2949972 h 6817915"/>
              <a:gd name="connsiteX2079" fmla="*/ 6621387 w 7219081"/>
              <a:gd name="connsiteY2079" fmla="*/ 2951956 h 6817915"/>
              <a:gd name="connsiteX2080" fmla="*/ 6607894 w 7219081"/>
              <a:gd name="connsiteY2080" fmla="*/ 2958703 h 6817915"/>
              <a:gd name="connsiteX2081" fmla="*/ 6594797 w 7219081"/>
              <a:gd name="connsiteY2081" fmla="*/ 2964656 h 6817915"/>
              <a:gd name="connsiteX2082" fmla="*/ 6588050 w 7219081"/>
              <a:gd name="connsiteY2082" fmla="*/ 2966640 h 6817915"/>
              <a:gd name="connsiteX2083" fmla="*/ 6581700 w 7219081"/>
              <a:gd name="connsiteY2083" fmla="*/ 2968625 h 6817915"/>
              <a:gd name="connsiteX2084" fmla="*/ 6574953 w 7219081"/>
              <a:gd name="connsiteY2084" fmla="*/ 2971006 h 6817915"/>
              <a:gd name="connsiteX2085" fmla="*/ 6568206 w 7219081"/>
              <a:gd name="connsiteY2085" fmla="*/ 2971800 h 6817915"/>
              <a:gd name="connsiteX2086" fmla="*/ 6561062 w 7219081"/>
              <a:gd name="connsiteY2086" fmla="*/ 2972990 h 6817915"/>
              <a:gd name="connsiteX2087" fmla="*/ 6554315 w 7219081"/>
              <a:gd name="connsiteY2087" fmla="*/ 2974181 h 6817915"/>
              <a:gd name="connsiteX2088" fmla="*/ 6547568 w 7219081"/>
              <a:gd name="connsiteY2088" fmla="*/ 2974181 h 6817915"/>
              <a:gd name="connsiteX2089" fmla="*/ 6540028 w 7219081"/>
              <a:gd name="connsiteY2089" fmla="*/ 2974181 h 6817915"/>
              <a:gd name="connsiteX2090" fmla="*/ 6532884 w 7219081"/>
              <a:gd name="connsiteY2090" fmla="*/ 2973388 h 6817915"/>
              <a:gd name="connsiteX2091" fmla="*/ 6524947 w 7219081"/>
              <a:gd name="connsiteY2091" fmla="*/ 2972990 h 6817915"/>
              <a:gd name="connsiteX2092" fmla="*/ 6517009 w 7219081"/>
              <a:gd name="connsiteY2092" fmla="*/ 2971403 h 6817915"/>
              <a:gd name="connsiteX2093" fmla="*/ 6508675 w 7219081"/>
              <a:gd name="connsiteY2093" fmla="*/ 2969815 h 6817915"/>
              <a:gd name="connsiteX2094" fmla="*/ 6497959 w 7219081"/>
              <a:gd name="connsiteY2094" fmla="*/ 2967037 h 6817915"/>
              <a:gd name="connsiteX2095" fmla="*/ 6487640 w 7219081"/>
              <a:gd name="connsiteY2095" fmla="*/ 2965450 h 6817915"/>
              <a:gd name="connsiteX2096" fmla="*/ 6476528 w 7219081"/>
              <a:gd name="connsiteY2096" fmla="*/ 2963862 h 6817915"/>
              <a:gd name="connsiteX2097" fmla="*/ 6465415 w 7219081"/>
              <a:gd name="connsiteY2097" fmla="*/ 2963466 h 6817915"/>
              <a:gd name="connsiteX2098" fmla="*/ 6455097 w 7219081"/>
              <a:gd name="connsiteY2098" fmla="*/ 2963466 h 6817915"/>
              <a:gd name="connsiteX2099" fmla="*/ 6443984 w 7219081"/>
              <a:gd name="connsiteY2099" fmla="*/ 2963862 h 6817915"/>
              <a:gd name="connsiteX2100" fmla="*/ 6433268 w 7219081"/>
              <a:gd name="connsiteY2100" fmla="*/ 2965053 h 6817915"/>
              <a:gd name="connsiteX2101" fmla="*/ 6422950 w 7219081"/>
              <a:gd name="connsiteY2101" fmla="*/ 2966640 h 6817915"/>
              <a:gd name="connsiteX2102" fmla="*/ 6411837 w 7219081"/>
              <a:gd name="connsiteY2102" fmla="*/ 2969419 h 6817915"/>
              <a:gd name="connsiteX2103" fmla="*/ 6401915 w 7219081"/>
              <a:gd name="connsiteY2103" fmla="*/ 2971800 h 6817915"/>
              <a:gd name="connsiteX2104" fmla="*/ 6391200 w 7219081"/>
              <a:gd name="connsiteY2104" fmla="*/ 2976166 h 6817915"/>
              <a:gd name="connsiteX2105" fmla="*/ 6381278 w 7219081"/>
              <a:gd name="connsiteY2105" fmla="*/ 2980532 h 6817915"/>
              <a:gd name="connsiteX2106" fmla="*/ 6371356 w 7219081"/>
              <a:gd name="connsiteY2106" fmla="*/ 2985690 h 6817915"/>
              <a:gd name="connsiteX2107" fmla="*/ 6361434 w 7219081"/>
              <a:gd name="connsiteY2107" fmla="*/ 2991247 h 6817915"/>
              <a:gd name="connsiteX2108" fmla="*/ 6351909 w 7219081"/>
              <a:gd name="connsiteY2108" fmla="*/ 2998391 h 6817915"/>
              <a:gd name="connsiteX2109" fmla="*/ 6342384 w 7219081"/>
              <a:gd name="connsiteY2109" fmla="*/ 3005535 h 6817915"/>
              <a:gd name="connsiteX2110" fmla="*/ 6384850 w 7219081"/>
              <a:gd name="connsiteY2110" fmla="*/ 3010694 h 6817915"/>
              <a:gd name="connsiteX2111" fmla="*/ 6389612 w 7219081"/>
              <a:gd name="connsiteY2111" fmla="*/ 3010694 h 6817915"/>
              <a:gd name="connsiteX2112" fmla="*/ 6394375 w 7219081"/>
              <a:gd name="connsiteY2112" fmla="*/ 3010694 h 6817915"/>
              <a:gd name="connsiteX2113" fmla="*/ 6404297 w 7219081"/>
              <a:gd name="connsiteY2113" fmla="*/ 3010297 h 6817915"/>
              <a:gd name="connsiteX2114" fmla="*/ 6414218 w 7219081"/>
              <a:gd name="connsiteY2114" fmla="*/ 3009900 h 6817915"/>
              <a:gd name="connsiteX2115" fmla="*/ 6423744 w 7219081"/>
              <a:gd name="connsiteY2115" fmla="*/ 3009106 h 6817915"/>
              <a:gd name="connsiteX2116" fmla="*/ 6428506 w 7219081"/>
              <a:gd name="connsiteY2116" fmla="*/ 3009106 h 6817915"/>
              <a:gd name="connsiteX2117" fmla="*/ 6433268 w 7219081"/>
              <a:gd name="connsiteY2117" fmla="*/ 3009900 h 6817915"/>
              <a:gd name="connsiteX2118" fmla="*/ 6438031 w 7219081"/>
              <a:gd name="connsiteY2118" fmla="*/ 3010694 h 6817915"/>
              <a:gd name="connsiteX2119" fmla="*/ 6442794 w 7219081"/>
              <a:gd name="connsiteY2119" fmla="*/ 3012281 h 6817915"/>
              <a:gd name="connsiteX2120" fmla="*/ 6447159 w 7219081"/>
              <a:gd name="connsiteY2120" fmla="*/ 3015059 h 6817915"/>
              <a:gd name="connsiteX2121" fmla="*/ 6451128 w 7219081"/>
              <a:gd name="connsiteY2121" fmla="*/ 3017837 h 6817915"/>
              <a:gd name="connsiteX2122" fmla="*/ 6455494 w 7219081"/>
              <a:gd name="connsiteY2122" fmla="*/ 3021409 h 6817915"/>
              <a:gd name="connsiteX2123" fmla="*/ 6459065 w 7219081"/>
              <a:gd name="connsiteY2123" fmla="*/ 3026172 h 6817915"/>
              <a:gd name="connsiteX2124" fmla="*/ 6471368 w 7219081"/>
              <a:gd name="connsiteY2124" fmla="*/ 3032522 h 6817915"/>
              <a:gd name="connsiteX2125" fmla="*/ 6483672 w 7219081"/>
              <a:gd name="connsiteY2125" fmla="*/ 3038078 h 6817915"/>
              <a:gd name="connsiteX2126" fmla="*/ 6495975 w 7219081"/>
              <a:gd name="connsiteY2126" fmla="*/ 3042840 h 6817915"/>
              <a:gd name="connsiteX2127" fmla="*/ 6509072 w 7219081"/>
              <a:gd name="connsiteY2127" fmla="*/ 3047206 h 6817915"/>
              <a:gd name="connsiteX2128" fmla="*/ 6521772 w 7219081"/>
              <a:gd name="connsiteY2128" fmla="*/ 3050381 h 6817915"/>
              <a:gd name="connsiteX2129" fmla="*/ 6535265 w 7219081"/>
              <a:gd name="connsiteY2129" fmla="*/ 3052366 h 6817915"/>
              <a:gd name="connsiteX2130" fmla="*/ 6548759 w 7219081"/>
              <a:gd name="connsiteY2130" fmla="*/ 3053556 h 6817915"/>
              <a:gd name="connsiteX2131" fmla="*/ 6562253 w 7219081"/>
              <a:gd name="connsiteY2131" fmla="*/ 3053556 h 6817915"/>
              <a:gd name="connsiteX2132" fmla="*/ 6578128 w 7219081"/>
              <a:gd name="connsiteY2132" fmla="*/ 3054747 h 6817915"/>
              <a:gd name="connsiteX2133" fmla="*/ 6593209 w 7219081"/>
              <a:gd name="connsiteY2133" fmla="*/ 3055540 h 6817915"/>
              <a:gd name="connsiteX2134" fmla="*/ 6608687 w 7219081"/>
              <a:gd name="connsiteY2134" fmla="*/ 3057525 h 6817915"/>
              <a:gd name="connsiteX2135" fmla="*/ 6623768 w 7219081"/>
              <a:gd name="connsiteY2135" fmla="*/ 3060303 h 6817915"/>
              <a:gd name="connsiteX2136" fmla="*/ 6638453 w 7219081"/>
              <a:gd name="connsiteY2136" fmla="*/ 3063081 h 6817915"/>
              <a:gd name="connsiteX2137" fmla="*/ 6653931 w 7219081"/>
              <a:gd name="connsiteY2137" fmla="*/ 3066256 h 6817915"/>
              <a:gd name="connsiteX2138" fmla="*/ 6683300 w 7219081"/>
              <a:gd name="connsiteY2138" fmla="*/ 3074193 h 6817915"/>
              <a:gd name="connsiteX2139" fmla="*/ 6712668 w 7219081"/>
              <a:gd name="connsiteY2139" fmla="*/ 3082528 h 6817915"/>
              <a:gd name="connsiteX2140" fmla="*/ 6742434 w 7219081"/>
              <a:gd name="connsiteY2140" fmla="*/ 3091259 h 6817915"/>
              <a:gd name="connsiteX2141" fmla="*/ 6771406 w 7219081"/>
              <a:gd name="connsiteY2141" fmla="*/ 3100387 h 6817915"/>
              <a:gd name="connsiteX2142" fmla="*/ 6800775 w 7219081"/>
              <a:gd name="connsiteY2142" fmla="*/ 3108722 h 6817915"/>
              <a:gd name="connsiteX2143" fmla="*/ 6807522 w 7219081"/>
              <a:gd name="connsiteY2143" fmla="*/ 3110706 h 6817915"/>
              <a:gd name="connsiteX2144" fmla="*/ 6813872 w 7219081"/>
              <a:gd name="connsiteY2144" fmla="*/ 3113484 h 6817915"/>
              <a:gd name="connsiteX2145" fmla="*/ 6819825 w 7219081"/>
              <a:gd name="connsiteY2145" fmla="*/ 3116263 h 6817915"/>
              <a:gd name="connsiteX2146" fmla="*/ 6825778 w 7219081"/>
              <a:gd name="connsiteY2146" fmla="*/ 3119834 h 6817915"/>
              <a:gd name="connsiteX2147" fmla="*/ 6831334 w 7219081"/>
              <a:gd name="connsiteY2147" fmla="*/ 3123406 h 6817915"/>
              <a:gd name="connsiteX2148" fmla="*/ 6836494 w 7219081"/>
              <a:gd name="connsiteY2148" fmla="*/ 3126978 h 6817915"/>
              <a:gd name="connsiteX2149" fmla="*/ 6841653 w 7219081"/>
              <a:gd name="connsiteY2149" fmla="*/ 3131740 h 6817915"/>
              <a:gd name="connsiteX2150" fmla="*/ 6846415 w 7219081"/>
              <a:gd name="connsiteY2150" fmla="*/ 3136503 h 6817915"/>
              <a:gd name="connsiteX2151" fmla="*/ 6850781 w 7219081"/>
              <a:gd name="connsiteY2151" fmla="*/ 3141265 h 6817915"/>
              <a:gd name="connsiteX2152" fmla="*/ 6854750 w 7219081"/>
              <a:gd name="connsiteY2152" fmla="*/ 3147219 h 6817915"/>
              <a:gd name="connsiteX2153" fmla="*/ 6858718 w 7219081"/>
              <a:gd name="connsiteY2153" fmla="*/ 3152378 h 6817915"/>
              <a:gd name="connsiteX2154" fmla="*/ 6862290 w 7219081"/>
              <a:gd name="connsiteY2154" fmla="*/ 3158728 h 6817915"/>
              <a:gd name="connsiteX2155" fmla="*/ 6865465 w 7219081"/>
              <a:gd name="connsiteY2155" fmla="*/ 3165078 h 6817915"/>
              <a:gd name="connsiteX2156" fmla="*/ 6868244 w 7219081"/>
              <a:gd name="connsiteY2156" fmla="*/ 3171428 h 6817915"/>
              <a:gd name="connsiteX2157" fmla="*/ 6870625 w 7219081"/>
              <a:gd name="connsiteY2157" fmla="*/ 3178572 h 6817915"/>
              <a:gd name="connsiteX2158" fmla="*/ 6872609 w 7219081"/>
              <a:gd name="connsiteY2158" fmla="*/ 3185715 h 6817915"/>
              <a:gd name="connsiteX2159" fmla="*/ 6886103 w 7219081"/>
              <a:gd name="connsiteY2159" fmla="*/ 3186112 h 6817915"/>
              <a:gd name="connsiteX2160" fmla="*/ 6980162 w 7219081"/>
              <a:gd name="connsiteY2160" fmla="*/ 3186112 h 6817915"/>
              <a:gd name="connsiteX2161" fmla="*/ 6973812 w 7219081"/>
              <a:gd name="connsiteY2161" fmla="*/ 3190874 h 6817915"/>
              <a:gd name="connsiteX2162" fmla="*/ 6967462 w 7219081"/>
              <a:gd name="connsiteY2162" fmla="*/ 3195637 h 6817915"/>
              <a:gd name="connsiteX2163" fmla="*/ 6961906 w 7219081"/>
              <a:gd name="connsiteY2163" fmla="*/ 3199209 h 6817915"/>
              <a:gd name="connsiteX2164" fmla="*/ 6955953 w 7219081"/>
              <a:gd name="connsiteY2164" fmla="*/ 3202781 h 6817915"/>
              <a:gd name="connsiteX2165" fmla="*/ 6949603 w 7219081"/>
              <a:gd name="connsiteY2165" fmla="*/ 3205559 h 6817915"/>
              <a:gd name="connsiteX2166" fmla="*/ 6943650 w 7219081"/>
              <a:gd name="connsiteY2166" fmla="*/ 3208337 h 6817915"/>
              <a:gd name="connsiteX2167" fmla="*/ 6938094 w 7219081"/>
              <a:gd name="connsiteY2167" fmla="*/ 3210322 h 6817915"/>
              <a:gd name="connsiteX2168" fmla="*/ 6932140 w 7219081"/>
              <a:gd name="connsiteY2168" fmla="*/ 3211909 h 6817915"/>
              <a:gd name="connsiteX2169" fmla="*/ 6925790 w 7219081"/>
              <a:gd name="connsiteY2169" fmla="*/ 3213100 h 6817915"/>
              <a:gd name="connsiteX2170" fmla="*/ 6920234 w 7219081"/>
              <a:gd name="connsiteY2170" fmla="*/ 3213894 h 6817915"/>
              <a:gd name="connsiteX2171" fmla="*/ 6908725 w 7219081"/>
              <a:gd name="connsiteY2171" fmla="*/ 3215085 h 6817915"/>
              <a:gd name="connsiteX2172" fmla="*/ 6896422 w 7219081"/>
              <a:gd name="connsiteY2172" fmla="*/ 3215481 h 6817915"/>
              <a:gd name="connsiteX2173" fmla="*/ 6884912 w 7219081"/>
              <a:gd name="connsiteY2173" fmla="*/ 3215085 h 6817915"/>
              <a:gd name="connsiteX2174" fmla="*/ 6878562 w 7219081"/>
              <a:gd name="connsiteY2174" fmla="*/ 3215481 h 6817915"/>
              <a:gd name="connsiteX2175" fmla="*/ 6872212 w 7219081"/>
              <a:gd name="connsiteY2175" fmla="*/ 3216275 h 6817915"/>
              <a:gd name="connsiteX2176" fmla="*/ 6872212 w 7219081"/>
              <a:gd name="connsiteY2176" fmla="*/ 3223022 h 6817915"/>
              <a:gd name="connsiteX2177" fmla="*/ 6873403 w 7219081"/>
              <a:gd name="connsiteY2177" fmla="*/ 3228578 h 6817915"/>
              <a:gd name="connsiteX2178" fmla="*/ 6875387 w 7219081"/>
              <a:gd name="connsiteY2178" fmla="*/ 3233340 h 6817915"/>
              <a:gd name="connsiteX2179" fmla="*/ 6878562 w 7219081"/>
              <a:gd name="connsiteY2179" fmla="*/ 3237706 h 6817915"/>
              <a:gd name="connsiteX2180" fmla="*/ 6882134 w 7219081"/>
              <a:gd name="connsiteY2180" fmla="*/ 3240881 h 6817915"/>
              <a:gd name="connsiteX2181" fmla="*/ 6886897 w 7219081"/>
              <a:gd name="connsiteY2181" fmla="*/ 3242865 h 6817915"/>
              <a:gd name="connsiteX2182" fmla="*/ 6892850 w 7219081"/>
              <a:gd name="connsiteY2182" fmla="*/ 3244453 h 6817915"/>
              <a:gd name="connsiteX2183" fmla="*/ 6899200 w 7219081"/>
              <a:gd name="connsiteY2183" fmla="*/ 3245643 h 6817915"/>
              <a:gd name="connsiteX2184" fmla="*/ 6907931 w 7219081"/>
              <a:gd name="connsiteY2184" fmla="*/ 3245643 h 6817915"/>
              <a:gd name="connsiteX2185" fmla="*/ 6916662 w 7219081"/>
              <a:gd name="connsiteY2185" fmla="*/ 3246041 h 6817915"/>
              <a:gd name="connsiteX2186" fmla="*/ 6924997 w 7219081"/>
              <a:gd name="connsiteY2186" fmla="*/ 3247231 h 6817915"/>
              <a:gd name="connsiteX2187" fmla="*/ 6933331 w 7219081"/>
              <a:gd name="connsiteY2187" fmla="*/ 3249215 h 6817915"/>
              <a:gd name="connsiteX2188" fmla="*/ 6941665 w 7219081"/>
              <a:gd name="connsiteY2188" fmla="*/ 3251199 h 6817915"/>
              <a:gd name="connsiteX2189" fmla="*/ 6949603 w 7219081"/>
              <a:gd name="connsiteY2189" fmla="*/ 3253978 h 6817915"/>
              <a:gd name="connsiteX2190" fmla="*/ 6965478 w 7219081"/>
              <a:gd name="connsiteY2190" fmla="*/ 3260327 h 6817915"/>
              <a:gd name="connsiteX2191" fmla="*/ 6981353 w 7219081"/>
              <a:gd name="connsiteY2191" fmla="*/ 3267075 h 6817915"/>
              <a:gd name="connsiteX2192" fmla="*/ 6997625 w 7219081"/>
              <a:gd name="connsiteY2192" fmla="*/ 3274615 h 6817915"/>
              <a:gd name="connsiteX2193" fmla="*/ 7013500 w 7219081"/>
              <a:gd name="connsiteY2193" fmla="*/ 3281759 h 6817915"/>
              <a:gd name="connsiteX2194" fmla="*/ 7030168 w 7219081"/>
              <a:gd name="connsiteY2194" fmla="*/ 3288903 h 6817915"/>
              <a:gd name="connsiteX2195" fmla="*/ 6841256 w 7219081"/>
              <a:gd name="connsiteY2195" fmla="*/ 3288903 h 6817915"/>
              <a:gd name="connsiteX2196" fmla="*/ 6828556 w 7219081"/>
              <a:gd name="connsiteY2196" fmla="*/ 3290490 h 6817915"/>
              <a:gd name="connsiteX2197" fmla="*/ 6826968 w 7219081"/>
              <a:gd name="connsiteY2197" fmla="*/ 3297237 h 6817915"/>
              <a:gd name="connsiteX2198" fmla="*/ 6825778 w 7219081"/>
              <a:gd name="connsiteY2198" fmla="*/ 3303984 h 6817915"/>
              <a:gd name="connsiteX2199" fmla="*/ 6825778 w 7219081"/>
              <a:gd name="connsiteY2199" fmla="*/ 3310334 h 6817915"/>
              <a:gd name="connsiteX2200" fmla="*/ 6826572 w 7219081"/>
              <a:gd name="connsiteY2200" fmla="*/ 3316287 h 6817915"/>
              <a:gd name="connsiteX2201" fmla="*/ 6826968 w 7219081"/>
              <a:gd name="connsiteY2201" fmla="*/ 3321447 h 6817915"/>
              <a:gd name="connsiteX2202" fmla="*/ 6828556 w 7219081"/>
              <a:gd name="connsiteY2202" fmla="*/ 3326606 h 6817915"/>
              <a:gd name="connsiteX2203" fmla="*/ 6830540 w 7219081"/>
              <a:gd name="connsiteY2203" fmla="*/ 3331369 h 6817915"/>
              <a:gd name="connsiteX2204" fmla="*/ 6833318 w 7219081"/>
              <a:gd name="connsiteY2204" fmla="*/ 3336131 h 6817915"/>
              <a:gd name="connsiteX2205" fmla="*/ 6836494 w 7219081"/>
              <a:gd name="connsiteY2205" fmla="*/ 3340497 h 6817915"/>
              <a:gd name="connsiteX2206" fmla="*/ 6839668 w 7219081"/>
              <a:gd name="connsiteY2206" fmla="*/ 3344466 h 6817915"/>
              <a:gd name="connsiteX2207" fmla="*/ 6844034 w 7219081"/>
              <a:gd name="connsiteY2207" fmla="*/ 3348037 h 6817915"/>
              <a:gd name="connsiteX2208" fmla="*/ 6848400 w 7219081"/>
              <a:gd name="connsiteY2208" fmla="*/ 3351212 h 6817915"/>
              <a:gd name="connsiteX2209" fmla="*/ 6853162 w 7219081"/>
              <a:gd name="connsiteY2209" fmla="*/ 3354387 h 6817915"/>
              <a:gd name="connsiteX2210" fmla="*/ 6858718 w 7219081"/>
              <a:gd name="connsiteY2210" fmla="*/ 3357562 h 6817915"/>
              <a:gd name="connsiteX2211" fmla="*/ 6864275 w 7219081"/>
              <a:gd name="connsiteY2211" fmla="*/ 3360340 h 6817915"/>
              <a:gd name="connsiteX2212" fmla="*/ 6870625 w 7219081"/>
              <a:gd name="connsiteY2212" fmla="*/ 3362325 h 6817915"/>
              <a:gd name="connsiteX2213" fmla="*/ 6878165 w 7219081"/>
              <a:gd name="connsiteY2213" fmla="*/ 3370262 h 6817915"/>
              <a:gd name="connsiteX2214" fmla="*/ 6885309 w 7219081"/>
              <a:gd name="connsiteY2214" fmla="*/ 3377009 h 6817915"/>
              <a:gd name="connsiteX2215" fmla="*/ 6893247 w 7219081"/>
              <a:gd name="connsiteY2215" fmla="*/ 3384153 h 6817915"/>
              <a:gd name="connsiteX2216" fmla="*/ 6901581 w 7219081"/>
              <a:gd name="connsiteY2216" fmla="*/ 3390503 h 6817915"/>
              <a:gd name="connsiteX2217" fmla="*/ 6909518 w 7219081"/>
              <a:gd name="connsiteY2217" fmla="*/ 3396060 h 6817915"/>
              <a:gd name="connsiteX2218" fmla="*/ 6918647 w 7219081"/>
              <a:gd name="connsiteY2218" fmla="*/ 3402013 h 6817915"/>
              <a:gd name="connsiteX2219" fmla="*/ 6935315 w 7219081"/>
              <a:gd name="connsiteY2219" fmla="*/ 3413124 h 6817915"/>
              <a:gd name="connsiteX2220" fmla="*/ 6953175 w 7219081"/>
              <a:gd name="connsiteY2220" fmla="*/ 3423443 h 6817915"/>
              <a:gd name="connsiteX2221" fmla="*/ 6971034 w 7219081"/>
              <a:gd name="connsiteY2221" fmla="*/ 3433365 h 6817915"/>
              <a:gd name="connsiteX2222" fmla="*/ 6989290 w 7219081"/>
              <a:gd name="connsiteY2222" fmla="*/ 3443287 h 6817915"/>
              <a:gd name="connsiteX2223" fmla="*/ 7007150 w 7219081"/>
              <a:gd name="connsiteY2223" fmla="*/ 3454002 h 6817915"/>
              <a:gd name="connsiteX2224" fmla="*/ 7009531 w 7219081"/>
              <a:gd name="connsiteY2224" fmla="*/ 3455590 h 6817915"/>
              <a:gd name="connsiteX2225" fmla="*/ 7012706 w 7219081"/>
              <a:gd name="connsiteY2225" fmla="*/ 3456780 h 6817915"/>
              <a:gd name="connsiteX2226" fmla="*/ 7020247 w 7219081"/>
              <a:gd name="connsiteY2226" fmla="*/ 3458765 h 6817915"/>
              <a:gd name="connsiteX2227" fmla="*/ 7027390 w 7219081"/>
              <a:gd name="connsiteY2227" fmla="*/ 3461543 h 6817915"/>
              <a:gd name="connsiteX2228" fmla="*/ 7031359 w 7219081"/>
              <a:gd name="connsiteY2228" fmla="*/ 3462337 h 6817915"/>
              <a:gd name="connsiteX2229" fmla="*/ 7034534 w 7219081"/>
              <a:gd name="connsiteY2229" fmla="*/ 3463924 h 6817915"/>
              <a:gd name="connsiteX2230" fmla="*/ 7037709 w 7219081"/>
              <a:gd name="connsiteY2230" fmla="*/ 3465909 h 6817915"/>
              <a:gd name="connsiteX2231" fmla="*/ 7039694 w 7219081"/>
              <a:gd name="connsiteY2231" fmla="*/ 3468290 h 6817915"/>
              <a:gd name="connsiteX2232" fmla="*/ 7041281 w 7219081"/>
              <a:gd name="connsiteY2232" fmla="*/ 3470671 h 6817915"/>
              <a:gd name="connsiteX2233" fmla="*/ 7041678 w 7219081"/>
              <a:gd name="connsiteY2233" fmla="*/ 3474640 h 6817915"/>
              <a:gd name="connsiteX2234" fmla="*/ 7041281 w 7219081"/>
              <a:gd name="connsiteY2234" fmla="*/ 3478212 h 6817915"/>
              <a:gd name="connsiteX2235" fmla="*/ 7039694 w 7219081"/>
              <a:gd name="connsiteY2235" fmla="*/ 3482974 h 6817915"/>
              <a:gd name="connsiteX2236" fmla="*/ 7036518 w 7219081"/>
              <a:gd name="connsiteY2236" fmla="*/ 3488134 h 6817915"/>
              <a:gd name="connsiteX2237" fmla="*/ 7032153 w 7219081"/>
              <a:gd name="connsiteY2237" fmla="*/ 3494484 h 6817915"/>
              <a:gd name="connsiteX2238" fmla="*/ 7028184 w 7219081"/>
              <a:gd name="connsiteY2238" fmla="*/ 3499246 h 6817915"/>
              <a:gd name="connsiteX2239" fmla="*/ 7024215 w 7219081"/>
              <a:gd name="connsiteY2239" fmla="*/ 3502818 h 6817915"/>
              <a:gd name="connsiteX2240" fmla="*/ 7020247 w 7219081"/>
              <a:gd name="connsiteY2240" fmla="*/ 3505199 h 6817915"/>
              <a:gd name="connsiteX2241" fmla="*/ 7015881 w 7219081"/>
              <a:gd name="connsiteY2241" fmla="*/ 3506787 h 6817915"/>
              <a:gd name="connsiteX2242" fmla="*/ 7011912 w 7219081"/>
              <a:gd name="connsiteY2242" fmla="*/ 3507184 h 6817915"/>
              <a:gd name="connsiteX2243" fmla="*/ 7007547 w 7219081"/>
              <a:gd name="connsiteY2243" fmla="*/ 3507184 h 6817915"/>
              <a:gd name="connsiteX2244" fmla="*/ 7003181 w 7219081"/>
              <a:gd name="connsiteY2244" fmla="*/ 3506787 h 6817915"/>
              <a:gd name="connsiteX2245" fmla="*/ 6999212 w 7219081"/>
              <a:gd name="connsiteY2245" fmla="*/ 3505596 h 6817915"/>
              <a:gd name="connsiteX2246" fmla="*/ 6991275 w 7219081"/>
              <a:gd name="connsiteY2246" fmla="*/ 3502818 h 6817915"/>
              <a:gd name="connsiteX2247" fmla="*/ 6982940 w 7219081"/>
              <a:gd name="connsiteY2247" fmla="*/ 3499643 h 6817915"/>
              <a:gd name="connsiteX2248" fmla="*/ 6974209 w 7219081"/>
              <a:gd name="connsiteY2248" fmla="*/ 3497262 h 6817915"/>
              <a:gd name="connsiteX2249" fmla="*/ 6970240 w 7219081"/>
              <a:gd name="connsiteY2249" fmla="*/ 3496071 h 6817915"/>
              <a:gd name="connsiteX2250" fmla="*/ 6965875 w 7219081"/>
              <a:gd name="connsiteY2250" fmla="*/ 3496071 h 6817915"/>
              <a:gd name="connsiteX2251" fmla="*/ 6954762 w 7219081"/>
              <a:gd name="connsiteY2251" fmla="*/ 3496071 h 6817915"/>
              <a:gd name="connsiteX2252" fmla="*/ 6943253 w 7219081"/>
              <a:gd name="connsiteY2252" fmla="*/ 3496468 h 6817915"/>
              <a:gd name="connsiteX2253" fmla="*/ 6938094 w 7219081"/>
              <a:gd name="connsiteY2253" fmla="*/ 3497659 h 6817915"/>
              <a:gd name="connsiteX2254" fmla="*/ 6932934 w 7219081"/>
              <a:gd name="connsiteY2254" fmla="*/ 3498849 h 6817915"/>
              <a:gd name="connsiteX2255" fmla="*/ 6928568 w 7219081"/>
              <a:gd name="connsiteY2255" fmla="*/ 3500834 h 6817915"/>
              <a:gd name="connsiteX2256" fmla="*/ 6925394 w 7219081"/>
              <a:gd name="connsiteY2256" fmla="*/ 3503612 h 6817915"/>
              <a:gd name="connsiteX2257" fmla="*/ 6923409 w 7219081"/>
              <a:gd name="connsiteY2257" fmla="*/ 3505596 h 6817915"/>
              <a:gd name="connsiteX2258" fmla="*/ 6921822 w 7219081"/>
              <a:gd name="connsiteY2258" fmla="*/ 3508374 h 6817915"/>
              <a:gd name="connsiteX2259" fmla="*/ 6920631 w 7219081"/>
              <a:gd name="connsiteY2259" fmla="*/ 3510359 h 6817915"/>
              <a:gd name="connsiteX2260" fmla="*/ 6920631 w 7219081"/>
              <a:gd name="connsiteY2260" fmla="*/ 3513137 h 6817915"/>
              <a:gd name="connsiteX2261" fmla="*/ 6920631 w 7219081"/>
              <a:gd name="connsiteY2261" fmla="*/ 3515121 h 6817915"/>
              <a:gd name="connsiteX2262" fmla="*/ 6921822 w 7219081"/>
              <a:gd name="connsiteY2262" fmla="*/ 3517502 h 6817915"/>
              <a:gd name="connsiteX2263" fmla="*/ 6923806 w 7219081"/>
              <a:gd name="connsiteY2263" fmla="*/ 3521868 h 6817915"/>
              <a:gd name="connsiteX2264" fmla="*/ 6926981 w 7219081"/>
              <a:gd name="connsiteY2264" fmla="*/ 3526630 h 6817915"/>
              <a:gd name="connsiteX2265" fmla="*/ 6930553 w 7219081"/>
              <a:gd name="connsiteY2265" fmla="*/ 3530996 h 6817915"/>
              <a:gd name="connsiteX2266" fmla="*/ 6934522 w 7219081"/>
              <a:gd name="connsiteY2266" fmla="*/ 3534965 h 6817915"/>
              <a:gd name="connsiteX2267" fmla="*/ 6937697 w 7219081"/>
              <a:gd name="connsiteY2267" fmla="*/ 3539727 h 6817915"/>
              <a:gd name="connsiteX2268" fmla="*/ 6945237 w 7219081"/>
              <a:gd name="connsiteY2268" fmla="*/ 3553618 h 6817915"/>
              <a:gd name="connsiteX2269" fmla="*/ 6952778 w 7219081"/>
              <a:gd name="connsiteY2269" fmla="*/ 3568302 h 6817915"/>
              <a:gd name="connsiteX2270" fmla="*/ 6960318 w 7219081"/>
              <a:gd name="connsiteY2270" fmla="*/ 3582590 h 6817915"/>
              <a:gd name="connsiteX2271" fmla="*/ 6967859 w 7219081"/>
              <a:gd name="connsiteY2271" fmla="*/ 3596480 h 6817915"/>
              <a:gd name="connsiteX2272" fmla="*/ 6970240 w 7219081"/>
              <a:gd name="connsiteY2272" fmla="*/ 3600449 h 6817915"/>
              <a:gd name="connsiteX2273" fmla="*/ 6973415 w 7219081"/>
              <a:gd name="connsiteY2273" fmla="*/ 3604021 h 6817915"/>
              <a:gd name="connsiteX2274" fmla="*/ 6979765 w 7219081"/>
              <a:gd name="connsiteY2274" fmla="*/ 3610768 h 6817915"/>
              <a:gd name="connsiteX2275" fmla="*/ 6986512 w 7219081"/>
              <a:gd name="connsiteY2275" fmla="*/ 3617515 h 6817915"/>
              <a:gd name="connsiteX2276" fmla="*/ 6992862 w 7219081"/>
              <a:gd name="connsiteY2276" fmla="*/ 3624659 h 6817915"/>
              <a:gd name="connsiteX2277" fmla="*/ 6996037 w 7219081"/>
              <a:gd name="connsiteY2277" fmla="*/ 3628230 h 6817915"/>
              <a:gd name="connsiteX2278" fmla="*/ 6998022 w 7219081"/>
              <a:gd name="connsiteY2278" fmla="*/ 3631802 h 6817915"/>
              <a:gd name="connsiteX2279" fmla="*/ 7000006 w 7219081"/>
              <a:gd name="connsiteY2279" fmla="*/ 3635374 h 6817915"/>
              <a:gd name="connsiteX2280" fmla="*/ 7001197 w 7219081"/>
              <a:gd name="connsiteY2280" fmla="*/ 3639343 h 6817915"/>
              <a:gd name="connsiteX2281" fmla="*/ 7001594 w 7219081"/>
              <a:gd name="connsiteY2281" fmla="*/ 3643312 h 6817915"/>
              <a:gd name="connsiteX2282" fmla="*/ 7001197 w 7219081"/>
              <a:gd name="connsiteY2282" fmla="*/ 3647677 h 6817915"/>
              <a:gd name="connsiteX2283" fmla="*/ 6999609 w 7219081"/>
              <a:gd name="connsiteY2283" fmla="*/ 3652043 h 6817915"/>
              <a:gd name="connsiteX2284" fmla="*/ 6996831 w 7219081"/>
              <a:gd name="connsiteY2284" fmla="*/ 3656805 h 6817915"/>
              <a:gd name="connsiteX2285" fmla="*/ 6993656 w 7219081"/>
              <a:gd name="connsiteY2285" fmla="*/ 3660774 h 6817915"/>
              <a:gd name="connsiteX2286" fmla="*/ 6990481 w 7219081"/>
              <a:gd name="connsiteY2286" fmla="*/ 3663552 h 6817915"/>
              <a:gd name="connsiteX2287" fmla="*/ 6986909 w 7219081"/>
              <a:gd name="connsiteY2287" fmla="*/ 3665140 h 6817915"/>
              <a:gd name="connsiteX2288" fmla="*/ 6983337 w 7219081"/>
              <a:gd name="connsiteY2288" fmla="*/ 3665537 h 6817915"/>
              <a:gd name="connsiteX2289" fmla="*/ 6978972 w 7219081"/>
              <a:gd name="connsiteY2289" fmla="*/ 3665537 h 6817915"/>
              <a:gd name="connsiteX2290" fmla="*/ 6975003 w 7219081"/>
              <a:gd name="connsiteY2290" fmla="*/ 3665140 h 6817915"/>
              <a:gd name="connsiteX2291" fmla="*/ 6970637 w 7219081"/>
              <a:gd name="connsiteY2291" fmla="*/ 3663949 h 6817915"/>
              <a:gd name="connsiteX2292" fmla="*/ 6966272 w 7219081"/>
              <a:gd name="connsiteY2292" fmla="*/ 3662362 h 6817915"/>
              <a:gd name="connsiteX2293" fmla="*/ 6957144 w 7219081"/>
              <a:gd name="connsiteY2293" fmla="*/ 3659187 h 6817915"/>
              <a:gd name="connsiteX2294" fmla="*/ 6948015 w 7219081"/>
              <a:gd name="connsiteY2294" fmla="*/ 3656012 h 6817915"/>
              <a:gd name="connsiteX2295" fmla="*/ 6943253 w 7219081"/>
              <a:gd name="connsiteY2295" fmla="*/ 3655615 h 6817915"/>
              <a:gd name="connsiteX2296" fmla="*/ 6938490 w 7219081"/>
              <a:gd name="connsiteY2296" fmla="*/ 3655218 h 6817915"/>
              <a:gd name="connsiteX2297" fmla="*/ 6934522 w 7219081"/>
              <a:gd name="connsiteY2297" fmla="*/ 3655615 h 6817915"/>
              <a:gd name="connsiteX2298" fmla="*/ 6929759 w 7219081"/>
              <a:gd name="connsiteY2298" fmla="*/ 3656805 h 6817915"/>
              <a:gd name="connsiteX2299" fmla="*/ 6929759 w 7219081"/>
              <a:gd name="connsiteY2299" fmla="*/ 3656012 h 6817915"/>
              <a:gd name="connsiteX2300" fmla="*/ 6928965 w 7219081"/>
              <a:gd name="connsiteY2300" fmla="*/ 3656012 h 6817915"/>
              <a:gd name="connsiteX2301" fmla="*/ 6929759 w 7219081"/>
              <a:gd name="connsiteY2301" fmla="*/ 3656805 h 6817915"/>
              <a:gd name="connsiteX2302" fmla="*/ 6928568 w 7219081"/>
              <a:gd name="connsiteY2302" fmla="*/ 3662362 h 6817915"/>
              <a:gd name="connsiteX2303" fmla="*/ 6928568 w 7219081"/>
              <a:gd name="connsiteY2303" fmla="*/ 3668315 h 6817915"/>
              <a:gd name="connsiteX2304" fmla="*/ 6928965 w 7219081"/>
              <a:gd name="connsiteY2304" fmla="*/ 3673871 h 6817915"/>
              <a:gd name="connsiteX2305" fmla="*/ 6930156 w 7219081"/>
              <a:gd name="connsiteY2305" fmla="*/ 3679427 h 6817915"/>
              <a:gd name="connsiteX2306" fmla="*/ 6931744 w 7219081"/>
              <a:gd name="connsiteY2306" fmla="*/ 3684587 h 6817915"/>
              <a:gd name="connsiteX2307" fmla="*/ 6934522 w 7219081"/>
              <a:gd name="connsiteY2307" fmla="*/ 3689349 h 6817915"/>
              <a:gd name="connsiteX2308" fmla="*/ 6937697 w 7219081"/>
              <a:gd name="connsiteY2308" fmla="*/ 3694509 h 6817915"/>
              <a:gd name="connsiteX2309" fmla="*/ 6940872 w 7219081"/>
              <a:gd name="connsiteY2309" fmla="*/ 3699271 h 6817915"/>
              <a:gd name="connsiteX2310" fmla="*/ 6944840 w 7219081"/>
              <a:gd name="connsiteY2310" fmla="*/ 3704430 h 6817915"/>
              <a:gd name="connsiteX2311" fmla="*/ 6949603 w 7219081"/>
              <a:gd name="connsiteY2311" fmla="*/ 3709193 h 6817915"/>
              <a:gd name="connsiteX2312" fmla="*/ 6960318 w 7219081"/>
              <a:gd name="connsiteY2312" fmla="*/ 3720305 h 6817915"/>
              <a:gd name="connsiteX2313" fmla="*/ 6972225 w 7219081"/>
              <a:gd name="connsiteY2313" fmla="*/ 3731815 h 6817915"/>
              <a:gd name="connsiteX2314" fmla="*/ 6986115 w 7219081"/>
              <a:gd name="connsiteY2314" fmla="*/ 3744912 h 6817915"/>
              <a:gd name="connsiteX2315" fmla="*/ 6964287 w 7219081"/>
              <a:gd name="connsiteY2315" fmla="*/ 3739355 h 6817915"/>
              <a:gd name="connsiteX2316" fmla="*/ 6943253 w 7219081"/>
              <a:gd name="connsiteY2316" fmla="*/ 3734990 h 6817915"/>
              <a:gd name="connsiteX2317" fmla="*/ 6922615 w 7219081"/>
              <a:gd name="connsiteY2317" fmla="*/ 3731815 h 6817915"/>
              <a:gd name="connsiteX2318" fmla="*/ 6903168 w 7219081"/>
              <a:gd name="connsiteY2318" fmla="*/ 3729830 h 6817915"/>
              <a:gd name="connsiteX2319" fmla="*/ 6883722 w 7219081"/>
              <a:gd name="connsiteY2319" fmla="*/ 3728640 h 6817915"/>
              <a:gd name="connsiteX2320" fmla="*/ 6864275 w 7219081"/>
              <a:gd name="connsiteY2320" fmla="*/ 3728243 h 6817915"/>
              <a:gd name="connsiteX2321" fmla="*/ 6846018 w 7219081"/>
              <a:gd name="connsiteY2321" fmla="*/ 3728640 h 6817915"/>
              <a:gd name="connsiteX2322" fmla="*/ 6827365 w 7219081"/>
              <a:gd name="connsiteY2322" fmla="*/ 3730227 h 6817915"/>
              <a:gd name="connsiteX2323" fmla="*/ 6809109 w 7219081"/>
              <a:gd name="connsiteY2323" fmla="*/ 3732212 h 6817915"/>
              <a:gd name="connsiteX2324" fmla="*/ 6791250 w 7219081"/>
              <a:gd name="connsiteY2324" fmla="*/ 3734593 h 6817915"/>
              <a:gd name="connsiteX2325" fmla="*/ 6773787 w 7219081"/>
              <a:gd name="connsiteY2325" fmla="*/ 3737768 h 6817915"/>
              <a:gd name="connsiteX2326" fmla="*/ 6755928 w 7219081"/>
              <a:gd name="connsiteY2326" fmla="*/ 3740943 h 6817915"/>
              <a:gd name="connsiteX2327" fmla="*/ 6721797 w 7219081"/>
              <a:gd name="connsiteY2327" fmla="*/ 3748880 h 6817915"/>
              <a:gd name="connsiteX2328" fmla="*/ 6686872 w 7219081"/>
              <a:gd name="connsiteY2328" fmla="*/ 3757612 h 6817915"/>
              <a:gd name="connsiteX2329" fmla="*/ 6682903 w 7219081"/>
              <a:gd name="connsiteY2329" fmla="*/ 3758009 h 6817915"/>
              <a:gd name="connsiteX2330" fmla="*/ 6678140 w 7219081"/>
              <a:gd name="connsiteY2330" fmla="*/ 3759199 h 6817915"/>
              <a:gd name="connsiteX2331" fmla="*/ 6669012 w 7219081"/>
              <a:gd name="connsiteY2331" fmla="*/ 3759199 h 6817915"/>
              <a:gd name="connsiteX2332" fmla="*/ 6660281 w 7219081"/>
              <a:gd name="connsiteY2332" fmla="*/ 3758802 h 6817915"/>
              <a:gd name="connsiteX2333" fmla="*/ 6651153 w 7219081"/>
              <a:gd name="connsiteY2333" fmla="*/ 3756421 h 6817915"/>
              <a:gd name="connsiteX2334" fmla="*/ 6642818 w 7219081"/>
              <a:gd name="connsiteY2334" fmla="*/ 3754040 h 6817915"/>
              <a:gd name="connsiteX2335" fmla="*/ 6634484 w 7219081"/>
              <a:gd name="connsiteY2335" fmla="*/ 3750865 h 6817915"/>
              <a:gd name="connsiteX2336" fmla="*/ 6626150 w 7219081"/>
              <a:gd name="connsiteY2336" fmla="*/ 3747293 h 6817915"/>
              <a:gd name="connsiteX2337" fmla="*/ 6617418 w 7219081"/>
              <a:gd name="connsiteY2337" fmla="*/ 3742530 h 6817915"/>
              <a:gd name="connsiteX2338" fmla="*/ 6611068 w 7219081"/>
              <a:gd name="connsiteY2338" fmla="*/ 3739355 h 6817915"/>
              <a:gd name="connsiteX2339" fmla="*/ 6605512 w 7219081"/>
              <a:gd name="connsiteY2339" fmla="*/ 3736974 h 6817915"/>
              <a:gd name="connsiteX2340" fmla="*/ 6600353 w 7219081"/>
              <a:gd name="connsiteY2340" fmla="*/ 3735387 h 6817915"/>
              <a:gd name="connsiteX2341" fmla="*/ 6595590 w 7219081"/>
              <a:gd name="connsiteY2341" fmla="*/ 3734990 h 6817915"/>
              <a:gd name="connsiteX2342" fmla="*/ 6591622 w 7219081"/>
              <a:gd name="connsiteY2342" fmla="*/ 3734990 h 6817915"/>
              <a:gd name="connsiteX2343" fmla="*/ 6588447 w 7219081"/>
              <a:gd name="connsiteY2343" fmla="*/ 3736180 h 6817915"/>
              <a:gd name="connsiteX2344" fmla="*/ 6586065 w 7219081"/>
              <a:gd name="connsiteY2344" fmla="*/ 3737768 h 6817915"/>
              <a:gd name="connsiteX2345" fmla="*/ 6583287 w 7219081"/>
              <a:gd name="connsiteY2345" fmla="*/ 3739752 h 6817915"/>
              <a:gd name="connsiteX2346" fmla="*/ 6581700 w 7219081"/>
              <a:gd name="connsiteY2346" fmla="*/ 3742927 h 6817915"/>
              <a:gd name="connsiteX2347" fmla="*/ 6580112 w 7219081"/>
              <a:gd name="connsiteY2347" fmla="*/ 3746102 h 6817915"/>
              <a:gd name="connsiteX2348" fmla="*/ 6579318 w 7219081"/>
              <a:gd name="connsiteY2348" fmla="*/ 3749674 h 6817915"/>
              <a:gd name="connsiteX2349" fmla="*/ 6578128 w 7219081"/>
              <a:gd name="connsiteY2349" fmla="*/ 3754040 h 6817915"/>
              <a:gd name="connsiteX2350" fmla="*/ 6576937 w 7219081"/>
              <a:gd name="connsiteY2350" fmla="*/ 3763565 h 6817915"/>
              <a:gd name="connsiteX2351" fmla="*/ 6576937 w 7219081"/>
              <a:gd name="connsiteY2351" fmla="*/ 3773487 h 6817915"/>
              <a:gd name="connsiteX2352" fmla="*/ 6578525 w 7219081"/>
              <a:gd name="connsiteY2352" fmla="*/ 3779043 h 6817915"/>
              <a:gd name="connsiteX2353" fmla="*/ 6580112 w 7219081"/>
              <a:gd name="connsiteY2353" fmla="*/ 3784996 h 6817915"/>
              <a:gd name="connsiteX2354" fmla="*/ 6580509 w 7219081"/>
              <a:gd name="connsiteY2354" fmla="*/ 3790155 h 6817915"/>
              <a:gd name="connsiteX2355" fmla="*/ 6580509 w 7219081"/>
              <a:gd name="connsiteY2355" fmla="*/ 3795712 h 6817915"/>
              <a:gd name="connsiteX2356" fmla="*/ 6580112 w 7219081"/>
              <a:gd name="connsiteY2356" fmla="*/ 3797696 h 6817915"/>
              <a:gd name="connsiteX2357" fmla="*/ 6579318 w 7219081"/>
              <a:gd name="connsiteY2357" fmla="*/ 3799284 h 6817915"/>
              <a:gd name="connsiteX2358" fmla="*/ 6577731 w 7219081"/>
              <a:gd name="connsiteY2358" fmla="*/ 3800871 h 6817915"/>
              <a:gd name="connsiteX2359" fmla="*/ 6576144 w 7219081"/>
              <a:gd name="connsiteY2359" fmla="*/ 3802062 h 6817915"/>
              <a:gd name="connsiteX2360" fmla="*/ 6573365 w 7219081"/>
              <a:gd name="connsiteY2360" fmla="*/ 3802855 h 6817915"/>
              <a:gd name="connsiteX2361" fmla="*/ 6570587 w 7219081"/>
              <a:gd name="connsiteY2361" fmla="*/ 3802855 h 6817915"/>
              <a:gd name="connsiteX2362" fmla="*/ 6567015 w 7219081"/>
              <a:gd name="connsiteY2362" fmla="*/ 3802855 h 6817915"/>
              <a:gd name="connsiteX2363" fmla="*/ 6562650 w 7219081"/>
              <a:gd name="connsiteY2363" fmla="*/ 3802062 h 6817915"/>
              <a:gd name="connsiteX2364" fmla="*/ 6552728 w 7219081"/>
              <a:gd name="connsiteY2364" fmla="*/ 3799284 h 6817915"/>
              <a:gd name="connsiteX2365" fmla="*/ 6542806 w 7219081"/>
              <a:gd name="connsiteY2365" fmla="*/ 3797696 h 6817915"/>
              <a:gd name="connsiteX2366" fmla="*/ 6532090 w 7219081"/>
              <a:gd name="connsiteY2366" fmla="*/ 3796109 h 6817915"/>
              <a:gd name="connsiteX2367" fmla="*/ 6522168 w 7219081"/>
              <a:gd name="connsiteY2367" fmla="*/ 3794918 h 6817915"/>
              <a:gd name="connsiteX2368" fmla="*/ 6501928 w 7219081"/>
              <a:gd name="connsiteY2368" fmla="*/ 3793330 h 6817915"/>
              <a:gd name="connsiteX2369" fmla="*/ 6480894 w 7219081"/>
              <a:gd name="connsiteY2369" fmla="*/ 3791743 h 6817915"/>
              <a:gd name="connsiteX2370" fmla="*/ 6460256 w 7219081"/>
              <a:gd name="connsiteY2370" fmla="*/ 3790155 h 6817915"/>
              <a:gd name="connsiteX2371" fmla="*/ 6450334 w 7219081"/>
              <a:gd name="connsiteY2371" fmla="*/ 3788568 h 6817915"/>
              <a:gd name="connsiteX2372" fmla="*/ 6440015 w 7219081"/>
              <a:gd name="connsiteY2372" fmla="*/ 3786980 h 6817915"/>
              <a:gd name="connsiteX2373" fmla="*/ 6430094 w 7219081"/>
              <a:gd name="connsiteY2373" fmla="*/ 3784996 h 6817915"/>
              <a:gd name="connsiteX2374" fmla="*/ 6420172 w 7219081"/>
              <a:gd name="connsiteY2374" fmla="*/ 3781821 h 6817915"/>
              <a:gd name="connsiteX2375" fmla="*/ 6410250 w 7219081"/>
              <a:gd name="connsiteY2375" fmla="*/ 3778249 h 6817915"/>
              <a:gd name="connsiteX2376" fmla="*/ 6400725 w 7219081"/>
              <a:gd name="connsiteY2376" fmla="*/ 3773884 h 6817915"/>
              <a:gd name="connsiteX2377" fmla="*/ 6196334 w 7219081"/>
              <a:gd name="connsiteY2377" fmla="*/ 3774677 h 6817915"/>
              <a:gd name="connsiteX2378" fmla="*/ 6193556 w 7219081"/>
              <a:gd name="connsiteY2378" fmla="*/ 3777852 h 6817915"/>
              <a:gd name="connsiteX2379" fmla="*/ 6190381 w 7219081"/>
              <a:gd name="connsiteY2379" fmla="*/ 3780234 h 6817915"/>
              <a:gd name="connsiteX2380" fmla="*/ 6187206 w 7219081"/>
              <a:gd name="connsiteY2380" fmla="*/ 3782218 h 6817915"/>
              <a:gd name="connsiteX2381" fmla="*/ 6184428 w 7219081"/>
              <a:gd name="connsiteY2381" fmla="*/ 3783409 h 6817915"/>
              <a:gd name="connsiteX2382" fmla="*/ 6181650 w 7219081"/>
              <a:gd name="connsiteY2382" fmla="*/ 3784599 h 6817915"/>
              <a:gd name="connsiteX2383" fmla="*/ 6179268 w 7219081"/>
              <a:gd name="connsiteY2383" fmla="*/ 3784599 h 6817915"/>
              <a:gd name="connsiteX2384" fmla="*/ 6176887 w 7219081"/>
              <a:gd name="connsiteY2384" fmla="*/ 3783805 h 6817915"/>
              <a:gd name="connsiteX2385" fmla="*/ 6174903 w 7219081"/>
              <a:gd name="connsiteY2385" fmla="*/ 3783012 h 6817915"/>
              <a:gd name="connsiteX2386" fmla="*/ 6173315 w 7219081"/>
              <a:gd name="connsiteY2386" fmla="*/ 3781424 h 6817915"/>
              <a:gd name="connsiteX2387" fmla="*/ 6171728 w 7219081"/>
              <a:gd name="connsiteY2387" fmla="*/ 3779837 h 6817915"/>
              <a:gd name="connsiteX2388" fmla="*/ 6168553 w 7219081"/>
              <a:gd name="connsiteY2388" fmla="*/ 3775074 h 6817915"/>
              <a:gd name="connsiteX2389" fmla="*/ 6166172 w 7219081"/>
              <a:gd name="connsiteY2389" fmla="*/ 3769121 h 6817915"/>
              <a:gd name="connsiteX2390" fmla="*/ 6163394 w 7219081"/>
              <a:gd name="connsiteY2390" fmla="*/ 3762771 h 6817915"/>
              <a:gd name="connsiteX2391" fmla="*/ 6078065 w 7219081"/>
              <a:gd name="connsiteY2391" fmla="*/ 3776265 h 6817915"/>
              <a:gd name="connsiteX2392" fmla="*/ 6079256 w 7219081"/>
              <a:gd name="connsiteY2392" fmla="*/ 3780630 h 6817915"/>
              <a:gd name="connsiteX2393" fmla="*/ 6080050 w 7219081"/>
              <a:gd name="connsiteY2393" fmla="*/ 3785393 h 6817915"/>
              <a:gd name="connsiteX2394" fmla="*/ 6081240 w 7219081"/>
              <a:gd name="connsiteY2394" fmla="*/ 3789362 h 6817915"/>
              <a:gd name="connsiteX2395" fmla="*/ 6083225 w 7219081"/>
              <a:gd name="connsiteY2395" fmla="*/ 3792934 h 6817915"/>
              <a:gd name="connsiteX2396" fmla="*/ 6086003 w 7219081"/>
              <a:gd name="connsiteY2396" fmla="*/ 3796109 h 6817915"/>
              <a:gd name="connsiteX2397" fmla="*/ 6088781 w 7219081"/>
              <a:gd name="connsiteY2397" fmla="*/ 3798887 h 6817915"/>
              <a:gd name="connsiteX2398" fmla="*/ 6091162 w 7219081"/>
              <a:gd name="connsiteY2398" fmla="*/ 3801268 h 6817915"/>
              <a:gd name="connsiteX2399" fmla="*/ 6094337 w 7219081"/>
              <a:gd name="connsiteY2399" fmla="*/ 3803252 h 6817915"/>
              <a:gd name="connsiteX2400" fmla="*/ 6101084 w 7219081"/>
              <a:gd name="connsiteY2400" fmla="*/ 3807618 h 6817915"/>
              <a:gd name="connsiteX2401" fmla="*/ 6108625 w 7219081"/>
              <a:gd name="connsiteY2401" fmla="*/ 3810793 h 6817915"/>
              <a:gd name="connsiteX2402" fmla="*/ 6116165 w 7219081"/>
              <a:gd name="connsiteY2402" fmla="*/ 3814365 h 6817915"/>
              <a:gd name="connsiteX2403" fmla="*/ 6122912 w 7219081"/>
              <a:gd name="connsiteY2403" fmla="*/ 3818334 h 6817915"/>
              <a:gd name="connsiteX2404" fmla="*/ 6136009 w 7219081"/>
              <a:gd name="connsiteY2404" fmla="*/ 3818334 h 6817915"/>
              <a:gd name="connsiteX2405" fmla="*/ 6141168 w 7219081"/>
              <a:gd name="connsiteY2405" fmla="*/ 3816746 h 6817915"/>
              <a:gd name="connsiteX2406" fmla="*/ 6145931 w 7219081"/>
              <a:gd name="connsiteY2406" fmla="*/ 3815952 h 6817915"/>
              <a:gd name="connsiteX2407" fmla="*/ 6150694 w 7219081"/>
              <a:gd name="connsiteY2407" fmla="*/ 3815555 h 6817915"/>
              <a:gd name="connsiteX2408" fmla="*/ 6155059 w 7219081"/>
              <a:gd name="connsiteY2408" fmla="*/ 3815555 h 6817915"/>
              <a:gd name="connsiteX2409" fmla="*/ 6159028 w 7219081"/>
              <a:gd name="connsiteY2409" fmla="*/ 3815952 h 6817915"/>
              <a:gd name="connsiteX2410" fmla="*/ 6162997 w 7219081"/>
              <a:gd name="connsiteY2410" fmla="*/ 3817143 h 6817915"/>
              <a:gd name="connsiteX2411" fmla="*/ 6166965 w 7219081"/>
              <a:gd name="connsiteY2411" fmla="*/ 3818730 h 6817915"/>
              <a:gd name="connsiteX2412" fmla="*/ 6170140 w 7219081"/>
              <a:gd name="connsiteY2412" fmla="*/ 3820318 h 6817915"/>
              <a:gd name="connsiteX2413" fmla="*/ 6176887 w 7219081"/>
              <a:gd name="connsiteY2413" fmla="*/ 3823890 h 6817915"/>
              <a:gd name="connsiteX2414" fmla="*/ 6183237 w 7219081"/>
              <a:gd name="connsiteY2414" fmla="*/ 3829049 h 6817915"/>
              <a:gd name="connsiteX2415" fmla="*/ 6189190 w 7219081"/>
              <a:gd name="connsiteY2415" fmla="*/ 3835002 h 6817915"/>
              <a:gd name="connsiteX2416" fmla="*/ 6194747 w 7219081"/>
              <a:gd name="connsiteY2416" fmla="*/ 3840955 h 6817915"/>
              <a:gd name="connsiteX2417" fmla="*/ 6200700 w 7219081"/>
              <a:gd name="connsiteY2417" fmla="*/ 3847305 h 6817915"/>
              <a:gd name="connsiteX2418" fmla="*/ 6207050 w 7219081"/>
              <a:gd name="connsiteY2418" fmla="*/ 3853259 h 6817915"/>
              <a:gd name="connsiteX2419" fmla="*/ 6213400 w 7219081"/>
              <a:gd name="connsiteY2419" fmla="*/ 3859212 h 6817915"/>
              <a:gd name="connsiteX2420" fmla="*/ 6220147 w 7219081"/>
              <a:gd name="connsiteY2420" fmla="*/ 3865165 h 6817915"/>
              <a:gd name="connsiteX2421" fmla="*/ 6223718 w 7219081"/>
              <a:gd name="connsiteY2421" fmla="*/ 3867149 h 6817915"/>
              <a:gd name="connsiteX2422" fmla="*/ 6228084 w 7219081"/>
              <a:gd name="connsiteY2422" fmla="*/ 3869134 h 6817915"/>
              <a:gd name="connsiteX2423" fmla="*/ 6232450 w 7219081"/>
              <a:gd name="connsiteY2423" fmla="*/ 3871515 h 6817915"/>
              <a:gd name="connsiteX2424" fmla="*/ 6237212 w 7219081"/>
              <a:gd name="connsiteY2424" fmla="*/ 3873102 h 6817915"/>
              <a:gd name="connsiteX2425" fmla="*/ 6241975 w 7219081"/>
              <a:gd name="connsiteY2425" fmla="*/ 3873896 h 6817915"/>
              <a:gd name="connsiteX2426" fmla="*/ 6246340 w 7219081"/>
              <a:gd name="connsiteY2426" fmla="*/ 3875087 h 6817915"/>
              <a:gd name="connsiteX2427" fmla="*/ 6251897 w 7219081"/>
              <a:gd name="connsiteY2427" fmla="*/ 3875484 h 6817915"/>
              <a:gd name="connsiteX2428" fmla="*/ 6257453 w 7219081"/>
              <a:gd name="connsiteY2428" fmla="*/ 3875484 h 6817915"/>
              <a:gd name="connsiteX2429" fmla="*/ 6195937 w 7219081"/>
              <a:gd name="connsiteY2429" fmla="*/ 3904059 h 6817915"/>
              <a:gd name="connsiteX2430" fmla="*/ 6223322 w 7219081"/>
              <a:gd name="connsiteY2430" fmla="*/ 3906440 h 6817915"/>
              <a:gd name="connsiteX2431" fmla="*/ 6231259 w 7219081"/>
              <a:gd name="connsiteY2431" fmla="*/ 3910409 h 6817915"/>
              <a:gd name="connsiteX2432" fmla="*/ 6239197 w 7219081"/>
              <a:gd name="connsiteY2432" fmla="*/ 3914377 h 6817915"/>
              <a:gd name="connsiteX2433" fmla="*/ 6245944 w 7219081"/>
              <a:gd name="connsiteY2433" fmla="*/ 3918743 h 6817915"/>
              <a:gd name="connsiteX2434" fmla="*/ 6251897 w 7219081"/>
              <a:gd name="connsiteY2434" fmla="*/ 3923109 h 6817915"/>
              <a:gd name="connsiteX2435" fmla="*/ 6256659 w 7219081"/>
              <a:gd name="connsiteY2435" fmla="*/ 3927077 h 6817915"/>
              <a:gd name="connsiteX2436" fmla="*/ 6260628 w 7219081"/>
              <a:gd name="connsiteY2436" fmla="*/ 3931840 h 6817915"/>
              <a:gd name="connsiteX2437" fmla="*/ 6263803 w 7219081"/>
              <a:gd name="connsiteY2437" fmla="*/ 3936602 h 6817915"/>
              <a:gd name="connsiteX2438" fmla="*/ 6266184 w 7219081"/>
              <a:gd name="connsiteY2438" fmla="*/ 3941365 h 6817915"/>
              <a:gd name="connsiteX2439" fmla="*/ 6266978 w 7219081"/>
              <a:gd name="connsiteY2439" fmla="*/ 3946524 h 6817915"/>
              <a:gd name="connsiteX2440" fmla="*/ 6266978 w 7219081"/>
              <a:gd name="connsiteY2440" fmla="*/ 3951684 h 6817915"/>
              <a:gd name="connsiteX2441" fmla="*/ 6265390 w 7219081"/>
              <a:gd name="connsiteY2441" fmla="*/ 3957240 h 6817915"/>
              <a:gd name="connsiteX2442" fmla="*/ 6263009 w 7219081"/>
              <a:gd name="connsiteY2442" fmla="*/ 3962796 h 6817915"/>
              <a:gd name="connsiteX2443" fmla="*/ 6258644 w 7219081"/>
              <a:gd name="connsiteY2443" fmla="*/ 3969146 h 6817915"/>
              <a:gd name="connsiteX2444" fmla="*/ 6253484 w 7219081"/>
              <a:gd name="connsiteY2444" fmla="*/ 3975496 h 6817915"/>
              <a:gd name="connsiteX2445" fmla="*/ 6245944 w 7219081"/>
              <a:gd name="connsiteY2445" fmla="*/ 3981846 h 6817915"/>
              <a:gd name="connsiteX2446" fmla="*/ 6237609 w 7219081"/>
              <a:gd name="connsiteY2446" fmla="*/ 3988593 h 6817915"/>
              <a:gd name="connsiteX2447" fmla="*/ 6231259 w 7219081"/>
              <a:gd name="connsiteY2447" fmla="*/ 3993355 h 6817915"/>
              <a:gd name="connsiteX2448" fmla="*/ 6225306 w 7219081"/>
              <a:gd name="connsiteY2448" fmla="*/ 3999309 h 6817915"/>
              <a:gd name="connsiteX2449" fmla="*/ 6222925 w 7219081"/>
              <a:gd name="connsiteY2449" fmla="*/ 4001690 h 6817915"/>
              <a:gd name="connsiteX2450" fmla="*/ 6220544 w 7219081"/>
              <a:gd name="connsiteY2450" fmla="*/ 4004865 h 6817915"/>
              <a:gd name="connsiteX2451" fmla="*/ 6218956 w 7219081"/>
              <a:gd name="connsiteY2451" fmla="*/ 4007643 h 6817915"/>
              <a:gd name="connsiteX2452" fmla="*/ 6218956 w 7219081"/>
              <a:gd name="connsiteY2452" fmla="*/ 4010421 h 6817915"/>
              <a:gd name="connsiteX2453" fmla="*/ 6218956 w 7219081"/>
              <a:gd name="connsiteY2453" fmla="*/ 4018755 h 6817915"/>
              <a:gd name="connsiteX2454" fmla="*/ 6218956 w 7219081"/>
              <a:gd name="connsiteY2454" fmla="*/ 4025899 h 6817915"/>
              <a:gd name="connsiteX2455" fmla="*/ 6218559 w 7219081"/>
              <a:gd name="connsiteY2455" fmla="*/ 4033043 h 6817915"/>
              <a:gd name="connsiteX2456" fmla="*/ 6217765 w 7219081"/>
              <a:gd name="connsiteY2456" fmla="*/ 4039393 h 6817915"/>
              <a:gd name="connsiteX2457" fmla="*/ 6216575 w 7219081"/>
              <a:gd name="connsiteY2457" fmla="*/ 4044949 h 6817915"/>
              <a:gd name="connsiteX2458" fmla="*/ 6214987 w 7219081"/>
              <a:gd name="connsiteY2458" fmla="*/ 4049712 h 6817915"/>
              <a:gd name="connsiteX2459" fmla="*/ 6213003 w 7219081"/>
              <a:gd name="connsiteY2459" fmla="*/ 4054474 h 6817915"/>
              <a:gd name="connsiteX2460" fmla="*/ 6210225 w 7219081"/>
              <a:gd name="connsiteY2460" fmla="*/ 4058046 h 6817915"/>
              <a:gd name="connsiteX2461" fmla="*/ 6207447 w 7219081"/>
              <a:gd name="connsiteY2461" fmla="*/ 4061221 h 6817915"/>
              <a:gd name="connsiteX2462" fmla="*/ 6205065 w 7219081"/>
              <a:gd name="connsiteY2462" fmla="*/ 4064396 h 6817915"/>
              <a:gd name="connsiteX2463" fmla="*/ 6201890 w 7219081"/>
              <a:gd name="connsiteY2463" fmla="*/ 4067174 h 6817915"/>
              <a:gd name="connsiteX2464" fmla="*/ 6198715 w 7219081"/>
              <a:gd name="connsiteY2464" fmla="*/ 4069159 h 6817915"/>
              <a:gd name="connsiteX2465" fmla="*/ 6194747 w 7219081"/>
              <a:gd name="connsiteY2465" fmla="*/ 4070746 h 6817915"/>
              <a:gd name="connsiteX2466" fmla="*/ 6191175 w 7219081"/>
              <a:gd name="connsiteY2466" fmla="*/ 4072334 h 6817915"/>
              <a:gd name="connsiteX2467" fmla="*/ 6182840 w 7219081"/>
              <a:gd name="connsiteY2467" fmla="*/ 4073921 h 6817915"/>
              <a:gd name="connsiteX2468" fmla="*/ 6174506 w 7219081"/>
              <a:gd name="connsiteY2468" fmla="*/ 4075112 h 6817915"/>
              <a:gd name="connsiteX2469" fmla="*/ 6164981 w 7219081"/>
              <a:gd name="connsiteY2469" fmla="*/ 4075509 h 6817915"/>
              <a:gd name="connsiteX2470" fmla="*/ 6146328 w 7219081"/>
              <a:gd name="connsiteY2470" fmla="*/ 4074318 h 6817915"/>
              <a:gd name="connsiteX2471" fmla="*/ 6137200 w 7219081"/>
              <a:gd name="connsiteY2471" fmla="*/ 4074318 h 6817915"/>
              <a:gd name="connsiteX2472" fmla="*/ 6127675 w 7219081"/>
              <a:gd name="connsiteY2472" fmla="*/ 4073921 h 6817915"/>
              <a:gd name="connsiteX2473" fmla="*/ 6119340 w 7219081"/>
              <a:gd name="connsiteY2473" fmla="*/ 4074318 h 6817915"/>
              <a:gd name="connsiteX2474" fmla="*/ 6110609 w 7219081"/>
              <a:gd name="connsiteY2474" fmla="*/ 4075905 h 6817915"/>
              <a:gd name="connsiteX2475" fmla="*/ 6102275 w 7219081"/>
              <a:gd name="connsiteY2475" fmla="*/ 4077096 h 6817915"/>
              <a:gd name="connsiteX2476" fmla="*/ 6093544 w 7219081"/>
              <a:gd name="connsiteY2476" fmla="*/ 4078287 h 6817915"/>
              <a:gd name="connsiteX2477" fmla="*/ 6084812 w 7219081"/>
              <a:gd name="connsiteY2477" fmla="*/ 4078684 h 6817915"/>
              <a:gd name="connsiteX2478" fmla="*/ 6076478 w 7219081"/>
              <a:gd name="connsiteY2478" fmla="*/ 4078684 h 6817915"/>
              <a:gd name="connsiteX2479" fmla="*/ 6059015 w 7219081"/>
              <a:gd name="connsiteY2479" fmla="*/ 4078684 h 6817915"/>
              <a:gd name="connsiteX2480" fmla="*/ 6041950 w 7219081"/>
              <a:gd name="connsiteY2480" fmla="*/ 4078684 h 6817915"/>
              <a:gd name="connsiteX2481" fmla="*/ 6032822 w 7219081"/>
              <a:gd name="connsiteY2481" fmla="*/ 4078684 h 6817915"/>
              <a:gd name="connsiteX2482" fmla="*/ 6024487 w 7219081"/>
              <a:gd name="connsiteY2482" fmla="*/ 4079080 h 6817915"/>
              <a:gd name="connsiteX2483" fmla="*/ 6016153 w 7219081"/>
              <a:gd name="connsiteY2483" fmla="*/ 4080271 h 6817915"/>
              <a:gd name="connsiteX2484" fmla="*/ 6007422 w 7219081"/>
              <a:gd name="connsiteY2484" fmla="*/ 4081859 h 6817915"/>
              <a:gd name="connsiteX2485" fmla="*/ 5999087 w 7219081"/>
              <a:gd name="connsiteY2485" fmla="*/ 4084637 h 6817915"/>
              <a:gd name="connsiteX2486" fmla="*/ 5990753 w 7219081"/>
              <a:gd name="connsiteY2486" fmla="*/ 4087812 h 6817915"/>
              <a:gd name="connsiteX2487" fmla="*/ 5982815 w 7219081"/>
              <a:gd name="connsiteY2487" fmla="*/ 4091384 h 6817915"/>
              <a:gd name="connsiteX2488" fmla="*/ 5974878 w 7219081"/>
              <a:gd name="connsiteY2488" fmla="*/ 4096543 h 6817915"/>
              <a:gd name="connsiteX2489" fmla="*/ 5967734 w 7219081"/>
              <a:gd name="connsiteY2489" fmla="*/ 4093765 h 6817915"/>
              <a:gd name="connsiteX2490" fmla="*/ 5959797 w 7219081"/>
              <a:gd name="connsiteY2490" fmla="*/ 4091780 h 6817915"/>
              <a:gd name="connsiteX2491" fmla="*/ 5952256 w 7219081"/>
              <a:gd name="connsiteY2491" fmla="*/ 4089796 h 6817915"/>
              <a:gd name="connsiteX2492" fmla="*/ 5945112 w 7219081"/>
              <a:gd name="connsiteY2492" fmla="*/ 4088605 h 6817915"/>
              <a:gd name="connsiteX2493" fmla="*/ 5929634 w 7219081"/>
              <a:gd name="connsiteY2493" fmla="*/ 4086621 h 6817915"/>
              <a:gd name="connsiteX2494" fmla="*/ 5914553 w 7219081"/>
              <a:gd name="connsiteY2494" fmla="*/ 4085430 h 6817915"/>
              <a:gd name="connsiteX2495" fmla="*/ 5898678 w 7219081"/>
              <a:gd name="connsiteY2495" fmla="*/ 4085430 h 6817915"/>
              <a:gd name="connsiteX2496" fmla="*/ 5883200 w 7219081"/>
              <a:gd name="connsiteY2496" fmla="*/ 4085034 h 6817915"/>
              <a:gd name="connsiteX2497" fmla="*/ 5867722 w 7219081"/>
              <a:gd name="connsiteY2497" fmla="*/ 4085034 h 6817915"/>
              <a:gd name="connsiteX2498" fmla="*/ 5851847 w 7219081"/>
              <a:gd name="connsiteY2498" fmla="*/ 4084637 h 6817915"/>
              <a:gd name="connsiteX2499" fmla="*/ 5853434 w 7219081"/>
              <a:gd name="connsiteY2499" fmla="*/ 4090193 h 6817915"/>
              <a:gd name="connsiteX2500" fmla="*/ 5855418 w 7219081"/>
              <a:gd name="connsiteY2500" fmla="*/ 4094955 h 6817915"/>
              <a:gd name="connsiteX2501" fmla="*/ 5858197 w 7219081"/>
              <a:gd name="connsiteY2501" fmla="*/ 4098527 h 6817915"/>
              <a:gd name="connsiteX2502" fmla="*/ 5861372 w 7219081"/>
              <a:gd name="connsiteY2502" fmla="*/ 4101702 h 6817915"/>
              <a:gd name="connsiteX2503" fmla="*/ 5864547 w 7219081"/>
              <a:gd name="connsiteY2503" fmla="*/ 4104480 h 6817915"/>
              <a:gd name="connsiteX2504" fmla="*/ 5868118 w 7219081"/>
              <a:gd name="connsiteY2504" fmla="*/ 4106465 h 6817915"/>
              <a:gd name="connsiteX2505" fmla="*/ 5871690 w 7219081"/>
              <a:gd name="connsiteY2505" fmla="*/ 4108052 h 6817915"/>
              <a:gd name="connsiteX2506" fmla="*/ 5876056 w 7219081"/>
              <a:gd name="connsiteY2506" fmla="*/ 4109640 h 6817915"/>
              <a:gd name="connsiteX2507" fmla="*/ 5883200 w 7219081"/>
              <a:gd name="connsiteY2507" fmla="*/ 4112418 h 6817915"/>
              <a:gd name="connsiteX2508" fmla="*/ 5887565 w 7219081"/>
              <a:gd name="connsiteY2508" fmla="*/ 4113609 h 6817915"/>
              <a:gd name="connsiteX2509" fmla="*/ 5890740 w 7219081"/>
              <a:gd name="connsiteY2509" fmla="*/ 4115196 h 6817915"/>
              <a:gd name="connsiteX2510" fmla="*/ 5894312 w 7219081"/>
              <a:gd name="connsiteY2510" fmla="*/ 4117180 h 6817915"/>
              <a:gd name="connsiteX2511" fmla="*/ 5897090 w 7219081"/>
              <a:gd name="connsiteY2511" fmla="*/ 4119562 h 6817915"/>
              <a:gd name="connsiteX2512" fmla="*/ 5899868 w 7219081"/>
              <a:gd name="connsiteY2512" fmla="*/ 4122340 h 6817915"/>
              <a:gd name="connsiteX2513" fmla="*/ 5901853 w 7219081"/>
              <a:gd name="connsiteY2513" fmla="*/ 4125912 h 6817915"/>
              <a:gd name="connsiteX2514" fmla="*/ 5928840 w 7219081"/>
              <a:gd name="connsiteY2514" fmla="*/ 4141787 h 6817915"/>
              <a:gd name="connsiteX2515" fmla="*/ 5934794 w 7219081"/>
              <a:gd name="connsiteY2515" fmla="*/ 4140993 h 6817915"/>
              <a:gd name="connsiteX2516" fmla="*/ 5941937 w 7219081"/>
              <a:gd name="connsiteY2516" fmla="*/ 4139405 h 6817915"/>
              <a:gd name="connsiteX2517" fmla="*/ 5955034 w 7219081"/>
              <a:gd name="connsiteY2517" fmla="*/ 4135437 h 6817915"/>
              <a:gd name="connsiteX2518" fmla="*/ 5968131 w 7219081"/>
              <a:gd name="connsiteY2518" fmla="*/ 4130674 h 6817915"/>
              <a:gd name="connsiteX2519" fmla="*/ 5974481 w 7219081"/>
              <a:gd name="connsiteY2519" fmla="*/ 4128690 h 6817915"/>
              <a:gd name="connsiteX2520" fmla="*/ 5981228 w 7219081"/>
              <a:gd name="connsiteY2520" fmla="*/ 4127102 h 6817915"/>
              <a:gd name="connsiteX2521" fmla="*/ 5987578 w 7219081"/>
              <a:gd name="connsiteY2521" fmla="*/ 4125515 h 6817915"/>
              <a:gd name="connsiteX2522" fmla="*/ 5994325 w 7219081"/>
              <a:gd name="connsiteY2522" fmla="*/ 4125118 h 6817915"/>
              <a:gd name="connsiteX2523" fmla="*/ 6000675 w 7219081"/>
              <a:gd name="connsiteY2523" fmla="*/ 4125118 h 6817915"/>
              <a:gd name="connsiteX2524" fmla="*/ 6007422 w 7219081"/>
              <a:gd name="connsiteY2524" fmla="*/ 4125515 h 6817915"/>
              <a:gd name="connsiteX2525" fmla="*/ 6013772 w 7219081"/>
              <a:gd name="connsiteY2525" fmla="*/ 4127499 h 6817915"/>
              <a:gd name="connsiteX2526" fmla="*/ 6020915 w 7219081"/>
              <a:gd name="connsiteY2526" fmla="*/ 4130277 h 6817915"/>
              <a:gd name="connsiteX2527" fmla="*/ 6026868 w 7219081"/>
              <a:gd name="connsiteY2527" fmla="*/ 4135040 h 6817915"/>
              <a:gd name="connsiteX2528" fmla="*/ 6034012 w 7219081"/>
              <a:gd name="connsiteY2528" fmla="*/ 4140993 h 6817915"/>
              <a:gd name="connsiteX2529" fmla="*/ 6034806 w 7219081"/>
              <a:gd name="connsiteY2529" fmla="*/ 4148137 h 6817915"/>
              <a:gd name="connsiteX2530" fmla="*/ 6036394 w 7219081"/>
              <a:gd name="connsiteY2530" fmla="*/ 4156074 h 6817915"/>
              <a:gd name="connsiteX2531" fmla="*/ 6037584 w 7219081"/>
              <a:gd name="connsiteY2531" fmla="*/ 4164012 h 6817915"/>
              <a:gd name="connsiteX2532" fmla="*/ 6037981 w 7219081"/>
              <a:gd name="connsiteY2532" fmla="*/ 4171155 h 6817915"/>
              <a:gd name="connsiteX2533" fmla="*/ 6037584 w 7219081"/>
              <a:gd name="connsiteY2533" fmla="*/ 4175124 h 6817915"/>
              <a:gd name="connsiteX2534" fmla="*/ 6037187 w 7219081"/>
              <a:gd name="connsiteY2534" fmla="*/ 4178299 h 6817915"/>
              <a:gd name="connsiteX2535" fmla="*/ 6035997 w 7219081"/>
              <a:gd name="connsiteY2535" fmla="*/ 4181871 h 6817915"/>
              <a:gd name="connsiteX2536" fmla="*/ 6034012 w 7219081"/>
              <a:gd name="connsiteY2536" fmla="*/ 4185046 h 6817915"/>
              <a:gd name="connsiteX2537" fmla="*/ 6031631 w 7219081"/>
              <a:gd name="connsiteY2537" fmla="*/ 4188221 h 6817915"/>
              <a:gd name="connsiteX2538" fmla="*/ 6028456 w 7219081"/>
              <a:gd name="connsiteY2538" fmla="*/ 4190602 h 6817915"/>
              <a:gd name="connsiteX2539" fmla="*/ 6024884 w 7219081"/>
              <a:gd name="connsiteY2539" fmla="*/ 4193777 h 6817915"/>
              <a:gd name="connsiteX2540" fmla="*/ 6020122 w 7219081"/>
              <a:gd name="connsiteY2540" fmla="*/ 4196159 h 6817915"/>
              <a:gd name="connsiteX2541" fmla="*/ 6029250 w 7219081"/>
              <a:gd name="connsiteY2541" fmla="*/ 4198540 h 6817915"/>
              <a:gd name="connsiteX2542" fmla="*/ 6038775 w 7219081"/>
              <a:gd name="connsiteY2542" fmla="*/ 4200127 h 6817915"/>
              <a:gd name="connsiteX2543" fmla="*/ 6048300 w 7219081"/>
              <a:gd name="connsiteY2543" fmla="*/ 4201318 h 6817915"/>
              <a:gd name="connsiteX2544" fmla="*/ 6057031 w 7219081"/>
              <a:gd name="connsiteY2544" fmla="*/ 4201318 h 6817915"/>
              <a:gd name="connsiteX2545" fmla="*/ 6066556 w 7219081"/>
              <a:gd name="connsiteY2545" fmla="*/ 4201318 h 6817915"/>
              <a:gd name="connsiteX2546" fmla="*/ 6076081 w 7219081"/>
              <a:gd name="connsiteY2546" fmla="*/ 4200921 h 6817915"/>
              <a:gd name="connsiteX2547" fmla="*/ 6095528 w 7219081"/>
              <a:gd name="connsiteY2547" fmla="*/ 4199334 h 6817915"/>
              <a:gd name="connsiteX2548" fmla="*/ 6105053 w 7219081"/>
              <a:gd name="connsiteY2548" fmla="*/ 4198540 h 6817915"/>
              <a:gd name="connsiteX2549" fmla="*/ 6114578 w 7219081"/>
              <a:gd name="connsiteY2549" fmla="*/ 4198540 h 6817915"/>
              <a:gd name="connsiteX2550" fmla="*/ 6123309 w 7219081"/>
              <a:gd name="connsiteY2550" fmla="*/ 4198540 h 6817915"/>
              <a:gd name="connsiteX2551" fmla="*/ 6132834 w 7219081"/>
              <a:gd name="connsiteY2551" fmla="*/ 4199334 h 6817915"/>
              <a:gd name="connsiteX2552" fmla="*/ 6142359 w 7219081"/>
              <a:gd name="connsiteY2552" fmla="*/ 4200921 h 6817915"/>
              <a:gd name="connsiteX2553" fmla="*/ 6151090 w 7219081"/>
              <a:gd name="connsiteY2553" fmla="*/ 4203302 h 6817915"/>
              <a:gd name="connsiteX2554" fmla="*/ 6160615 w 7219081"/>
              <a:gd name="connsiteY2554" fmla="*/ 4206477 h 6817915"/>
              <a:gd name="connsiteX2555" fmla="*/ 6169744 w 7219081"/>
              <a:gd name="connsiteY2555" fmla="*/ 4211240 h 6817915"/>
              <a:gd name="connsiteX2556" fmla="*/ 6253484 w 7219081"/>
              <a:gd name="connsiteY2556" fmla="*/ 4229893 h 6817915"/>
              <a:gd name="connsiteX2557" fmla="*/ 6260231 w 7219081"/>
              <a:gd name="connsiteY2557" fmla="*/ 4229099 h 6817915"/>
              <a:gd name="connsiteX2558" fmla="*/ 6263803 w 7219081"/>
              <a:gd name="connsiteY2558" fmla="*/ 4229893 h 6817915"/>
              <a:gd name="connsiteX2559" fmla="*/ 6266978 w 7219081"/>
              <a:gd name="connsiteY2559" fmla="*/ 4230290 h 6817915"/>
              <a:gd name="connsiteX2560" fmla="*/ 6270153 w 7219081"/>
              <a:gd name="connsiteY2560" fmla="*/ 4231480 h 6817915"/>
              <a:gd name="connsiteX2561" fmla="*/ 6272137 w 7219081"/>
              <a:gd name="connsiteY2561" fmla="*/ 4233068 h 6817915"/>
              <a:gd name="connsiteX2562" fmla="*/ 6274518 w 7219081"/>
              <a:gd name="connsiteY2562" fmla="*/ 4236243 h 6817915"/>
              <a:gd name="connsiteX2563" fmla="*/ 6276106 w 7219081"/>
              <a:gd name="connsiteY2563" fmla="*/ 4239815 h 6817915"/>
              <a:gd name="connsiteX2564" fmla="*/ 6276106 w 7219081"/>
              <a:gd name="connsiteY2564" fmla="*/ 4243387 h 6817915"/>
              <a:gd name="connsiteX2565" fmla="*/ 6275312 w 7219081"/>
              <a:gd name="connsiteY2565" fmla="*/ 4246959 h 6817915"/>
              <a:gd name="connsiteX2566" fmla="*/ 6274518 w 7219081"/>
              <a:gd name="connsiteY2566" fmla="*/ 4249737 h 6817915"/>
              <a:gd name="connsiteX2567" fmla="*/ 6272137 w 7219081"/>
              <a:gd name="connsiteY2567" fmla="*/ 4252515 h 6817915"/>
              <a:gd name="connsiteX2568" fmla="*/ 6270153 w 7219081"/>
              <a:gd name="connsiteY2568" fmla="*/ 4254896 h 6817915"/>
              <a:gd name="connsiteX2569" fmla="*/ 6266978 w 7219081"/>
              <a:gd name="connsiteY2569" fmla="*/ 4256484 h 6817915"/>
              <a:gd name="connsiteX2570" fmla="*/ 6263803 w 7219081"/>
              <a:gd name="connsiteY2570" fmla="*/ 4257674 h 6817915"/>
              <a:gd name="connsiteX2571" fmla="*/ 6260231 w 7219081"/>
              <a:gd name="connsiteY2571" fmla="*/ 4258071 h 6817915"/>
              <a:gd name="connsiteX2572" fmla="*/ 6247928 w 7219081"/>
              <a:gd name="connsiteY2572" fmla="*/ 4258865 h 6817915"/>
              <a:gd name="connsiteX2573" fmla="*/ 6236022 w 7219081"/>
              <a:gd name="connsiteY2573" fmla="*/ 4258071 h 6817915"/>
              <a:gd name="connsiteX2574" fmla="*/ 6211812 w 7219081"/>
              <a:gd name="connsiteY2574" fmla="*/ 4257277 h 6817915"/>
              <a:gd name="connsiteX2575" fmla="*/ 6209034 w 7219081"/>
              <a:gd name="connsiteY2575" fmla="*/ 4257277 h 6817915"/>
              <a:gd name="connsiteX2576" fmla="*/ 6206653 w 7219081"/>
              <a:gd name="connsiteY2576" fmla="*/ 4257674 h 6817915"/>
              <a:gd name="connsiteX2577" fmla="*/ 6204272 w 7219081"/>
              <a:gd name="connsiteY2577" fmla="*/ 4259659 h 6817915"/>
              <a:gd name="connsiteX2578" fmla="*/ 6202684 w 7219081"/>
              <a:gd name="connsiteY2578" fmla="*/ 4262040 h 6817915"/>
              <a:gd name="connsiteX2579" fmla="*/ 6199112 w 7219081"/>
              <a:gd name="connsiteY2579" fmla="*/ 4267993 h 6817915"/>
              <a:gd name="connsiteX2580" fmla="*/ 6195937 w 7219081"/>
              <a:gd name="connsiteY2580" fmla="*/ 4273946 h 6817915"/>
              <a:gd name="connsiteX2581" fmla="*/ 6193953 w 7219081"/>
              <a:gd name="connsiteY2581" fmla="*/ 4277121 h 6817915"/>
              <a:gd name="connsiteX2582" fmla="*/ 6191968 w 7219081"/>
              <a:gd name="connsiteY2582" fmla="*/ 4279105 h 6817915"/>
              <a:gd name="connsiteX2583" fmla="*/ 6189587 w 7219081"/>
              <a:gd name="connsiteY2583" fmla="*/ 4280296 h 6817915"/>
              <a:gd name="connsiteX2584" fmla="*/ 6187206 w 7219081"/>
              <a:gd name="connsiteY2584" fmla="*/ 4280693 h 6817915"/>
              <a:gd name="connsiteX2585" fmla="*/ 6184031 w 7219081"/>
              <a:gd name="connsiteY2585" fmla="*/ 4280296 h 6817915"/>
              <a:gd name="connsiteX2586" fmla="*/ 6180062 w 7219081"/>
              <a:gd name="connsiteY2586" fmla="*/ 4278312 h 6817915"/>
              <a:gd name="connsiteX2587" fmla="*/ 6176094 w 7219081"/>
              <a:gd name="connsiteY2587" fmla="*/ 4274343 h 6817915"/>
              <a:gd name="connsiteX2588" fmla="*/ 6171331 w 7219081"/>
              <a:gd name="connsiteY2588" fmla="*/ 4269184 h 6817915"/>
              <a:gd name="connsiteX2589" fmla="*/ 6168156 w 7219081"/>
              <a:gd name="connsiteY2589" fmla="*/ 4265612 h 6817915"/>
              <a:gd name="connsiteX2590" fmla="*/ 6164584 w 7219081"/>
              <a:gd name="connsiteY2590" fmla="*/ 4262437 h 6817915"/>
              <a:gd name="connsiteX2591" fmla="*/ 6160218 w 7219081"/>
              <a:gd name="connsiteY2591" fmla="*/ 4259659 h 6817915"/>
              <a:gd name="connsiteX2592" fmla="*/ 6156647 w 7219081"/>
              <a:gd name="connsiteY2592" fmla="*/ 4257674 h 6817915"/>
              <a:gd name="connsiteX2593" fmla="*/ 6152281 w 7219081"/>
              <a:gd name="connsiteY2593" fmla="*/ 4256484 h 6817915"/>
              <a:gd name="connsiteX2594" fmla="*/ 6148709 w 7219081"/>
              <a:gd name="connsiteY2594" fmla="*/ 4256087 h 6817915"/>
              <a:gd name="connsiteX2595" fmla="*/ 6144344 w 7219081"/>
              <a:gd name="connsiteY2595" fmla="*/ 4255690 h 6817915"/>
              <a:gd name="connsiteX2596" fmla="*/ 6140375 w 7219081"/>
              <a:gd name="connsiteY2596" fmla="*/ 4256087 h 6817915"/>
              <a:gd name="connsiteX2597" fmla="*/ 6136009 w 7219081"/>
              <a:gd name="connsiteY2597" fmla="*/ 4256484 h 6817915"/>
              <a:gd name="connsiteX2598" fmla="*/ 6131644 w 7219081"/>
              <a:gd name="connsiteY2598" fmla="*/ 4257674 h 6817915"/>
              <a:gd name="connsiteX2599" fmla="*/ 6122912 w 7219081"/>
              <a:gd name="connsiteY2599" fmla="*/ 4260849 h 6817915"/>
              <a:gd name="connsiteX2600" fmla="*/ 6114578 w 7219081"/>
              <a:gd name="connsiteY2600" fmla="*/ 4264421 h 6817915"/>
              <a:gd name="connsiteX2601" fmla="*/ 6105847 w 7219081"/>
              <a:gd name="connsiteY2601" fmla="*/ 4267993 h 6817915"/>
              <a:gd name="connsiteX2602" fmla="*/ 6093544 w 7219081"/>
              <a:gd name="connsiteY2602" fmla="*/ 4275137 h 6817915"/>
              <a:gd name="connsiteX2603" fmla="*/ 6083225 w 7219081"/>
              <a:gd name="connsiteY2603" fmla="*/ 4279105 h 6817915"/>
              <a:gd name="connsiteX2604" fmla="*/ 6079256 w 7219081"/>
              <a:gd name="connsiteY2604" fmla="*/ 4280296 h 6817915"/>
              <a:gd name="connsiteX2605" fmla="*/ 6074890 w 7219081"/>
              <a:gd name="connsiteY2605" fmla="*/ 4281487 h 6817915"/>
              <a:gd name="connsiteX2606" fmla="*/ 6071318 w 7219081"/>
              <a:gd name="connsiteY2606" fmla="*/ 4281487 h 6817915"/>
              <a:gd name="connsiteX2607" fmla="*/ 6068144 w 7219081"/>
              <a:gd name="connsiteY2607" fmla="*/ 4280693 h 6817915"/>
              <a:gd name="connsiteX2608" fmla="*/ 6064572 w 7219081"/>
              <a:gd name="connsiteY2608" fmla="*/ 4279899 h 6817915"/>
              <a:gd name="connsiteX2609" fmla="*/ 6061397 w 7219081"/>
              <a:gd name="connsiteY2609" fmla="*/ 4277518 h 6817915"/>
              <a:gd name="connsiteX2610" fmla="*/ 6057428 w 7219081"/>
              <a:gd name="connsiteY2610" fmla="*/ 4275137 h 6817915"/>
              <a:gd name="connsiteX2611" fmla="*/ 6053856 w 7219081"/>
              <a:gd name="connsiteY2611" fmla="*/ 4271168 h 6817915"/>
              <a:gd name="connsiteX2612" fmla="*/ 6044331 w 7219081"/>
              <a:gd name="connsiteY2612" fmla="*/ 4262437 h 6817915"/>
              <a:gd name="connsiteX2613" fmla="*/ 6032822 w 7219081"/>
              <a:gd name="connsiteY2613" fmla="*/ 4249737 h 6817915"/>
              <a:gd name="connsiteX2614" fmla="*/ 6030044 w 7219081"/>
              <a:gd name="connsiteY2614" fmla="*/ 4247752 h 6817915"/>
              <a:gd name="connsiteX2615" fmla="*/ 6026868 w 7219081"/>
              <a:gd name="connsiteY2615" fmla="*/ 4246165 h 6817915"/>
              <a:gd name="connsiteX2616" fmla="*/ 6022900 w 7219081"/>
              <a:gd name="connsiteY2616" fmla="*/ 4244974 h 6817915"/>
              <a:gd name="connsiteX2617" fmla="*/ 6018534 w 7219081"/>
              <a:gd name="connsiteY2617" fmla="*/ 4244577 h 6817915"/>
              <a:gd name="connsiteX2618" fmla="*/ 6009803 w 7219081"/>
              <a:gd name="connsiteY2618" fmla="*/ 4243784 h 6817915"/>
              <a:gd name="connsiteX2619" fmla="*/ 6000675 w 7219081"/>
              <a:gd name="connsiteY2619" fmla="*/ 4243387 h 6817915"/>
              <a:gd name="connsiteX2620" fmla="*/ 5922490 w 7219081"/>
              <a:gd name="connsiteY2620" fmla="*/ 4236243 h 6817915"/>
              <a:gd name="connsiteX2621" fmla="*/ 5843909 w 7219081"/>
              <a:gd name="connsiteY2621" fmla="*/ 4229099 h 6817915"/>
              <a:gd name="connsiteX2622" fmla="*/ 5843512 w 7219081"/>
              <a:gd name="connsiteY2622" fmla="*/ 4229893 h 6817915"/>
              <a:gd name="connsiteX2623" fmla="*/ 5843512 w 7219081"/>
              <a:gd name="connsiteY2623" fmla="*/ 4258865 h 6817915"/>
              <a:gd name="connsiteX2624" fmla="*/ 5856609 w 7219081"/>
              <a:gd name="connsiteY2624" fmla="*/ 4258865 h 6817915"/>
              <a:gd name="connsiteX2625" fmla="*/ 5861768 w 7219081"/>
              <a:gd name="connsiteY2625" fmla="*/ 4258071 h 6817915"/>
              <a:gd name="connsiteX2626" fmla="*/ 5866928 w 7219081"/>
              <a:gd name="connsiteY2626" fmla="*/ 4258865 h 6817915"/>
              <a:gd name="connsiteX2627" fmla="*/ 5871690 w 7219081"/>
              <a:gd name="connsiteY2627" fmla="*/ 4259262 h 6817915"/>
              <a:gd name="connsiteX2628" fmla="*/ 5876453 w 7219081"/>
              <a:gd name="connsiteY2628" fmla="*/ 4260452 h 6817915"/>
              <a:gd name="connsiteX2629" fmla="*/ 5885978 w 7219081"/>
              <a:gd name="connsiteY2629" fmla="*/ 4262834 h 6817915"/>
              <a:gd name="connsiteX2630" fmla="*/ 5895106 w 7219081"/>
              <a:gd name="connsiteY2630" fmla="*/ 4266009 h 6817915"/>
              <a:gd name="connsiteX2631" fmla="*/ 5904631 w 7219081"/>
              <a:gd name="connsiteY2631" fmla="*/ 4270374 h 6817915"/>
              <a:gd name="connsiteX2632" fmla="*/ 5913362 w 7219081"/>
              <a:gd name="connsiteY2632" fmla="*/ 4275137 h 6817915"/>
              <a:gd name="connsiteX2633" fmla="*/ 5931222 w 7219081"/>
              <a:gd name="connsiteY2633" fmla="*/ 4284662 h 6817915"/>
              <a:gd name="connsiteX2634" fmla="*/ 5940747 w 7219081"/>
              <a:gd name="connsiteY2634" fmla="*/ 4289027 h 6817915"/>
              <a:gd name="connsiteX2635" fmla="*/ 5949875 w 7219081"/>
              <a:gd name="connsiteY2635" fmla="*/ 4292996 h 6817915"/>
              <a:gd name="connsiteX2636" fmla="*/ 5959003 w 7219081"/>
              <a:gd name="connsiteY2636" fmla="*/ 4296171 h 6817915"/>
              <a:gd name="connsiteX2637" fmla="*/ 5969322 w 7219081"/>
              <a:gd name="connsiteY2637" fmla="*/ 4298155 h 6817915"/>
              <a:gd name="connsiteX2638" fmla="*/ 5974481 w 7219081"/>
              <a:gd name="connsiteY2638" fmla="*/ 4298552 h 6817915"/>
              <a:gd name="connsiteX2639" fmla="*/ 5979244 w 7219081"/>
              <a:gd name="connsiteY2639" fmla="*/ 4298552 h 6817915"/>
              <a:gd name="connsiteX2640" fmla="*/ 5984403 w 7219081"/>
              <a:gd name="connsiteY2640" fmla="*/ 4298155 h 6817915"/>
              <a:gd name="connsiteX2641" fmla="*/ 5990356 w 7219081"/>
              <a:gd name="connsiteY2641" fmla="*/ 4297759 h 6817915"/>
              <a:gd name="connsiteX2642" fmla="*/ 5995515 w 7219081"/>
              <a:gd name="connsiteY2642" fmla="*/ 4296568 h 6817915"/>
              <a:gd name="connsiteX2643" fmla="*/ 6001072 w 7219081"/>
              <a:gd name="connsiteY2643" fmla="*/ 4294980 h 6817915"/>
              <a:gd name="connsiteX2644" fmla="*/ 6006628 w 7219081"/>
              <a:gd name="connsiteY2644" fmla="*/ 4292996 h 6817915"/>
              <a:gd name="connsiteX2645" fmla="*/ 6012978 w 7219081"/>
              <a:gd name="connsiteY2645" fmla="*/ 4290218 h 6817915"/>
              <a:gd name="connsiteX2646" fmla="*/ 6018137 w 7219081"/>
              <a:gd name="connsiteY2646" fmla="*/ 4288234 h 6817915"/>
              <a:gd name="connsiteX2647" fmla="*/ 6023297 w 7219081"/>
              <a:gd name="connsiteY2647" fmla="*/ 4287440 h 6817915"/>
              <a:gd name="connsiteX2648" fmla="*/ 6028059 w 7219081"/>
              <a:gd name="connsiteY2648" fmla="*/ 4288234 h 6817915"/>
              <a:gd name="connsiteX2649" fmla="*/ 6033218 w 7219081"/>
              <a:gd name="connsiteY2649" fmla="*/ 4289821 h 6817915"/>
              <a:gd name="connsiteX2650" fmla="*/ 6037981 w 7219081"/>
              <a:gd name="connsiteY2650" fmla="*/ 4291805 h 6817915"/>
              <a:gd name="connsiteX2651" fmla="*/ 6042744 w 7219081"/>
              <a:gd name="connsiteY2651" fmla="*/ 4294584 h 6817915"/>
              <a:gd name="connsiteX2652" fmla="*/ 6052665 w 7219081"/>
              <a:gd name="connsiteY2652" fmla="*/ 4301330 h 6817915"/>
              <a:gd name="connsiteX2653" fmla="*/ 6062984 w 7219081"/>
              <a:gd name="connsiteY2653" fmla="*/ 4308871 h 6817915"/>
              <a:gd name="connsiteX2654" fmla="*/ 6068144 w 7219081"/>
              <a:gd name="connsiteY2654" fmla="*/ 4311649 h 6817915"/>
              <a:gd name="connsiteX2655" fmla="*/ 6073700 w 7219081"/>
              <a:gd name="connsiteY2655" fmla="*/ 4314824 h 6817915"/>
              <a:gd name="connsiteX2656" fmla="*/ 6079653 w 7219081"/>
              <a:gd name="connsiteY2656" fmla="*/ 4317205 h 6817915"/>
              <a:gd name="connsiteX2657" fmla="*/ 6085606 w 7219081"/>
              <a:gd name="connsiteY2657" fmla="*/ 4318793 h 6817915"/>
              <a:gd name="connsiteX2658" fmla="*/ 6091956 w 7219081"/>
              <a:gd name="connsiteY2658" fmla="*/ 4319190 h 6817915"/>
              <a:gd name="connsiteX2659" fmla="*/ 6098703 w 7219081"/>
              <a:gd name="connsiteY2659" fmla="*/ 4318793 h 6817915"/>
              <a:gd name="connsiteX2660" fmla="*/ 6103862 w 7219081"/>
              <a:gd name="connsiteY2660" fmla="*/ 4318793 h 6817915"/>
              <a:gd name="connsiteX2661" fmla="*/ 6105450 w 7219081"/>
              <a:gd name="connsiteY2661" fmla="*/ 4318793 h 6817915"/>
              <a:gd name="connsiteX2662" fmla="*/ 6105847 w 7219081"/>
              <a:gd name="connsiteY2662" fmla="*/ 4319190 h 6817915"/>
              <a:gd name="connsiteX2663" fmla="*/ 6106640 w 7219081"/>
              <a:gd name="connsiteY2663" fmla="*/ 4319587 h 6817915"/>
              <a:gd name="connsiteX2664" fmla="*/ 6106640 w 7219081"/>
              <a:gd name="connsiteY2664" fmla="*/ 4320777 h 6817915"/>
              <a:gd name="connsiteX2665" fmla="*/ 6105053 w 7219081"/>
              <a:gd name="connsiteY2665" fmla="*/ 4322762 h 6817915"/>
              <a:gd name="connsiteX2666" fmla="*/ 6100290 w 7219081"/>
              <a:gd name="connsiteY2666" fmla="*/ 4328318 h 6817915"/>
              <a:gd name="connsiteX2667" fmla="*/ 6097909 w 7219081"/>
              <a:gd name="connsiteY2667" fmla="*/ 4330699 h 6817915"/>
              <a:gd name="connsiteX2668" fmla="*/ 6097115 w 7219081"/>
              <a:gd name="connsiteY2668" fmla="*/ 4333080 h 6817915"/>
              <a:gd name="connsiteX2669" fmla="*/ 6092750 w 7219081"/>
              <a:gd name="connsiteY2669" fmla="*/ 4346574 h 6817915"/>
              <a:gd name="connsiteX2670" fmla="*/ 6087987 w 7219081"/>
              <a:gd name="connsiteY2670" fmla="*/ 4358877 h 6817915"/>
              <a:gd name="connsiteX2671" fmla="*/ 6083225 w 7219081"/>
              <a:gd name="connsiteY2671" fmla="*/ 4369196 h 6817915"/>
              <a:gd name="connsiteX2672" fmla="*/ 6077668 w 7219081"/>
              <a:gd name="connsiteY2672" fmla="*/ 4379118 h 6817915"/>
              <a:gd name="connsiteX2673" fmla="*/ 6071715 w 7219081"/>
              <a:gd name="connsiteY2673" fmla="*/ 4388246 h 6817915"/>
              <a:gd name="connsiteX2674" fmla="*/ 6064968 w 7219081"/>
              <a:gd name="connsiteY2674" fmla="*/ 4395390 h 6817915"/>
              <a:gd name="connsiteX2675" fmla="*/ 6058222 w 7219081"/>
              <a:gd name="connsiteY2675" fmla="*/ 4402534 h 6817915"/>
              <a:gd name="connsiteX2676" fmla="*/ 6050284 w 7219081"/>
              <a:gd name="connsiteY2676" fmla="*/ 4407693 h 6817915"/>
              <a:gd name="connsiteX2677" fmla="*/ 6041950 w 7219081"/>
              <a:gd name="connsiteY2677" fmla="*/ 4412455 h 6817915"/>
              <a:gd name="connsiteX2678" fmla="*/ 6033218 w 7219081"/>
              <a:gd name="connsiteY2678" fmla="*/ 4415630 h 6817915"/>
              <a:gd name="connsiteX2679" fmla="*/ 6024090 w 7219081"/>
              <a:gd name="connsiteY2679" fmla="*/ 4417615 h 6817915"/>
              <a:gd name="connsiteX2680" fmla="*/ 6014565 w 7219081"/>
              <a:gd name="connsiteY2680" fmla="*/ 4418012 h 6817915"/>
              <a:gd name="connsiteX2681" fmla="*/ 6003850 w 7219081"/>
              <a:gd name="connsiteY2681" fmla="*/ 4418012 h 6817915"/>
              <a:gd name="connsiteX2682" fmla="*/ 5993531 w 7219081"/>
              <a:gd name="connsiteY2682" fmla="*/ 4417218 h 6817915"/>
              <a:gd name="connsiteX2683" fmla="*/ 5981625 w 7219081"/>
              <a:gd name="connsiteY2683" fmla="*/ 4414440 h 6817915"/>
              <a:gd name="connsiteX2684" fmla="*/ 5970115 w 7219081"/>
              <a:gd name="connsiteY2684" fmla="*/ 4410868 h 6817915"/>
              <a:gd name="connsiteX2685" fmla="*/ 5966544 w 7219081"/>
              <a:gd name="connsiteY2685" fmla="*/ 4409677 h 6817915"/>
              <a:gd name="connsiteX2686" fmla="*/ 5962178 w 7219081"/>
              <a:gd name="connsiteY2686" fmla="*/ 4409280 h 6817915"/>
              <a:gd name="connsiteX2687" fmla="*/ 5959003 w 7219081"/>
              <a:gd name="connsiteY2687" fmla="*/ 4409280 h 6817915"/>
              <a:gd name="connsiteX2688" fmla="*/ 5955431 w 7219081"/>
              <a:gd name="connsiteY2688" fmla="*/ 4409677 h 6817915"/>
              <a:gd name="connsiteX2689" fmla="*/ 5952256 w 7219081"/>
              <a:gd name="connsiteY2689" fmla="*/ 4410074 h 6817915"/>
              <a:gd name="connsiteX2690" fmla="*/ 5949081 w 7219081"/>
              <a:gd name="connsiteY2690" fmla="*/ 4411662 h 6817915"/>
              <a:gd name="connsiteX2691" fmla="*/ 5946700 w 7219081"/>
              <a:gd name="connsiteY2691" fmla="*/ 4414043 h 6817915"/>
              <a:gd name="connsiteX2692" fmla="*/ 5943922 w 7219081"/>
              <a:gd name="connsiteY2692" fmla="*/ 4417218 h 6817915"/>
              <a:gd name="connsiteX2693" fmla="*/ 5942731 w 7219081"/>
              <a:gd name="connsiteY2693" fmla="*/ 4419599 h 6817915"/>
              <a:gd name="connsiteX2694" fmla="*/ 5941937 w 7219081"/>
              <a:gd name="connsiteY2694" fmla="*/ 4421980 h 6817915"/>
              <a:gd name="connsiteX2695" fmla="*/ 5941937 w 7219081"/>
              <a:gd name="connsiteY2695" fmla="*/ 4423965 h 6817915"/>
              <a:gd name="connsiteX2696" fmla="*/ 5941937 w 7219081"/>
              <a:gd name="connsiteY2696" fmla="*/ 4425552 h 6817915"/>
              <a:gd name="connsiteX2697" fmla="*/ 5942731 w 7219081"/>
              <a:gd name="connsiteY2697" fmla="*/ 4427140 h 6817915"/>
              <a:gd name="connsiteX2698" fmla="*/ 5943922 w 7219081"/>
              <a:gd name="connsiteY2698" fmla="*/ 4428330 h 6817915"/>
              <a:gd name="connsiteX2699" fmla="*/ 5946700 w 7219081"/>
              <a:gd name="connsiteY2699" fmla="*/ 4430315 h 6817915"/>
              <a:gd name="connsiteX2700" fmla="*/ 5949875 w 7219081"/>
              <a:gd name="connsiteY2700" fmla="*/ 4431902 h 6817915"/>
              <a:gd name="connsiteX2701" fmla="*/ 5953050 w 7219081"/>
              <a:gd name="connsiteY2701" fmla="*/ 4432696 h 6817915"/>
              <a:gd name="connsiteX2702" fmla="*/ 5955034 w 7219081"/>
              <a:gd name="connsiteY2702" fmla="*/ 4433887 h 6817915"/>
              <a:gd name="connsiteX2703" fmla="*/ 5955431 w 7219081"/>
              <a:gd name="connsiteY2703" fmla="*/ 4434284 h 6817915"/>
              <a:gd name="connsiteX2704" fmla="*/ 5955828 w 7219081"/>
              <a:gd name="connsiteY2704" fmla="*/ 4435077 h 6817915"/>
              <a:gd name="connsiteX2705" fmla="*/ 5955828 w 7219081"/>
              <a:gd name="connsiteY2705" fmla="*/ 4446587 h 6817915"/>
              <a:gd name="connsiteX2706" fmla="*/ 5957018 w 7219081"/>
              <a:gd name="connsiteY2706" fmla="*/ 4456905 h 6817915"/>
              <a:gd name="connsiteX2707" fmla="*/ 5959797 w 7219081"/>
              <a:gd name="connsiteY2707" fmla="*/ 4467224 h 6817915"/>
              <a:gd name="connsiteX2708" fmla="*/ 5962972 w 7219081"/>
              <a:gd name="connsiteY2708" fmla="*/ 4475559 h 6817915"/>
              <a:gd name="connsiteX2709" fmla="*/ 5966940 w 7219081"/>
              <a:gd name="connsiteY2709" fmla="*/ 4483496 h 6817915"/>
              <a:gd name="connsiteX2710" fmla="*/ 5971703 w 7219081"/>
              <a:gd name="connsiteY2710" fmla="*/ 4490640 h 6817915"/>
              <a:gd name="connsiteX2711" fmla="*/ 5977656 w 7219081"/>
              <a:gd name="connsiteY2711" fmla="*/ 4496990 h 6817915"/>
              <a:gd name="connsiteX2712" fmla="*/ 5984006 w 7219081"/>
              <a:gd name="connsiteY2712" fmla="*/ 4502943 h 6817915"/>
              <a:gd name="connsiteX2713" fmla="*/ 5991150 w 7219081"/>
              <a:gd name="connsiteY2713" fmla="*/ 4508102 h 6817915"/>
              <a:gd name="connsiteX2714" fmla="*/ 5998690 w 7219081"/>
              <a:gd name="connsiteY2714" fmla="*/ 4513262 h 6817915"/>
              <a:gd name="connsiteX2715" fmla="*/ 6006628 w 7219081"/>
              <a:gd name="connsiteY2715" fmla="*/ 4517627 h 6817915"/>
              <a:gd name="connsiteX2716" fmla="*/ 6014565 w 7219081"/>
              <a:gd name="connsiteY2716" fmla="*/ 4522390 h 6817915"/>
              <a:gd name="connsiteX2717" fmla="*/ 6031234 w 7219081"/>
              <a:gd name="connsiteY2717" fmla="*/ 4530327 h 6817915"/>
              <a:gd name="connsiteX2718" fmla="*/ 6048300 w 7219081"/>
              <a:gd name="connsiteY2718" fmla="*/ 4538265 h 6817915"/>
              <a:gd name="connsiteX2719" fmla="*/ 6052268 w 7219081"/>
              <a:gd name="connsiteY2719" fmla="*/ 4541837 h 6817915"/>
              <a:gd name="connsiteX2720" fmla="*/ 6056634 w 7219081"/>
              <a:gd name="connsiteY2720" fmla="*/ 4545012 h 6817915"/>
              <a:gd name="connsiteX2721" fmla="*/ 6060603 w 7219081"/>
              <a:gd name="connsiteY2721" fmla="*/ 4547790 h 6817915"/>
              <a:gd name="connsiteX2722" fmla="*/ 6064968 w 7219081"/>
              <a:gd name="connsiteY2722" fmla="*/ 4549377 h 6817915"/>
              <a:gd name="connsiteX2723" fmla="*/ 6069731 w 7219081"/>
              <a:gd name="connsiteY2723" fmla="*/ 4550171 h 6817915"/>
              <a:gd name="connsiteX2724" fmla="*/ 6074494 w 7219081"/>
              <a:gd name="connsiteY2724" fmla="*/ 4551362 h 6817915"/>
              <a:gd name="connsiteX2725" fmla="*/ 6084415 w 7219081"/>
              <a:gd name="connsiteY2725" fmla="*/ 4551759 h 6817915"/>
              <a:gd name="connsiteX2726" fmla="*/ 6095131 w 7219081"/>
              <a:gd name="connsiteY2726" fmla="*/ 4551759 h 6817915"/>
              <a:gd name="connsiteX2727" fmla="*/ 6105450 w 7219081"/>
              <a:gd name="connsiteY2727" fmla="*/ 4552155 h 6817915"/>
              <a:gd name="connsiteX2728" fmla="*/ 6110609 w 7219081"/>
              <a:gd name="connsiteY2728" fmla="*/ 4552155 h 6817915"/>
              <a:gd name="connsiteX2729" fmla="*/ 6116165 w 7219081"/>
              <a:gd name="connsiteY2729" fmla="*/ 4553346 h 6817915"/>
              <a:gd name="connsiteX2730" fmla="*/ 6121325 w 7219081"/>
              <a:gd name="connsiteY2730" fmla="*/ 4554537 h 6817915"/>
              <a:gd name="connsiteX2731" fmla="*/ 6126484 w 7219081"/>
              <a:gd name="connsiteY2731" fmla="*/ 4556124 h 6817915"/>
              <a:gd name="connsiteX2732" fmla="*/ 6121722 w 7219081"/>
              <a:gd name="connsiteY2732" fmla="*/ 4559299 h 6817915"/>
              <a:gd name="connsiteX2733" fmla="*/ 6116959 w 7219081"/>
              <a:gd name="connsiteY2733" fmla="*/ 4561680 h 6817915"/>
              <a:gd name="connsiteX2734" fmla="*/ 6112197 w 7219081"/>
              <a:gd name="connsiteY2734" fmla="*/ 4564062 h 6817915"/>
              <a:gd name="connsiteX2735" fmla="*/ 6107434 w 7219081"/>
              <a:gd name="connsiteY2735" fmla="*/ 4564855 h 6817915"/>
              <a:gd name="connsiteX2736" fmla="*/ 6102275 w 7219081"/>
              <a:gd name="connsiteY2736" fmla="*/ 4565649 h 6817915"/>
              <a:gd name="connsiteX2737" fmla="*/ 6097512 w 7219081"/>
              <a:gd name="connsiteY2737" fmla="*/ 4566046 h 6817915"/>
              <a:gd name="connsiteX2738" fmla="*/ 6087590 w 7219081"/>
              <a:gd name="connsiteY2738" fmla="*/ 4566046 h 6817915"/>
              <a:gd name="connsiteX2739" fmla="*/ 6077668 w 7219081"/>
              <a:gd name="connsiteY2739" fmla="*/ 4566046 h 6817915"/>
              <a:gd name="connsiteX2740" fmla="*/ 6073303 w 7219081"/>
              <a:gd name="connsiteY2740" fmla="*/ 4566443 h 6817915"/>
              <a:gd name="connsiteX2741" fmla="*/ 6068540 w 7219081"/>
              <a:gd name="connsiteY2741" fmla="*/ 4567634 h 6817915"/>
              <a:gd name="connsiteX2742" fmla="*/ 6064572 w 7219081"/>
              <a:gd name="connsiteY2742" fmla="*/ 4569221 h 6817915"/>
              <a:gd name="connsiteX2743" fmla="*/ 6060603 w 7219081"/>
              <a:gd name="connsiteY2743" fmla="*/ 4571205 h 6817915"/>
              <a:gd name="connsiteX2744" fmla="*/ 6057031 w 7219081"/>
              <a:gd name="connsiteY2744" fmla="*/ 4574380 h 6817915"/>
              <a:gd name="connsiteX2745" fmla="*/ 6053856 w 7219081"/>
              <a:gd name="connsiteY2745" fmla="*/ 4578746 h 6817915"/>
              <a:gd name="connsiteX2746" fmla="*/ 6051078 w 7219081"/>
              <a:gd name="connsiteY2746" fmla="*/ 4583905 h 6817915"/>
              <a:gd name="connsiteX2747" fmla="*/ 6049490 w 7219081"/>
              <a:gd name="connsiteY2747" fmla="*/ 4588668 h 6817915"/>
              <a:gd name="connsiteX2748" fmla="*/ 6049094 w 7219081"/>
              <a:gd name="connsiteY2748" fmla="*/ 4593034 h 6817915"/>
              <a:gd name="connsiteX2749" fmla="*/ 6049490 w 7219081"/>
              <a:gd name="connsiteY2749" fmla="*/ 4597002 h 6817915"/>
              <a:gd name="connsiteX2750" fmla="*/ 6051078 w 7219081"/>
              <a:gd name="connsiteY2750" fmla="*/ 4600574 h 6817915"/>
              <a:gd name="connsiteX2751" fmla="*/ 6053459 w 7219081"/>
              <a:gd name="connsiteY2751" fmla="*/ 4603749 h 6817915"/>
              <a:gd name="connsiteX2752" fmla="*/ 6055840 w 7219081"/>
              <a:gd name="connsiteY2752" fmla="*/ 4607718 h 6817915"/>
              <a:gd name="connsiteX2753" fmla="*/ 6059015 w 7219081"/>
              <a:gd name="connsiteY2753" fmla="*/ 4610099 h 6817915"/>
              <a:gd name="connsiteX2754" fmla="*/ 6066159 w 7219081"/>
              <a:gd name="connsiteY2754" fmla="*/ 4616449 h 6817915"/>
              <a:gd name="connsiteX2755" fmla="*/ 6072509 w 7219081"/>
              <a:gd name="connsiteY2755" fmla="*/ 4622799 h 6817915"/>
              <a:gd name="connsiteX2756" fmla="*/ 6075287 w 7219081"/>
              <a:gd name="connsiteY2756" fmla="*/ 4625974 h 6817915"/>
              <a:gd name="connsiteX2757" fmla="*/ 6077668 w 7219081"/>
              <a:gd name="connsiteY2757" fmla="*/ 4629546 h 6817915"/>
              <a:gd name="connsiteX2758" fmla="*/ 6079653 w 7219081"/>
              <a:gd name="connsiteY2758" fmla="*/ 4633515 h 6817915"/>
              <a:gd name="connsiteX2759" fmla="*/ 6080844 w 7219081"/>
              <a:gd name="connsiteY2759" fmla="*/ 4637484 h 6817915"/>
              <a:gd name="connsiteX2760" fmla="*/ 6069334 w 7219081"/>
              <a:gd name="connsiteY2760" fmla="*/ 4643437 h 6817915"/>
              <a:gd name="connsiteX2761" fmla="*/ 6057031 w 7219081"/>
              <a:gd name="connsiteY2761" fmla="*/ 4648199 h 6817915"/>
              <a:gd name="connsiteX2762" fmla="*/ 6033218 w 7219081"/>
              <a:gd name="connsiteY2762" fmla="*/ 4657724 h 6817915"/>
              <a:gd name="connsiteX2763" fmla="*/ 6022503 w 7219081"/>
              <a:gd name="connsiteY2763" fmla="*/ 4662884 h 6817915"/>
              <a:gd name="connsiteX2764" fmla="*/ 6011390 w 7219081"/>
              <a:gd name="connsiteY2764" fmla="*/ 4668837 h 6817915"/>
              <a:gd name="connsiteX2765" fmla="*/ 6005834 w 7219081"/>
              <a:gd name="connsiteY2765" fmla="*/ 4672409 h 6817915"/>
              <a:gd name="connsiteX2766" fmla="*/ 6000675 w 7219081"/>
              <a:gd name="connsiteY2766" fmla="*/ 4675980 h 6817915"/>
              <a:gd name="connsiteX2767" fmla="*/ 5995912 w 7219081"/>
              <a:gd name="connsiteY2767" fmla="*/ 4680346 h 6817915"/>
              <a:gd name="connsiteX2768" fmla="*/ 5991150 w 7219081"/>
              <a:gd name="connsiteY2768" fmla="*/ 4685109 h 6817915"/>
              <a:gd name="connsiteX2769" fmla="*/ 5976465 w 7219081"/>
              <a:gd name="connsiteY2769" fmla="*/ 4701380 h 6817915"/>
              <a:gd name="connsiteX2770" fmla="*/ 5983212 w 7219081"/>
              <a:gd name="connsiteY2770" fmla="*/ 4709318 h 6817915"/>
              <a:gd name="connsiteX2771" fmla="*/ 5989562 w 7219081"/>
              <a:gd name="connsiteY2771" fmla="*/ 4717652 h 6817915"/>
              <a:gd name="connsiteX2772" fmla="*/ 5995118 w 7219081"/>
              <a:gd name="connsiteY2772" fmla="*/ 4725987 h 6817915"/>
              <a:gd name="connsiteX2773" fmla="*/ 5999881 w 7219081"/>
              <a:gd name="connsiteY2773" fmla="*/ 4735512 h 6817915"/>
              <a:gd name="connsiteX2774" fmla="*/ 6008612 w 7219081"/>
              <a:gd name="connsiteY2774" fmla="*/ 4754562 h 6817915"/>
              <a:gd name="connsiteX2775" fmla="*/ 6017740 w 7219081"/>
              <a:gd name="connsiteY2775" fmla="*/ 4773215 h 6817915"/>
              <a:gd name="connsiteX2776" fmla="*/ 6022503 w 7219081"/>
              <a:gd name="connsiteY2776" fmla="*/ 4782740 h 6817915"/>
              <a:gd name="connsiteX2777" fmla="*/ 6027662 w 7219081"/>
              <a:gd name="connsiteY2777" fmla="*/ 4791868 h 6817915"/>
              <a:gd name="connsiteX2778" fmla="*/ 6033218 w 7219081"/>
              <a:gd name="connsiteY2778" fmla="*/ 4800599 h 6817915"/>
              <a:gd name="connsiteX2779" fmla="*/ 6040362 w 7219081"/>
              <a:gd name="connsiteY2779" fmla="*/ 4809330 h 6817915"/>
              <a:gd name="connsiteX2780" fmla="*/ 6047506 w 7219081"/>
              <a:gd name="connsiteY2780" fmla="*/ 4817268 h 6817915"/>
              <a:gd name="connsiteX2781" fmla="*/ 6051872 w 7219081"/>
              <a:gd name="connsiteY2781" fmla="*/ 4821237 h 6817915"/>
              <a:gd name="connsiteX2782" fmla="*/ 6056634 w 7219081"/>
              <a:gd name="connsiteY2782" fmla="*/ 4824809 h 6817915"/>
              <a:gd name="connsiteX2783" fmla="*/ 6061397 w 7219081"/>
              <a:gd name="connsiteY2783" fmla="*/ 4827984 h 6817915"/>
              <a:gd name="connsiteX2784" fmla="*/ 6066159 w 7219081"/>
              <a:gd name="connsiteY2784" fmla="*/ 4831159 h 6817915"/>
              <a:gd name="connsiteX2785" fmla="*/ 6071715 w 7219081"/>
              <a:gd name="connsiteY2785" fmla="*/ 4834334 h 6817915"/>
              <a:gd name="connsiteX2786" fmla="*/ 6077668 w 7219081"/>
              <a:gd name="connsiteY2786" fmla="*/ 4837112 h 6817915"/>
              <a:gd name="connsiteX2787" fmla="*/ 6061397 w 7219081"/>
              <a:gd name="connsiteY2787" fmla="*/ 4841874 h 6817915"/>
              <a:gd name="connsiteX2788" fmla="*/ 6045522 w 7219081"/>
              <a:gd name="connsiteY2788" fmla="*/ 4846637 h 6817915"/>
              <a:gd name="connsiteX2789" fmla="*/ 6030837 w 7219081"/>
              <a:gd name="connsiteY2789" fmla="*/ 4850605 h 6817915"/>
              <a:gd name="connsiteX2790" fmla="*/ 6016550 w 7219081"/>
              <a:gd name="connsiteY2790" fmla="*/ 4854574 h 6817915"/>
              <a:gd name="connsiteX2791" fmla="*/ 6002659 w 7219081"/>
              <a:gd name="connsiteY2791" fmla="*/ 4857749 h 6817915"/>
              <a:gd name="connsiteX2792" fmla="*/ 5989165 w 7219081"/>
              <a:gd name="connsiteY2792" fmla="*/ 4860130 h 6817915"/>
              <a:gd name="connsiteX2793" fmla="*/ 5982418 w 7219081"/>
              <a:gd name="connsiteY2793" fmla="*/ 4860924 h 6817915"/>
              <a:gd name="connsiteX2794" fmla="*/ 5975672 w 7219081"/>
              <a:gd name="connsiteY2794" fmla="*/ 4861321 h 6817915"/>
              <a:gd name="connsiteX2795" fmla="*/ 5968528 w 7219081"/>
              <a:gd name="connsiteY2795" fmla="*/ 4861321 h 6817915"/>
              <a:gd name="connsiteX2796" fmla="*/ 5961781 w 7219081"/>
              <a:gd name="connsiteY2796" fmla="*/ 4860924 h 6817915"/>
              <a:gd name="connsiteX2797" fmla="*/ 5959003 w 7219081"/>
              <a:gd name="connsiteY2797" fmla="*/ 4864099 h 6817915"/>
              <a:gd name="connsiteX2798" fmla="*/ 5956622 w 7219081"/>
              <a:gd name="connsiteY2798" fmla="*/ 4866877 h 6817915"/>
              <a:gd name="connsiteX2799" fmla="*/ 5953844 w 7219081"/>
              <a:gd name="connsiteY2799" fmla="*/ 4869259 h 6817915"/>
              <a:gd name="connsiteX2800" fmla="*/ 5950668 w 7219081"/>
              <a:gd name="connsiteY2800" fmla="*/ 4871640 h 6817915"/>
              <a:gd name="connsiteX2801" fmla="*/ 5944318 w 7219081"/>
              <a:gd name="connsiteY2801" fmla="*/ 4874815 h 6817915"/>
              <a:gd name="connsiteX2802" fmla="*/ 5937572 w 7219081"/>
              <a:gd name="connsiteY2802" fmla="*/ 4877593 h 6817915"/>
              <a:gd name="connsiteX2803" fmla="*/ 5930825 w 7219081"/>
              <a:gd name="connsiteY2803" fmla="*/ 4879577 h 6817915"/>
              <a:gd name="connsiteX2804" fmla="*/ 5924078 w 7219081"/>
              <a:gd name="connsiteY2804" fmla="*/ 4881165 h 6817915"/>
              <a:gd name="connsiteX2805" fmla="*/ 5916537 w 7219081"/>
              <a:gd name="connsiteY2805" fmla="*/ 4882752 h 6817915"/>
              <a:gd name="connsiteX2806" fmla="*/ 5909790 w 7219081"/>
              <a:gd name="connsiteY2806" fmla="*/ 4885530 h 6817915"/>
              <a:gd name="connsiteX2807" fmla="*/ 5901456 w 7219081"/>
              <a:gd name="connsiteY2807" fmla="*/ 4888705 h 6817915"/>
              <a:gd name="connsiteX2808" fmla="*/ 5893915 w 7219081"/>
              <a:gd name="connsiteY2808" fmla="*/ 4892674 h 6817915"/>
              <a:gd name="connsiteX2809" fmla="*/ 5890740 w 7219081"/>
              <a:gd name="connsiteY2809" fmla="*/ 4895055 h 6817915"/>
              <a:gd name="connsiteX2810" fmla="*/ 5887565 w 7219081"/>
              <a:gd name="connsiteY2810" fmla="*/ 4897437 h 6817915"/>
              <a:gd name="connsiteX2811" fmla="*/ 5885581 w 7219081"/>
              <a:gd name="connsiteY2811" fmla="*/ 4899818 h 6817915"/>
              <a:gd name="connsiteX2812" fmla="*/ 5883200 w 7219081"/>
              <a:gd name="connsiteY2812" fmla="*/ 4902199 h 6817915"/>
              <a:gd name="connsiteX2813" fmla="*/ 5881612 w 7219081"/>
              <a:gd name="connsiteY2813" fmla="*/ 4905374 h 6817915"/>
              <a:gd name="connsiteX2814" fmla="*/ 5880818 w 7219081"/>
              <a:gd name="connsiteY2814" fmla="*/ 4908549 h 6817915"/>
              <a:gd name="connsiteX2815" fmla="*/ 5880422 w 7219081"/>
              <a:gd name="connsiteY2815" fmla="*/ 4912518 h 6817915"/>
              <a:gd name="connsiteX2816" fmla="*/ 5880422 w 7219081"/>
              <a:gd name="connsiteY2816" fmla="*/ 4916090 h 6817915"/>
              <a:gd name="connsiteX2817" fmla="*/ 5880818 w 7219081"/>
              <a:gd name="connsiteY2817" fmla="*/ 4919662 h 6817915"/>
              <a:gd name="connsiteX2818" fmla="*/ 5882406 w 7219081"/>
              <a:gd name="connsiteY2818" fmla="*/ 4924027 h 6817915"/>
              <a:gd name="connsiteX2819" fmla="*/ 5884390 w 7219081"/>
              <a:gd name="connsiteY2819" fmla="*/ 4928790 h 6817915"/>
              <a:gd name="connsiteX2820" fmla="*/ 5886375 w 7219081"/>
              <a:gd name="connsiteY2820" fmla="*/ 4933552 h 6817915"/>
              <a:gd name="connsiteX2821" fmla="*/ 5894312 w 7219081"/>
              <a:gd name="connsiteY2821" fmla="*/ 4937124 h 6817915"/>
              <a:gd name="connsiteX2822" fmla="*/ 5902250 w 7219081"/>
              <a:gd name="connsiteY2822" fmla="*/ 4940299 h 6817915"/>
              <a:gd name="connsiteX2823" fmla="*/ 5918522 w 7219081"/>
              <a:gd name="connsiteY2823" fmla="*/ 4945062 h 6817915"/>
              <a:gd name="connsiteX2824" fmla="*/ 5935587 w 7219081"/>
              <a:gd name="connsiteY2824" fmla="*/ 4949824 h 6817915"/>
              <a:gd name="connsiteX2825" fmla="*/ 5952256 w 7219081"/>
              <a:gd name="connsiteY2825" fmla="*/ 4954587 h 6817915"/>
              <a:gd name="connsiteX2826" fmla="*/ 5960590 w 7219081"/>
              <a:gd name="connsiteY2826" fmla="*/ 4956968 h 6817915"/>
              <a:gd name="connsiteX2827" fmla="*/ 5969322 w 7219081"/>
              <a:gd name="connsiteY2827" fmla="*/ 4960143 h 6817915"/>
              <a:gd name="connsiteX2828" fmla="*/ 5976862 w 7219081"/>
              <a:gd name="connsiteY2828" fmla="*/ 4963715 h 6817915"/>
              <a:gd name="connsiteX2829" fmla="*/ 5984800 w 7219081"/>
              <a:gd name="connsiteY2829" fmla="*/ 4968080 h 6817915"/>
              <a:gd name="connsiteX2830" fmla="*/ 5992737 w 7219081"/>
              <a:gd name="connsiteY2830" fmla="*/ 4972843 h 6817915"/>
              <a:gd name="connsiteX2831" fmla="*/ 6000675 w 7219081"/>
              <a:gd name="connsiteY2831" fmla="*/ 4978002 h 6817915"/>
              <a:gd name="connsiteX2832" fmla="*/ 6008215 w 7219081"/>
              <a:gd name="connsiteY2832" fmla="*/ 4984352 h 6817915"/>
              <a:gd name="connsiteX2833" fmla="*/ 6014962 w 7219081"/>
              <a:gd name="connsiteY2833" fmla="*/ 4991893 h 6817915"/>
              <a:gd name="connsiteX2834" fmla="*/ 6008215 w 7219081"/>
              <a:gd name="connsiteY2834" fmla="*/ 4995862 h 6817915"/>
              <a:gd name="connsiteX2835" fmla="*/ 6001072 w 7219081"/>
              <a:gd name="connsiteY2835" fmla="*/ 4999830 h 6817915"/>
              <a:gd name="connsiteX2836" fmla="*/ 5994325 w 7219081"/>
              <a:gd name="connsiteY2836" fmla="*/ 5002212 h 6817915"/>
              <a:gd name="connsiteX2837" fmla="*/ 5987181 w 7219081"/>
              <a:gd name="connsiteY2837" fmla="*/ 5004593 h 6817915"/>
              <a:gd name="connsiteX2838" fmla="*/ 5980037 w 7219081"/>
              <a:gd name="connsiteY2838" fmla="*/ 5006577 h 6817915"/>
              <a:gd name="connsiteX2839" fmla="*/ 5972894 w 7219081"/>
              <a:gd name="connsiteY2839" fmla="*/ 5007768 h 6817915"/>
              <a:gd name="connsiteX2840" fmla="*/ 5958209 w 7219081"/>
              <a:gd name="connsiteY2840" fmla="*/ 5009752 h 6817915"/>
              <a:gd name="connsiteX2841" fmla="*/ 5943525 w 7219081"/>
              <a:gd name="connsiteY2841" fmla="*/ 5011340 h 6817915"/>
              <a:gd name="connsiteX2842" fmla="*/ 5928840 w 7219081"/>
              <a:gd name="connsiteY2842" fmla="*/ 5013324 h 6817915"/>
              <a:gd name="connsiteX2843" fmla="*/ 5921697 w 7219081"/>
              <a:gd name="connsiteY2843" fmla="*/ 5014515 h 6817915"/>
              <a:gd name="connsiteX2844" fmla="*/ 5914950 w 7219081"/>
              <a:gd name="connsiteY2844" fmla="*/ 5016499 h 6817915"/>
              <a:gd name="connsiteX2845" fmla="*/ 5907409 w 7219081"/>
              <a:gd name="connsiteY2845" fmla="*/ 5018484 h 6817915"/>
              <a:gd name="connsiteX2846" fmla="*/ 5901456 w 7219081"/>
              <a:gd name="connsiteY2846" fmla="*/ 5021262 h 6817915"/>
              <a:gd name="connsiteX2847" fmla="*/ 5900662 w 7219081"/>
              <a:gd name="connsiteY2847" fmla="*/ 5019674 h 6817915"/>
              <a:gd name="connsiteX2848" fmla="*/ 5893518 w 7219081"/>
              <a:gd name="connsiteY2848" fmla="*/ 5031184 h 6817915"/>
              <a:gd name="connsiteX2849" fmla="*/ 5885978 w 7219081"/>
              <a:gd name="connsiteY2849" fmla="*/ 5041899 h 6817915"/>
              <a:gd name="connsiteX2850" fmla="*/ 5877644 w 7219081"/>
              <a:gd name="connsiteY2850" fmla="*/ 5050630 h 6817915"/>
              <a:gd name="connsiteX2851" fmla="*/ 5869309 w 7219081"/>
              <a:gd name="connsiteY2851" fmla="*/ 5058568 h 6817915"/>
              <a:gd name="connsiteX2852" fmla="*/ 5860181 w 7219081"/>
              <a:gd name="connsiteY2852" fmla="*/ 5064918 h 6817915"/>
              <a:gd name="connsiteX2853" fmla="*/ 5851450 w 7219081"/>
              <a:gd name="connsiteY2853" fmla="*/ 5070077 h 6817915"/>
              <a:gd name="connsiteX2854" fmla="*/ 5841925 w 7219081"/>
              <a:gd name="connsiteY2854" fmla="*/ 5074443 h 6817915"/>
              <a:gd name="connsiteX2855" fmla="*/ 5832003 w 7219081"/>
              <a:gd name="connsiteY2855" fmla="*/ 5077221 h 6817915"/>
              <a:gd name="connsiteX2856" fmla="*/ 5821287 w 7219081"/>
              <a:gd name="connsiteY2856" fmla="*/ 5079205 h 6817915"/>
              <a:gd name="connsiteX2857" fmla="*/ 5810572 w 7219081"/>
              <a:gd name="connsiteY2857" fmla="*/ 5080396 h 6817915"/>
              <a:gd name="connsiteX2858" fmla="*/ 5800253 w 7219081"/>
              <a:gd name="connsiteY2858" fmla="*/ 5080793 h 6817915"/>
              <a:gd name="connsiteX2859" fmla="*/ 5789140 w 7219081"/>
              <a:gd name="connsiteY2859" fmla="*/ 5079602 h 6817915"/>
              <a:gd name="connsiteX2860" fmla="*/ 5777631 w 7219081"/>
              <a:gd name="connsiteY2860" fmla="*/ 5078809 h 6817915"/>
              <a:gd name="connsiteX2861" fmla="*/ 5766122 w 7219081"/>
              <a:gd name="connsiteY2861" fmla="*/ 5076030 h 6817915"/>
              <a:gd name="connsiteX2862" fmla="*/ 5753818 w 7219081"/>
              <a:gd name="connsiteY2862" fmla="*/ 5073252 h 6817915"/>
              <a:gd name="connsiteX2863" fmla="*/ 5741912 w 7219081"/>
              <a:gd name="connsiteY2863" fmla="*/ 5069680 h 6817915"/>
              <a:gd name="connsiteX2864" fmla="*/ 5730800 w 7219081"/>
              <a:gd name="connsiteY2864" fmla="*/ 5066505 h 6817915"/>
              <a:gd name="connsiteX2865" fmla="*/ 5719687 w 7219081"/>
              <a:gd name="connsiteY2865" fmla="*/ 5063727 h 6817915"/>
              <a:gd name="connsiteX2866" fmla="*/ 5697065 w 7219081"/>
              <a:gd name="connsiteY2866" fmla="*/ 5058568 h 6817915"/>
              <a:gd name="connsiteX2867" fmla="*/ 5674047 w 7219081"/>
              <a:gd name="connsiteY2867" fmla="*/ 5054599 h 6817915"/>
              <a:gd name="connsiteX2868" fmla="*/ 5651425 w 7219081"/>
              <a:gd name="connsiteY2868" fmla="*/ 5049837 h 6817915"/>
              <a:gd name="connsiteX2869" fmla="*/ 5549031 w 7219081"/>
              <a:gd name="connsiteY2869" fmla="*/ 5050630 h 6817915"/>
              <a:gd name="connsiteX2870" fmla="*/ 5521250 w 7219081"/>
              <a:gd name="connsiteY2870" fmla="*/ 5153421 h 6817915"/>
              <a:gd name="connsiteX2871" fmla="*/ 5524425 w 7219081"/>
              <a:gd name="connsiteY2871" fmla="*/ 5155802 h 6817915"/>
              <a:gd name="connsiteX2872" fmla="*/ 5527600 w 7219081"/>
              <a:gd name="connsiteY2872" fmla="*/ 5158184 h 6817915"/>
              <a:gd name="connsiteX2873" fmla="*/ 5533950 w 7219081"/>
              <a:gd name="connsiteY2873" fmla="*/ 5161755 h 6817915"/>
              <a:gd name="connsiteX2874" fmla="*/ 5540697 w 7219081"/>
              <a:gd name="connsiteY2874" fmla="*/ 5164534 h 6817915"/>
              <a:gd name="connsiteX2875" fmla="*/ 5548237 w 7219081"/>
              <a:gd name="connsiteY2875" fmla="*/ 5166518 h 6817915"/>
              <a:gd name="connsiteX2876" fmla="*/ 5556175 w 7219081"/>
              <a:gd name="connsiteY2876" fmla="*/ 5168105 h 6817915"/>
              <a:gd name="connsiteX2877" fmla="*/ 5564112 w 7219081"/>
              <a:gd name="connsiteY2877" fmla="*/ 5169693 h 6817915"/>
              <a:gd name="connsiteX2878" fmla="*/ 5579194 w 7219081"/>
              <a:gd name="connsiteY2878" fmla="*/ 5172471 h 6817915"/>
              <a:gd name="connsiteX2879" fmla="*/ 5587131 w 7219081"/>
              <a:gd name="connsiteY2879" fmla="*/ 5174059 h 6817915"/>
              <a:gd name="connsiteX2880" fmla="*/ 5594275 w 7219081"/>
              <a:gd name="connsiteY2880" fmla="*/ 5176043 h 6817915"/>
              <a:gd name="connsiteX2881" fmla="*/ 5601418 w 7219081"/>
              <a:gd name="connsiteY2881" fmla="*/ 5178821 h 6817915"/>
              <a:gd name="connsiteX2882" fmla="*/ 5607768 w 7219081"/>
              <a:gd name="connsiteY2882" fmla="*/ 5182393 h 6817915"/>
              <a:gd name="connsiteX2883" fmla="*/ 5610944 w 7219081"/>
              <a:gd name="connsiteY2883" fmla="*/ 5184774 h 6817915"/>
              <a:gd name="connsiteX2884" fmla="*/ 5614118 w 7219081"/>
              <a:gd name="connsiteY2884" fmla="*/ 5187552 h 6817915"/>
              <a:gd name="connsiteX2885" fmla="*/ 5616500 w 7219081"/>
              <a:gd name="connsiteY2885" fmla="*/ 5190330 h 6817915"/>
              <a:gd name="connsiteX2886" fmla="*/ 5619278 w 7219081"/>
              <a:gd name="connsiteY2886" fmla="*/ 5193505 h 6817915"/>
              <a:gd name="connsiteX2887" fmla="*/ 5621262 w 7219081"/>
              <a:gd name="connsiteY2887" fmla="*/ 5197077 h 6817915"/>
              <a:gd name="connsiteX2888" fmla="*/ 5623247 w 7219081"/>
              <a:gd name="connsiteY2888" fmla="*/ 5201443 h 6817915"/>
              <a:gd name="connsiteX2889" fmla="*/ 5624834 w 7219081"/>
              <a:gd name="connsiteY2889" fmla="*/ 5205412 h 6817915"/>
              <a:gd name="connsiteX2890" fmla="*/ 5626422 w 7219081"/>
              <a:gd name="connsiteY2890" fmla="*/ 5210174 h 6817915"/>
              <a:gd name="connsiteX2891" fmla="*/ 5632375 w 7219081"/>
              <a:gd name="connsiteY2891" fmla="*/ 5210571 h 6817915"/>
              <a:gd name="connsiteX2892" fmla="*/ 5638328 w 7219081"/>
              <a:gd name="connsiteY2892" fmla="*/ 5211365 h 6817915"/>
              <a:gd name="connsiteX2893" fmla="*/ 5643884 w 7219081"/>
              <a:gd name="connsiteY2893" fmla="*/ 5211365 h 6817915"/>
              <a:gd name="connsiteX2894" fmla="*/ 5649837 w 7219081"/>
              <a:gd name="connsiteY2894" fmla="*/ 5211762 h 6817915"/>
              <a:gd name="connsiteX2895" fmla="*/ 5654997 w 7219081"/>
              <a:gd name="connsiteY2895" fmla="*/ 5213349 h 6817915"/>
              <a:gd name="connsiteX2896" fmla="*/ 5657775 w 7219081"/>
              <a:gd name="connsiteY2896" fmla="*/ 5214540 h 6817915"/>
              <a:gd name="connsiteX2897" fmla="*/ 5659759 w 7219081"/>
              <a:gd name="connsiteY2897" fmla="*/ 5216127 h 6817915"/>
              <a:gd name="connsiteX2898" fmla="*/ 5661744 w 7219081"/>
              <a:gd name="connsiteY2898" fmla="*/ 5218112 h 6817915"/>
              <a:gd name="connsiteX2899" fmla="*/ 5663728 w 7219081"/>
              <a:gd name="connsiteY2899" fmla="*/ 5220096 h 6817915"/>
              <a:gd name="connsiteX2900" fmla="*/ 5665315 w 7219081"/>
              <a:gd name="connsiteY2900" fmla="*/ 5223271 h 6817915"/>
              <a:gd name="connsiteX2901" fmla="*/ 5666903 w 7219081"/>
              <a:gd name="connsiteY2901" fmla="*/ 5226446 h 6817915"/>
              <a:gd name="connsiteX2902" fmla="*/ 5674444 w 7219081"/>
              <a:gd name="connsiteY2902" fmla="*/ 5229621 h 6817915"/>
              <a:gd name="connsiteX2903" fmla="*/ 5677222 w 7219081"/>
              <a:gd name="connsiteY2903" fmla="*/ 5231209 h 6817915"/>
              <a:gd name="connsiteX2904" fmla="*/ 5678809 w 7219081"/>
              <a:gd name="connsiteY2904" fmla="*/ 5232399 h 6817915"/>
              <a:gd name="connsiteX2905" fmla="*/ 5679206 w 7219081"/>
              <a:gd name="connsiteY2905" fmla="*/ 5233193 h 6817915"/>
              <a:gd name="connsiteX2906" fmla="*/ 5680397 w 7219081"/>
              <a:gd name="connsiteY2906" fmla="*/ 5237162 h 6817915"/>
              <a:gd name="connsiteX2907" fmla="*/ 5682381 w 7219081"/>
              <a:gd name="connsiteY2907" fmla="*/ 5239543 h 6817915"/>
              <a:gd name="connsiteX2908" fmla="*/ 5684365 w 7219081"/>
              <a:gd name="connsiteY2908" fmla="*/ 5242718 h 6817915"/>
              <a:gd name="connsiteX2909" fmla="*/ 5686747 w 7219081"/>
              <a:gd name="connsiteY2909" fmla="*/ 5245496 h 6817915"/>
              <a:gd name="connsiteX2910" fmla="*/ 5691906 w 7219081"/>
              <a:gd name="connsiteY2910" fmla="*/ 5250259 h 6817915"/>
              <a:gd name="connsiteX2911" fmla="*/ 5697462 w 7219081"/>
              <a:gd name="connsiteY2911" fmla="*/ 5253830 h 6817915"/>
              <a:gd name="connsiteX2912" fmla="*/ 5704606 w 7219081"/>
              <a:gd name="connsiteY2912" fmla="*/ 5257402 h 6817915"/>
              <a:gd name="connsiteX2913" fmla="*/ 5711353 w 7219081"/>
              <a:gd name="connsiteY2913" fmla="*/ 5261371 h 6817915"/>
              <a:gd name="connsiteX2914" fmla="*/ 5724847 w 7219081"/>
              <a:gd name="connsiteY2914" fmla="*/ 5268515 h 6817915"/>
              <a:gd name="connsiteX2915" fmla="*/ 5731197 w 7219081"/>
              <a:gd name="connsiteY2915" fmla="*/ 5272484 h 6817915"/>
              <a:gd name="connsiteX2916" fmla="*/ 5736356 w 7219081"/>
              <a:gd name="connsiteY2916" fmla="*/ 5276452 h 6817915"/>
              <a:gd name="connsiteX2917" fmla="*/ 5741118 w 7219081"/>
              <a:gd name="connsiteY2917" fmla="*/ 5281612 h 6817915"/>
              <a:gd name="connsiteX2918" fmla="*/ 5743500 w 7219081"/>
              <a:gd name="connsiteY2918" fmla="*/ 5284390 h 6817915"/>
              <a:gd name="connsiteX2919" fmla="*/ 5745087 w 7219081"/>
              <a:gd name="connsiteY2919" fmla="*/ 5287565 h 6817915"/>
              <a:gd name="connsiteX2920" fmla="*/ 5746675 w 7219081"/>
              <a:gd name="connsiteY2920" fmla="*/ 5290740 h 6817915"/>
              <a:gd name="connsiteX2921" fmla="*/ 5747468 w 7219081"/>
              <a:gd name="connsiteY2921" fmla="*/ 5293915 h 6817915"/>
              <a:gd name="connsiteX2922" fmla="*/ 5748262 w 7219081"/>
              <a:gd name="connsiteY2922" fmla="*/ 5297487 h 6817915"/>
              <a:gd name="connsiteX2923" fmla="*/ 5748262 w 7219081"/>
              <a:gd name="connsiteY2923" fmla="*/ 5301852 h 6817915"/>
              <a:gd name="connsiteX2924" fmla="*/ 5748262 w 7219081"/>
              <a:gd name="connsiteY2924" fmla="*/ 5306615 h 6817915"/>
              <a:gd name="connsiteX2925" fmla="*/ 5747072 w 7219081"/>
              <a:gd name="connsiteY2925" fmla="*/ 5311377 h 6817915"/>
              <a:gd name="connsiteX2926" fmla="*/ 5745881 w 7219081"/>
              <a:gd name="connsiteY2926" fmla="*/ 5316140 h 6817915"/>
              <a:gd name="connsiteX2927" fmla="*/ 5744294 w 7219081"/>
              <a:gd name="connsiteY2927" fmla="*/ 5321696 h 6817915"/>
              <a:gd name="connsiteX2928" fmla="*/ 5740325 w 7219081"/>
              <a:gd name="connsiteY2928" fmla="*/ 5331618 h 6817915"/>
              <a:gd name="connsiteX2929" fmla="*/ 5735562 w 7219081"/>
              <a:gd name="connsiteY2929" fmla="*/ 5340746 h 6817915"/>
              <a:gd name="connsiteX2930" fmla="*/ 5730403 w 7219081"/>
              <a:gd name="connsiteY2930" fmla="*/ 5349080 h 6817915"/>
              <a:gd name="connsiteX2931" fmla="*/ 5724053 w 7219081"/>
              <a:gd name="connsiteY2931" fmla="*/ 5357018 h 6817915"/>
              <a:gd name="connsiteX2932" fmla="*/ 5717703 w 7219081"/>
              <a:gd name="connsiteY2932" fmla="*/ 5363765 h 6817915"/>
              <a:gd name="connsiteX2933" fmla="*/ 5710956 w 7219081"/>
              <a:gd name="connsiteY2933" fmla="*/ 5370115 h 6817915"/>
              <a:gd name="connsiteX2934" fmla="*/ 5703415 w 7219081"/>
              <a:gd name="connsiteY2934" fmla="*/ 5375274 h 6817915"/>
              <a:gd name="connsiteX2935" fmla="*/ 5695875 w 7219081"/>
              <a:gd name="connsiteY2935" fmla="*/ 5380830 h 6817915"/>
              <a:gd name="connsiteX2936" fmla="*/ 5687540 w 7219081"/>
              <a:gd name="connsiteY2936" fmla="*/ 5384799 h 6817915"/>
              <a:gd name="connsiteX2937" fmla="*/ 5679206 w 7219081"/>
              <a:gd name="connsiteY2937" fmla="*/ 5388768 h 6817915"/>
              <a:gd name="connsiteX2938" fmla="*/ 5670078 w 7219081"/>
              <a:gd name="connsiteY2938" fmla="*/ 5392340 h 6817915"/>
              <a:gd name="connsiteX2939" fmla="*/ 5661347 w 7219081"/>
              <a:gd name="connsiteY2939" fmla="*/ 5395515 h 6817915"/>
              <a:gd name="connsiteX2940" fmla="*/ 5651822 w 7219081"/>
              <a:gd name="connsiteY2940" fmla="*/ 5397499 h 6817915"/>
              <a:gd name="connsiteX2941" fmla="*/ 5642297 w 7219081"/>
              <a:gd name="connsiteY2941" fmla="*/ 5400277 h 6817915"/>
              <a:gd name="connsiteX2942" fmla="*/ 5622850 w 7219081"/>
              <a:gd name="connsiteY2942" fmla="*/ 5403452 h 6817915"/>
              <a:gd name="connsiteX2943" fmla="*/ 5584353 w 7219081"/>
              <a:gd name="connsiteY2943" fmla="*/ 5409009 h 6817915"/>
              <a:gd name="connsiteX2944" fmla="*/ 5545856 w 7219081"/>
              <a:gd name="connsiteY2944" fmla="*/ 5414565 h 6817915"/>
              <a:gd name="connsiteX2945" fmla="*/ 5469259 w 7219081"/>
              <a:gd name="connsiteY2945" fmla="*/ 5424884 h 6817915"/>
              <a:gd name="connsiteX2946" fmla="*/ 5430762 w 7219081"/>
              <a:gd name="connsiteY2946" fmla="*/ 5430837 h 6817915"/>
              <a:gd name="connsiteX2947" fmla="*/ 5393059 w 7219081"/>
              <a:gd name="connsiteY2947" fmla="*/ 5437187 h 6817915"/>
              <a:gd name="connsiteX2948" fmla="*/ 5354959 w 7219081"/>
              <a:gd name="connsiteY2948" fmla="*/ 5444330 h 6817915"/>
              <a:gd name="connsiteX2949" fmla="*/ 5335909 w 7219081"/>
              <a:gd name="connsiteY2949" fmla="*/ 5447902 h 6817915"/>
              <a:gd name="connsiteX2950" fmla="*/ 5317256 w 7219081"/>
              <a:gd name="connsiteY2950" fmla="*/ 5452268 h 6817915"/>
              <a:gd name="connsiteX2951" fmla="*/ 5281140 w 7219081"/>
              <a:gd name="connsiteY2951" fmla="*/ 5460602 h 6817915"/>
              <a:gd name="connsiteX2952" fmla="*/ 5245025 w 7219081"/>
              <a:gd name="connsiteY2952" fmla="*/ 5468143 h 6817915"/>
              <a:gd name="connsiteX2953" fmla="*/ 5208512 w 7219081"/>
              <a:gd name="connsiteY2953" fmla="*/ 5474493 h 6817915"/>
              <a:gd name="connsiteX2954" fmla="*/ 5172397 w 7219081"/>
              <a:gd name="connsiteY2954" fmla="*/ 5479652 h 6817915"/>
              <a:gd name="connsiteX2955" fmla="*/ 5135884 w 7219081"/>
              <a:gd name="connsiteY2955" fmla="*/ 5484018 h 6817915"/>
              <a:gd name="connsiteX2956" fmla="*/ 5099768 w 7219081"/>
              <a:gd name="connsiteY2956" fmla="*/ 5487193 h 6817915"/>
              <a:gd name="connsiteX2957" fmla="*/ 5081512 w 7219081"/>
              <a:gd name="connsiteY2957" fmla="*/ 5487987 h 6817915"/>
              <a:gd name="connsiteX2958" fmla="*/ 5062859 w 7219081"/>
              <a:gd name="connsiteY2958" fmla="*/ 5488780 h 6817915"/>
              <a:gd name="connsiteX2959" fmla="*/ 5044603 w 7219081"/>
              <a:gd name="connsiteY2959" fmla="*/ 5489177 h 6817915"/>
              <a:gd name="connsiteX2960" fmla="*/ 5025950 w 7219081"/>
              <a:gd name="connsiteY2960" fmla="*/ 5489177 h 6817915"/>
              <a:gd name="connsiteX2961" fmla="*/ 5011265 w 7219081"/>
              <a:gd name="connsiteY2961" fmla="*/ 5488780 h 6817915"/>
              <a:gd name="connsiteX2962" fmla="*/ 5003328 w 7219081"/>
              <a:gd name="connsiteY2962" fmla="*/ 5488780 h 6817915"/>
              <a:gd name="connsiteX2963" fmla="*/ 4996184 w 7219081"/>
              <a:gd name="connsiteY2963" fmla="*/ 5489574 h 6817915"/>
              <a:gd name="connsiteX2964" fmla="*/ 4992215 w 7219081"/>
              <a:gd name="connsiteY2964" fmla="*/ 5490368 h 6817915"/>
              <a:gd name="connsiteX2965" fmla="*/ 4989040 w 7219081"/>
              <a:gd name="connsiteY2965" fmla="*/ 5491162 h 6817915"/>
              <a:gd name="connsiteX2966" fmla="*/ 4986262 w 7219081"/>
              <a:gd name="connsiteY2966" fmla="*/ 5492749 h 6817915"/>
              <a:gd name="connsiteX2967" fmla="*/ 4983484 w 7219081"/>
              <a:gd name="connsiteY2967" fmla="*/ 5494734 h 6817915"/>
              <a:gd name="connsiteX2968" fmla="*/ 4981500 w 7219081"/>
              <a:gd name="connsiteY2968" fmla="*/ 5497115 h 6817915"/>
              <a:gd name="connsiteX2969" fmla="*/ 4979118 w 7219081"/>
              <a:gd name="connsiteY2969" fmla="*/ 5500290 h 6817915"/>
              <a:gd name="connsiteX2970" fmla="*/ 4977531 w 7219081"/>
              <a:gd name="connsiteY2970" fmla="*/ 5503862 h 6817915"/>
              <a:gd name="connsiteX2971" fmla="*/ 4976737 w 7219081"/>
              <a:gd name="connsiteY2971" fmla="*/ 5508227 h 6817915"/>
              <a:gd name="connsiteX2972" fmla="*/ 4976737 w 7219081"/>
              <a:gd name="connsiteY2972" fmla="*/ 5513387 h 6817915"/>
              <a:gd name="connsiteX2973" fmla="*/ 4976737 w 7219081"/>
              <a:gd name="connsiteY2973" fmla="*/ 5518149 h 6817915"/>
              <a:gd name="connsiteX2974" fmla="*/ 4977531 w 7219081"/>
              <a:gd name="connsiteY2974" fmla="*/ 5522118 h 6817915"/>
              <a:gd name="connsiteX2975" fmla="*/ 4979912 w 7219081"/>
              <a:gd name="connsiteY2975" fmla="*/ 5525293 h 6817915"/>
              <a:gd name="connsiteX2976" fmla="*/ 4981897 w 7219081"/>
              <a:gd name="connsiteY2976" fmla="*/ 5528071 h 6817915"/>
              <a:gd name="connsiteX2977" fmla="*/ 4985072 w 7219081"/>
              <a:gd name="connsiteY2977" fmla="*/ 5530055 h 6817915"/>
              <a:gd name="connsiteX2978" fmla="*/ 4988247 w 7219081"/>
              <a:gd name="connsiteY2978" fmla="*/ 5531643 h 6817915"/>
              <a:gd name="connsiteX2979" fmla="*/ 4991818 w 7219081"/>
              <a:gd name="connsiteY2979" fmla="*/ 5533230 h 6817915"/>
              <a:gd name="connsiteX2980" fmla="*/ 4999756 w 7219081"/>
              <a:gd name="connsiteY2980" fmla="*/ 5534818 h 6817915"/>
              <a:gd name="connsiteX2981" fmla="*/ 5008090 w 7219081"/>
              <a:gd name="connsiteY2981" fmla="*/ 5536405 h 6817915"/>
              <a:gd name="connsiteX2982" fmla="*/ 5016028 w 7219081"/>
              <a:gd name="connsiteY2982" fmla="*/ 5537596 h 6817915"/>
              <a:gd name="connsiteX2983" fmla="*/ 5020394 w 7219081"/>
              <a:gd name="connsiteY2983" fmla="*/ 5538787 h 6817915"/>
              <a:gd name="connsiteX2984" fmla="*/ 5023568 w 7219081"/>
              <a:gd name="connsiteY2984" fmla="*/ 5540374 h 6817915"/>
              <a:gd name="connsiteX2985" fmla="*/ 5038650 w 7219081"/>
              <a:gd name="connsiteY2985" fmla="*/ 5545930 h 6817915"/>
              <a:gd name="connsiteX2986" fmla="*/ 5054128 w 7219081"/>
              <a:gd name="connsiteY2986" fmla="*/ 5551884 h 6817915"/>
              <a:gd name="connsiteX2987" fmla="*/ 5083894 w 7219081"/>
              <a:gd name="connsiteY2987" fmla="*/ 5562996 h 6817915"/>
              <a:gd name="connsiteX2988" fmla="*/ 5092228 w 7219081"/>
              <a:gd name="connsiteY2988" fmla="*/ 5562996 h 6817915"/>
              <a:gd name="connsiteX2989" fmla="*/ 5100165 w 7219081"/>
              <a:gd name="connsiteY2989" fmla="*/ 5563393 h 6817915"/>
              <a:gd name="connsiteX2990" fmla="*/ 5108103 w 7219081"/>
              <a:gd name="connsiteY2990" fmla="*/ 5564980 h 6817915"/>
              <a:gd name="connsiteX2991" fmla="*/ 5116040 w 7219081"/>
              <a:gd name="connsiteY2991" fmla="*/ 5566568 h 6817915"/>
              <a:gd name="connsiteX2992" fmla="*/ 5123581 w 7219081"/>
              <a:gd name="connsiteY2992" fmla="*/ 5568552 h 6817915"/>
              <a:gd name="connsiteX2993" fmla="*/ 5130725 w 7219081"/>
              <a:gd name="connsiteY2993" fmla="*/ 5570537 h 6817915"/>
              <a:gd name="connsiteX2994" fmla="*/ 5138265 w 7219081"/>
              <a:gd name="connsiteY2994" fmla="*/ 5573712 h 6817915"/>
              <a:gd name="connsiteX2995" fmla="*/ 5145409 w 7219081"/>
              <a:gd name="connsiteY2995" fmla="*/ 5576887 h 6817915"/>
              <a:gd name="connsiteX2996" fmla="*/ 5159697 w 7219081"/>
              <a:gd name="connsiteY2996" fmla="*/ 5584030 h 6817915"/>
              <a:gd name="connsiteX2997" fmla="*/ 5173587 w 7219081"/>
              <a:gd name="connsiteY2997" fmla="*/ 5591571 h 6817915"/>
              <a:gd name="connsiteX2998" fmla="*/ 5200178 w 7219081"/>
              <a:gd name="connsiteY2998" fmla="*/ 5607446 h 6817915"/>
              <a:gd name="connsiteX2999" fmla="*/ 5225578 w 7219081"/>
              <a:gd name="connsiteY2999" fmla="*/ 5610621 h 6817915"/>
              <a:gd name="connsiteX3000" fmla="*/ 5235897 w 7219081"/>
              <a:gd name="connsiteY3000" fmla="*/ 5610621 h 6817915"/>
              <a:gd name="connsiteX3001" fmla="*/ 5246612 w 7219081"/>
              <a:gd name="connsiteY3001" fmla="*/ 5611415 h 6817915"/>
              <a:gd name="connsiteX3002" fmla="*/ 5256931 w 7219081"/>
              <a:gd name="connsiteY3002" fmla="*/ 5611812 h 6817915"/>
              <a:gd name="connsiteX3003" fmla="*/ 5267250 w 7219081"/>
              <a:gd name="connsiteY3003" fmla="*/ 5613399 h 6817915"/>
              <a:gd name="connsiteX3004" fmla="*/ 5277172 w 7219081"/>
              <a:gd name="connsiteY3004" fmla="*/ 5614987 h 6817915"/>
              <a:gd name="connsiteX3005" fmla="*/ 5286697 w 7219081"/>
              <a:gd name="connsiteY3005" fmla="*/ 5617368 h 6817915"/>
              <a:gd name="connsiteX3006" fmla="*/ 5296222 w 7219081"/>
              <a:gd name="connsiteY3006" fmla="*/ 5620146 h 6817915"/>
              <a:gd name="connsiteX3007" fmla="*/ 5305350 w 7219081"/>
              <a:gd name="connsiteY3007" fmla="*/ 5623321 h 6817915"/>
              <a:gd name="connsiteX3008" fmla="*/ 5314875 w 7219081"/>
              <a:gd name="connsiteY3008" fmla="*/ 5626893 h 6817915"/>
              <a:gd name="connsiteX3009" fmla="*/ 5324003 w 7219081"/>
              <a:gd name="connsiteY3009" fmla="*/ 5631259 h 6817915"/>
              <a:gd name="connsiteX3010" fmla="*/ 5332734 w 7219081"/>
              <a:gd name="connsiteY3010" fmla="*/ 5636021 h 6817915"/>
              <a:gd name="connsiteX3011" fmla="*/ 5341465 w 7219081"/>
              <a:gd name="connsiteY3011" fmla="*/ 5641180 h 6817915"/>
              <a:gd name="connsiteX3012" fmla="*/ 5349800 w 7219081"/>
              <a:gd name="connsiteY3012" fmla="*/ 5647134 h 6817915"/>
              <a:gd name="connsiteX3013" fmla="*/ 5358134 w 7219081"/>
              <a:gd name="connsiteY3013" fmla="*/ 5653484 h 6817915"/>
              <a:gd name="connsiteX3014" fmla="*/ 5366072 w 7219081"/>
              <a:gd name="connsiteY3014" fmla="*/ 5659834 h 6817915"/>
              <a:gd name="connsiteX3015" fmla="*/ 5374009 w 7219081"/>
              <a:gd name="connsiteY3015" fmla="*/ 5666977 h 6817915"/>
              <a:gd name="connsiteX3016" fmla="*/ 5380359 w 7219081"/>
              <a:gd name="connsiteY3016" fmla="*/ 5670152 h 6817915"/>
              <a:gd name="connsiteX3017" fmla="*/ 5385915 w 7219081"/>
              <a:gd name="connsiteY3017" fmla="*/ 5673724 h 6817915"/>
              <a:gd name="connsiteX3018" fmla="*/ 5390678 w 7219081"/>
              <a:gd name="connsiteY3018" fmla="*/ 5678090 h 6817915"/>
              <a:gd name="connsiteX3019" fmla="*/ 5392265 w 7219081"/>
              <a:gd name="connsiteY3019" fmla="*/ 5680074 h 6817915"/>
              <a:gd name="connsiteX3020" fmla="*/ 5393456 w 7219081"/>
              <a:gd name="connsiteY3020" fmla="*/ 5681662 h 6817915"/>
              <a:gd name="connsiteX3021" fmla="*/ 5393853 w 7219081"/>
              <a:gd name="connsiteY3021" fmla="*/ 5684043 h 6817915"/>
              <a:gd name="connsiteX3022" fmla="*/ 5393853 w 7219081"/>
              <a:gd name="connsiteY3022" fmla="*/ 5686027 h 6817915"/>
              <a:gd name="connsiteX3023" fmla="*/ 5393059 w 7219081"/>
              <a:gd name="connsiteY3023" fmla="*/ 5687615 h 6817915"/>
              <a:gd name="connsiteX3024" fmla="*/ 5391868 w 7219081"/>
              <a:gd name="connsiteY3024" fmla="*/ 5689599 h 6817915"/>
              <a:gd name="connsiteX3025" fmla="*/ 5389090 w 7219081"/>
              <a:gd name="connsiteY3025" fmla="*/ 5691187 h 6817915"/>
              <a:gd name="connsiteX3026" fmla="*/ 5385915 w 7219081"/>
              <a:gd name="connsiteY3026" fmla="*/ 5693171 h 6817915"/>
              <a:gd name="connsiteX3027" fmla="*/ 5381947 w 7219081"/>
              <a:gd name="connsiteY3027" fmla="*/ 5694759 h 6817915"/>
              <a:gd name="connsiteX3028" fmla="*/ 5376390 w 7219081"/>
              <a:gd name="connsiteY3028" fmla="*/ 5696346 h 6817915"/>
              <a:gd name="connsiteX3029" fmla="*/ 5367659 w 7219081"/>
              <a:gd name="connsiteY3029" fmla="*/ 5697934 h 6817915"/>
              <a:gd name="connsiteX3030" fmla="*/ 5358134 w 7219081"/>
              <a:gd name="connsiteY3030" fmla="*/ 5699124 h 6817915"/>
              <a:gd name="connsiteX3031" fmla="*/ 5348609 w 7219081"/>
              <a:gd name="connsiteY3031" fmla="*/ 5699124 h 6817915"/>
              <a:gd name="connsiteX3032" fmla="*/ 5338687 w 7219081"/>
              <a:gd name="connsiteY3032" fmla="*/ 5699124 h 6817915"/>
              <a:gd name="connsiteX3033" fmla="*/ 5318844 w 7219081"/>
              <a:gd name="connsiteY3033" fmla="*/ 5697537 h 6817915"/>
              <a:gd name="connsiteX3034" fmla="*/ 5308525 w 7219081"/>
              <a:gd name="connsiteY3034" fmla="*/ 5697140 h 6817915"/>
              <a:gd name="connsiteX3035" fmla="*/ 5299397 w 7219081"/>
              <a:gd name="connsiteY3035" fmla="*/ 5696346 h 6817915"/>
              <a:gd name="connsiteX3036" fmla="*/ 5183906 w 7219081"/>
              <a:gd name="connsiteY3036" fmla="*/ 5713809 h 6817915"/>
              <a:gd name="connsiteX3037" fmla="*/ 5183906 w 7219081"/>
              <a:gd name="connsiteY3037" fmla="*/ 5718968 h 6817915"/>
              <a:gd name="connsiteX3038" fmla="*/ 5184303 w 7219081"/>
              <a:gd name="connsiteY3038" fmla="*/ 5724524 h 6817915"/>
              <a:gd name="connsiteX3039" fmla="*/ 5185494 w 7219081"/>
              <a:gd name="connsiteY3039" fmla="*/ 5728493 h 6817915"/>
              <a:gd name="connsiteX3040" fmla="*/ 5187081 w 7219081"/>
              <a:gd name="connsiteY3040" fmla="*/ 5732462 h 6817915"/>
              <a:gd name="connsiteX3041" fmla="*/ 5189065 w 7219081"/>
              <a:gd name="connsiteY3041" fmla="*/ 5735240 h 6817915"/>
              <a:gd name="connsiteX3042" fmla="*/ 5191844 w 7219081"/>
              <a:gd name="connsiteY3042" fmla="*/ 5738018 h 6817915"/>
              <a:gd name="connsiteX3043" fmla="*/ 5194622 w 7219081"/>
              <a:gd name="connsiteY3043" fmla="*/ 5740002 h 6817915"/>
              <a:gd name="connsiteX3044" fmla="*/ 5197797 w 7219081"/>
              <a:gd name="connsiteY3044" fmla="*/ 5742384 h 6817915"/>
              <a:gd name="connsiteX3045" fmla="*/ 5204544 w 7219081"/>
              <a:gd name="connsiteY3045" fmla="*/ 5745955 h 6817915"/>
              <a:gd name="connsiteX3046" fmla="*/ 5212481 w 7219081"/>
              <a:gd name="connsiteY3046" fmla="*/ 5748734 h 6817915"/>
              <a:gd name="connsiteX3047" fmla="*/ 5219625 w 7219081"/>
              <a:gd name="connsiteY3047" fmla="*/ 5751909 h 6817915"/>
              <a:gd name="connsiteX3048" fmla="*/ 5226768 w 7219081"/>
              <a:gd name="connsiteY3048" fmla="*/ 5755084 h 6817915"/>
              <a:gd name="connsiteX3049" fmla="*/ 5285109 w 7219081"/>
              <a:gd name="connsiteY3049" fmla="*/ 5757465 h 6817915"/>
              <a:gd name="connsiteX3050" fmla="*/ 5295428 w 7219081"/>
              <a:gd name="connsiteY3050" fmla="*/ 5755877 h 6817915"/>
              <a:gd name="connsiteX3051" fmla="*/ 5306540 w 7219081"/>
              <a:gd name="connsiteY3051" fmla="*/ 5755084 h 6817915"/>
              <a:gd name="connsiteX3052" fmla="*/ 5317256 w 7219081"/>
              <a:gd name="connsiteY3052" fmla="*/ 5755084 h 6817915"/>
              <a:gd name="connsiteX3053" fmla="*/ 5327575 w 7219081"/>
              <a:gd name="connsiteY3053" fmla="*/ 5755877 h 6817915"/>
              <a:gd name="connsiteX3054" fmla="*/ 5337497 w 7219081"/>
              <a:gd name="connsiteY3054" fmla="*/ 5757465 h 6817915"/>
              <a:gd name="connsiteX3055" fmla="*/ 5348212 w 7219081"/>
              <a:gd name="connsiteY3055" fmla="*/ 5759449 h 6817915"/>
              <a:gd name="connsiteX3056" fmla="*/ 5358134 w 7219081"/>
              <a:gd name="connsiteY3056" fmla="*/ 5761830 h 6817915"/>
              <a:gd name="connsiteX3057" fmla="*/ 5368056 w 7219081"/>
              <a:gd name="connsiteY3057" fmla="*/ 5764212 h 6817915"/>
              <a:gd name="connsiteX3058" fmla="*/ 5388297 w 7219081"/>
              <a:gd name="connsiteY3058" fmla="*/ 5770562 h 6817915"/>
              <a:gd name="connsiteX3059" fmla="*/ 5408537 w 7219081"/>
              <a:gd name="connsiteY3059" fmla="*/ 5776515 h 6817915"/>
              <a:gd name="connsiteX3060" fmla="*/ 5418856 w 7219081"/>
              <a:gd name="connsiteY3060" fmla="*/ 5779293 h 6817915"/>
              <a:gd name="connsiteX3061" fmla="*/ 5428778 w 7219081"/>
              <a:gd name="connsiteY3061" fmla="*/ 5781277 h 6817915"/>
              <a:gd name="connsiteX3062" fmla="*/ 5438700 w 7219081"/>
              <a:gd name="connsiteY3062" fmla="*/ 5783262 h 6817915"/>
              <a:gd name="connsiteX3063" fmla="*/ 5449018 w 7219081"/>
              <a:gd name="connsiteY3063" fmla="*/ 5784452 h 6817915"/>
              <a:gd name="connsiteX3064" fmla="*/ 5454972 w 7219081"/>
              <a:gd name="connsiteY3064" fmla="*/ 5781277 h 6817915"/>
              <a:gd name="connsiteX3065" fmla="*/ 5461322 w 7219081"/>
              <a:gd name="connsiteY3065" fmla="*/ 5778499 h 6817915"/>
              <a:gd name="connsiteX3066" fmla="*/ 5467275 w 7219081"/>
              <a:gd name="connsiteY3066" fmla="*/ 5776118 h 6817915"/>
              <a:gd name="connsiteX3067" fmla="*/ 5473228 w 7219081"/>
              <a:gd name="connsiteY3067" fmla="*/ 5773737 h 6817915"/>
              <a:gd name="connsiteX3068" fmla="*/ 5479181 w 7219081"/>
              <a:gd name="connsiteY3068" fmla="*/ 5772149 h 6817915"/>
              <a:gd name="connsiteX3069" fmla="*/ 5485134 w 7219081"/>
              <a:gd name="connsiteY3069" fmla="*/ 5770562 h 6817915"/>
              <a:gd name="connsiteX3070" fmla="*/ 5491484 w 7219081"/>
              <a:gd name="connsiteY3070" fmla="*/ 5769768 h 6817915"/>
              <a:gd name="connsiteX3071" fmla="*/ 5497437 w 7219081"/>
              <a:gd name="connsiteY3071" fmla="*/ 5768974 h 6817915"/>
              <a:gd name="connsiteX3072" fmla="*/ 5503390 w 7219081"/>
              <a:gd name="connsiteY3072" fmla="*/ 5768974 h 6817915"/>
              <a:gd name="connsiteX3073" fmla="*/ 5509740 w 7219081"/>
              <a:gd name="connsiteY3073" fmla="*/ 5768974 h 6817915"/>
              <a:gd name="connsiteX3074" fmla="*/ 5515694 w 7219081"/>
              <a:gd name="connsiteY3074" fmla="*/ 5770165 h 6817915"/>
              <a:gd name="connsiteX3075" fmla="*/ 5521647 w 7219081"/>
              <a:gd name="connsiteY3075" fmla="*/ 5771355 h 6817915"/>
              <a:gd name="connsiteX3076" fmla="*/ 5527997 w 7219081"/>
              <a:gd name="connsiteY3076" fmla="*/ 5772943 h 6817915"/>
              <a:gd name="connsiteX3077" fmla="*/ 5533950 w 7219081"/>
              <a:gd name="connsiteY3077" fmla="*/ 5774530 h 6817915"/>
              <a:gd name="connsiteX3078" fmla="*/ 5540300 w 7219081"/>
              <a:gd name="connsiteY3078" fmla="*/ 5776912 h 6817915"/>
              <a:gd name="connsiteX3079" fmla="*/ 5546650 w 7219081"/>
              <a:gd name="connsiteY3079" fmla="*/ 5779690 h 6817915"/>
              <a:gd name="connsiteX3080" fmla="*/ 5548237 w 7219081"/>
              <a:gd name="connsiteY3080" fmla="*/ 5781277 h 6817915"/>
              <a:gd name="connsiteX3081" fmla="*/ 5549031 w 7219081"/>
              <a:gd name="connsiteY3081" fmla="*/ 5782865 h 6817915"/>
              <a:gd name="connsiteX3082" fmla="*/ 5550618 w 7219081"/>
              <a:gd name="connsiteY3082" fmla="*/ 5785246 h 6817915"/>
              <a:gd name="connsiteX3083" fmla="*/ 5551412 w 7219081"/>
              <a:gd name="connsiteY3083" fmla="*/ 5788421 h 6817915"/>
              <a:gd name="connsiteX3084" fmla="*/ 5552206 w 7219081"/>
              <a:gd name="connsiteY3084" fmla="*/ 5791199 h 6817915"/>
              <a:gd name="connsiteX3085" fmla="*/ 5553000 w 7219081"/>
              <a:gd name="connsiteY3085" fmla="*/ 5793977 h 6817915"/>
              <a:gd name="connsiteX3086" fmla="*/ 5552206 w 7219081"/>
              <a:gd name="connsiteY3086" fmla="*/ 5795962 h 6817915"/>
              <a:gd name="connsiteX3087" fmla="*/ 5551809 w 7219081"/>
              <a:gd name="connsiteY3087" fmla="*/ 5797549 h 6817915"/>
              <a:gd name="connsiteX3088" fmla="*/ 5547047 w 7219081"/>
              <a:gd name="connsiteY3088" fmla="*/ 5802709 h 6817915"/>
              <a:gd name="connsiteX3089" fmla="*/ 5542284 w 7219081"/>
              <a:gd name="connsiteY3089" fmla="*/ 5807074 h 6817915"/>
              <a:gd name="connsiteX3090" fmla="*/ 5537125 w 7219081"/>
              <a:gd name="connsiteY3090" fmla="*/ 5810249 h 6817915"/>
              <a:gd name="connsiteX3091" fmla="*/ 5531965 w 7219081"/>
              <a:gd name="connsiteY3091" fmla="*/ 5812630 h 6817915"/>
              <a:gd name="connsiteX3092" fmla="*/ 5526409 w 7219081"/>
              <a:gd name="connsiteY3092" fmla="*/ 5815012 h 6817915"/>
              <a:gd name="connsiteX3093" fmla="*/ 5521250 w 7219081"/>
              <a:gd name="connsiteY3093" fmla="*/ 5815805 h 6817915"/>
              <a:gd name="connsiteX3094" fmla="*/ 5515694 w 7219081"/>
              <a:gd name="connsiteY3094" fmla="*/ 5816996 h 6817915"/>
              <a:gd name="connsiteX3095" fmla="*/ 5509740 w 7219081"/>
              <a:gd name="connsiteY3095" fmla="*/ 5816996 h 6817915"/>
              <a:gd name="connsiteX3096" fmla="*/ 5498231 w 7219081"/>
              <a:gd name="connsiteY3096" fmla="*/ 5816599 h 6817915"/>
              <a:gd name="connsiteX3097" fmla="*/ 5486722 w 7219081"/>
              <a:gd name="connsiteY3097" fmla="*/ 5815409 h 6817915"/>
              <a:gd name="connsiteX3098" fmla="*/ 5474815 w 7219081"/>
              <a:gd name="connsiteY3098" fmla="*/ 5813821 h 6817915"/>
              <a:gd name="connsiteX3099" fmla="*/ 5463306 w 7219081"/>
              <a:gd name="connsiteY3099" fmla="*/ 5813424 h 6817915"/>
              <a:gd name="connsiteX3100" fmla="*/ 5456956 w 7219081"/>
              <a:gd name="connsiteY3100" fmla="*/ 5813424 h 6817915"/>
              <a:gd name="connsiteX3101" fmla="*/ 5450209 w 7219081"/>
              <a:gd name="connsiteY3101" fmla="*/ 5813821 h 6817915"/>
              <a:gd name="connsiteX3102" fmla="*/ 5437112 w 7219081"/>
              <a:gd name="connsiteY3102" fmla="*/ 5815012 h 6817915"/>
              <a:gd name="connsiteX3103" fmla="*/ 5423222 w 7219081"/>
              <a:gd name="connsiteY3103" fmla="*/ 5816599 h 6817915"/>
              <a:gd name="connsiteX3104" fmla="*/ 5409728 w 7219081"/>
              <a:gd name="connsiteY3104" fmla="*/ 5816996 h 6817915"/>
              <a:gd name="connsiteX3105" fmla="*/ 5403378 w 7219081"/>
              <a:gd name="connsiteY3105" fmla="*/ 5816996 h 6817915"/>
              <a:gd name="connsiteX3106" fmla="*/ 5396631 w 7219081"/>
              <a:gd name="connsiteY3106" fmla="*/ 5816599 h 6817915"/>
              <a:gd name="connsiteX3107" fmla="*/ 5389884 w 7219081"/>
              <a:gd name="connsiteY3107" fmla="*/ 5815409 h 6817915"/>
              <a:gd name="connsiteX3108" fmla="*/ 5383534 w 7219081"/>
              <a:gd name="connsiteY3108" fmla="*/ 5813821 h 6817915"/>
              <a:gd name="connsiteX3109" fmla="*/ 5377184 w 7219081"/>
              <a:gd name="connsiteY3109" fmla="*/ 5811043 h 6817915"/>
              <a:gd name="connsiteX3110" fmla="*/ 5370834 w 7219081"/>
              <a:gd name="connsiteY3110" fmla="*/ 5807868 h 6817915"/>
              <a:gd name="connsiteX3111" fmla="*/ 5364881 w 7219081"/>
              <a:gd name="connsiteY3111" fmla="*/ 5804296 h 6817915"/>
              <a:gd name="connsiteX3112" fmla="*/ 5358531 w 7219081"/>
              <a:gd name="connsiteY3112" fmla="*/ 5799137 h 6817915"/>
              <a:gd name="connsiteX3113" fmla="*/ 5341862 w 7219081"/>
              <a:gd name="connsiteY3113" fmla="*/ 5803899 h 6817915"/>
              <a:gd name="connsiteX3114" fmla="*/ 5324400 w 7219081"/>
              <a:gd name="connsiteY3114" fmla="*/ 5807868 h 6817915"/>
              <a:gd name="connsiteX3115" fmla="*/ 5316065 w 7219081"/>
              <a:gd name="connsiteY3115" fmla="*/ 5809455 h 6817915"/>
              <a:gd name="connsiteX3116" fmla="*/ 5306937 w 7219081"/>
              <a:gd name="connsiteY3116" fmla="*/ 5811043 h 6817915"/>
              <a:gd name="connsiteX3117" fmla="*/ 5298603 w 7219081"/>
              <a:gd name="connsiteY3117" fmla="*/ 5812234 h 6817915"/>
              <a:gd name="connsiteX3118" fmla="*/ 5290268 w 7219081"/>
              <a:gd name="connsiteY3118" fmla="*/ 5812630 h 6817915"/>
              <a:gd name="connsiteX3119" fmla="*/ 5281934 w 7219081"/>
              <a:gd name="connsiteY3119" fmla="*/ 5812630 h 6817915"/>
              <a:gd name="connsiteX3120" fmla="*/ 5273997 w 7219081"/>
              <a:gd name="connsiteY3120" fmla="*/ 5811837 h 6817915"/>
              <a:gd name="connsiteX3121" fmla="*/ 5265662 w 7219081"/>
              <a:gd name="connsiteY3121" fmla="*/ 5810249 h 6817915"/>
              <a:gd name="connsiteX3122" fmla="*/ 5257725 w 7219081"/>
              <a:gd name="connsiteY3122" fmla="*/ 5807471 h 6817915"/>
              <a:gd name="connsiteX3123" fmla="*/ 5249390 w 7219081"/>
              <a:gd name="connsiteY3123" fmla="*/ 5803899 h 6817915"/>
              <a:gd name="connsiteX3124" fmla="*/ 5241850 w 7219081"/>
              <a:gd name="connsiteY3124" fmla="*/ 5799137 h 6817915"/>
              <a:gd name="connsiteX3125" fmla="*/ 5233912 w 7219081"/>
              <a:gd name="connsiteY3125" fmla="*/ 5792787 h 6817915"/>
              <a:gd name="connsiteX3126" fmla="*/ 5225975 w 7219081"/>
              <a:gd name="connsiteY3126" fmla="*/ 5784849 h 6817915"/>
              <a:gd name="connsiteX3127" fmla="*/ 5211687 w 7219081"/>
              <a:gd name="connsiteY3127" fmla="*/ 5784452 h 6817915"/>
              <a:gd name="connsiteX3128" fmla="*/ 5212481 w 7219081"/>
              <a:gd name="connsiteY3128" fmla="*/ 5792787 h 6817915"/>
              <a:gd name="connsiteX3129" fmla="*/ 5214068 w 7219081"/>
              <a:gd name="connsiteY3129" fmla="*/ 5801915 h 6817915"/>
              <a:gd name="connsiteX3130" fmla="*/ 5214862 w 7219081"/>
              <a:gd name="connsiteY3130" fmla="*/ 5810249 h 6817915"/>
              <a:gd name="connsiteX3131" fmla="*/ 5214862 w 7219081"/>
              <a:gd name="connsiteY3131" fmla="*/ 5814218 h 6817915"/>
              <a:gd name="connsiteX3132" fmla="*/ 5214862 w 7219081"/>
              <a:gd name="connsiteY3132" fmla="*/ 5818187 h 6817915"/>
              <a:gd name="connsiteX3133" fmla="*/ 5214068 w 7219081"/>
              <a:gd name="connsiteY3133" fmla="*/ 5821759 h 6817915"/>
              <a:gd name="connsiteX3134" fmla="*/ 5212878 w 7219081"/>
              <a:gd name="connsiteY3134" fmla="*/ 5824537 h 6817915"/>
              <a:gd name="connsiteX3135" fmla="*/ 5210894 w 7219081"/>
              <a:gd name="connsiteY3135" fmla="*/ 5826521 h 6817915"/>
              <a:gd name="connsiteX3136" fmla="*/ 5207718 w 7219081"/>
              <a:gd name="connsiteY3136" fmla="*/ 5828109 h 6817915"/>
              <a:gd name="connsiteX3137" fmla="*/ 5203353 w 7219081"/>
              <a:gd name="connsiteY3137" fmla="*/ 5828505 h 6817915"/>
              <a:gd name="connsiteX3138" fmla="*/ 5198194 w 7219081"/>
              <a:gd name="connsiteY3138" fmla="*/ 5828505 h 6817915"/>
              <a:gd name="connsiteX3139" fmla="*/ 5191447 w 7219081"/>
              <a:gd name="connsiteY3139" fmla="*/ 5826918 h 6817915"/>
              <a:gd name="connsiteX3140" fmla="*/ 5183509 w 7219081"/>
              <a:gd name="connsiteY3140" fmla="*/ 5824934 h 6817915"/>
              <a:gd name="connsiteX3141" fmla="*/ 5179144 w 7219081"/>
              <a:gd name="connsiteY3141" fmla="*/ 5822949 h 6817915"/>
              <a:gd name="connsiteX3142" fmla="*/ 5175175 w 7219081"/>
              <a:gd name="connsiteY3142" fmla="*/ 5820171 h 6817915"/>
              <a:gd name="connsiteX3143" fmla="*/ 5171206 w 7219081"/>
              <a:gd name="connsiteY3143" fmla="*/ 5816996 h 6817915"/>
              <a:gd name="connsiteX3144" fmla="*/ 5167634 w 7219081"/>
              <a:gd name="connsiteY3144" fmla="*/ 5813821 h 6817915"/>
              <a:gd name="connsiteX3145" fmla="*/ 5160094 w 7219081"/>
              <a:gd name="connsiteY3145" fmla="*/ 5806677 h 6817915"/>
              <a:gd name="connsiteX3146" fmla="*/ 5156522 w 7219081"/>
              <a:gd name="connsiteY3146" fmla="*/ 5803502 h 6817915"/>
              <a:gd name="connsiteX3147" fmla="*/ 5152950 w 7219081"/>
              <a:gd name="connsiteY3147" fmla="*/ 5799534 h 6817915"/>
              <a:gd name="connsiteX3148" fmla="*/ 5149378 w 7219081"/>
              <a:gd name="connsiteY3148" fmla="*/ 5797152 h 6817915"/>
              <a:gd name="connsiteX3149" fmla="*/ 5144615 w 7219081"/>
              <a:gd name="connsiteY3149" fmla="*/ 5794771 h 6817915"/>
              <a:gd name="connsiteX3150" fmla="*/ 5139853 w 7219081"/>
              <a:gd name="connsiteY3150" fmla="*/ 5793184 h 6817915"/>
              <a:gd name="connsiteX3151" fmla="*/ 5135090 w 7219081"/>
              <a:gd name="connsiteY3151" fmla="*/ 5792787 h 6817915"/>
              <a:gd name="connsiteX3152" fmla="*/ 5129137 w 7219081"/>
              <a:gd name="connsiteY3152" fmla="*/ 5793184 h 6817915"/>
              <a:gd name="connsiteX3153" fmla="*/ 5122390 w 7219081"/>
              <a:gd name="connsiteY3153" fmla="*/ 5795565 h 6817915"/>
              <a:gd name="connsiteX3154" fmla="*/ 5115644 w 7219081"/>
              <a:gd name="connsiteY3154" fmla="*/ 5798740 h 6817915"/>
              <a:gd name="connsiteX3155" fmla="*/ 5107706 w 7219081"/>
              <a:gd name="connsiteY3155" fmla="*/ 5803502 h 6817915"/>
              <a:gd name="connsiteX3156" fmla="*/ 5104134 w 7219081"/>
              <a:gd name="connsiteY3156" fmla="*/ 5805487 h 6817915"/>
              <a:gd name="connsiteX3157" fmla="*/ 5101356 w 7219081"/>
              <a:gd name="connsiteY3157" fmla="*/ 5807868 h 6817915"/>
              <a:gd name="connsiteX3158" fmla="*/ 5098578 w 7219081"/>
              <a:gd name="connsiteY3158" fmla="*/ 5810646 h 6817915"/>
              <a:gd name="connsiteX3159" fmla="*/ 5096594 w 7219081"/>
              <a:gd name="connsiteY3159" fmla="*/ 5812630 h 6817915"/>
              <a:gd name="connsiteX3160" fmla="*/ 5095403 w 7219081"/>
              <a:gd name="connsiteY3160" fmla="*/ 5815409 h 6817915"/>
              <a:gd name="connsiteX3161" fmla="*/ 5094609 w 7219081"/>
              <a:gd name="connsiteY3161" fmla="*/ 5818187 h 6817915"/>
              <a:gd name="connsiteX3162" fmla="*/ 5093418 w 7219081"/>
              <a:gd name="connsiteY3162" fmla="*/ 5820171 h 6817915"/>
              <a:gd name="connsiteX3163" fmla="*/ 5093418 w 7219081"/>
              <a:gd name="connsiteY3163" fmla="*/ 5822949 h 6817915"/>
              <a:gd name="connsiteX3164" fmla="*/ 5093418 w 7219081"/>
              <a:gd name="connsiteY3164" fmla="*/ 5827712 h 6817915"/>
              <a:gd name="connsiteX3165" fmla="*/ 5094609 w 7219081"/>
              <a:gd name="connsiteY3165" fmla="*/ 5832871 h 6817915"/>
              <a:gd name="connsiteX3166" fmla="*/ 5096594 w 7219081"/>
              <a:gd name="connsiteY3166" fmla="*/ 5837634 h 6817915"/>
              <a:gd name="connsiteX3167" fmla="*/ 5098578 w 7219081"/>
              <a:gd name="connsiteY3167" fmla="*/ 5842396 h 6817915"/>
              <a:gd name="connsiteX3168" fmla="*/ 5102944 w 7219081"/>
              <a:gd name="connsiteY3168" fmla="*/ 5851127 h 6817915"/>
              <a:gd name="connsiteX3169" fmla="*/ 5104531 w 7219081"/>
              <a:gd name="connsiteY3169" fmla="*/ 5855493 h 6817915"/>
              <a:gd name="connsiteX3170" fmla="*/ 5105722 w 7219081"/>
              <a:gd name="connsiteY3170" fmla="*/ 5859462 h 6817915"/>
              <a:gd name="connsiteX3171" fmla="*/ 5105722 w 7219081"/>
              <a:gd name="connsiteY3171" fmla="*/ 5863430 h 6817915"/>
              <a:gd name="connsiteX3172" fmla="*/ 5104928 w 7219081"/>
              <a:gd name="connsiteY3172" fmla="*/ 5865415 h 6817915"/>
              <a:gd name="connsiteX3173" fmla="*/ 5104134 w 7219081"/>
              <a:gd name="connsiteY3173" fmla="*/ 5867399 h 6817915"/>
              <a:gd name="connsiteX3174" fmla="*/ 5102944 w 7219081"/>
              <a:gd name="connsiteY3174" fmla="*/ 5868987 h 6817915"/>
              <a:gd name="connsiteX3175" fmla="*/ 5100959 w 7219081"/>
              <a:gd name="connsiteY3175" fmla="*/ 5871368 h 6817915"/>
              <a:gd name="connsiteX3176" fmla="*/ 5098578 w 7219081"/>
              <a:gd name="connsiteY3176" fmla="*/ 5872955 h 6817915"/>
              <a:gd name="connsiteX3177" fmla="*/ 5096197 w 7219081"/>
              <a:gd name="connsiteY3177" fmla="*/ 5874543 h 6817915"/>
              <a:gd name="connsiteX3178" fmla="*/ 5097784 w 7219081"/>
              <a:gd name="connsiteY3178" fmla="*/ 5879702 h 6817915"/>
              <a:gd name="connsiteX3179" fmla="*/ 5100165 w 7219081"/>
              <a:gd name="connsiteY3179" fmla="*/ 5884465 h 6817915"/>
              <a:gd name="connsiteX3180" fmla="*/ 5102944 w 7219081"/>
              <a:gd name="connsiteY3180" fmla="*/ 5888037 h 6817915"/>
              <a:gd name="connsiteX3181" fmla="*/ 5106515 w 7219081"/>
              <a:gd name="connsiteY3181" fmla="*/ 5891609 h 6817915"/>
              <a:gd name="connsiteX3182" fmla="*/ 5110087 w 7219081"/>
              <a:gd name="connsiteY3182" fmla="*/ 5894784 h 6817915"/>
              <a:gd name="connsiteX3183" fmla="*/ 5114453 w 7219081"/>
              <a:gd name="connsiteY3183" fmla="*/ 5897959 h 6817915"/>
              <a:gd name="connsiteX3184" fmla="*/ 5118818 w 7219081"/>
              <a:gd name="connsiteY3184" fmla="*/ 5900340 h 6817915"/>
              <a:gd name="connsiteX3185" fmla="*/ 5123581 w 7219081"/>
              <a:gd name="connsiteY3185" fmla="*/ 5902721 h 6817915"/>
              <a:gd name="connsiteX3186" fmla="*/ 5124375 w 7219081"/>
              <a:gd name="connsiteY3186" fmla="*/ 5907484 h 6817915"/>
              <a:gd name="connsiteX3187" fmla="*/ 5125962 w 7219081"/>
              <a:gd name="connsiteY3187" fmla="*/ 5911849 h 6817915"/>
              <a:gd name="connsiteX3188" fmla="*/ 5127550 w 7219081"/>
              <a:gd name="connsiteY3188" fmla="*/ 5915421 h 6817915"/>
              <a:gd name="connsiteX3189" fmla="*/ 5129137 w 7219081"/>
              <a:gd name="connsiteY3189" fmla="*/ 5918596 h 6817915"/>
              <a:gd name="connsiteX3190" fmla="*/ 5131518 w 7219081"/>
              <a:gd name="connsiteY3190" fmla="*/ 5921771 h 6817915"/>
              <a:gd name="connsiteX3191" fmla="*/ 5133503 w 7219081"/>
              <a:gd name="connsiteY3191" fmla="*/ 5923755 h 6817915"/>
              <a:gd name="connsiteX3192" fmla="*/ 5135884 w 7219081"/>
              <a:gd name="connsiteY3192" fmla="*/ 5926137 h 6817915"/>
              <a:gd name="connsiteX3193" fmla="*/ 5138662 w 7219081"/>
              <a:gd name="connsiteY3193" fmla="*/ 5927724 h 6817915"/>
              <a:gd name="connsiteX3194" fmla="*/ 5141440 w 7219081"/>
              <a:gd name="connsiteY3194" fmla="*/ 5928915 h 6817915"/>
              <a:gd name="connsiteX3195" fmla="*/ 5144615 w 7219081"/>
              <a:gd name="connsiteY3195" fmla="*/ 5930105 h 6817915"/>
              <a:gd name="connsiteX3196" fmla="*/ 5150172 w 7219081"/>
              <a:gd name="connsiteY3196" fmla="*/ 5931693 h 6817915"/>
              <a:gd name="connsiteX3197" fmla="*/ 5156918 w 7219081"/>
              <a:gd name="connsiteY3197" fmla="*/ 5932090 h 6817915"/>
              <a:gd name="connsiteX3198" fmla="*/ 5164062 w 7219081"/>
              <a:gd name="connsiteY3198" fmla="*/ 5932090 h 6817915"/>
              <a:gd name="connsiteX3199" fmla="*/ 5177556 w 7219081"/>
              <a:gd name="connsiteY3199" fmla="*/ 5931693 h 6817915"/>
              <a:gd name="connsiteX3200" fmla="*/ 5184303 w 7219081"/>
              <a:gd name="connsiteY3200" fmla="*/ 5931693 h 6817915"/>
              <a:gd name="connsiteX3201" fmla="*/ 5190653 w 7219081"/>
              <a:gd name="connsiteY3201" fmla="*/ 5932884 h 6817915"/>
              <a:gd name="connsiteX3202" fmla="*/ 5197003 w 7219081"/>
              <a:gd name="connsiteY3202" fmla="*/ 5933677 h 6817915"/>
              <a:gd name="connsiteX3203" fmla="*/ 5199781 w 7219081"/>
              <a:gd name="connsiteY3203" fmla="*/ 5934868 h 6817915"/>
              <a:gd name="connsiteX3204" fmla="*/ 5202956 w 7219081"/>
              <a:gd name="connsiteY3204" fmla="*/ 5936455 h 6817915"/>
              <a:gd name="connsiteX3205" fmla="*/ 5205337 w 7219081"/>
              <a:gd name="connsiteY3205" fmla="*/ 5938043 h 6817915"/>
              <a:gd name="connsiteX3206" fmla="*/ 5207718 w 7219081"/>
              <a:gd name="connsiteY3206" fmla="*/ 5940027 h 6817915"/>
              <a:gd name="connsiteX3207" fmla="*/ 5209703 w 7219081"/>
              <a:gd name="connsiteY3207" fmla="*/ 5942805 h 6817915"/>
              <a:gd name="connsiteX3208" fmla="*/ 5211687 w 7219081"/>
              <a:gd name="connsiteY3208" fmla="*/ 5945584 h 6817915"/>
              <a:gd name="connsiteX3209" fmla="*/ 5218037 w 7219081"/>
              <a:gd name="connsiteY3209" fmla="*/ 5951934 h 6817915"/>
              <a:gd name="connsiteX3210" fmla="*/ 5220815 w 7219081"/>
              <a:gd name="connsiteY3210" fmla="*/ 5955505 h 6817915"/>
              <a:gd name="connsiteX3211" fmla="*/ 5222403 w 7219081"/>
              <a:gd name="connsiteY3211" fmla="*/ 5958680 h 6817915"/>
              <a:gd name="connsiteX3212" fmla="*/ 5222800 w 7219081"/>
              <a:gd name="connsiteY3212" fmla="*/ 5960268 h 6817915"/>
              <a:gd name="connsiteX3213" fmla="*/ 5222800 w 7219081"/>
              <a:gd name="connsiteY3213" fmla="*/ 5961062 h 6817915"/>
              <a:gd name="connsiteX3214" fmla="*/ 5222403 w 7219081"/>
              <a:gd name="connsiteY3214" fmla="*/ 5962649 h 6817915"/>
              <a:gd name="connsiteX3215" fmla="*/ 5221212 w 7219081"/>
              <a:gd name="connsiteY3215" fmla="*/ 5963840 h 6817915"/>
              <a:gd name="connsiteX3216" fmla="*/ 5220418 w 7219081"/>
              <a:gd name="connsiteY3216" fmla="*/ 5964237 h 6817915"/>
              <a:gd name="connsiteX3217" fmla="*/ 5217640 w 7219081"/>
              <a:gd name="connsiteY3217" fmla="*/ 5965427 h 6817915"/>
              <a:gd name="connsiteX3218" fmla="*/ 5214862 w 7219081"/>
              <a:gd name="connsiteY3218" fmla="*/ 5965427 h 6817915"/>
              <a:gd name="connsiteX3219" fmla="*/ 5211290 w 7219081"/>
              <a:gd name="connsiteY3219" fmla="*/ 5965824 h 6817915"/>
              <a:gd name="connsiteX3220" fmla="*/ 5204940 w 7219081"/>
              <a:gd name="connsiteY3220" fmla="*/ 5965824 h 6817915"/>
              <a:gd name="connsiteX3221" fmla="*/ 5199384 w 7219081"/>
              <a:gd name="connsiteY3221" fmla="*/ 5966618 h 6817915"/>
              <a:gd name="connsiteX3222" fmla="*/ 5193431 w 7219081"/>
              <a:gd name="connsiteY3222" fmla="*/ 5967412 h 6817915"/>
              <a:gd name="connsiteX3223" fmla="*/ 5187478 w 7219081"/>
              <a:gd name="connsiteY3223" fmla="*/ 5968602 h 6817915"/>
              <a:gd name="connsiteX3224" fmla="*/ 5176762 w 7219081"/>
              <a:gd name="connsiteY3224" fmla="*/ 5971777 h 6817915"/>
              <a:gd name="connsiteX3225" fmla="*/ 5165650 w 7219081"/>
              <a:gd name="connsiteY3225" fmla="*/ 5974952 h 6817915"/>
              <a:gd name="connsiteX3226" fmla="*/ 5160887 w 7219081"/>
              <a:gd name="connsiteY3226" fmla="*/ 5977334 h 6817915"/>
              <a:gd name="connsiteX3227" fmla="*/ 5156522 w 7219081"/>
              <a:gd name="connsiteY3227" fmla="*/ 5980509 h 6817915"/>
              <a:gd name="connsiteX3228" fmla="*/ 5152950 w 7219081"/>
              <a:gd name="connsiteY3228" fmla="*/ 5984477 h 6817915"/>
              <a:gd name="connsiteX3229" fmla="*/ 5149775 w 7219081"/>
              <a:gd name="connsiteY3229" fmla="*/ 5988049 h 6817915"/>
              <a:gd name="connsiteX3230" fmla="*/ 5146600 w 7219081"/>
              <a:gd name="connsiteY3230" fmla="*/ 5992812 h 6817915"/>
              <a:gd name="connsiteX3231" fmla="*/ 5144615 w 7219081"/>
              <a:gd name="connsiteY3231" fmla="*/ 5997574 h 6817915"/>
              <a:gd name="connsiteX3232" fmla="*/ 5139853 w 7219081"/>
              <a:gd name="connsiteY3232" fmla="*/ 6007099 h 6817915"/>
              <a:gd name="connsiteX3233" fmla="*/ 5134297 w 7219081"/>
              <a:gd name="connsiteY3233" fmla="*/ 6016624 h 6817915"/>
              <a:gd name="connsiteX3234" fmla="*/ 5131915 w 7219081"/>
              <a:gd name="connsiteY3234" fmla="*/ 6021387 h 6817915"/>
              <a:gd name="connsiteX3235" fmla="*/ 5128740 w 7219081"/>
              <a:gd name="connsiteY3235" fmla="*/ 6025355 h 6817915"/>
              <a:gd name="connsiteX3236" fmla="*/ 5125168 w 7219081"/>
              <a:gd name="connsiteY3236" fmla="*/ 6028530 h 6817915"/>
              <a:gd name="connsiteX3237" fmla="*/ 5120406 w 7219081"/>
              <a:gd name="connsiteY3237" fmla="*/ 6031705 h 6817915"/>
              <a:gd name="connsiteX3238" fmla="*/ 5115644 w 7219081"/>
              <a:gd name="connsiteY3238" fmla="*/ 6034484 h 6817915"/>
              <a:gd name="connsiteX3239" fmla="*/ 5109294 w 7219081"/>
              <a:gd name="connsiteY3239" fmla="*/ 6036071 h 6817915"/>
              <a:gd name="connsiteX3240" fmla="*/ 5105722 w 7219081"/>
              <a:gd name="connsiteY3240" fmla="*/ 6047580 h 6817915"/>
              <a:gd name="connsiteX3241" fmla="*/ 5100959 w 7219081"/>
              <a:gd name="connsiteY3241" fmla="*/ 6059090 h 6817915"/>
              <a:gd name="connsiteX3242" fmla="*/ 5095403 w 7219081"/>
              <a:gd name="connsiteY3242" fmla="*/ 6069805 h 6817915"/>
              <a:gd name="connsiteX3243" fmla="*/ 5092228 w 7219081"/>
              <a:gd name="connsiteY3243" fmla="*/ 6074965 h 6817915"/>
              <a:gd name="connsiteX3244" fmla="*/ 5088656 w 7219081"/>
              <a:gd name="connsiteY3244" fmla="*/ 6079727 h 6817915"/>
              <a:gd name="connsiteX3245" fmla="*/ 5085481 w 7219081"/>
              <a:gd name="connsiteY3245" fmla="*/ 6084490 h 6817915"/>
              <a:gd name="connsiteX3246" fmla="*/ 5081512 w 7219081"/>
              <a:gd name="connsiteY3246" fmla="*/ 6088459 h 6817915"/>
              <a:gd name="connsiteX3247" fmla="*/ 5077147 w 7219081"/>
              <a:gd name="connsiteY3247" fmla="*/ 6092824 h 6817915"/>
              <a:gd name="connsiteX3248" fmla="*/ 5072384 w 7219081"/>
              <a:gd name="connsiteY3248" fmla="*/ 6096396 h 6817915"/>
              <a:gd name="connsiteX3249" fmla="*/ 5067622 w 7219081"/>
              <a:gd name="connsiteY3249" fmla="*/ 6099968 h 6817915"/>
              <a:gd name="connsiteX3250" fmla="*/ 5062462 w 7219081"/>
              <a:gd name="connsiteY3250" fmla="*/ 6103143 h 6817915"/>
              <a:gd name="connsiteX3251" fmla="*/ 5056509 w 7219081"/>
              <a:gd name="connsiteY3251" fmla="*/ 6105921 h 6817915"/>
              <a:gd name="connsiteX3252" fmla="*/ 5050159 w 7219081"/>
              <a:gd name="connsiteY3252" fmla="*/ 6108699 h 6817915"/>
              <a:gd name="connsiteX3253" fmla="*/ 5046587 w 7219081"/>
              <a:gd name="connsiteY3253" fmla="*/ 6114255 h 6817915"/>
              <a:gd name="connsiteX3254" fmla="*/ 5043015 w 7219081"/>
              <a:gd name="connsiteY3254" fmla="*/ 6119812 h 6817915"/>
              <a:gd name="connsiteX3255" fmla="*/ 5039047 w 7219081"/>
              <a:gd name="connsiteY3255" fmla="*/ 6124177 h 6817915"/>
              <a:gd name="connsiteX3256" fmla="*/ 5035475 w 7219081"/>
              <a:gd name="connsiteY3256" fmla="*/ 6128543 h 6817915"/>
              <a:gd name="connsiteX3257" fmla="*/ 5031506 w 7219081"/>
              <a:gd name="connsiteY3257" fmla="*/ 6132909 h 6817915"/>
              <a:gd name="connsiteX3258" fmla="*/ 5026744 w 7219081"/>
              <a:gd name="connsiteY3258" fmla="*/ 6136480 h 6817915"/>
              <a:gd name="connsiteX3259" fmla="*/ 5022378 w 7219081"/>
              <a:gd name="connsiteY3259" fmla="*/ 6139655 h 6817915"/>
              <a:gd name="connsiteX3260" fmla="*/ 5017615 w 7219081"/>
              <a:gd name="connsiteY3260" fmla="*/ 6142434 h 6817915"/>
              <a:gd name="connsiteX3261" fmla="*/ 5012853 w 7219081"/>
              <a:gd name="connsiteY3261" fmla="*/ 6144815 h 6817915"/>
              <a:gd name="connsiteX3262" fmla="*/ 5008090 w 7219081"/>
              <a:gd name="connsiteY3262" fmla="*/ 6147593 h 6817915"/>
              <a:gd name="connsiteX3263" fmla="*/ 4998168 w 7219081"/>
              <a:gd name="connsiteY3263" fmla="*/ 6151165 h 6817915"/>
              <a:gd name="connsiteX3264" fmla="*/ 4987850 w 7219081"/>
              <a:gd name="connsiteY3264" fmla="*/ 6154340 h 6817915"/>
              <a:gd name="connsiteX3265" fmla="*/ 4977134 w 7219081"/>
              <a:gd name="connsiteY3265" fmla="*/ 6156324 h 6817915"/>
              <a:gd name="connsiteX3266" fmla="*/ 4966022 w 7219081"/>
              <a:gd name="connsiteY3266" fmla="*/ 6157912 h 6817915"/>
              <a:gd name="connsiteX3267" fmla="*/ 4955703 w 7219081"/>
              <a:gd name="connsiteY3267" fmla="*/ 6159499 h 6817915"/>
              <a:gd name="connsiteX3268" fmla="*/ 4933478 w 7219081"/>
              <a:gd name="connsiteY3268" fmla="*/ 6162277 h 6817915"/>
              <a:gd name="connsiteX3269" fmla="*/ 4922365 w 7219081"/>
              <a:gd name="connsiteY3269" fmla="*/ 6163865 h 6817915"/>
              <a:gd name="connsiteX3270" fmla="*/ 4912047 w 7219081"/>
              <a:gd name="connsiteY3270" fmla="*/ 6165849 h 6817915"/>
              <a:gd name="connsiteX3271" fmla="*/ 4901331 w 7219081"/>
              <a:gd name="connsiteY3271" fmla="*/ 6168627 h 6817915"/>
              <a:gd name="connsiteX3272" fmla="*/ 4891012 w 7219081"/>
              <a:gd name="connsiteY3272" fmla="*/ 6172199 h 6817915"/>
              <a:gd name="connsiteX3273" fmla="*/ 4891806 w 7219081"/>
              <a:gd name="connsiteY3273" fmla="*/ 6174977 h 6817915"/>
              <a:gd name="connsiteX3274" fmla="*/ 4891806 w 7219081"/>
              <a:gd name="connsiteY3274" fmla="*/ 6177359 h 6817915"/>
              <a:gd name="connsiteX3275" fmla="*/ 4891012 w 7219081"/>
              <a:gd name="connsiteY3275" fmla="*/ 6179740 h 6817915"/>
              <a:gd name="connsiteX3276" fmla="*/ 4888234 w 7219081"/>
              <a:gd name="connsiteY3276" fmla="*/ 6181327 h 6817915"/>
              <a:gd name="connsiteX3277" fmla="*/ 4886250 w 7219081"/>
              <a:gd name="connsiteY3277" fmla="*/ 6191249 h 6817915"/>
              <a:gd name="connsiteX3278" fmla="*/ 4883472 w 7219081"/>
              <a:gd name="connsiteY3278" fmla="*/ 6199980 h 6817915"/>
              <a:gd name="connsiteX3279" fmla="*/ 4880297 w 7219081"/>
              <a:gd name="connsiteY3279" fmla="*/ 6209505 h 6817915"/>
              <a:gd name="connsiteX3280" fmla="*/ 4877122 w 7219081"/>
              <a:gd name="connsiteY3280" fmla="*/ 6218634 h 6817915"/>
              <a:gd name="connsiteX3281" fmla="*/ 4873550 w 7219081"/>
              <a:gd name="connsiteY3281" fmla="*/ 6227365 h 6817915"/>
              <a:gd name="connsiteX3282" fmla="*/ 4869581 w 7219081"/>
              <a:gd name="connsiteY3282" fmla="*/ 6236096 h 6817915"/>
              <a:gd name="connsiteX3283" fmla="*/ 4865612 w 7219081"/>
              <a:gd name="connsiteY3283" fmla="*/ 6244430 h 6817915"/>
              <a:gd name="connsiteX3284" fmla="*/ 4860850 w 7219081"/>
              <a:gd name="connsiteY3284" fmla="*/ 6252765 h 6817915"/>
              <a:gd name="connsiteX3285" fmla="*/ 4856087 w 7219081"/>
              <a:gd name="connsiteY3285" fmla="*/ 6260702 h 6817915"/>
              <a:gd name="connsiteX3286" fmla="*/ 4851325 w 7219081"/>
              <a:gd name="connsiteY3286" fmla="*/ 6268640 h 6817915"/>
              <a:gd name="connsiteX3287" fmla="*/ 4845372 w 7219081"/>
              <a:gd name="connsiteY3287" fmla="*/ 6276577 h 6817915"/>
              <a:gd name="connsiteX3288" fmla="*/ 4840212 w 7219081"/>
              <a:gd name="connsiteY3288" fmla="*/ 6283721 h 6817915"/>
              <a:gd name="connsiteX3289" fmla="*/ 4834656 w 7219081"/>
              <a:gd name="connsiteY3289" fmla="*/ 6290468 h 6817915"/>
              <a:gd name="connsiteX3290" fmla="*/ 4828306 w 7219081"/>
              <a:gd name="connsiteY3290" fmla="*/ 6298009 h 6817915"/>
              <a:gd name="connsiteX3291" fmla="*/ 4821956 w 7219081"/>
              <a:gd name="connsiteY3291" fmla="*/ 6304359 h 6817915"/>
              <a:gd name="connsiteX3292" fmla="*/ 4815606 w 7219081"/>
              <a:gd name="connsiteY3292" fmla="*/ 6310709 h 6817915"/>
              <a:gd name="connsiteX3293" fmla="*/ 4808859 w 7219081"/>
              <a:gd name="connsiteY3293" fmla="*/ 6317059 h 6817915"/>
              <a:gd name="connsiteX3294" fmla="*/ 4801318 w 7219081"/>
              <a:gd name="connsiteY3294" fmla="*/ 6322615 h 6817915"/>
              <a:gd name="connsiteX3295" fmla="*/ 4794572 w 7219081"/>
              <a:gd name="connsiteY3295" fmla="*/ 6328568 h 6817915"/>
              <a:gd name="connsiteX3296" fmla="*/ 4786634 w 7219081"/>
              <a:gd name="connsiteY3296" fmla="*/ 6333727 h 6817915"/>
              <a:gd name="connsiteX3297" fmla="*/ 4779094 w 7219081"/>
              <a:gd name="connsiteY3297" fmla="*/ 6338887 h 6817915"/>
              <a:gd name="connsiteX3298" fmla="*/ 4771156 w 7219081"/>
              <a:gd name="connsiteY3298" fmla="*/ 6343649 h 6817915"/>
              <a:gd name="connsiteX3299" fmla="*/ 4763615 w 7219081"/>
              <a:gd name="connsiteY3299" fmla="*/ 6348015 h 6817915"/>
              <a:gd name="connsiteX3300" fmla="*/ 4754884 w 7219081"/>
              <a:gd name="connsiteY3300" fmla="*/ 6352380 h 6817915"/>
              <a:gd name="connsiteX3301" fmla="*/ 4746550 w 7219081"/>
              <a:gd name="connsiteY3301" fmla="*/ 6355952 h 6817915"/>
              <a:gd name="connsiteX3302" fmla="*/ 4738215 w 7219081"/>
              <a:gd name="connsiteY3302" fmla="*/ 6359524 h 6817915"/>
              <a:gd name="connsiteX3303" fmla="*/ 4729881 w 7219081"/>
              <a:gd name="connsiteY3303" fmla="*/ 6362699 h 6817915"/>
              <a:gd name="connsiteX3304" fmla="*/ 4720753 w 7219081"/>
              <a:gd name="connsiteY3304" fmla="*/ 6365477 h 6817915"/>
              <a:gd name="connsiteX3305" fmla="*/ 4712022 w 7219081"/>
              <a:gd name="connsiteY3305" fmla="*/ 6367859 h 6817915"/>
              <a:gd name="connsiteX3306" fmla="*/ 4702894 w 7219081"/>
              <a:gd name="connsiteY3306" fmla="*/ 6370240 h 6817915"/>
              <a:gd name="connsiteX3307" fmla="*/ 4693368 w 7219081"/>
              <a:gd name="connsiteY3307" fmla="*/ 6372224 h 6817915"/>
              <a:gd name="connsiteX3308" fmla="*/ 4683844 w 7219081"/>
              <a:gd name="connsiteY3308" fmla="*/ 6373415 h 6817915"/>
              <a:gd name="connsiteX3309" fmla="*/ 4670350 w 7219081"/>
              <a:gd name="connsiteY3309" fmla="*/ 6383337 h 6817915"/>
              <a:gd name="connsiteX3310" fmla="*/ 4656062 w 7219081"/>
              <a:gd name="connsiteY3310" fmla="*/ 6391671 h 6817915"/>
              <a:gd name="connsiteX3311" fmla="*/ 4641378 w 7219081"/>
              <a:gd name="connsiteY3311" fmla="*/ 6399609 h 6817915"/>
              <a:gd name="connsiteX3312" fmla="*/ 4627090 w 7219081"/>
              <a:gd name="connsiteY3312" fmla="*/ 6406355 h 6817915"/>
              <a:gd name="connsiteX3313" fmla="*/ 4612009 w 7219081"/>
              <a:gd name="connsiteY3313" fmla="*/ 6412705 h 6817915"/>
              <a:gd name="connsiteX3314" fmla="*/ 4597325 w 7219081"/>
              <a:gd name="connsiteY3314" fmla="*/ 6417865 h 6817915"/>
              <a:gd name="connsiteX3315" fmla="*/ 4581847 w 7219081"/>
              <a:gd name="connsiteY3315" fmla="*/ 6422627 h 6817915"/>
              <a:gd name="connsiteX3316" fmla="*/ 4565972 w 7219081"/>
              <a:gd name="connsiteY3316" fmla="*/ 6426596 h 6817915"/>
              <a:gd name="connsiteX3317" fmla="*/ 4550890 w 7219081"/>
              <a:gd name="connsiteY3317" fmla="*/ 6428977 h 6817915"/>
              <a:gd name="connsiteX3318" fmla="*/ 4535015 w 7219081"/>
              <a:gd name="connsiteY3318" fmla="*/ 6431755 h 6817915"/>
              <a:gd name="connsiteX3319" fmla="*/ 4518744 w 7219081"/>
              <a:gd name="connsiteY3319" fmla="*/ 6433343 h 6817915"/>
              <a:gd name="connsiteX3320" fmla="*/ 4502868 w 7219081"/>
              <a:gd name="connsiteY3320" fmla="*/ 6434534 h 6817915"/>
              <a:gd name="connsiteX3321" fmla="*/ 4486597 w 7219081"/>
              <a:gd name="connsiteY3321" fmla="*/ 6434930 h 6817915"/>
              <a:gd name="connsiteX3322" fmla="*/ 4470325 w 7219081"/>
              <a:gd name="connsiteY3322" fmla="*/ 6434930 h 6817915"/>
              <a:gd name="connsiteX3323" fmla="*/ 4454053 w 7219081"/>
              <a:gd name="connsiteY3323" fmla="*/ 6434534 h 6817915"/>
              <a:gd name="connsiteX3324" fmla="*/ 4436987 w 7219081"/>
              <a:gd name="connsiteY3324" fmla="*/ 6432946 h 6817915"/>
              <a:gd name="connsiteX3325" fmla="*/ 4427859 w 7219081"/>
              <a:gd name="connsiteY3325" fmla="*/ 6439693 h 6817915"/>
              <a:gd name="connsiteX3326" fmla="*/ 4418334 w 7219081"/>
              <a:gd name="connsiteY3326" fmla="*/ 6446043 h 6817915"/>
              <a:gd name="connsiteX3327" fmla="*/ 4408412 w 7219081"/>
              <a:gd name="connsiteY3327" fmla="*/ 6450805 h 6817915"/>
              <a:gd name="connsiteX3328" fmla="*/ 4398094 w 7219081"/>
              <a:gd name="connsiteY3328" fmla="*/ 6454377 h 6817915"/>
              <a:gd name="connsiteX3329" fmla="*/ 4388172 w 7219081"/>
              <a:gd name="connsiteY3329" fmla="*/ 6457949 h 6817915"/>
              <a:gd name="connsiteX3330" fmla="*/ 4378250 w 7219081"/>
              <a:gd name="connsiteY3330" fmla="*/ 6459934 h 6817915"/>
              <a:gd name="connsiteX3331" fmla="*/ 4367534 w 7219081"/>
              <a:gd name="connsiteY3331" fmla="*/ 6462315 h 6817915"/>
              <a:gd name="connsiteX3332" fmla="*/ 4357215 w 7219081"/>
              <a:gd name="connsiteY3332" fmla="*/ 6463109 h 6817915"/>
              <a:gd name="connsiteX3333" fmla="*/ 4347294 w 7219081"/>
              <a:gd name="connsiteY3333" fmla="*/ 6463902 h 6817915"/>
              <a:gd name="connsiteX3334" fmla="*/ 4336181 w 7219081"/>
              <a:gd name="connsiteY3334" fmla="*/ 6464299 h 6817915"/>
              <a:gd name="connsiteX3335" fmla="*/ 4315147 w 7219081"/>
              <a:gd name="connsiteY3335" fmla="*/ 6463902 h 6817915"/>
              <a:gd name="connsiteX3336" fmla="*/ 4293318 w 7219081"/>
              <a:gd name="connsiteY3336" fmla="*/ 6462315 h 6817915"/>
              <a:gd name="connsiteX3337" fmla="*/ 4271887 w 7219081"/>
              <a:gd name="connsiteY3337" fmla="*/ 6460727 h 6817915"/>
              <a:gd name="connsiteX3338" fmla="*/ 4268712 w 7219081"/>
              <a:gd name="connsiteY3338" fmla="*/ 6464696 h 6817915"/>
              <a:gd name="connsiteX3339" fmla="*/ 4265140 w 7219081"/>
              <a:gd name="connsiteY3339" fmla="*/ 6469062 h 6817915"/>
              <a:gd name="connsiteX3340" fmla="*/ 4261965 w 7219081"/>
              <a:gd name="connsiteY3340" fmla="*/ 6472634 h 6817915"/>
              <a:gd name="connsiteX3341" fmla="*/ 4258394 w 7219081"/>
              <a:gd name="connsiteY3341" fmla="*/ 6475809 h 6817915"/>
              <a:gd name="connsiteX3342" fmla="*/ 4250853 w 7219081"/>
              <a:gd name="connsiteY3342" fmla="*/ 6481365 h 6817915"/>
              <a:gd name="connsiteX3343" fmla="*/ 4242915 w 7219081"/>
              <a:gd name="connsiteY3343" fmla="*/ 6484937 h 6817915"/>
              <a:gd name="connsiteX3344" fmla="*/ 4234978 w 7219081"/>
              <a:gd name="connsiteY3344" fmla="*/ 6488112 h 6817915"/>
              <a:gd name="connsiteX3345" fmla="*/ 4226644 w 7219081"/>
              <a:gd name="connsiteY3345" fmla="*/ 6490096 h 6817915"/>
              <a:gd name="connsiteX3346" fmla="*/ 4218309 w 7219081"/>
              <a:gd name="connsiteY3346" fmla="*/ 6491684 h 6817915"/>
              <a:gd name="connsiteX3347" fmla="*/ 4209975 w 7219081"/>
              <a:gd name="connsiteY3347" fmla="*/ 6492080 h 6817915"/>
              <a:gd name="connsiteX3348" fmla="*/ 4201244 w 7219081"/>
              <a:gd name="connsiteY3348" fmla="*/ 6492874 h 6817915"/>
              <a:gd name="connsiteX3349" fmla="*/ 4192512 w 7219081"/>
              <a:gd name="connsiteY3349" fmla="*/ 6492080 h 6817915"/>
              <a:gd name="connsiteX3350" fmla="*/ 4175050 w 7219081"/>
              <a:gd name="connsiteY3350" fmla="*/ 6491287 h 6817915"/>
              <a:gd name="connsiteX3351" fmla="*/ 4157190 w 7219081"/>
              <a:gd name="connsiteY3351" fmla="*/ 6490493 h 6817915"/>
              <a:gd name="connsiteX3352" fmla="*/ 4148856 w 7219081"/>
              <a:gd name="connsiteY3352" fmla="*/ 6490493 h 6817915"/>
              <a:gd name="connsiteX3353" fmla="*/ 4139728 w 7219081"/>
              <a:gd name="connsiteY3353" fmla="*/ 6491287 h 6817915"/>
              <a:gd name="connsiteX3354" fmla="*/ 4125440 w 7219081"/>
              <a:gd name="connsiteY3354" fmla="*/ 6493271 h 6817915"/>
              <a:gd name="connsiteX3355" fmla="*/ 4110756 w 7219081"/>
              <a:gd name="connsiteY3355" fmla="*/ 6495255 h 6817915"/>
              <a:gd name="connsiteX3356" fmla="*/ 4096468 w 7219081"/>
              <a:gd name="connsiteY3356" fmla="*/ 6496446 h 6817915"/>
              <a:gd name="connsiteX3357" fmla="*/ 4081784 w 7219081"/>
              <a:gd name="connsiteY3357" fmla="*/ 6497637 h 6817915"/>
              <a:gd name="connsiteX3358" fmla="*/ 4052812 w 7219081"/>
              <a:gd name="connsiteY3358" fmla="*/ 6499224 h 6817915"/>
              <a:gd name="connsiteX3359" fmla="*/ 4023840 w 7219081"/>
              <a:gd name="connsiteY3359" fmla="*/ 6499224 h 6817915"/>
              <a:gd name="connsiteX3360" fmla="*/ 3994472 w 7219081"/>
              <a:gd name="connsiteY3360" fmla="*/ 6498034 h 6817915"/>
              <a:gd name="connsiteX3361" fmla="*/ 3965500 w 7219081"/>
              <a:gd name="connsiteY3361" fmla="*/ 6496446 h 6817915"/>
              <a:gd name="connsiteX3362" fmla="*/ 3936528 w 7219081"/>
              <a:gd name="connsiteY3362" fmla="*/ 6494462 h 6817915"/>
              <a:gd name="connsiteX3363" fmla="*/ 3907556 w 7219081"/>
              <a:gd name="connsiteY3363" fmla="*/ 6491287 h 6817915"/>
              <a:gd name="connsiteX3364" fmla="*/ 3902794 w 7219081"/>
              <a:gd name="connsiteY3364" fmla="*/ 6493271 h 6817915"/>
              <a:gd name="connsiteX3365" fmla="*/ 3897634 w 7219081"/>
              <a:gd name="connsiteY3365" fmla="*/ 6494859 h 6817915"/>
              <a:gd name="connsiteX3366" fmla="*/ 3892872 w 7219081"/>
              <a:gd name="connsiteY3366" fmla="*/ 6495255 h 6817915"/>
              <a:gd name="connsiteX3367" fmla="*/ 3888109 w 7219081"/>
              <a:gd name="connsiteY3367" fmla="*/ 6495255 h 6817915"/>
              <a:gd name="connsiteX3368" fmla="*/ 3774603 w 7219081"/>
              <a:gd name="connsiteY3368" fmla="*/ 6520259 h 6817915"/>
              <a:gd name="connsiteX3369" fmla="*/ 3772618 w 7219081"/>
              <a:gd name="connsiteY3369" fmla="*/ 6524227 h 6817915"/>
              <a:gd name="connsiteX3370" fmla="*/ 3770237 w 7219081"/>
              <a:gd name="connsiteY3370" fmla="*/ 6527402 h 6817915"/>
              <a:gd name="connsiteX3371" fmla="*/ 3768253 w 7219081"/>
              <a:gd name="connsiteY3371" fmla="*/ 6530577 h 6817915"/>
              <a:gd name="connsiteX3372" fmla="*/ 3766268 w 7219081"/>
              <a:gd name="connsiteY3372" fmla="*/ 6532562 h 6817915"/>
              <a:gd name="connsiteX3373" fmla="*/ 3763490 w 7219081"/>
              <a:gd name="connsiteY3373" fmla="*/ 6534943 h 6817915"/>
              <a:gd name="connsiteX3374" fmla="*/ 3760712 w 7219081"/>
              <a:gd name="connsiteY3374" fmla="*/ 6536530 h 6817915"/>
              <a:gd name="connsiteX3375" fmla="*/ 3758331 w 7219081"/>
              <a:gd name="connsiteY3375" fmla="*/ 6537324 h 6817915"/>
              <a:gd name="connsiteX3376" fmla="*/ 3755156 w 7219081"/>
              <a:gd name="connsiteY3376" fmla="*/ 6538118 h 6817915"/>
              <a:gd name="connsiteX3377" fmla="*/ 3749203 w 7219081"/>
              <a:gd name="connsiteY3377" fmla="*/ 6538515 h 6817915"/>
              <a:gd name="connsiteX3378" fmla="*/ 3742456 w 7219081"/>
              <a:gd name="connsiteY3378" fmla="*/ 6538118 h 6817915"/>
              <a:gd name="connsiteX3379" fmla="*/ 3734916 w 7219081"/>
              <a:gd name="connsiteY3379" fmla="*/ 6536927 h 6817915"/>
              <a:gd name="connsiteX3380" fmla="*/ 3727772 w 7219081"/>
              <a:gd name="connsiteY3380" fmla="*/ 6535340 h 6817915"/>
              <a:gd name="connsiteX3381" fmla="*/ 3713484 w 7219081"/>
              <a:gd name="connsiteY3381" fmla="*/ 6532165 h 6817915"/>
              <a:gd name="connsiteX3382" fmla="*/ 3699990 w 7219081"/>
              <a:gd name="connsiteY3382" fmla="*/ 6530180 h 6817915"/>
              <a:gd name="connsiteX3383" fmla="*/ 3692846 w 7219081"/>
              <a:gd name="connsiteY3383" fmla="*/ 6529784 h 6817915"/>
              <a:gd name="connsiteX3384" fmla="*/ 3686100 w 7219081"/>
              <a:gd name="connsiteY3384" fmla="*/ 6529784 h 6817915"/>
              <a:gd name="connsiteX3385" fmla="*/ 3679353 w 7219081"/>
              <a:gd name="connsiteY3385" fmla="*/ 6530180 h 6817915"/>
              <a:gd name="connsiteX3386" fmla="*/ 3672606 w 7219081"/>
              <a:gd name="connsiteY3386" fmla="*/ 6531371 h 6817915"/>
              <a:gd name="connsiteX3387" fmla="*/ 3666256 w 7219081"/>
              <a:gd name="connsiteY3387" fmla="*/ 6532165 h 6817915"/>
              <a:gd name="connsiteX3388" fmla="*/ 3659906 w 7219081"/>
              <a:gd name="connsiteY3388" fmla="*/ 6534149 h 6817915"/>
              <a:gd name="connsiteX3389" fmla="*/ 3653556 w 7219081"/>
              <a:gd name="connsiteY3389" fmla="*/ 6536530 h 6817915"/>
              <a:gd name="connsiteX3390" fmla="*/ 3647206 w 7219081"/>
              <a:gd name="connsiteY3390" fmla="*/ 6539705 h 6817915"/>
              <a:gd name="connsiteX3391" fmla="*/ 3641253 w 7219081"/>
              <a:gd name="connsiteY3391" fmla="*/ 6543674 h 6817915"/>
              <a:gd name="connsiteX3392" fmla="*/ 3635696 w 7219081"/>
              <a:gd name="connsiteY3392" fmla="*/ 6548040 h 6817915"/>
              <a:gd name="connsiteX3393" fmla="*/ 3629744 w 7219081"/>
              <a:gd name="connsiteY3393" fmla="*/ 6553993 h 6817915"/>
              <a:gd name="connsiteX3394" fmla="*/ 3624584 w 7219081"/>
              <a:gd name="connsiteY3394" fmla="*/ 6559549 h 6817915"/>
              <a:gd name="connsiteX3395" fmla="*/ 3619822 w 7219081"/>
              <a:gd name="connsiteY3395" fmla="*/ 6564709 h 6817915"/>
              <a:gd name="connsiteX3396" fmla="*/ 3615059 w 7219081"/>
              <a:gd name="connsiteY3396" fmla="*/ 6569471 h 6817915"/>
              <a:gd name="connsiteX3397" fmla="*/ 3609900 w 7219081"/>
              <a:gd name="connsiteY3397" fmla="*/ 6573837 h 6817915"/>
              <a:gd name="connsiteX3398" fmla="*/ 3604741 w 7219081"/>
              <a:gd name="connsiteY3398" fmla="*/ 6577409 h 6817915"/>
              <a:gd name="connsiteX3399" fmla="*/ 3599184 w 7219081"/>
              <a:gd name="connsiteY3399" fmla="*/ 6580584 h 6817915"/>
              <a:gd name="connsiteX3400" fmla="*/ 3593628 w 7219081"/>
              <a:gd name="connsiteY3400" fmla="*/ 6583759 h 6817915"/>
              <a:gd name="connsiteX3401" fmla="*/ 3587675 w 7219081"/>
              <a:gd name="connsiteY3401" fmla="*/ 6585743 h 6817915"/>
              <a:gd name="connsiteX3402" fmla="*/ 3582119 w 7219081"/>
              <a:gd name="connsiteY3402" fmla="*/ 6588124 h 6817915"/>
              <a:gd name="connsiteX3403" fmla="*/ 3576166 w 7219081"/>
              <a:gd name="connsiteY3403" fmla="*/ 6589712 h 6817915"/>
              <a:gd name="connsiteX3404" fmla="*/ 3569816 w 7219081"/>
              <a:gd name="connsiteY3404" fmla="*/ 6591299 h 6817915"/>
              <a:gd name="connsiteX3405" fmla="*/ 3564259 w 7219081"/>
              <a:gd name="connsiteY3405" fmla="*/ 6591696 h 6817915"/>
              <a:gd name="connsiteX3406" fmla="*/ 3557909 w 7219081"/>
              <a:gd name="connsiteY3406" fmla="*/ 6592093 h 6817915"/>
              <a:gd name="connsiteX3407" fmla="*/ 3545209 w 7219081"/>
              <a:gd name="connsiteY3407" fmla="*/ 6592887 h 6817915"/>
              <a:gd name="connsiteX3408" fmla="*/ 3532509 w 7219081"/>
              <a:gd name="connsiteY3408" fmla="*/ 6591696 h 6817915"/>
              <a:gd name="connsiteX3409" fmla="*/ 3513062 w 7219081"/>
              <a:gd name="connsiteY3409" fmla="*/ 6590109 h 6817915"/>
              <a:gd name="connsiteX3410" fmla="*/ 3493616 w 7219081"/>
              <a:gd name="connsiteY3410" fmla="*/ 6588521 h 6817915"/>
              <a:gd name="connsiteX3411" fmla="*/ 3474169 w 7219081"/>
              <a:gd name="connsiteY3411" fmla="*/ 6587330 h 6817915"/>
              <a:gd name="connsiteX3412" fmla="*/ 3454722 w 7219081"/>
              <a:gd name="connsiteY3412" fmla="*/ 6586934 h 6817915"/>
              <a:gd name="connsiteX3413" fmla="*/ 3435672 w 7219081"/>
              <a:gd name="connsiteY3413" fmla="*/ 6586934 h 6817915"/>
              <a:gd name="connsiteX3414" fmla="*/ 3416225 w 7219081"/>
              <a:gd name="connsiteY3414" fmla="*/ 6587330 h 6817915"/>
              <a:gd name="connsiteX3415" fmla="*/ 3396778 w 7219081"/>
              <a:gd name="connsiteY3415" fmla="*/ 6588124 h 6817915"/>
              <a:gd name="connsiteX3416" fmla="*/ 3377728 w 7219081"/>
              <a:gd name="connsiteY3416" fmla="*/ 6588918 h 6817915"/>
              <a:gd name="connsiteX3417" fmla="*/ 3358281 w 7219081"/>
              <a:gd name="connsiteY3417" fmla="*/ 6590505 h 6817915"/>
              <a:gd name="connsiteX3418" fmla="*/ 3339231 w 7219081"/>
              <a:gd name="connsiteY3418" fmla="*/ 6592887 h 6817915"/>
              <a:gd name="connsiteX3419" fmla="*/ 3319784 w 7219081"/>
              <a:gd name="connsiteY3419" fmla="*/ 6594871 h 6817915"/>
              <a:gd name="connsiteX3420" fmla="*/ 3300734 w 7219081"/>
              <a:gd name="connsiteY3420" fmla="*/ 6597649 h 6817915"/>
              <a:gd name="connsiteX3421" fmla="*/ 3282478 w 7219081"/>
              <a:gd name="connsiteY3421" fmla="*/ 6600824 h 6817915"/>
              <a:gd name="connsiteX3422" fmla="*/ 3263428 w 7219081"/>
              <a:gd name="connsiteY3422" fmla="*/ 6603999 h 6817915"/>
              <a:gd name="connsiteX3423" fmla="*/ 3244775 w 7219081"/>
              <a:gd name="connsiteY3423" fmla="*/ 6607571 h 6817915"/>
              <a:gd name="connsiteX3424" fmla="*/ 3226122 w 7219081"/>
              <a:gd name="connsiteY3424" fmla="*/ 6611540 h 6817915"/>
              <a:gd name="connsiteX3425" fmla="*/ 3216200 w 7219081"/>
              <a:gd name="connsiteY3425" fmla="*/ 6613921 h 6817915"/>
              <a:gd name="connsiteX3426" fmla="*/ 3206278 w 7219081"/>
              <a:gd name="connsiteY3426" fmla="*/ 6615509 h 6817915"/>
              <a:gd name="connsiteX3427" fmla="*/ 3196356 w 7219081"/>
              <a:gd name="connsiteY3427" fmla="*/ 6616302 h 6817915"/>
              <a:gd name="connsiteX3428" fmla="*/ 3186037 w 7219081"/>
              <a:gd name="connsiteY3428" fmla="*/ 6617493 h 6817915"/>
              <a:gd name="connsiteX3429" fmla="*/ 3166194 w 7219081"/>
              <a:gd name="connsiteY3429" fmla="*/ 6618684 h 6817915"/>
              <a:gd name="connsiteX3430" fmla="*/ 3146350 w 7219081"/>
              <a:gd name="connsiteY3430" fmla="*/ 6617890 h 6817915"/>
              <a:gd name="connsiteX3431" fmla="*/ 3126109 w 7219081"/>
              <a:gd name="connsiteY3431" fmla="*/ 6617096 h 6817915"/>
              <a:gd name="connsiteX3432" fmla="*/ 3106266 w 7219081"/>
              <a:gd name="connsiteY3432" fmla="*/ 6615509 h 6817915"/>
              <a:gd name="connsiteX3433" fmla="*/ 3066578 w 7219081"/>
              <a:gd name="connsiteY3433" fmla="*/ 6611143 h 6817915"/>
              <a:gd name="connsiteX3434" fmla="*/ 3046734 w 7219081"/>
              <a:gd name="connsiteY3434" fmla="*/ 6608365 h 6817915"/>
              <a:gd name="connsiteX3435" fmla="*/ 3027287 w 7219081"/>
              <a:gd name="connsiteY3435" fmla="*/ 6606777 h 6817915"/>
              <a:gd name="connsiteX3436" fmla="*/ 3007444 w 7219081"/>
              <a:gd name="connsiteY3436" fmla="*/ 6605984 h 6817915"/>
              <a:gd name="connsiteX3437" fmla="*/ 2987600 w 7219081"/>
              <a:gd name="connsiteY3437" fmla="*/ 6605190 h 6817915"/>
              <a:gd name="connsiteX3438" fmla="*/ 2968153 w 7219081"/>
              <a:gd name="connsiteY3438" fmla="*/ 6605984 h 6817915"/>
              <a:gd name="connsiteX3439" fmla="*/ 2958231 w 7219081"/>
              <a:gd name="connsiteY3439" fmla="*/ 6606777 h 6817915"/>
              <a:gd name="connsiteX3440" fmla="*/ 2948309 w 7219081"/>
              <a:gd name="connsiteY3440" fmla="*/ 6607968 h 6817915"/>
              <a:gd name="connsiteX3441" fmla="*/ 2938784 w 7219081"/>
              <a:gd name="connsiteY3441" fmla="*/ 6609555 h 6817915"/>
              <a:gd name="connsiteX3442" fmla="*/ 2928862 w 7219081"/>
              <a:gd name="connsiteY3442" fmla="*/ 6611143 h 6817915"/>
              <a:gd name="connsiteX3443" fmla="*/ 2918941 w 7219081"/>
              <a:gd name="connsiteY3443" fmla="*/ 6613921 h 6817915"/>
              <a:gd name="connsiteX3444" fmla="*/ 2909416 w 7219081"/>
              <a:gd name="connsiteY3444" fmla="*/ 6616302 h 6817915"/>
              <a:gd name="connsiteX3445" fmla="*/ 2906241 w 7219081"/>
              <a:gd name="connsiteY3445" fmla="*/ 6617493 h 6817915"/>
              <a:gd name="connsiteX3446" fmla="*/ 2903462 w 7219081"/>
              <a:gd name="connsiteY3446" fmla="*/ 6617493 h 6817915"/>
              <a:gd name="connsiteX3447" fmla="*/ 2901081 w 7219081"/>
              <a:gd name="connsiteY3447" fmla="*/ 6617493 h 6817915"/>
              <a:gd name="connsiteX3448" fmla="*/ 2898303 w 7219081"/>
              <a:gd name="connsiteY3448" fmla="*/ 6617096 h 6817915"/>
              <a:gd name="connsiteX3449" fmla="*/ 2895525 w 7219081"/>
              <a:gd name="connsiteY3449" fmla="*/ 6615905 h 6817915"/>
              <a:gd name="connsiteX3450" fmla="*/ 2893541 w 7219081"/>
              <a:gd name="connsiteY3450" fmla="*/ 6614715 h 6817915"/>
              <a:gd name="connsiteX3451" fmla="*/ 2891556 w 7219081"/>
              <a:gd name="connsiteY3451" fmla="*/ 6613127 h 6817915"/>
              <a:gd name="connsiteX3452" fmla="*/ 2889572 w 7219081"/>
              <a:gd name="connsiteY3452" fmla="*/ 6611540 h 6817915"/>
              <a:gd name="connsiteX3453" fmla="*/ 2885603 w 7219081"/>
              <a:gd name="connsiteY3453" fmla="*/ 6607571 h 6817915"/>
              <a:gd name="connsiteX3454" fmla="*/ 2883222 w 7219081"/>
              <a:gd name="connsiteY3454" fmla="*/ 6602412 h 6817915"/>
              <a:gd name="connsiteX3455" fmla="*/ 2882428 w 7219081"/>
              <a:gd name="connsiteY3455" fmla="*/ 6599634 h 6817915"/>
              <a:gd name="connsiteX3456" fmla="*/ 2882031 w 7219081"/>
              <a:gd name="connsiteY3456" fmla="*/ 6596459 h 6817915"/>
              <a:gd name="connsiteX3457" fmla="*/ 2881634 w 7219081"/>
              <a:gd name="connsiteY3457" fmla="*/ 6593680 h 6817915"/>
              <a:gd name="connsiteX3458" fmla="*/ 2882031 w 7219081"/>
              <a:gd name="connsiteY3458" fmla="*/ 6590505 h 6817915"/>
              <a:gd name="connsiteX3459" fmla="*/ 2882428 w 7219081"/>
              <a:gd name="connsiteY3459" fmla="*/ 6579790 h 6817915"/>
              <a:gd name="connsiteX3460" fmla="*/ 2882428 w 7219081"/>
              <a:gd name="connsiteY3460" fmla="*/ 6574234 h 6817915"/>
              <a:gd name="connsiteX3461" fmla="*/ 2882031 w 7219081"/>
              <a:gd name="connsiteY3461" fmla="*/ 6569074 h 6817915"/>
              <a:gd name="connsiteX3462" fmla="*/ 2880444 w 7219081"/>
              <a:gd name="connsiteY3462" fmla="*/ 6564312 h 6817915"/>
              <a:gd name="connsiteX3463" fmla="*/ 2878459 w 7219081"/>
              <a:gd name="connsiteY3463" fmla="*/ 6559549 h 6817915"/>
              <a:gd name="connsiteX3464" fmla="*/ 2875681 w 7219081"/>
              <a:gd name="connsiteY3464" fmla="*/ 6554787 h 6817915"/>
              <a:gd name="connsiteX3465" fmla="*/ 2871316 w 7219081"/>
              <a:gd name="connsiteY3465" fmla="*/ 6550818 h 6817915"/>
              <a:gd name="connsiteX3466" fmla="*/ 2868141 w 7219081"/>
              <a:gd name="connsiteY3466" fmla="*/ 6548040 h 6817915"/>
              <a:gd name="connsiteX3467" fmla="*/ 2864172 w 7219081"/>
              <a:gd name="connsiteY3467" fmla="*/ 6546055 h 6817915"/>
              <a:gd name="connsiteX3468" fmla="*/ 2859012 w 7219081"/>
              <a:gd name="connsiteY3468" fmla="*/ 6544468 h 6817915"/>
              <a:gd name="connsiteX3469" fmla="*/ 2853059 w 7219081"/>
              <a:gd name="connsiteY3469" fmla="*/ 6542880 h 6817915"/>
              <a:gd name="connsiteX3470" fmla="*/ 2846709 w 7219081"/>
              <a:gd name="connsiteY3470" fmla="*/ 6541690 h 6817915"/>
              <a:gd name="connsiteX3471" fmla="*/ 2839962 w 7219081"/>
              <a:gd name="connsiteY3471" fmla="*/ 6540499 h 6817915"/>
              <a:gd name="connsiteX3472" fmla="*/ 2832422 w 7219081"/>
              <a:gd name="connsiteY3472" fmla="*/ 6540102 h 6817915"/>
              <a:gd name="connsiteX3473" fmla="*/ 2824484 w 7219081"/>
              <a:gd name="connsiteY3473" fmla="*/ 6539705 h 6817915"/>
              <a:gd name="connsiteX3474" fmla="*/ 2807419 w 7219081"/>
              <a:gd name="connsiteY3474" fmla="*/ 6540102 h 6817915"/>
              <a:gd name="connsiteX3475" fmla="*/ 2788766 w 7219081"/>
              <a:gd name="connsiteY3475" fmla="*/ 6541293 h 6817915"/>
              <a:gd name="connsiteX3476" fmla="*/ 2769716 w 7219081"/>
              <a:gd name="connsiteY3476" fmla="*/ 6543277 h 6817915"/>
              <a:gd name="connsiteX3477" fmla="*/ 2751062 w 7219081"/>
              <a:gd name="connsiteY3477" fmla="*/ 6546452 h 6817915"/>
              <a:gd name="connsiteX3478" fmla="*/ 2732012 w 7219081"/>
              <a:gd name="connsiteY3478" fmla="*/ 6550818 h 6817915"/>
              <a:gd name="connsiteX3479" fmla="*/ 2714153 w 7219081"/>
              <a:gd name="connsiteY3479" fmla="*/ 6555580 h 6817915"/>
              <a:gd name="connsiteX3480" fmla="*/ 2697087 w 7219081"/>
              <a:gd name="connsiteY3480" fmla="*/ 6560740 h 6817915"/>
              <a:gd name="connsiteX3481" fmla="*/ 2689944 w 7219081"/>
              <a:gd name="connsiteY3481" fmla="*/ 6563121 h 6817915"/>
              <a:gd name="connsiteX3482" fmla="*/ 2682403 w 7219081"/>
              <a:gd name="connsiteY3482" fmla="*/ 6566296 h 6817915"/>
              <a:gd name="connsiteX3483" fmla="*/ 2675656 w 7219081"/>
              <a:gd name="connsiteY3483" fmla="*/ 6569471 h 6817915"/>
              <a:gd name="connsiteX3484" fmla="*/ 2670100 w 7219081"/>
              <a:gd name="connsiteY3484" fmla="*/ 6572646 h 6817915"/>
              <a:gd name="connsiteX3485" fmla="*/ 2664544 w 7219081"/>
              <a:gd name="connsiteY3485" fmla="*/ 6576615 h 6817915"/>
              <a:gd name="connsiteX3486" fmla="*/ 2659781 w 7219081"/>
              <a:gd name="connsiteY3486" fmla="*/ 6579790 h 6817915"/>
              <a:gd name="connsiteX3487" fmla="*/ 2656209 w 7219081"/>
              <a:gd name="connsiteY3487" fmla="*/ 6583362 h 6817915"/>
              <a:gd name="connsiteX3488" fmla="*/ 2653034 w 7219081"/>
              <a:gd name="connsiteY3488" fmla="*/ 6586934 h 6817915"/>
              <a:gd name="connsiteX3489" fmla="*/ 2651050 w 7219081"/>
              <a:gd name="connsiteY3489" fmla="*/ 6590505 h 6817915"/>
              <a:gd name="connsiteX3490" fmla="*/ 2650256 w 7219081"/>
              <a:gd name="connsiteY3490" fmla="*/ 6594871 h 6817915"/>
              <a:gd name="connsiteX3491" fmla="*/ 2648669 w 7219081"/>
              <a:gd name="connsiteY3491" fmla="*/ 6603999 h 6817915"/>
              <a:gd name="connsiteX3492" fmla="*/ 2646684 w 7219081"/>
              <a:gd name="connsiteY3492" fmla="*/ 6611540 h 6817915"/>
              <a:gd name="connsiteX3493" fmla="*/ 2644303 w 7219081"/>
              <a:gd name="connsiteY3493" fmla="*/ 6618684 h 6817915"/>
              <a:gd name="connsiteX3494" fmla="*/ 2641128 w 7219081"/>
              <a:gd name="connsiteY3494" fmla="*/ 6623446 h 6817915"/>
              <a:gd name="connsiteX3495" fmla="*/ 2637159 w 7219081"/>
              <a:gd name="connsiteY3495" fmla="*/ 6627415 h 6817915"/>
              <a:gd name="connsiteX3496" fmla="*/ 2633587 w 7219081"/>
              <a:gd name="connsiteY3496" fmla="*/ 6630590 h 6817915"/>
              <a:gd name="connsiteX3497" fmla="*/ 2629222 w 7219081"/>
              <a:gd name="connsiteY3497" fmla="*/ 6632574 h 6817915"/>
              <a:gd name="connsiteX3498" fmla="*/ 2624459 w 7219081"/>
              <a:gd name="connsiteY3498" fmla="*/ 6634162 h 6817915"/>
              <a:gd name="connsiteX3499" fmla="*/ 2620094 w 7219081"/>
              <a:gd name="connsiteY3499" fmla="*/ 6635352 h 6817915"/>
              <a:gd name="connsiteX3500" fmla="*/ 2615331 w 7219081"/>
              <a:gd name="connsiteY3500" fmla="*/ 6635749 h 6817915"/>
              <a:gd name="connsiteX3501" fmla="*/ 2604616 w 7219081"/>
              <a:gd name="connsiteY3501" fmla="*/ 6635749 h 6817915"/>
              <a:gd name="connsiteX3502" fmla="*/ 2594297 w 7219081"/>
              <a:gd name="connsiteY3502" fmla="*/ 6635749 h 6817915"/>
              <a:gd name="connsiteX3503" fmla="*/ 2588741 w 7219081"/>
              <a:gd name="connsiteY3503" fmla="*/ 6635749 h 6817915"/>
              <a:gd name="connsiteX3504" fmla="*/ 2583581 w 7219081"/>
              <a:gd name="connsiteY3504" fmla="*/ 6636543 h 6817915"/>
              <a:gd name="connsiteX3505" fmla="*/ 2539528 w 7219081"/>
              <a:gd name="connsiteY3505" fmla="*/ 6636940 h 6817915"/>
              <a:gd name="connsiteX3506" fmla="*/ 2495078 w 7219081"/>
              <a:gd name="connsiteY3506" fmla="*/ 6636940 h 6817915"/>
              <a:gd name="connsiteX3507" fmla="*/ 2363712 w 7219081"/>
              <a:gd name="connsiteY3507" fmla="*/ 6637337 h 6817915"/>
              <a:gd name="connsiteX3508" fmla="*/ 2355775 w 7219081"/>
              <a:gd name="connsiteY3508" fmla="*/ 6643687 h 6817915"/>
              <a:gd name="connsiteX3509" fmla="*/ 2349028 w 7219081"/>
              <a:gd name="connsiteY3509" fmla="*/ 6648052 h 6817915"/>
              <a:gd name="connsiteX3510" fmla="*/ 2345853 w 7219081"/>
              <a:gd name="connsiteY3510" fmla="*/ 6649243 h 6817915"/>
              <a:gd name="connsiteX3511" fmla="*/ 2342678 w 7219081"/>
              <a:gd name="connsiteY3511" fmla="*/ 6650037 h 6817915"/>
              <a:gd name="connsiteX3512" fmla="*/ 2339503 w 7219081"/>
              <a:gd name="connsiteY3512" fmla="*/ 6650830 h 6817915"/>
              <a:gd name="connsiteX3513" fmla="*/ 2336725 w 7219081"/>
              <a:gd name="connsiteY3513" fmla="*/ 6651227 h 6817915"/>
              <a:gd name="connsiteX3514" fmla="*/ 2334344 w 7219081"/>
              <a:gd name="connsiteY3514" fmla="*/ 6650830 h 6817915"/>
              <a:gd name="connsiteX3515" fmla="*/ 2331566 w 7219081"/>
              <a:gd name="connsiteY3515" fmla="*/ 6650037 h 6817915"/>
              <a:gd name="connsiteX3516" fmla="*/ 2326803 w 7219081"/>
              <a:gd name="connsiteY3516" fmla="*/ 6648449 h 6817915"/>
              <a:gd name="connsiteX3517" fmla="*/ 2322437 w 7219081"/>
              <a:gd name="connsiteY3517" fmla="*/ 6646068 h 6817915"/>
              <a:gd name="connsiteX3518" fmla="*/ 2318866 w 7219081"/>
              <a:gd name="connsiteY3518" fmla="*/ 6642099 h 6817915"/>
              <a:gd name="connsiteX3519" fmla="*/ 2315294 w 7219081"/>
              <a:gd name="connsiteY3519" fmla="*/ 6637337 h 6817915"/>
              <a:gd name="connsiteX3520" fmla="*/ 2311325 w 7219081"/>
              <a:gd name="connsiteY3520" fmla="*/ 6633368 h 6817915"/>
              <a:gd name="connsiteX3521" fmla="*/ 2304578 w 7219081"/>
              <a:gd name="connsiteY3521" fmla="*/ 6623446 h 6817915"/>
              <a:gd name="connsiteX3522" fmla="*/ 2301403 w 7219081"/>
              <a:gd name="connsiteY3522" fmla="*/ 6618684 h 6817915"/>
              <a:gd name="connsiteX3523" fmla="*/ 2297831 w 7219081"/>
              <a:gd name="connsiteY3523" fmla="*/ 6614318 h 6817915"/>
              <a:gd name="connsiteX3524" fmla="*/ 2294259 w 7219081"/>
              <a:gd name="connsiteY3524" fmla="*/ 6609952 h 6817915"/>
              <a:gd name="connsiteX3525" fmla="*/ 2289894 w 7219081"/>
              <a:gd name="connsiteY3525" fmla="*/ 6607571 h 6817915"/>
              <a:gd name="connsiteX3526" fmla="*/ 2283147 w 7219081"/>
              <a:gd name="connsiteY3526" fmla="*/ 6615905 h 6817915"/>
              <a:gd name="connsiteX3527" fmla="*/ 2276400 w 7219081"/>
              <a:gd name="connsiteY3527" fmla="*/ 6623446 h 6817915"/>
              <a:gd name="connsiteX3528" fmla="*/ 2268859 w 7219081"/>
              <a:gd name="connsiteY3528" fmla="*/ 6630193 h 6817915"/>
              <a:gd name="connsiteX3529" fmla="*/ 2261716 w 7219081"/>
              <a:gd name="connsiteY3529" fmla="*/ 6635749 h 6817915"/>
              <a:gd name="connsiteX3530" fmla="*/ 2254175 w 7219081"/>
              <a:gd name="connsiteY3530" fmla="*/ 6641305 h 6817915"/>
              <a:gd name="connsiteX3531" fmla="*/ 2246237 w 7219081"/>
              <a:gd name="connsiteY3531" fmla="*/ 6645274 h 6817915"/>
              <a:gd name="connsiteX3532" fmla="*/ 2238300 w 7219081"/>
              <a:gd name="connsiteY3532" fmla="*/ 6648449 h 6817915"/>
              <a:gd name="connsiteX3533" fmla="*/ 2229966 w 7219081"/>
              <a:gd name="connsiteY3533" fmla="*/ 6650830 h 6817915"/>
              <a:gd name="connsiteX3534" fmla="*/ 2221631 w 7219081"/>
              <a:gd name="connsiteY3534" fmla="*/ 6652418 h 6817915"/>
              <a:gd name="connsiteX3535" fmla="*/ 2213297 w 7219081"/>
              <a:gd name="connsiteY3535" fmla="*/ 6652815 h 6817915"/>
              <a:gd name="connsiteX3536" fmla="*/ 2204169 w 7219081"/>
              <a:gd name="connsiteY3536" fmla="*/ 6652418 h 6817915"/>
              <a:gd name="connsiteX3537" fmla="*/ 2195041 w 7219081"/>
              <a:gd name="connsiteY3537" fmla="*/ 6651227 h 6817915"/>
              <a:gd name="connsiteX3538" fmla="*/ 2186309 w 7219081"/>
              <a:gd name="connsiteY3538" fmla="*/ 6649243 h 6817915"/>
              <a:gd name="connsiteX3539" fmla="*/ 2176784 w 7219081"/>
              <a:gd name="connsiteY3539" fmla="*/ 6646068 h 6817915"/>
              <a:gd name="connsiteX3540" fmla="*/ 2167259 w 7219081"/>
              <a:gd name="connsiteY3540" fmla="*/ 6641702 h 6817915"/>
              <a:gd name="connsiteX3541" fmla="*/ 2157337 w 7219081"/>
              <a:gd name="connsiteY3541" fmla="*/ 6636543 h 6817915"/>
              <a:gd name="connsiteX3542" fmla="*/ 2149003 w 7219081"/>
              <a:gd name="connsiteY3542" fmla="*/ 6638130 h 6817915"/>
              <a:gd name="connsiteX3543" fmla="*/ 2140669 w 7219081"/>
              <a:gd name="connsiteY3543" fmla="*/ 6638924 h 6817915"/>
              <a:gd name="connsiteX3544" fmla="*/ 2123603 w 7219081"/>
              <a:gd name="connsiteY3544" fmla="*/ 6640512 h 6817915"/>
              <a:gd name="connsiteX3545" fmla="*/ 2106141 w 7219081"/>
              <a:gd name="connsiteY3545" fmla="*/ 6642099 h 6817915"/>
              <a:gd name="connsiteX3546" fmla="*/ 2089075 w 7219081"/>
              <a:gd name="connsiteY3546" fmla="*/ 6643290 h 6817915"/>
              <a:gd name="connsiteX3547" fmla="*/ 2080344 w 7219081"/>
              <a:gd name="connsiteY3547" fmla="*/ 6644480 h 6817915"/>
              <a:gd name="connsiteX3548" fmla="*/ 2072009 w 7219081"/>
              <a:gd name="connsiteY3548" fmla="*/ 6646068 h 6817915"/>
              <a:gd name="connsiteX3549" fmla="*/ 2063675 w 7219081"/>
              <a:gd name="connsiteY3549" fmla="*/ 6647655 h 6817915"/>
              <a:gd name="connsiteX3550" fmla="*/ 2055341 w 7219081"/>
              <a:gd name="connsiteY3550" fmla="*/ 6649640 h 6817915"/>
              <a:gd name="connsiteX3551" fmla="*/ 2047403 w 7219081"/>
              <a:gd name="connsiteY3551" fmla="*/ 6652418 h 6817915"/>
              <a:gd name="connsiteX3552" fmla="*/ 2039466 w 7219081"/>
              <a:gd name="connsiteY3552" fmla="*/ 6655990 h 6817915"/>
              <a:gd name="connsiteX3553" fmla="*/ 2031528 w 7219081"/>
              <a:gd name="connsiteY3553" fmla="*/ 6659562 h 6817915"/>
              <a:gd name="connsiteX3554" fmla="*/ 2023591 w 7219081"/>
              <a:gd name="connsiteY3554" fmla="*/ 6664721 h 6817915"/>
              <a:gd name="connsiteX3555" fmla="*/ 2002159 w 7219081"/>
              <a:gd name="connsiteY3555" fmla="*/ 6666309 h 6817915"/>
              <a:gd name="connsiteX3556" fmla="*/ 1979934 w 7219081"/>
              <a:gd name="connsiteY3556" fmla="*/ 6667499 h 6817915"/>
              <a:gd name="connsiteX3557" fmla="*/ 1958503 w 7219081"/>
              <a:gd name="connsiteY3557" fmla="*/ 6667499 h 6817915"/>
              <a:gd name="connsiteX3558" fmla="*/ 1936675 w 7219081"/>
              <a:gd name="connsiteY3558" fmla="*/ 6667102 h 6817915"/>
              <a:gd name="connsiteX3559" fmla="*/ 1915244 w 7219081"/>
              <a:gd name="connsiteY3559" fmla="*/ 6665912 h 6817915"/>
              <a:gd name="connsiteX3560" fmla="*/ 1893019 w 7219081"/>
              <a:gd name="connsiteY3560" fmla="*/ 6664324 h 6817915"/>
              <a:gd name="connsiteX3561" fmla="*/ 1850156 w 7219081"/>
              <a:gd name="connsiteY3561" fmla="*/ 6661149 h 6817915"/>
              <a:gd name="connsiteX3562" fmla="*/ 1827931 w 7219081"/>
              <a:gd name="connsiteY3562" fmla="*/ 6659562 h 6817915"/>
              <a:gd name="connsiteX3563" fmla="*/ 1806103 w 7219081"/>
              <a:gd name="connsiteY3563" fmla="*/ 6658371 h 6817915"/>
              <a:gd name="connsiteX3564" fmla="*/ 1784672 w 7219081"/>
              <a:gd name="connsiteY3564" fmla="*/ 6657974 h 6817915"/>
              <a:gd name="connsiteX3565" fmla="*/ 1762447 w 7219081"/>
              <a:gd name="connsiteY3565" fmla="*/ 6657974 h 6817915"/>
              <a:gd name="connsiteX3566" fmla="*/ 1741016 w 7219081"/>
              <a:gd name="connsiteY3566" fmla="*/ 6659165 h 6817915"/>
              <a:gd name="connsiteX3567" fmla="*/ 1719584 w 7219081"/>
              <a:gd name="connsiteY3567" fmla="*/ 6661149 h 6817915"/>
              <a:gd name="connsiteX3568" fmla="*/ 1708472 w 7219081"/>
              <a:gd name="connsiteY3568" fmla="*/ 6662340 h 6817915"/>
              <a:gd name="connsiteX3569" fmla="*/ 1697756 w 7219081"/>
              <a:gd name="connsiteY3569" fmla="*/ 6664324 h 6817915"/>
              <a:gd name="connsiteX3570" fmla="*/ 1686644 w 7219081"/>
              <a:gd name="connsiteY3570" fmla="*/ 6666309 h 6817915"/>
              <a:gd name="connsiteX3571" fmla="*/ 1675928 w 7219081"/>
              <a:gd name="connsiteY3571" fmla="*/ 6668690 h 6817915"/>
              <a:gd name="connsiteX3572" fmla="*/ 1662434 w 7219081"/>
              <a:gd name="connsiteY3572" fmla="*/ 6673849 h 6817915"/>
              <a:gd name="connsiteX3573" fmla="*/ 1648544 w 7219081"/>
              <a:gd name="connsiteY3573" fmla="*/ 6677421 h 6817915"/>
              <a:gd name="connsiteX3574" fmla="*/ 1634653 w 7219081"/>
              <a:gd name="connsiteY3574" fmla="*/ 6680199 h 6817915"/>
              <a:gd name="connsiteX3575" fmla="*/ 1621159 w 7219081"/>
              <a:gd name="connsiteY3575" fmla="*/ 6682184 h 6817915"/>
              <a:gd name="connsiteX3576" fmla="*/ 1606872 w 7219081"/>
              <a:gd name="connsiteY3576" fmla="*/ 6683374 h 6817915"/>
              <a:gd name="connsiteX3577" fmla="*/ 1592584 w 7219081"/>
              <a:gd name="connsiteY3577" fmla="*/ 6684168 h 6817915"/>
              <a:gd name="connsiteX3578" fmla="*/ 1564803 w 7219081"/>
              <a:gd name="connsiteY3578" fmla="*/ 6684168 h 6817915"/>
              <a:gd name="connsiteX3579" fmla="*/ 1536228 w 7219081"/>
              <a:gd name="connsiteY3579" fmla="*/ 6684168 h 6817915"/>
              <a:gd name="connsiteX3580" fmla="*/ 1521941 w 7219081"/>
              <a:gd name="connsiteY3580" fmla="*/ 6684962 h 6817915"/>
              <a:gd name="connsiteX3581" fmla="*/ 1508050 w 7219081"/>
              <a:gd name="connsiteY3581" fmla="*/ 6685359 h 6817915"/>
              <a:gd name="connsiteX3582" fmla="*/ 1493762 w 7219081"/>
              <a:gd name="connsiteY3582" fmla="*/ 6686549 h 6817915"/>
              <a:gd name="connsiteX3583" fmla="*/ 1479872 w 7219081"/>
              <a:gd name="connsiteY3583" fmla="*/ 6688137 h 6817915"/>
              <a:gd name="connsiteX3584" fmla="*/ 1466378 w 7219081"/>
              <a:gd name="connsiteY3584" fmla="*/ 6690518 h 6817915"/>
              <a:gd name="connsiteX3585" fmla="*/ 1452091 w 7219081"/>
              <a:gd name="connsiteY3585" fmla="*/ 6694487 h 6817915"/>
              <a:gd name="connsiteX3586" fmla="*/ 1448916 w 7219081"/>
              <a:gd name="connsiteY3586" fmla="*/ 6700043 h 6817915"/>
              <a:gd name="connsiteX3587" fmla="*/ 1445741 w 7219081"/>
              <a:gd name="connsiteY3587" fmla="*/ 6704805 h 6817915"/>
              <a:gd name="connsiteX3588" fmla="*/ 1442169 w 7219081"/>
              <a:gd name="connsiteY3588" fmla="*/ 6709171 h 6817915"/>
              <a:gd name="connsiteX3589" fmla="*/ 1438597 w 7219081"/>
              <a:gd name="connsiteY3589" fmla="*/ 6712743 h 6817915"/>
              <a:gd name="connsiteX3590" fmla="*/ 1434628 w 7219081"/>
              <a:gd name="connsiteY3590" fmla="*/ 6715918 h 6817915"/>
              <a:gd name="connsiteX3591" fmla="*/ 1431056 w 7219081"/>
              <a:gd name="connsiteY3591" fmla="*/ 6719093 h 6817915"/>
              <a:gd name="connsiteX3592" fmla="*/ 1427484 w 7219081"/>
              <a:gd name="connsiteY3592" fmla="*/ 6721077 h 6817915"/>
              <a:gd name="connsiteX3593" fmla="*/ 1423119 w 7219081"/>
              <a:gd name="connsiteY3593" fmla="*/ 6723459 h 6817915"/>
              <a:gd name="connsiteX3594" fmla="*/ 1418753 w 7219081"/>
              <a:gd name="connsiteY3594" fmla="*/ 6724252 h 6817915"/>
              <a:gd name="connsiteX3595" fmla="*/ 1414784 w 7219081"/>
              <a:gd name="connsiteY3595" fmla="*/ 6725443 h 6817915"/>
              <a:gd name="connsiteX3596" fmla="*/ 1410419 w 7219081"/>
              <a:gd name="connsiteY3596" fmla="*/ 6726237 h 6817915"/>
              <a:gd name="connsiteX3597" fmla="*/ 1406450 w 7219081"/>
              <a:gd name="connsiteY3597" fmla="*/ 6727030 h 6817915"/>
              <a:gd name="connsiteX3598" fmla="*/ 1397322 w 7219081"/>
              <a:gd name="connsiteY3598" fmla="*/ 6727030 h 6817915"/>
              <a:gd name="connsiteX3599" fmla="*/ 1388591 w 7219081"/>
              <a:gd name="connsiteY3599" fmla="*/ 6726237 h 6817915"/>
              <a:gd name="connsiteX3600" fmla="*/ 1379462 w 7219081"/>
              <a:gd name="connsiteY3600" fmla="*/ 6725046 h 6817915"/>
              <a:gd name="connsiteX3601" fmla="*/ 1369937 w 7219081"/>
              <a:gd name="connsiteY3601" fmla="*/ 6723459 h 6817915"/>
              <a:gd name="connsiteX3602" fmla="*/ 1351681 w 7219081"/>
              <a:gd name="connsiteY3602" fmla="*/ 6720284 h 6817915"/>
              <a:gd name="connsiteX3603" fmla="*/ 1342156 w 7219081"/>
              <a:gd name="connsiteY3603" fmla="*/ 6719093 h 6817915"/>
              <a:gd name="connsiteX3604" fmla="*/ 1333029 w 7219081"/>
              <a:gd name="connsiteY3604" fmla="*/ 6718696 h 6817915"/>
              <a:gd name="connsiteX3605" fmla="*/ 1324297 w 7219081"/>
              <a:gd name="connsiteY3605" fmla="*/ 6719093 h 6817915"/>
              <a:gd name="connsiteX3606" fmla="*/ 1319931 w 7219081"/>
              <a:gd name="connsiteY3606" fmla="*/ 6719490 h 6817915"/>
              <a:gd name="connsiteX3607" fmla="*/ 1315169 w 7219081"/>
              <a:gd name="connsiteY3607" fmla="*/ 6720680 h 6817915"/>
              <a:gd name="connsiteX3608" fmla="*/ 1298897 w 7219081"/>
              <a:gd name="connsiteY3608" fmla="*/ 6724252 h 6817915"/>
              <a:gd name="connsiteX3609" fmla="*/ 1282626 w 7219081"/>
              <a:gd name="connsiteY3609" fmla="*/ 6727824 h 6817915"/>
              <a:gd name="connsiteX3610" fmla="*/ 1265957 w 7219081"/>
              <a:gd name="connsiteY3610" fmla="*/ 6730999 h 6817915"/>
              <a:gd name="connsiteX3611" fmla="*/ 1248891 w 7219081"/>
              <a:gd name="connsiteY3611" fmla="*/ 6733777 h 6817915"/>
              <a:gd name="connsiteX3612" fmla="*/ 1232222 w 7219081"/>
              <a:gd name="connsiteY3612" fmla="*/ 6735762 h 6817915"/>
              <a:gd name="connsiteX3613" fmla="*/ 1214759 w 7219081"/>
              <a:gd name="connsiteY3613" fmla="*/ 6738143 h 6817915"/>
              <a:gd name="connsiteX3614" fmla="*/ 1198091 w 7219081"/>
              <a:gd name="connsiteY3614" fmla="*/ 6739730 h 6817915"/>
              <a:gd name="connsiteX3615" fmla="*/ 1180629 w 7219081"/>
              <a:gd name="connsiteY3615" fmla="*/ 6740524 h 6817915"/>
              <a:gd name="connsiteX3616" fmla="*/ 1163562 w 7219081"/>
              <a:gd name="connsiteY3616" fmla="*/ 6741715 h 6817915"/>
              <a:gd name="connsiteX3617" fmla="*/ 1146497 w 7219081"/>
              <a:gd name="connsiteY3617" fmla="*/ 6742112 h 6817915"/>
              <a:gd name="connsiteX3618" fmla="*/ 1111572 w 7219081"/>
              <a:gd name="connsiteY3618" fmla="*/ 6742905 h 6817915"/>
              <a:gd name="connsiteX3619" fmla="*/ 1077045 w 7219081"/>
              <a:gd name="connsiteY3619" fmla="*/ 6741715 h 6817915"/>
              <a:gd name="connsiteX3620" fmla="*/ 1042516 w 7219081"/>
              <a:gd name="connsiteY3620" fmla="*/ 6740127 h 6817915"/>
              <a:gd name="connsiteX3621" fmla="*/ 968300 w 7219081"/>
              <a:gd name="connsiteY3621" fmla="*/ 6739730 h 6817915"/>
              <a:gd name="connsiteX3622" fmla="*/ 959570 w 7219081"/>
              <a:gd name="connsiteY3622" fmla="*/ 6742112 h 6817915"/>
              <a:gd name="connsiteX3623" fmla="*/ 950441 w 7219081"/>
              <a:gd name="connsiteY3623" fmla="*/ 6744890 h 6817915"/>
              <a:gd name="connsiteX3624" fmla="*/ 932184 w 7219081"/>
              <a:gd name="connsiteY3624" fmla="*/ 6749255 h 6817915"/>
              <a:gd name="connsiteX3625" fmla="*/ 914326 w 7219081"/>
              <a:gd name="connsiteY3625" fmla="*/ 6752034 h 6817915"/>
              <a:gd name="connsiteX3626" fmla="*/ 895672 w 7219081"/>
              <a:gd name="connsiteY3626" fmla="*/ 6754415 h 6817915"/>
              <a:gd name="connsiteX3627" fmla="*/ 877416 w 7219081"/>
              <a:gd name="connsiteY3627" fmla="*/ 6755209 h 6817915"/>
              <a:gd name="connsiteX3628" fmla="*/ 859159 w 7219081"/>
              <a:gd name="connsiteY3628" fmla="*/ 6756002 h 6817915"/>
              <a:gd name="connsiteX3629" fmla="*/ 840110 w 7219081"/>
              <a:gd name="connsiteY3629" fmla="*/ 6755209 h 6817915"/>
              <a:gd name="connsiteX3630" fmla="*/ 821457 w 7219081"/>
              <a:gd name="connsiteY3630" fmla="*/ 6754415 h 6817915"/>
              <a:gd name="connsiteX3631" fmla="*/ 676994 w 7219081"/>
              <a:gd name="connsiteY3631" fmla="*/ 6756796 h 6817915"/>
              <a:gd name="connsiteX3632" fmla="*/ 673820 w 7219081"/>
              <a:gd name="connsiteY3632" fmla="*/ 6751637 h 6817915"/>
              <a:gd name="connsiteX3633" fmla="*/ 673027 w 7219081"/>
              <a:gd name="connsiteY3633" fmla="*/ 6752034 h 6817915"/>
              <a:gd name="connsiteX3634" fmla="*/ 676994 w 7219081"/>
              <a:gd name="connsiteY3634" fmla="*/ 6756796 h 6817915"/>
              <a:gd name="connsiteX3635" fmla="*/ 670644 w 7219081"/>
              <a:gd name="connsiteY3635" fmla="*/ 6759971 h 6817915"/>
              <a:gd name="connsiteX3636" fmla="*/ 664294 w 7219081"/>
              <a:gd name="connsiteY3636" fmla="*/ 6762749 h 6817915"/>
              <a:gd name="connsiteX3637" fmla="*/ 657944 w 7219081"/>
              <a:gd name="connsiteY3637" fmla="*/ 6764734 h 6817915"/>
              <a:gd name="connsiteX3638" fmla="*/ 651197 w 7219081"/>
              <a:gd name="connsiteY3638" fmla="*/ 6766321 h 6817915"/>
              <a:gd name="connsiteX3639" fmla="*/ 644847 w 7219081"/>
              <a:gd name="connsiteY3639" fmla="*/ 6767512 h 6817915"/>
              <a:gd name="connsiteX3640" fmla="*/ 638497 w 7219081"/>
              <a:gd name="connsiteY3640" fmla="*/ 6768702 h 6817915"/>
              <a:gd name="connsiteX3641" fmla="*/ 625402 w 7219081"/>
              <a:gd name="connsiteY3641" fmla="*/ 6769099 h 6817915"/>
              <a:gd name="connsiteX3642" fmla="*/ 612304 w 7219081"/>
              <a:gd name="connsiteY3642" fmla="*/ 6769099 h 6817915"/>
              <a:gd name="connsiteX3643" fmla="*/ 598414 w 7219081"/>
              <a:gd name="connsiteY3643" fmla="*/ 6769099 h 6817915"/>
              <a:gd name="connsiteX3644" fmla="*/ 585316 w 7219081"/>
              <a:gd name="connsiteY3644" fmla="*/ 6769099 h 6817915"/>
              <a:gd name="connsiteX3645" fmla="*/ 572219 w 7219081"/>
              <a:gd name="connsiteY3645" fmla="*/ 6769496 h 6817915"/>
              <a:gd name="connsiteX3646" fmla="*/ 568647 w 7219081"/>
              <a:gd name="connsiteY3646" fmla="*/ 6771877 h 6817915"/>
              <a:gd name="connsiteX3647" fmla="*/ 564679 w 7219081"/>
              <a:gd name="connsiteY3647" fmla="*/ 6773465 h 6817915"/>
              <a:gd name="connsiteX3648" fmla="*/ 561504 w 7219081"/>
              <a:gd name="connsiteY3648" fmla="*/ 6774259 h 6817915"/>
              <a:gd name="connsiteX3649" fmla="*/ 557932 w 7219081"/>
              <a:gd name="connsiteY3649" fmla="*/ 6775449 h 6817915"/>
              <a:gd name="connsiteX3650" fmla="*/ 550391 w 7219081"/>
              <a:gd name="connsiteY3650" fmla="*/ 6775846 h 6817915"/>
              <a:gd name="connsiteX3651" fmla="*/ 543644 w 7219081"/>
              <a:gd name="connsiteY3651" fmla="*/ 6775449 h 6817915"/>
              <a:gd name="connsiteX3652" fmla="*/ 536501 w 7219081"/>
              <a:gd name="connsiteY3652" fmla="*/ 6774259 h 6817915"/>
              <a:gd name="connsiteX3653" fmla="*/ 529357 w 7219081"/>
              <a:gd name="connsiteY3653" fmla="*/ 6772671 h 6817915"/>
              <a:gd name="connsiteX3654" fmla="*/ 522213 w 7219081"/>
              <a:gd name="connsiteY3654" fmla="*/ 6771084 h 6817915"/>
              <a:gd name="connsiteX3655" fmla="*/ 515466 w 7219081"/>
              <a:gd name="connsiteY3655" fmla="*/ 6770290 h 6817915"/>
              <a:gd name="connsiteX3656" fmla="*/ 508322 w 7219081"/>
              <a:gd name="connsiteY3656" fmla="*/ 6774259 h 6817915"/>
              <a:gd name="connsiteX3657" fmla="*/ 501576 w 7219081"/>
              <a:gd name="connsiteY3657" fmla="*/ 6777434 h 6817915"/>
              <a:gd name="connsiteX3658" fmla="*/ 494829 w 7219081"/>
              <a:gd name="connsiteY3658" fmla="*/ 6780212 h 6817915"/>
              <a:gd name="connsiteX3659" fmla="*/ 488081 w 7219081"/>
              <a:gd name="connsiteY3659" fmla="*/ 6781799 h 6817915"/>
              <a:gd name="connsiteX3660" fmla="*/ 480541 w 7219081"/>
              <a:gd name="connsiteY3660" fmla="*/ 6783387 h 6817915"/>
              <a:gd name="connsiteX3661" fmla="*/ 473795 w 7219081"/>
              <a:gd name="connsiteY3661" fmla="*/ 6783784 h 6817915"/>
              <a:gd name="connsiteX3662" fmla="*/ 467047 w 7219081"/>
              <a:gd name="connsiteY3662" fmla="*/ 6783784 h 6817915"/>
              <a:gd name="connsiteX3663" fmla="*/ 459507 w 7219081"/>
              <a:gd name="connsiteY3663" fmla="*/ 6783784 h 6817915"/>
              <a:gd name="connsiteX3664" fmla="*/ 445219 w 7219081"/>
              <a:gd name="connsiteY3664" fmla="*/ 6782593 h 6817915"/>
              <a:gd name="connsiteX3665" fmla="*/ 430534 w 7219081"/>
              <a:gd name="connsiteY3665" fmla="*/ 6781799 h 6817915"/>
              <a:gd name="connsiteX3666" fmla="*/ 416248 w 7219081"/>
              <a:gd name="connsiteY3666" fmla="*/ 6781005 h 6817915"/>
              <a:gd name="connsiteX3667" fmla="*/ 409501 w 7219081"/>
              <a:gd name="connsiteY3667" fmla="*/ 6781005 h 6817915"/>
              <a:gd name="connsiteX3668" fmla="*/ 402357 w 7219081"/>
              <a:gd name="connsiteY3668" fmla="*/ 6781799 h 6817915"/>
              <a:gd name="connsiteX3669" fmla="*/ 375767 w 7219081"/>
              <a:gd name="connsiteY3669" fmla="*/ 6783387 h 6817915"/>
              <a:gd name="connsiteX3670" fmla="*/ 349176 w 7219081"/>
              <a:gd name="connsiteY3670" fmla="*/ 6784180 h 6817915"/>
              <a:gd name="connsiteX3671" fmla="*/ 296391 w 7219081"/>
              <a:gd name="connsiteY3671" fmla="*/ 6786562 h 6817915"/>
              <a:gd name="connsiteX3672" fmla="*/ 269403 w 7219081"/>
              <a:gd name="connsiteY3672" fmla="*/ 6788149 h 6817915"/>
              <a:gd name="connsiteX3673" fmla="*/ 243210 w 7219081"/>
              <a:gd name="connsiteY3673" fmla="*/ 6790134 h 6817915"/>
              <a:gd name="connsiteX3674" fmla="*/ 230113 w 7219081"/>
              <a:gd name="connsiteY3674" fmla="*/ 6792118 h 6817915"/>
              <a:gd name="connsiteX3675" fmla="*/ 217016 w 7219081"/>
              <a:gd name="connsiteY3675" fmla="*/ 6793705 h 6817915"/>
              <a:gd name="connsiteX3676" fmla="*/ 203919 w 7219081"/>
              <a:gd name="connsiteY3676" fmla="*/ 6796484 h 6817915"/>
              <a:gd name="connsiteX3677" fmla="*/ 190425 w 7219081"/>
              <a:gd name="connsiteY3677" fmla="*/ 6798865 h 6817915"/>
              <a:gd name="connsiteX3678" fmla="*/ 179710 w 7219081"/>
              <a:gd name="connsiteY3678" fmla="*/ 6803230 h 6817915"/>
              <a:gd name="connsiteX3679" fmla="*/ 168597 w 7219081"/>
              <a:gd name="connsiteY3679" fmla="*/ 6806405 h 6817915"/>
              <a:gd name="connsiteX3680" fmla="*/ 157088 w 7219081"/>
              <a:gd name="connsiteY3680" fmla="*/ 6809580 h 6817915"/>
              <a:gd name="connsiteX3681" fmla="*/ 145181 w 7219081"/>
              <a:gd name="connsiteY3681" fmla="*/ 6811565 h 6817915"/>
              <a:gd name="connsiteX3682" fmla="*/ 133672 w 7219081"/>
              <a:gd name="connsiteY3682" fmla="*/ 6813946 h 6817915"/>
              <a:gd name="connsiteX3683" fmla="*/ 122559 w 7219081"/>
              <a:gd name="connsiteY3683" fmla="*/ 6815534 h 6817915"/>
              <a:gd name="connsiteX3684" fmla="*/ 111051 w 7219081"/>
              <a:gd name="connsiteY3684" fmla="*/ 6816327 h 6817915"/>
              <a:gd name="connsiteX3685" fmla="*/ 99541 w 7219081"/>
              <a:gd name="connsiteY3685" fmla="*/ 6817121 h 6817915"/>
              <a:gd name="connsiteX3686" fmla="*/ 75728 w 7219081"/>
              <a:gd name="connsiteY3686" fmla="*/ 6817915 h 6817915"/>
              <a:gd name="connsiteX3687" fmla="*/ 52709 w 7219081"/>
              <a:gd name="connsiteY3687" fmla="*/ 6817915 h 6817915"/>
              <a:gd name="connsiteX3688" fmla="*/ 6275 w 7219081"/>
              <a:gd name="connsiteY3688" fmla="*/ 6817121 h 6817915"/>
              <a:gd name="connsiteX3689" fmla="*/ 0 w 7219081"/>
              <a:gd name="connsiteY3689" fmla="*/ 6816989 h 6817915"/>
              <a:gd name="connsiteX3690" fmla="*/ 0 w 7219081"/>
              <a:gd name="connsiteY3690" fmla="*/ 151269 h 6817915"/>
              <a:gd name="connsiteX3691" fmla="*/ 17387 w 7219081"/>
              <a:gd name="connsiteY3691" fmla="*/ 141684 h 6817915"/>
              <a:gd name="connsiteX3692" fmla="*/ 13816 w 7219081"/>
              <a:gd name="connsiteY3692" fmla="*/ 138906 h 6817915"/>
              <a:gd name="connsiteX3693" fmla="*/ 9452 w 7219081"/>
              <a:gd name="connsiteY3693" fmla="*/ 136128 h 6817915"/>
              <a:gd name="connsiteX3694" fmla="*/ 4688 w 7219081"/>
              <a:gd name="connsiteY3694" fmla="*/ 134540 h 6817915"/>
              <a:gd name="connsiteX3695" fmla="*/ 719 w 7219081"/>
              <a:gd name="connsiteY3695" fmla="*/ 133747 h 6817915"/>
              <a:gd name="connsiteX3696" fmla="*/ 0 w 7219081"/>
              <a:gd name="connsiteY3696" fmla="*/ 133567 h 6817915"/>
              <a:gd name="connsiteX3697" fmla="*/ 0 w 7219081"/>
              <a:gd name="connsiteY3697" fmla="*/ 122982 h 6817915"/>
              <a:gd name="connsiteX3698" fmla="*/ 109462 w 7219081"/>
              <a:gd name="connsiteY3698" fmla="*/ 117872 h 6817915"/>
              <a:gd name="connsiteX3699" fmla="*/ 117401 w 7219081"/>
              <a:gd name="connsiteY3699" fmla="*/ 123031 h 6817915"/>
              <a:gd name="connsiteX3700" fmla="*/ 120973 w 7219081"/>
              <a:gd name="connsiteY3700" fmla="*/ 124619 h 6817915"/>
              <a:gd name="connsiteX3701" fmla="*/ 124941 w 7219081"/>
              <a:gd name="connsiteY3701" fmla="*/ 126206 h 6817915"/>
              <a:gd name="connsiteX3702" fmla="*/ 128117 w 7219081"/>
              <a:gd name="connsiteY3702" fmla="*/ 127000 h 6817915"/>
              <a:gd name="connsiteX3703" fmla="*/ 131291 w 7219081"/>
              <a:gd name="connsiteY3703" fmla="*/ 127397 h 6817915"/>
              <a:gd name="connsiteX3704" fmla="*/ 134466 w 7219081"/>
              <a:gd name="connsiteY3704" fmla="*/ 127794 h 6817915"/>
              <a:gd name="connsiteX3705" fmla="*/ 136847 w 7219081"/>
              <a:gd name="connsiteY3705" fmla="*/ 127397 h 6817915"/>
              <a:gd name="connsiteX3706" fmla="*/ 140022 w 7219081"/>
              <a:gd name="connsiteY3706" fmla="*/ 127000 h 6817915"/>
              <a:gd name="connsiteX3707" fmla="*/ 142801 w 7219081"/>
              <a:gd name="connsiteY3707" fmla="*/ 126206 h 6817915"/>
              <a:gd name="connsiteX3708" fmla="*/ 147562 w 7219081"/>
              <a:gd name="connsiteY3708" fmla="*/ 123825 h 6817915"/>
              <a:gd name="connsiteX3709" fmla="*/ 152325 w 7219081"/>
              <a:gd name="connsiteY3709" fmla="*/ 120650 h 6817915"/>
              <a:gd name="connsiteX3710" fmla="*/ 155898 w 7219081"/>
              <a:gd name="connsiteY3710" fmla="*/ 116284 h 6817915"/>
              <a:gd name="connsiteX3711" fmla="*/ 191616 w 7219081"/>
              <a:gd name="connsiteY3711" fmla="*/ 114697 h 6817915"/>
              <a:gd name="connsiteX3712" fmla="*/ 197966 w 7219081"/>
              <a:gd name="connsiteY3712" fmla="*/ 117872 h 6817915"/>
              <a:gd name="connsiteX3713" fmla="*/ 204316 w 7219081"/>
              <a:gd name="connsiteY3713" fmla="*/ 121047 h 6817915"/>
              <a:gd name="connsiteX3714" fmla="*/ 211857 w 7219081"/>
              <a:gd name="connsiteY3714" fmla="*/ 123031 h 6817915"/>
              <a:gd name="connsiteX3715" fmla="*/ 219001 w 7219081"/>
              <a:gd name="connsiteY3715" fmla="*/ 124619 h 6817915"/>
              <a:gd name="connsiteX3716" fmla="*/ 233685 w 7219081"/>
              <a:gd name="connsiteY3716" fmla="*/ 127794 h 6817915"/>
              <a:gd name="connsiteX3717" fmla="*/ 241226 w 7219081"/>
              <a:gd name="connsiteY3717" fmla="*/ 129381 h 6817915"/>
              <a:gd name="connsiteX3718" fmla="*/ 247972 w 7219081"/>
              <a:gd name="connsiteY3718" fmla="*/ 132159 h 6817915"/>
              <a:gd name="connsiteX3719" fmla="*/ 255512 w 7219081"/>
              <a:gd name="connsiteY3719" fmla="*/ 127397 h 6817915"/>
              <a:gd name="connsiteX3720" fmla="*/ 263054 w 7219081"/>
              <a:gd name="connsiteY3720" fmla="*/ 123031 h 6817915"/>
              <a:gd name="connsiteX3721" fmla="*/ 270594 w 7219081"/>
              <a:gd name="connsiteY3721" fmla="*/ 120650 h 6817915"/>
              <a:gd name="connsiteX3722" fmla="*/ 278134 w 7219081"/>
              <a:gd name="connsiteY3722" fmla="*/ 117872 h 6817915"/>
              <a:gd name="connsiteX3723" fmla="*/ 285280 w 7219081"/>
              <a:gd name="connsiteY3723" fmla="*/ 116681 h 6817915"/>
              <a:gd name="connsiteX3724" fmla="*/ 293217 w 7219081"/>
              <a:gd name="connsiteY3724" fmla="*/ 115887 h 6817915"/>
              <a:gd name="connsiteX3725" fmla="*/ 300757 w 7219081"/>
              <a:gd name="connsiteY3725" fmla="*/ 115887 h 6817915"/>
              <a:gd name="connsiteX3726" fmla="*/ 307900 w 7219081"/>
              <a:gd name="connsiteY3726" fmla="*/ 115887 h 6817915"/>
              <a:gd name="connsiteX3727" fmla="*/ 315838 w 7219081"/>
              <a:gd name="connsiteY3727" fmla="*/ 116681 h 6817915"/>
              <a:gd name="connsiteX3728" fmla="*/ 323379 w 7219081"/>
              <a:gd name="connsiteY3728" fmla="*/ 117872 h 6817915"/>
              <a:gd name="connsiteX3729" fmla="*/ 330522 w 7219081"/>
              <a:gd name="connsiteY3729" fmla="*/ 119856 h 6817915"/>
              <a:gd name="connsiteX3730" fmla="*/ 338064 w 7219081"/>
              <a:gd name="connsiteY3730" fmla="*/ 122237 h 6817915"/>
              <a:gd name="connsiteX3731" fmla="*/ 353145 w 7219081"/>
              <a:gd name="connsiteY3731" fmla="*/ 127397 h 6817915"/>
              <a:gd name="connsiteX3732" fmla="*/ 367830 w 7219081"/>
              <a:gd name="connsiteY3732" fmla="*/ 132953 h 6817915"/>
              <a:gd name="connsiteX3733" fmla="*/ 409899 w 7219081"/>
              <a:gd name="connsiteY3733" fmla="*/ 130175 h 6817915"/>
              <a:gd name="connsiteX3734" fmla="*/ 414262 w 7219081"/>
              <a:gd name="connsiteY3734" fmla="*/ 126206 h 6817915"/>
              <a:gd name="connsiteX3735" fmla="*/ 418628 w 7219081"/>
              <a:gd name="connsiteY3735" fmla="*/ 123031 h 6817915"/>
              <a:gd name="connsiteX3736" fmla="*/ 422599 w 7219081"/>
              <a:gd name="connsiteY3736" fmla="*/ 121047 h 6817915"/>
              <a:gd name="connsiteX3737" fmla="*/ 427359 w 7219081"/>
              <a:gd name="connsiteY3737" fmla="*/ 119062 h 6817915"/>
              <a:gd name="connsiteX3738" fmla="*/ 432123 w 7219081"/>
              <a:gd name="connsiteY3738" fmla="*/ 117872 h 6817915"/>
              <a:gd name="connsiteX3739" fmla="*/ 436885 w 7219081"/>
              <a:gd name="connsiteY3739" fmla="*/ 116681 h 6817915"/>
              <a:gd name="connsiteX3740" fmla="*/ 441647 w 7219081"/>
              <a:gd name="connsiteY3740" fmla="*/ 116284 h 6817915"/>
              <a:gd name="connsiteX3741" fmla="*/ 446409 w 7219081"/>
              <a:gd name="connsiteY3741" fmla="*/ 116284 h 6817915"/>
              <a:gd name="connsiteX3742" fmla="*/ 455934 w 7219081"/>
              <a:gd name="connsiteY3742" fmla="*/ 116284 h 6817915"/>
              <a:gd name="connsiteX3743" fmla="*/ 465856 w 7219081"/>
              <a:gd name="connsiteY3743" fmla="*/ 117475 h 6817915"/>
              <a:gd name="connsiteX3744" fmla="*/ 475382 w 7219081"/>
              <a:gd name="connsiteY3744" fmla="*/ 117872 h 6817915"/>
              <a:gd name="connsiteX3745" fmla="*/ 485305 w 7219081"/>
              <a:gd name="connsiteY3745" fmla="*/ 118269 h 6817915"/>
              <a:gd name="connsiteX3746" fmla="*/ 488876 w 7219081"/>
              <a:gd name="connsiteY3746" fmla="*/ 119459 h 6817915"/>
              <a:gd name="connsiteX3747" fmla="*/ 492845 w 7219081"/>
              <a:gd name="connsiteY3747" fmla="*/ 119459 h 6817915"/>
              <a:gd name="connsiteX3748" fmla="*/ 496416 w 7219081"/>
              <a:gd name="connsiteY3748" fmla="*/ 119062 h 6817915"/>
              <a:gd name="connsiteX3749" fmla="*/ 500781 w 7219081"/>
              <a:gd name="connsiteY3749" fmla="*/ 118269 h 6817915"/>
              <a:gd name="connsiteX3750" fmla="*/ 508322 w 7219081"/>
              <a:gd name="connsiteY3750" fmla="*/ 116284 h 6817915"/>
              <a:gd name="connsiteX3751" fmla="*/ 516260 w 7219081"/>
              <a:gd name="connsiteY3751" fmla="*/ 114300 h 6817915"/>
              <a:gd name="connsiteX3752" fmla="*/ 520626 w 7219081"/>
              <a:gd name="connsiteY3752" fmla="*/ 113506 h 6817915"/>
              <a:gd name="connsiteX3753" fmla="*/ 524197 w 7219081"/>
              <a:gd name="connsiteY3753" fmla="*/ 113506 h 6817915"/>
              <a:gd name="connsiteX3754" fmla="*/ 527769 w 7219081"/>
              <a:gd name="connsiteY3754" fmla="*/ 114300 h 6817915"/>
              <a:gd name="connsiteX3755" fmla="*/ 530944 w 7219081"/>
              <a:gd name="connsiteY3755" fmla="*/ 115887 h 6817915"/>
              <a:gd name="connsiteX3756" fmla="*/ 534913 w 7219081"/>
              <a:gd name="connsiteY3756" fmla="*/ 117872 h 6817915"/>
              <a:gd name="connsiteX3757" fmla="*/ 537294 w 7219081"/>
              <a:gd name="connsiteY3757" fmla="*/ 121444 h 6817915"/>
              <a:gd name="connsiteX3758" fmla="*/ 540072 w 7219081"/>
              <a:gd name="connsiteY3758" fmla="*/ 126206 h 6817915"/>
              <a:gd name="connsiteX3759" fmla="*/ 542850 w 7219081"/>
              <a:gd name="connsiteY3759" fmla="*/ 132159 h 6817915"/>
              <a:gd name="connsiteX3760" fmla="*/ 545232 w 7219081"/>
              <a:gd name="connsiteY3760" fmla="*/ 138906 h 6817915"/>
              <a:gd name="connsiteX3761" fmla="*/ 546819 w 7219081"/>
              <a:gd name="connsiteY3761" fmla="*/ 146447 h 6817915"/>
              <a:gd name="connsiteX3762" fmla="*/ 569044 w 7219081"/>
              <a:gd name="connsiteY3762" fmla="*/ 116681 h 6817915"/>
              <a:gd name="connsiteX3763" fmla="*/ 572616 w 7219081"/>
              <a:gd name="connsiteY3763" fmla="*/ 112712 h 6817915"/>
              <a:gd name="connsiteX3764" fmla="*/ 576189 w 7219081"/>
              <a:gd name="connsiteY3764" fmla="*/ 109537 h 6817915"/>
              <a:gd name="connsiteX3765" fmla="*/ 580553 w 7219081"/>
              <a:gd name="connsiteY3765" fmla="*/ 106759 h 6817915"/>
              <a:gd name="connsiteX3766" fmla="*/ 584126 w 7219081"/>
              <a:gd name="connsiteY3766" fmla="*/ 105966 h 6817915"/>
              <a:gd name="connsiteX3767" fmla="*/ 586507 w 7219081"/>
              <a:gd name="connsiteY3767" fmla="*/ 105966 h 6817915"/>
              <a:gd name="connsiteX3768" fmla="*/ 588492 w 7219081"/>
              <a:gd name="connsiteY3768" fmla="*/ 105966 h 6817915"/>
              <a:gd name="connsiteX3769" fmla="*/ 590477 w 7219081"/>
              <a:gd name="connsiteY3769" fmla="*/ 106362 h 6817915"/>
              <a:gd name="connsiteX3770" fmla="*/ 592857 w 7219081"/>
              <a:gd name="connsiteY3770" fmla="*/ 107553 h 6817915"/>
              <a:gd name="connsiteX3771" fmla="*/ 594444 w 7219081"/>
              <a:gd name="connsiteY3771" fmla="*/ 108347 h 6817915"/>
              <a:gd name="connsiteX3772" fmla="*/ 596429 w 7219081"/>
              <a:gd name="connsiteY3772" fmla="*/ 110331 h 6817915"/>
              <a:gd name="connsiteX3773" fmla="*/ 601192 w 7219081"/>
              <a:gd name="connsiteY3773" fmla="*/ 115094 h 6817915"/>
              <a:gd name="connsiteX3774" fmla="*/ 632147 w 7219081"/>
              <a:gd name="connsiteY3774" fmla="*/ 116681 h 6817915"/>
              <a:gd name="connsiteX3775" fmla="*/ 638100 w 7219081"/>
              <a:gd name="connsiteY3775" fmla="*/ 127397 h 6817915"/>
              <a:gd name="connsiteX3776" fmla="*/ 640482 w 7219081"/>
              <a:gd name="connsiteY3776" fmla="*/ 132556 h 6817915"/>
              <a:gd name="connsiteX3777" fmla="*/ 642863 w 7219081"/>
              <a:gd name="connsiteY3777" fmla="*/ 138509 h 6817915"/>
              <a:gd name="connsiteX3778" fmla="*/ 644847 w 7219081"/>
              <a:gd name="connsiteY3778" fmla="*/ 143669 h 6817915"/>
              <a:gd name="connsiteX3779" fmla="*/ 646039 w 7219081"/>
              <a:gd name="connsiteY3779" fmla="*/ 149622 h 6817915"/>
              <a:gd name="connsiteX3780" fmla="*/ 646039 w 7219081"/>
              <a:gd name="connsiteY3780" fmla="*/ 155972 h 6817915"/>
              <a:gd name="connsiteX3781" fmla="*/ 645244 w 7219081"/>
              <a:gd name="connsiteY3781" fmla="*/ 158750 h 6817915"/>
              <a:gd name="connsiteX3782" fmla="*/ 644451 w 7219081"/>
              <a:gd name="connsiteY3782" fmla="*/ 161925 h 6817915"/>
              <a:gd name="connsiteX3783" fmla="*/ 691281 w 7219081"/>
              <a:gd name="connsiteY3783" fmla="*/ 188912 h 6817915"/>
              <a:gd name="connsiteX3784" fmla="*/ 695647 w 7219081"/>
              <a:gd name="connsiteY3784" fmla="*/ 192087 h 6817915"/>
              <a:gd name="connsiteX3785" fmla="*/ 700013 w 7219081"/>
              <a:gd name="connsiteY3785" fmla="*/ 194072 h 6817915"/>
              <a:gd name="connsiteX3786" fmla="*/ 704379 w 7219081"/>
              <a:gd name="connsiteY3786" fmla="*/ 196453 h 6817915"/>
              <a:gd name="connsiteX3787" fmla="*/ 707952 w 7219081"/>
              <a:gd name="connsiteY3787" fmla="*/ 197247 h 6817915"/>
              <a:gd name="connsiteX3788" fmla="*/ 712316 w 7219081"/>
              <a:gd name="connsiteY3788" fmla="*/ 198041 h 6817915"/>
              <a:gd name="connsiteX3789" fmla="*/ 715888 w 7219081"/>
              <a:gd name="connsiteY3789" fmla="*/ 198041 h 6817915"/>
              <a:gd name="connsiteX3790" fmla="*/ 719459 w 7219081"/>
              <a:gd name="connsiteY3790" fmla="*/ 197247 h 6817915"/>
              <a:gd name="connsiteX3791" fmla="*/ 722635 w 7219081"/>
              <a:gd name="connsiteY3791" fmla="*/ 196850 h 6817915"/>
              <a:gd name="connsiteX3792" fmla="*/ 726207 w 7219081"/>
              <a:gd name="connsiteY3792" fmla="*/ 195262 h 6817915"/>
              <a:gd name="connsiteX3793" fmla="*/ 729381 w 7219081"/>
              <a:gd name="connsiteY3793" fmla="*/ 193675 h 6817915"/>
              <a:gd name="connsiteX3794" fmla="*/ 732557 w 7219081"/>
              <a:gd name="connsiteY3794" fmla="*/ 191691 h 6817915"/>
              <a:gd name="connsiteX3795" fmla="*/ 735732 w 7219081"/>
              <a:gd name="connsiteY3795" fmla="*/ 188912 h 6817915"/>
              <a:gd name="connsiteX3796" fmla="*/ 742082 w 7219081"/>
              <a:gd name="connsiteY3796" fmla="*/ 182959 h 6817915"/>
              <a:gd name="connsiteX3797" fmla="*/ 748034 w 7219081"/>
              <a:gd name="connsiteY3797" fmla="*/ 177006 h 6817915"/>
              <a:gd name="connsiteX3798" fmla="*/ 749622 w 7219081"/>
              <a:gd name="connsiteY3798" fmla="*/ 173831 h 6817915"/>
              <a:gd name="connsiteX3799" fmla="*/ 750416 w 7219081"/>
              <a:gd name="connsiteY3799" fmla="*/ 171053 h 6817915"/>
              <a:gd name="connsiteX3800" fmla="*/ 751211 w 7219081"/>
              <a:gd name="connsiteY3800" fmla="*/ 169069 h 6817915"/>
              <a:gd name="connsiteX3801" fmla="*/ 751606 w 7219081"/>
              <a:gd name="connsiteY3801" fmla="*/ 166291 h 6817915"/>
              <a:gd name="connsiteX3802" fmla="*/ 751211 w 7219081"/>
              <a:gd name="connsiteY3802" fmla="*/ 161528 h 6817915"/>
              <a:gd name="connsiteX3803" fmla="*/ 749622 w 7219081"/>
              <a:gd name="connsiteY3803" fmla="*/ 156766 h 6817915"/>
              <a:gd name="connsiteX3804" fmla="*/ 747241 w 7219081"/>
              <a:gd name="connsiteY3804" fmla="*/ 152797 h 6817915"/>
              <a:gd name="connsiteX3805" fmla="*/ 744067 w 7219081"/>
              <a:gd name="connsiteY3805" fmla="*/ 148431 h 6817915"/>
              <a:gd name="connsiteX3806" fmla="*/ 737319 w 7219081"/>
              <a:gd name="connsiteY3806" fmla="*/ 140097 h 6817915"/>
              <a:gd name="connsiteX3807" fmla="*/ 734145 w 7219081"/>
              <a:gd name="connsiteY3807" fmla="*/ 135731 h 6817915"/>
              <a:gd name="connsiteX3808" fmla="*/ 730969 w 7219081"/>
              <a:gd name="connsiteY3808" fmla="*/ 131762 h 6817915"/>
              <a:gd name="connsiteX3809" fmla="*/ 728588 w 7219081"/>
              <a:gd name="connsiteY3809" fmla="*/ 127397 h 6817915"/>
              <a:gd name="connsiteX3810" fmla="*/ 727001 w 7219081"/>
              <a:gd name="connsiteY3810" fmla="*/ 122634 h 6817915"/>
              <a:gd name="connsiteX3811" fmla="*/ 727001 w 7219081"/>
              <a:gd name="connsiteY3811" fmla="*/ 117872 h 6817915"/>
              <a:gd name="connsiteX3812" fmla="*/ 727001 w 7219081"/>
              <a:gd name="connsiteY3812" fmla="*/ 115887 h 6817915"/>
              <a:gd name="connsiteX3813" fmla="*/ 727397 w 7219081"/>
              <a:gd name="connsiteY3813" fmla="*/ 113109 h 6817915"/>
              <a:gd name="connsiteX3814" fmla="*/ 728588 w 7219081"/>
              <a:gd name="connsiteY3814" fmla="*/ 110331 h 6817915"/>
              <a:gd name="connsiteX3815" fmla="*/ 730175 w 7219081"/>
              <a:gd name="connsiteY3815" fmla="*/ 107950 h 6817915"/>
              <a:gd name="connsiteX3816" fmla="*/ 731762 w 7219081"/>
              <a:gd name="connsiteY3816" fmla="*/ 105172 h 6817915"/>
              <a:gd name="connsiteX3817" fmla="*/ 733747 w 7219081"/>
              <a:gd name="connsiteY3817" fmla="*/ 101997 h 6817915"/>
              <a:gd name="connsiteX3818" fmla="*/ 740494 w 7219081"/>
              <a:gd name="connsiteY3818" fmla="*/ 105966 h 6817915"/>
              <a:gd name="connsiteX3819" fmla="*/ 746844 w 7219081"/>
              <a:gd name="connsiteY3819" fmla="*/ 108744 h 6817915"/>
              <a:gd name="connsiteX3820" fmla="*/ 753591 w 7219081"/>
              <a:gd name="connsiteY3820" fmla="*/ 111919 h 6817915"/>
              <a:gd name="connsiteX3821" fmla="*/ 760735 w 7219081"/>
              <a:gd name="connsiteY3821" fmla="*/ 114300 h 6817915"/>
              <a:gd name="connsiteX3822" fmla="*/ 767482 w 7219081"/>
              <a:gd name="connsiteY3822" fmla="*/ 115887 h 6817915"/>
              <a:gd name="connsiteX3823" fmla="*/ 774626 w 7219081"/>
              <a:gd name="connsiteY3823" fmla="*/ 116284 h 6817915"/>
              <a:gd name="connsiteX3824" fmla="*/ 782166 w 7219081"/>
              <a:gd name="connsiteY3824" fmla="*/ 116284 h 6817915"/>
              <a:gd name="connsiteX3825" fmla="*/ 789707 w 7219081"/>
              <a:gd name="connsiteY3825" fmla="*/ 114697 h 6817915"/>
              <a:gd name="connsiteX3826" fmla="*/ 796453 w 7219081"/>
              <a:gd name="connsiteY3826" fmla="*/ 120650 h 6817915"/>
              <a:gd name="connsiteX3827" fmla="*/ 798836 w 7219081"/>
              <a:gd name="connsiteY3827" fmla="*/ 119856 h 6817915"/>
              <a:gd name="connsiteX3828" fmla="*/ 799629 w 7219081"/>
              <a:gd name="connsiteY3828" fmla="*/ 115887 h 6817915"/>
              <a:gd name="connsiteX3829" fmla="*/ 800025 w 7219081"/>
              <a:gd name="connsiteY3829" fmla="*/ 111522 h 6817915"/>
              <a:gd name="connsiteX3830" fmla="*/ 801613 w 7219081"/>
              <a:gd name="connsiteY3830" fmla="*/ 108347 h 6817915"/>
              <a:gd name="connsiteX3831" fmla="*/ 803202 w 7219081"/>
              <a:gd name="connsiteY3831" fmla="*/ 105966 h 6817915"/>
              <a:gd name="connsiteX3832" fmla="*/ 805185 w 7219081"/>
              <a:gd name="connsiteY3832" fmla="*/ 103584 h 6817915"/>
              <a:gd name="connsiteX3833" fmla="*/ 807963 w 7219081"/>
              <a:gd name="connsiteY3833" fmla="*/ 101600 h 6817915"/>
              <a:gd name="connsiteX3834" fmla="*/ 810741 w 7219081"/>
              <a:gd name="connsiteY3834" fmla="*/ 100012 h 6817915"/>
              <a:gd name="connsiteX3835" fmla="*/ 813122 w 7219081"/>
              <a:gd name="connsiteY3835" fmla="*/ 98822 h 6817915"/>
              <a:gd name="connsiteX3836" fmla="*/ 819473 w 7219081"/>
              <a:gd name="connsiteY3836" fmla="*/ 96440 h 6817915"/>
              <a:gd name="connsiteX3837" fmla="*/ 825426 w 7219081"/>
              <a:gd name="connsiteY3837" fmla="*/ 94059 h 6817915"/>
              <a:gd name="connsiteX3838" fmla="*/ 830981 w 7219081"/>
              <a:gd name="connsiteY3838" fmla="*/ 91678 h 6817915"/>
              <a:gd name="connsiteX3839" fmla="*/ 833761 w 7219081"/>
              <a:gd name="connsiteY3839" fmla="*/ 90091 h 6817915"/>
              <a:gd name="connsiteX3840" fmla="*/ 836539 w 7219081"/>
              <a:gd name="connsiteY3840" fmla="*/ 87709 h 6817915"/>
              <a:gd name="connsiteX3841" fmla="*/ 864320 w 7219081"/>
              <a:gd name="connsiteY3841" fmla="*/ 90091 h 6817915"/>
              <a:gd name="connsiteX3842" fmla="*/ 925835 w 7219081"/>
              <a:gd name="connsiteY3842" fmla="*/ 88900 h 6817915"/>
              <a:gd name="connsiteX3843" fmla="*/ 929407 w 7219081"/>
              <a:gd name="connsiteY3843" fmla="*/ 88900 h 6817915"/>
              <a:gd name="connsiteX3844" fmla="*/ 933377 w 7219081"/>
              <a:gd name="connsiteY3844" fmla="*/ 88900 h 6817915"/>
              <a:gd name="connsiteX3845" fmla="*/ 936153 w 7219081"/>
              <a:gd name="connsiteY3845" fmla="*/ 90091 h 6817915"/>
              <a:gd name="connsiteX3846" fmla="*/ 940122 w 7219081"/>
              <a:gd name="connsiteY3846" fmla="*/ 91678 h 6817915"/>
              <a:gd name="connsiteX3847" fmla="*/ 979412 w 7219081"/>
              <a:gd name="connsiteY3847" fmla="*/ 85725 h 6817915"/>
              <a:gd name="connsiteX3848" fmla="*/ 985763 w 7219081"/>
              <a:gd name="connsiteY3848" fmla="*/ 89297 h 6817915"/>
              <a:gd name="connsiteX3849" fmla="*/ 990129 w 7219081"/>
              <a:gd name="connsiteY3849" fmla="*/ 92472 h 6817915"/>
              <a:gd name="connsiteX3850" fmla="*/ 990922 w 7219081"/>
              <a:gd name="connsiteY3850" fmla="*/ 94059 h 6817915"/>
              <a:gd name="connsiteX3851" fmla="*/ 992113 w 7219081"/>
              <a:gd name="connsiteY3851" fmla="*/ 95647 h 6817915"/>
              <a:gd name="connsiteX3852" fmla="*/ 992113 w 7219081"/>
              <a:gd name="connsiteY3852" fmla="*/ 97234 h 6817915"/>
              <a:gd name="connsiteX3853" fmla="*/ 992113 w 7219081"/>
              <a:gd name="connsiteY3853" fmla="*/ 99615 h 6817915"/>
              <a:gd name="connsiteX3854" fmla="*/ 990922 w 7219081"/>
              <a:gd name="connsiteY3854" fmla="*/ 101997 h 6817915"/>
              <a:gd name="connsiteX3855" fmla="*/ 989334 w 7219081"/>
              <a:gd name="connsiteY3855" fmla="*/ 104378 h 6817915"/>
              <a:gd name="connsiteX3856" fmla="*/ 984176 w 7219081"/>
              <a:gd name="connsiteY3856" fmla="*/ 110331 h 6817915"/>
              <a:gd name="connsiteX3857" fmla="*/ 977031 w 7219081"/>
              <a:gd name="connsiteY3857" fmla="*/ 118269 h 6817915"/>
              <a:gd name="connsiteX3858" fmla="*/ 966316 w 7219081"/>
              <a:gd name="connsiteY3858" fmla="*/ 128984 h 6817915"/>
              <a:gd name="connsiteX3859" fmla="*/ 968300 w 7219081"/>
              <a:gd name="connsiteY3859" fmla="*/ 132556 h 6817915"/>
              <a:gd name="connsiteX3860" fmla="*/ 971078 w 7219081"/>
              <a:gd name="connsiteY3860" fmla="*/ 136922 h 6817915"/>
              <a:gd name="connsiteX3861" fmla="*/ 974253 w 7219081"/>
              <a:gd name="connsiteY3861" fmla="*/ 136128 h 6817915"/>
              <a:gd name="connsiteX3862" fmla="*/ 977429 w 7219081"/>
              <a:gd name="connsiteY3862" fmla="*/ 136128 h 6817915"/>
              <a:gd name="connsiteX3863" fmla="*/ 980207 w 7219081"/>
              <a:gd name="connsiteY3863" fmla="*/ 136128 h 6817915"/>
              <a:gd name="connsiteX3864" fmla="*/ 982588 w 7219081"/>
              <a:gd name="connsiteY3864" fmla="*/ 136922 h 6817915"/>
              <a:gd name="connsiteX3865" fmla="*/ 984573 w 7219081"/>
              <a:gd name="connsiteY3865" fmla="*/ 137715 h 6817915"/>
              <a:gd name="connsiteX3866" fmla="*/ 986953 w 7219081"/>
              <a:gd name="connsiteY3866" fmla="*/ 138906 h 6817915"/>
              <a:gd name="connsiteX3867" fmla="*/ 988541 w 7219081"/>
              <a:gd name="connsiteY3867" fmla="*/ 140494 h 6817915"/>
              <a:gd name="connsiteX3868" fmla="*/ 989334 w 7219081"/>
              <a:gd name="connsiteY3868" fmla="*/ 142081 h 6817915"/>
              <a:gd name="connsiteX3869" fmla="*/ 992113 w 7219081"/>
              <a:gd name="connsiteY3869" fmla="*/ 145653 h 6817915"/>
              <a:gd name="connsiteX3870" fmla="*/ 993701 w 7219081"/>
              <a:gd name="connsiteY3870" fmla="*/ 150416 h 6817915"/>
              <a:gd name="connsiteX3871" fmla="*/ 994891 w 7219081"/>
              <a:gd name="connsiteY3871" fmla="*/ 155178 h 6817915"/>
              <a:gd name="connsiteX3872" fmla="*/ 995684 w 7219081"/>
              <a:gd name="connsiteY3872" fmla="*/ 160337 h 6817915"/>
              <a:gd name="connsiteX3873" fmla="*/ 1042516 w 7219081"/>
              <a:gd name="connsiteY3873" fmla="*/ 161131 h 6817915"/>
              <a:gd name="connsiteX3874" fmla="*/ 1054422 w 7219081"/>
              <a:gd name="connsiteY3874" fmla="*/ 144066 h 6817915"/>
              <a:gd name="connsiteX3875" fmla="*/ 1058391 w 7219081"/>
              <a:gd name="connsiteY3875" fmla="*/ 140097 h 6817915"/>
              <a:gd name="connsiteX3876" fmla="*/ 1063154 w 7219081"/>
              <a:gd name="connsiteY3876" fmla="*/ 136128 h 6817915"/>
              <a:gd name="connsiteX3877" fmla="*/ 1068312 w 7219081"/>
              <a:gd name="connsiteY3877" fmla="*/ 132159 h 6817915"/>
              <a:gd name="connsiteX3878" fmla="*/ 1072679 w 7219081"/>
              <a:gd name="connsiteY3878" fmla="*/ 127794 h 6817915"/>
              <a:gd name="connsiteX3879" fmla="*/ 1074266 w 7219081"/>
              <a:gd name="connsiteY3879" fmla="*/ 125809 h 6817915"/>
              <a:gd name="connsiteX3880" fmla="*/ 1075457 w 7219081"/>
              <a:gd name="connsiteY3880" fmla="*/ 123031 h 6817915"/>
              <a:gd name="connsiteX3881" fmla="*/ 1076250 w 7219081"/>
              <a:gd name="connsiteY3881" fmla="*/ 121047 h 6817915"/>
              <a:gd name="connsiteX3882" fmla="*/ 1076250 w 7219081"/>
              <a:gd name="connsiteY3882" fmla="*/ 117872 h 6817915"/>
              <a:gd name="connsiteX3883" fmla="*/ 1076250 w 7219081"/>
              <a:gd name="connsiteY3883" fmla="*/ 114697 h 6817915"/>
              <a:gd name="connsiteX3884" fmla="*/ 1074662 w 7219081"/>
              <a:gd name="connsiteY3884" fmla="*/ 111522 h 6817915"/>
              <a:gd name="connsiteX3885" fmla="*/ 1073076 w 7219081"/>
              <a:gd name="connsiteY3885" fmla="*/ 107950 h 6817915"/>
              <a:gd name="connsiteX3886" fmla="*/ 1070694 w 7219081"/>
              <a:gd name="connsiteY3886" fmla="*/ 103584 h 6817915"/>
              <a:gd name="connsiteX3887" fmla="*/ 1076250 w 7219081"/>
              <a:gd name="connsiteY3887" fmla="*/ 103187 h 6817915"/>
              <a:gd name="connsiteX3888" fmla="*/ 1082600 w 7219081"/>
              <a:gd name="connsiteY3888" fmla="*/ 102791 h 6817915"/>
              <a:gd name="connsiteX3889" fmla="*/ 1088950 w 7219081"/>
              <a:gd name="connsiteY3889" fmla="*/ 101600 h 6817915"/>
              <a:gd name="connsiteX3890" fmla="*/ 1095301 w 7219081"/>
              <a:gd name="connsiteY3890" fmla="*/ 101600 h 6817915"/>
              <a:gd name="connsiteX3891" fmla="*/ 1098078 w 7219081"/>
              <a:gd name="connsiteY3891" fmla="*/ 101600 h 6817915"/>
              <a:gd name="connsiteX3892" fmla="*/ 1101255 w 7219081"/>
              <a:gd name="connsiteY3892" fmla="*/ 101997 h 6817915"/>
              <a:gd name="connsiteX3893" fmla="*/ 1103635 w 7219081"/>
              <a:gd name="connsiteY3893" fmla="*/ 103187 h 6817915"/>
              <a:gd name="connsiteX3894" fmla="*/ 1106412 w 7219081"/>
              <a:gd name="connsiteY3894" fmla="*/ 104775 h 6817915"/>
              <a:gd name="connsiteX3895" fmla="*/ 1108794 w 7219081"/>
              <a:gd name="connsiteY3895" fmla="*/ 106759 h 6817915"/>
              <a:gd name="connsiteX3896" fmla="*/ 1111175 w 7219081"/>
              <a:gd name="connsiteY3896" fmla="*/ 108744 h 6817915"/>
              <a:gd name="connsiteX3897" fmla="*/ 1113159 w 7219081"/>
              <a:gd name="connsiteY3897" fmla="*/ 111919 h 6817915"/>
              <a:gd name="connsiteX3898" fmla="*/ 1115144 w 7219081"/>
              <a:gd name="connsiteY3898" fmla="*/ 115887 h 6817915"/>
              <a:gd name="connsiteX3899" fmla="*/ 1145307 w 7219081"/>
              <a:gd name="connsiteY3899" fmla="*/ 97234 h 6817915"/>
              <a:gd name="connsiteX3900" fmla="*/ 1145307 w 7219081"/>
              <a:gd name="connsiteY3900" fmla="*/ 100012 h 6817915"/>
              <a:gd name="connsiteX3901" fmla="*/ 1145307 w 7219081"/>
              <a:gd name="connsiteY3901" fmla="*/ 102791 h 6817915"/>
              <a:gd name="connsiteX3902" fmla="*/ 1145307 w 7219081"/>
              <a:gd name="connsiteY3902" fmla="*/ 105172 h 6817915"/>
              <a:gd name="connsiteX3903" fmla="*/ 1144116 w 7219081"/>
              <a:gd name="connsiteY3903" fmla="*/ 107950 h 6817915"/>
              <a:gd name="connsiteX3904" fmla="*/ 1172691 w 7219081"/>
              <a:gd name="connsiteY3904" fmla="*/ 89297 h 6817915"/>
              <a:gd name="connsiteX3905" fmla="*/ 1204837 w 7219081"/>
              <a:gd name="connsiteY3905" fmla="*/ 90884 h 6817915"/>
              <a:gd name="connsiteX3906" fmla="*/ 1205631 w 7219081"/>
              <a:gd name="connsiteY3906" fmla="*/ 94853 h 6817915"/>
              <a:gd name="connsiteX3907" fmla="*/ 1207220 w 7219081"/>
              <a:gd name="connsiteY3907" fmla="*/ 98425 h 6817915"/>
              <a:gd name="connsiteX3908" fmla="*/ 1208806 w 7219081"/>
              <a:gd name="connsiteY3908" fmla="*/ 102791 h 6817915"/>
              <a:gd name="connsiteX3909" fmla="*/ 1209998 w 7219081"/>
              <a:gd name="connsiteY3909" fmla="*/ 106362 h 6817915"/>
              <a:gd name="connsiteX3910" fmla="*/ 1209998 w 7219081"/>
              <a:gd name="connsiteY3910" fmla="*/ 109934 h 6817915"/>
              <a:gd name="connsiteX3911" fmla="*/ 1209600 w 7219081"/>
              <a:gd name="connsiteY3911" fmla="*/ 111522 h 6817915"/>
              <a:gd name="connsiteX3912" fmla="*/ 1208409 w 7219081"/>
              <a:gd name="connsiteY3912" fmla="*/ 113109 h 6817915"/>
              <a:gd name="connsiteX3913" fmla="*/ 1207220 w 7219081"/>
              <a:gd name="connsiteY3913" fmla="*/ 114697 h 6817915"/>
              <a:gd name="connsiteX3914" fmla="*/ 1205235 w 7219081"/>
              <a:gd name="connsiteY3914" fmla="*/ 116284 h 6817915"/>
              <a:gd name="connsiteX3915" fmla="*/ 1202456 w 7219081"/>
              <a:gd name="connsiteY3915" fmla="*/ 117872 h 6817915"/>
              <a:gd name="connsiteX3916" fmla="*/ 1200076 w 7219081"/>
              <a:gd name="connsiteY3916" fmla="*/ 119062 h 6817915"/>
              <a:gd name="connsiteX3917" fmla="*/ 1200472 w 7219081"/>
              <a:gd name="connsiteY3917" fmla="*/ 125809 h 6817915"/>
              <a:gd name="connsiteX3918" fmla="*/ 1202059 w 7219081"/>
              <a:gd name="connsiteY3918" fmla="*/ 131762 h 6817915"/>
              <a:gd name="connsiteX3919" fmla="*/ 1204044 w 7219081"/>
              <a:gd name="connsiteY3919" fmla="*/ 136922 h 6817915"/>
              <a:gd name="connsiteX3920" fmla="*/ 1207220 w 7219081"/>
              <a:gd name="connsiteY3920" fmla="*/ 141684 h 6817915"/>
              <a:gd name="connsiteX3921" fmla="*/ 1211187 w 7219081"/>
              <a:gd name="connsiteY3921" fmla="*/ 145256 h 6817915"/>
              <a:gd name="connsiteX3922" fmla="*/ 1215950 w 7219081"/>
              <a:gd name="connsiteY3922" fmla="*/ 148431 h 6817915"/>
              <a:gd name="connsiteX3923" fmla="*/ 1221507 w 7219081"/>
              <a:gd name="connsiteY3923" fmla="*/ 150416 h 6817915"/>
              <a:gd name="connsiteX3924" fmla="*/ 1228253 w 7219081"/>
              <a:gd name="connsiteY3924" fmla="*/ 152003 h 6817915"/>
              <a:gd name="connsiteX3925" fmla="*/ 1249684 w 7219081"/>
              <a:gd name="connsiteY3925" fmla="*/ 113109 h 6817915"/>
              <a:gd name="connsiteX3926" fmla="*/ 1274291 w 7219081"/>
              <a:gd name="connsiteY3926" fmla="*/ 88900 h 6817915"/>
              <a:gd name="connsiteX3927" fmla="*/ 1272703 w 7219081"/>
              <a:gd name="connsiteY3927" fmla="*/ 86122 h 6817915"/>
              <a:gd name="connsiteX3928" fmla="*/ 1271116 w 7219081"/>
              <a:gd name="connsiteY3928" fmla="*/ 83741 h 6817915"/>
              <a:gd name="connsiteX3929" fmla="*/ 1270719 w 7219081"/>
              <a:gd name="connsiteY3929" fmla="*/ 80566 h 6817915"/>
              <a:gd name="connsiteX3930" fmla="*/ 1269926 w 7219081"/>
              <a:gd name="connsiteY3930" fmla="*/ 77787 h 6817915"/>
              <a:gd name="connsiteX3931" fmla="*/ 1269926 w 7219081"/>
              <a:gd name="connsiteY3931" fmla="*/ 74612 h 6817915"/>
              <a:gd name="connsiteX3932" fmla="*/ 1269926 w 7219081"/>
              <a:gd name="connsiteY3932" fmla="*/ 71437 h 6817915"/>
              <a:gd name="connsiteX3933" fmla="*/ 1271116 w 7219081"/>
              <a:gd name="connsiteY3933" fmla="*/ 65087 h 6817915"/>
              <a:gd name="connsiteX3934" fmla="*/ 1277466 w 7219081"/>
              <a:gd name="connsiteY3934" fmla="*/ 58340 h 6817915"/>
              <a:gd name="connsiteX3935" fmla="*/ 1290959 w 7219081"/>
              <a:gd name="connsiteY3935" fmla="*/ 57944 h 6817915"/>
              <a:gd name="connsiteX3936" fmla="*/ 1302072 w 7219081"/>
              <a:gd name="connsiteY3936" fmla="*/ 60325 h 6817915"/>
              <a:gd name="connsiteX3937" fmla="*/ 1313581 w 7219081"/>
              <a:gd name="connsiteY3937" fmla="*/ 63500 h 6817915"/>
              <a:gd name="connsiteX3938" fmla="*/ 1325091 w 7219081"/>
              <a:gd name="connsiteY3938" fmla="*/ 66675 h 6817915"/>
              <a:gd name="connsiteX3939" fmla="*/ 1330647 w 7219081"/>
              <a:gd name="connsiteY3939" fmla="*/ 67866 h 6817915"/>
              <a:gd name="connsiteX3940" fmla="*/ 1336203 w 7219081"/>
              <a:gd name="connsiteY3940" fmla="*/ 69056 h 6817915"/>
              <a:gd name="connsiteX3941" fmla="*/ 1342156 w 7219081"/>
              <a:gd name="connsiteY3941" fmla="*/ 69453 h 6817915"/>
              <a:gd name="connsiteX3942" fmla="*/ 1347712 w 7219081"/>
              <a:gd name="connsiteY3942" fmla="*/ 69453 h 6817915"/>
              <a:gd name="connsiteX3943" fmla="*/ 1354062 w 7219081"/>
              <a:gd name="connsiteY3943" fmla="*/ 69056 h 6817915"/>
              <a:gd name="connsiteX3944" fmla="*/ 1360016 w 7219081"/>
              <a:gd name="connsiteY3944" fmla="*/ 67866 h 6817915"/>
              <a:gd name="connsiteX3945" fmla="*/ 1365969 w 7219081"/>
              <a:gd name="connsiteY3945" fmla="*/ 65881 h 6817915"/>
              <a:gd name="connsiteX3946" fmla="*/ 1371922 w 7219081"/>
              <a:gd name="connsiteY3946" fmla="*/ 63103 h 6817915"/>
              <a:gd name="connsiteX3947" fmla="*/ 1377875 w 7219081"/>
              <a:gd name="connsiteY3947" fmla="*/ 59134 h 6817915"/>
              <a:gd name="connsiteX3948" fmla="*/ 1384225 w 7219081"/>
              <a:gd name="connsiteY3948" fmla="*/ 54372 h 6817915"/>
              <a:gd name="connsiteX3949" fmla="*/ 1561231 w 7219081"/>
              <a:gd name="connsiteY3949" fmla="*/ 46434 h 6817915"/>
              <a:gd name="connsiteX3950" fmla="*/ 1560041 w 7219081"/>
              <a:gd name="connsiteY3950" fmla="*/ 51594 h 6817915"/>
              <a:gd name="connsiteX3951" fmla="*/ 1558850 w 7219081"/>
              <a:gd name="connsiteY3951" fmla="*/ 56356 h 6817915"/>
              <a:gd name="connsiteX3952" fmla="*/ 1556469 w 7219081"/>
              <a:gd name="connsiteY3952" fmla="*/ 66675 h 6817915"/>
              <a:gd name="connsiteX3953" fmla="*/ 1555278 w 7219081"/>
              <a:gd name="connsiteY3953" fmla="*/ 71437 h 6817915"/>
              <a:gd name="connsiteX3954" fmla="*/ 1555278 w 7219081"/>
              <a:gd name="connsiteY3954" fmla="*/ 76200 h 6817915"/>
              <a:gd name="connsiteX3955" fmla="*/ 1555278 w 7219081"/>
              <a:gd name="connsiteY3955" fmla="*/ 80962 h 6817915"/>
              <a:gd name="connsiteX3956" fmla="*/ 1556469 w 7219081"/>
              <a:gd name="connsiteY3956" fmla="*/ 85328 h 6817915"/>
              <a:gd name="connsiteX3957" fmla="*/ 1558056 w 7219081"/>
              <a:gd name="connsiteY3957" fmla="*/ 88900 h 6817915"/>
              <a:gd name="connsiteX3958" fmla="*/ 1560041 w 7219081"/>
              <a:gd name="connsiteY3958" fmla="*/ 92472 h 6817915"/>
              <a:gd name="connsiteX3959" fmla="*/ 1562025 w 7219081"/>
              <a:gd name="connsiteY3959" fmla="*/ 95250 h 6817915"/>
              <a:gd name="connsiteX3960" fmla="*/ 1564009 w 7219081"/>
              <a:gd name="connsiteY3960" fmla="*/ 97234 h 6817915"/>
              <a:gd name="connsiteX3961" fmla="*/ 1566391 w 7219081"/>
              <a:gd name="connsiteY3961" fmla="*/ 98822 h 6817915"/>
              <a:gd name="connsiteX3962" fmla="*/ 1568772 w 7219081"/>
              <a:gd name="connsiteY3962" fmla="*/ 100409 h 6817915"/>
              <a:gd name="connsiteX3963" fmla="*/ 1571550 w 7219081"/>
              <a:gd name="connsiteY3963" fmla="*/ 101600 h 6817915"/>
              <a:gd name="connsiteX3964" fmla="*/ 1574725 w 7219081"/>
              <a:gd name="connsiteY3964" fmla="*/ 101997 h 6817915"/>
              <a:gd name="connsiteX3965" fmla="*/ 1580678 w 7219081"/>
              <a:gd name="connsiteY3965" fmla="*/ 102791 h 6817915"/>
              <a:gd name="connsiteX3966" fmla="*/ 1587028 w 7219081"/>
              <a:gd name="connsiteY3966" fmla="*/ 101997 h 6817915"/>
              <a:gd name="connsiteX3967" fmla="*/ 1599331 w 7219081"/>
              <a:gd name="connsiteY3967" fmla="*/ 101203 h 6817915"/>
              <a:gd name="connsiteX3968" fmla="*/ 1599331 w 7219081"/>
              <a:gd name="connsiteY3968" fmla="*/ 89297 h 6817915"/>
              <a:gd name="connsiteX3969" fmla="*/ 1600125 w 7219081"/>
              <a:gd name="connsiteY3969" fmla="*/ 83344 h 6817915"/>
              <a:gd name="connsiteX3970" fmla="*/ 1600919 w 7219081"/>
              <a:gd name="connsiteY3970" fmla="*/ 77787 h 6817915"/>
              <a:gd name="connsiteX3971" fmla="*/ 1602506 w 7219081"/>
              <a:gd name="connsiteY3971" fmla="*/ 72231 h 6817915"/>
              <a:gd name="connsiteX3972" fmla="*/ 1603697 w 7219081"/>
              <a:gd name="connsiteY3972" fmla="*/ 69453 h 6817915"/>
              <a:gd name="connsiteX3973" fmla="*/ 1605284 w 7219081"/>
              <a:gd name="connsiteY3973" fmla="*/ 67469 h 6817915"/>
              <a:gd name="connsiteX3974" fmla="*/ 1606872 w 7219081"/>
              <a:gd name="connsiteY3974" fmla="*/ 64691 h 6817915"/>
              <a:gd name="connsiteX3975" fmla="*/ 1609650 w 7219081"/>
              <a:gd name="connsiteY3975" fmla="*/ 62706 h 6817915"/>
              <a:gd name="connsiteX3976" fmla="*/ 1611634 w 7219081"/>
              <a:gd name="connsiteY3976" fmla="*/ 60325 h 6817915"/>
              <a:gd name="connsiteX3977" fmla="*/ 1614809 w 7219081"/>
              <a:gd name="connsiteY3977" fmla="*/ 59134 h 6817915"/>
              <a:gd name="connsiteX3978" fmla="*/ 1639812 w 7219081"/>
              <a:gd name="connsiteY3978" fmla="*/ 111125 h 6817915"/>
              <a:gd name="connsiteX3979" fmla="*/ 1641400 w 7219081"/>
              <a:gd name="connsiteY3979" fmla="*/ 109934 h 6817915"/>
              <a:gd name="connsiteX3980" fmla="*/ 1646162 w 7219081"/>
              <a:gd name="connsiteY3980" fmla="*/ 111125 h 6817915"/>
              <a:gd name="connsiteX3981" fmla="*/ 1650131 w 7219081"/>
              <a:gd name="connsiteY3981" fmla="*/ 112712 h 6817915"/>
              <a:gd name="connsiteX3982" fmla="*/ 1653703 w 7219081"/>
              <a:gd name="connsiteY3982" fmla="*/ 115094 h 6817915"/>
              <a:gd name="connsiteX3983" fmla="*/ 1656481 w 7219081"/>
              <a:gd name="connsiteY3983" fmla="*/ 118269 h 6817915"/>
              <a:gd name="connsiteX3984" fmla="*/ 1658466 w 7219081"/>
              <a:gd name="connsiteY3984" fmla="*/ 121047 h 6817915"/>
              <a:gd name="connsiteX3985" fmla="*/ 1660450 w 7219081"/>
              <a:gd name="connsiteY3985" fmla="*/ 123031 h 6817915"/>
              <a:gd name="connsiteX3986" fmla="*/ 1662434 w 7219081"/>
              <a:gd name="connsiteY3986" fmla="*/ 124222 h 6817915"/>
              <a:gd name="connsiteX3987" fmla="*/ 1664816 w 7219081"/>
              <a:gd name="connsiteY3987" fmla="*/ 125412 h 6817915"/>
              <a:gd name="connsiteX3988" fmla="*/ 1666800 w 7219081"/>
              <a:gd name="connsiteY3988" fmla="*/ 125809 h 6817915"/>
              <a:gd name="connsiteX3989" fmla="*/ 1668784 w 7219081"/>
              <a:gd name="connsiteY3989" fmla="*/ 125809 h 6817915"/>
              <a:gd name="connsiteX3990" fmla="*/ 1672753 w 7219081"/>
              <a:gd name="connsiteY3990" fmla="*/ 124619 h 6817915"/>
              <a:gd name="connsiteX3991" fmla="*/ 1676325 w 7219081"/>
              <a:gd name="connsiteY3991" fmla="*/ 123031 h 6817915"/>
              <a:gd name="connsiteX3992" fmla="*/ 1680691 w 7219081"/>
              <a:gd name="connsiteY3992" fmla="*/ 121047 h 6817915"/>
              <a:gd name="connsiteX3993" fmla="*/ 1684262 w 7219081"/>
              <a:gd name="connsiteY3993" fmla="*/ 118269 h 6817915"/>
              <a:gd name="connsiteX3994" fmla="*/ 1687834 w 7219081"/>
              <a:gd name="connsiteY3994" fmla="*/ 116284 h 6817915"/>
              <a:gd name="connsiteX3995" fmla="*/ 1695375 w 7219081"/>
              <a:gd name="connsiteY3995" fmla="*/ 117475 h 6817915"/>
              <a:gd name="connsiteX3996" fmla="*/ 1702519 w 7219081"/>
              <a:gd name="connsiteY3996" fmla="*/ 117475 h 6817915"/>
              <a:gd name="connsiteX3997" fmla="*/ 1705694 w 7219081"/>
              <a:gd name="connsiteY3997" fmla="*/ 109934 h 6817915"/>
              <a:gd name="connsiteX3998" fmla="*/ 1710456 w 7219081"/>
              <a:gd name="connsiteY3998" fmla="*/ 103187 h 6817915"/>
              <a:gd name="connsiteX3999" fmla="*/ 1715219 w 7219081"/>
              <a:gd name="connsiteY3999" fmla="*/ 96837 h 6817915"/>
              <a:gd name="connsiteX4000" fmla="*/ 1720378 w 7219081"/>
              <a:gd name="connsiteY4000" fmla="*/ 90884 h 6817915"/>
              <a:gd name="connsiteX4001" fmla="*/ 1726331 w 7219081"/>
              <a:gd name="connsiteY4001" fmla="*/ 85725 h 6817915"/>
              <a:gd name="connsiteX4002" fmla="*/ 1732681 w 7219081"/>
              <a:gd name="connsiteY4002" fmla="*/ 80566 h 6817915"/>
              <a:gd name="connsiteX4003" fmla="*/ 1745778 w 7219081"/>
              <a:gd name="connsiteY4003" fmla="*/ 71041 h 6817915"/>
              <a:gd name="connsiteX4004" fmla="*/ 1752128 w 7219081"/>
              <a:gd name="connsiteY4004" fmla="*/ 72231 h 6817915"/>
              <a:gd name="connsiteX4005" fmla="*/ 1756891 w 7219081"/>
              <a:gd name="connsiteY4005" fmla="*/ 74216 h 6817915"/>
              <a:gd name="connsiteX4006" fmla="*/ 1761653 w 7219081"/>
              <a:gd name="connsiteY4006" fmla="*/ 76200 h 6817915"/>
              <a:gd name="connsiteX4007" fmla="*/ 1764828 w 7219081"/>
              <a:gd name="connsiteY4007" fmla="*/ 78978 h 6817915"/>
              <a:gd name="connsiteX4008" fmla="*/ 1768003 w 7219081"/>
              <a:gd name="connsiteY4008" fmla="*/ 81756 h 6817915"/>
              <a:gd name="connsiteX4009" fmla="*/ 1769987 w 7219081"/>
              <a:gd name="connsiteY4009" fmla="*/ 85328 h 6817915"/>
              <a:gd name="connsiteX4010" fmla="*/ 1771972 w 7219081"/>
              <a:gd name="connsiteY4010" fmla="*/ 88900 h 6817915"/>
              <a:gd name="connsiteX4011" fmla="*/ 1773559 w 7219081"/>
              <a:gd name="connsiteY4011" fmla="*/ 92472 h 6817915"/>
              <a:gd name="connsiteX4012" fmla="*/ 1774750 w 7219081"/>
              <a:gd name="connsiteY4012" fmla="*/ 96837 h 6817915"/>
              <a:gd name="connsiteX4013" fmla="*/ 1775147 w 7219081"/>
              <a:gd name="connsiteY4013" fmla="*/ 101203 h 6817915"/>
              <a:gd name="connsiteX4014" fmla="*/ 1776337 w 7219081"/>
              <a:gd name="connsiteY4014" fmla="*/ 109934 h 6817915"/>
              <a:gd name="connsiteX4015" fmla="*/ 1776734 w 7219081"/>
              <a:gd name="connsiteY4015" fmla="*/ 119062 h 6817915"/>
              <a:gd name="connsiteX4016" fmla="*/ 1777925 w 7219081"/>
              <a:gd name="connsiteY4016" fmla="*/ 127397 h 6817915"/>
              <a:gd name="connsiteX4017" fmla="*/ 1805309 w 7219081"/>
              <a:gd name="connsiteY4017" fmla="*/ 132159 h 6817915"/>
              <a:gd name="connsiteX4018" fmla="*/ 1804516 w 7219081"/>
              <a:gd name="connsiteY4018" fmla="*/ 126206 h 6817915"/>
              <a:gd name="connsiteX4019" fmla="*/ 1804516 w 7219081"/>
              <a:gd name="connsiteY4019" fmla="*/ 121047 h 6817915"/>
              <a:gd name="connsiteX4020" fmla="*/ 1805309 w 7219081"/>
              <a:gd name="connsiteY4020" fmla="*/ 115887 h 6817915"/>
              <a:gd name="connsiteX4021" fmla="*/ 1806103 w 7219081"/>
              <a:gd name="connsiteY4021" fmla="*/ 111522 h 6817915"/>
              <a:gd name="connsiteX4022" fmla="*/ 1807294 w 7219081"/>
              <a:gd name="connsiteY4022" fmla="*/ 107553 h 6817915"/>
              <a:gd name="connsiteX4023" fmla="*/ 1808881 w 7219081"/>
              <a:gd name="connsiteY4023" fmla="*/ 103187 h 6817915"/>
              <a:gd name="connsiteX4024" fmla="*/ 1810866 w 7219081"/>
              <a:gd name="connsiteY4024" fmla="*/ 100012 h 6817915"/>
              <a:gd name="connsiteX4025" fmla="*/ 1813644 w 7219081"/>
              <a:gd name="connsiteY4025" fmla="*/ 96837 h 6817915"/>
              <a:gd name="connsiteX4026" fmla="*/ 1816422 w 7219081"/>
              <a:gd name="connsiteY4026" fmla="*/ 94059 h 6817915"/>
              <a:gd name="connsiteX4027" fmla="*/ 1819994 w 7219081"/>
              <a:gd name="connsiteY4027" fmla="*/ 92075 h 6817915"/>
              <a:gd name="connsiteX4028" fmla="*/ 1823566 w 7219081"/>
              <a:gd name="connsiteY4028" fmla="*/ 90487 h 6817915"/>
              <a:gd name="connsiteX4029" fmla="*/ 1827931 w 7219081"/>
              <a:gd name="connsiteY4029" fmla="*/ 88900 h 6817915"/>
              <a:gd name="connsiteX4030" fmla="*/ 1831900 w 7219081"/>
              <a:gd name="connsiteY4030" fmla="*/ 87709 h 6817915"/>
              <a:gd name="connsiteX4031" fmla="*/ 1837456 w 7219081"/>
              <a:gd name="connsiteY4031" fmla="*/ 87312 h 6817915"/>
              <a:gd name="connsiteX4032" fmla="*/ 1842616 w 7219081"/>
              <a:gd name="connsiteY4032" fmla="*/ 87312 h 6817915"/>
              <a:gd name="connsiteX4033" fmla="*/ 1848569 w 7219081"/>
              <a:gd name="connsiteY4033" fmla="*/ 87709 h 6817915"/>
              <a:gd name="connsiteX4034" fmla="*/ 1876350 w 7219081"/>
              <a:gd name="connsiteY4034" fmla="*/ 87312 h 6817915"/>
              <a:gd name="connsiteX4035" fmla="*/ 1893812 w 7219081"/>
              <a:gd name="connsiteY4035" fmla="*/ 74216 h 6817915"/>
              <a:gd name="connsiteX4036" fmla="*/ 1896987 w 7219081"/>
              <a:gd name="connsiteY4036" fmla="*/ 69056 h 6817915"/>
              <a:gd name="connsiteX4037" fmla="*/ 1900559 w 7219081"/>
              <a:gd name="connsiteY4037" fmla="*/ 64294 h 6817915"/>
              <a:gd name="connsiteX4038" fmla="*/ 1904131 w 7219081"/>
              <a:gd name="connsiteY4038" fmla="*/ 60325 h 6817915"/>
              <a:gd name="connsiteX4039" fmla="*/ 1907703 w 7219081"/>
              <a:gd name="connsiteY4039" fmla="*/ 56753 h 6817915"/>
              <a:gd name="connsiteX4040" fmla="*/ 1911672 w 7219081"/>
              <a:gd name="connsiteY4040" fmla="*/ 54372 h 6817915"/>
              <a:gd name="connsiteX4041" fmla="*/ 1915244 w 7219081"/>
              <a:gd name="connsiteY4041" fmla="*/ 52784 h 6817915"/>
              <a:gd name="connsiteX4042" fmla="*/ 1918816 w 7219081"/>
              <a:gd name="connsiteY4042" fmla="*/ 51197 h 6817915"/>
              <a:gd name="connsiteX4043" fmla="*/ 1922784 w 7219081"/>
              <a:gd name="connsiteY4043" fmla="*/ 50403 h 6817915"/>
              <a:gd name="connsiteX4044" fmla="*/ 1926356 w 7219081"/>
              <a:gd name="connsiteY4044" fmla="*/ 50403 h 6817915"/>
              <a:gd name="connsiteX4045" fmla="*/ 1929928 w 7219081"/>
              <a:gd name="connsiteY4045" fmla="*/ 51594 h 6817915"/>
              <a:gd name="connsiteX4046" fmla="*/ 1933500 w 7219081"/>
              <a:gd name="connsiteY4046" fmla="*/ 53181 h 6817915"/>
              <a:gd name="connsiteX4047" fmla="*/ 1936675 w 7219081"/>
              <a:gd name="connsiteY4047" fmla="*/ 55959 h 6817915"/>
              <a:gd name="connsiteX4048" fmla="*/ 1940644 w 7219081"/>
              <a:gd name="connsiteY4048" fmla="*/ 59134 h 6817915"/>
              <a:gd name="connsiteX4049" fmla="*/ 1944216 w 7219081"/>
              <a:gd name="connsiteY4049" fmla="*/ 63103 h 6817915"/>
              <a:gd name="connsiteX4050" fmla="*/ 1947787 w 7219081"/>
              <a:gd name="connsiteY4050" fmla="*/ 68262 h 6817915"/>
              <a:gd name="connsiteX4051" fmla="*/ 1951359 w 7219081"/>
              <a:gd name="connsiteY4051" fmla="*/ 74216 h 6817915"/>
              <a:gd name="connsiteX4052" fmla="*/ 1952947 w 7219081"/>
              <a:gd name="connsiteY4052" fmla="*/ 86122 h 6817915"/>
              <a:gd name="connsiteX4053" fmla="*/ 1995809 w 7219081"/>
              <a:gd name="connsiteY4053" fmla="*/ 84534 h 6817915"/>
              <a:gd name="connsiteX4054" fmla="*/ 2010494 w 7219081"/>
              <a:gd name="connsiteY4054" fmla="*/ 88900 h 6817915"/>
              <a:gd name="connsiteX4055" fmla="*/ 2030337 w 7219081"/>
              <a:gd name="connsiteY4055" fmla="*/ 65087 h 6817915"/>
              <a:gd name="connsiteX4056" fmla="*/ 2030337 w 7219081"/>
              <a:gd name="connsiteY4056" fmla="*/ 61912 h 6817915"/>
              <a:gd name="connsiteX4057" fmla="*/ 2030337 w 7219081"/>
              <a:gd name="connsiteY4057" fmla="*/ 58340 h 6817915"/>
              <a:gd name="connsiteX4058" fmla="*/ 2031925 w 7219081"/>
              <a:gd name="connsiteY4058" fmla="*/ 53181 h 6817915"/>
              <a:gd name="connsiteX4059" fmla="*/ 2034703 w 7219081"/>
              <a:gd name="connsiteY4059" fmla="*/ 48419 h 6817915"/>
              <a:gd name="connsiteX4060" fmla="*/ 2038275 w 7219081"/>
              <a:gd name="connsiteY4060" fmla="*/ 44847 h 6817915"/>
              <a:gd name="connsiteX4061" fmla="*/ 2042641 w 7219081"/>
              <a:gd name="connsiteY4061" fmla="*/ 41672 h 6817915"/>
              <a:gd name="connsiteX4062" fmla="*/ 2052166 w 7219081"/>
              <a:gd name="connsiteY4062" fmla="*/ 38497 h 6817915"/>
              <a:gd name="connsiteX4063" fmla="*/ 2061691 w 7219081"/>
              <a:gd name="connsiteY4063" fmla="*/ 35719 h 6817915"/>
              <a:gd name="connsiteX4064" fmla="*/ 2070819 w 7219081"/>
              <a:gd name="connsiteY4064" fmla="*/ 33734 h 6817915"/>
              <a:gd name="connsiteX4065" fmla="*/ 2081137 w 7219081"/>
              <a:gd name="connsiteY4065" fmla="*/ 32147 h 6817915"/>
              <a:gd name="connsiteX4066" fmla="*/ 2100584 w 7219081"/>
              <a:gd name="connsiteY4066" fmla="*/ 28972 h 6817915"/>
              <a:gd name="connsiteX4067" fmla="*/ 2110109 w 7219081"/>
              <a:gd name="connsiteY4067" fmla="*/ 26987 h 6817915"/>
              <a:gd name="connsiteX4068" fmla="*/ 2120031 w 7219081"/>
              <a:gd name="connsiteY4068" fmla="*/ 24209 h 6817915"/>
              <a:gd name="connsiteX4069" fmla="*/ 2194247 w 7219081"/>
              <a:gd name="connsiteY4069" fmla="*/ 21431 h 6817915"/>
              <a:gd name="connsiteX4070" fmla="*/ 2197819 w 7219081"/>
              <a:gd name="connsiteY4070" fmla="*/ 29369 h 6817915"/>
              <a:gd name="connsiteX4071" fmla="*/ 2200994 w 7219081"/>
              <a:gd name="connsiteY4071" fmla="*/ 38497 h 6817915"/>
              <a:gd name="connsiteX4072" fmla="*/ 2202978 w 7219081"/>
              <a:gd name="connsiteY4072" fmla="*/ 48419 h 6817915"/>
              <a:gd name="connsiteX4073" fmla="*/ 2203772 w 7219081"/>
              <a:gd name="connsiteY4073" fmla="*/ 53181 h 6817915"/>
              <a:gd name="connsiteX4074" fmla="*/ 2204169 w 7219081"/>
              <a:gd name="connsiteY4074" fmla="*/ 57944 h 6817915"/>
              <a:gd name="connsiteX4075" fmla="*/ 2210122 w 7219081"/>
              <a:gd name="connsiteY4075" fmla="*/ 57944 h 6817915"/>
              <a:gd name="connsiteX4076" fmla="*/ 2215281 w 7219081"/>
              <a:gd name="connsiteY4076" fmla="*/ 57547 h 6817915"/>
              <a:gd name="connsiteX4077" fmla="*/ 2220441 w 7219081"/>
              <a:gd name="connsiteY4077" fmla="*/ 56356 h 6817915"/>
              <a:gd name="connsiteX4078" fmla="*/ 2225600 w 7219081"/>
              <a:gd name="connsiteY4078" fmla="*/ 54372 h 6817915"/>
              <a:gd name="connsiteX4079" fmla="*/ 2230362 w 7219081"/>
              <a:gd name="connsiteY4079" fmla="*/ 51991 h 6817915"/>
              <a:gd name="connsiteX4080" fmla="*/ 2235125 w 7219081"/>
              <a:gd name="connsiteY4080" fmla="*/ 50006 h 6817915"/>
              <a:gd name="connsiteX4081" fmla="*/ 2243459 w 7219081"/>
              <a:gd name="connsiteY4081" fmla="*/ 44053 h 6817915"/>
              <a:gd name="connsiteX4082" fmla="*/ 2252191 w 7219081"/>
              <a:gd name="connsiteY4082" fmla="*/ 37306 h 6817915"/>
              <a:gd name="connsiteX4083" fmla="*/ 2260128 w 7219081"/>
              <a:gd name="connsiteY4083" fmla="*/ 30956 h 6817915"/>
              <a:gd name="connsiteX4084" fmla="*/ 2268462 w 7219081"/>
              <a:gd name="connsiteY4084" fmla="*/ 24209 h 6817915"/>
              <a:gd name="connsiteX4085" fmla="*/ 2277194 w 7219081"/>
              <a:gd name="connsiteY4085" fmla="*/ 18256 h 6817915"/>
              <a:gd name="connsiteX4086" fmla="*/ 2331169 w 7219081"/>
              <a:gd name="connsiteY4086" fmla="*/ 16669 h 6817915"/>
              <a:gd name="connsiteX4087" fmla="*/ 2332756 w 7219081"/>
              <a:gd name="connsiteY4087" fmla="*/ 21431 h 6817915"/>
              <a:gd name="connsiteX4088" fmla="*/ 2333550 w 7219081"/>
              <a:gd name="connsiteY4088" fmla="*/ 27384 h 6817915"/>
              <a:gd name="connsiteX4089" fmla="*/ 2334344 w 7219081"/>
              <a:gd name="connsiteY4089" fmla="*/ 34925 h 6817915"/>
              <a:gd name="connsiteX4090" fmla="*/ 2334344 w 7219081"/>
              <a:gd name="connsiteY4090" fmla="*/ 43259 h 6817915"/>
              <a:gd name="connsiteX4091" fmla="*/ 2338709 w 7219081"/>
              <a:gd name="connsiteY4091" fmla="*/ 41672 h 6817915"/>
              <a:gd name="connsiteX4092" fmla="*/ 2343472 w 7219081"/>
              <a:gd name="connsiteY4092" fmla="*/ 40481 h 6817915"/>
              <a:gd name="connsiteX4093" fmla="*/ 2347837 w 7219081"/>
              <a:gd name="connsiteY4093" fmla="*/ 40084 h 6817915"/>
              <a:gd name="connsiteX4094" fmla="*/ 2352203 w 7219081"/>
              <a:gd name="connsiteY4094" fmla="*/ 40084 h 6817915"/>
              <a:gd name="connsiteX4095" fmla="*/ 2355378 w 7219081"/>
              <a:gd name="connsiteY4095" fmla="*/ 40084 h 6817915"/>
              <a:gd name="connsiteX4096" fmla="*/ 2358950 w 7219081"/>
              <a:gd name="connsiteY4096" fmla="*/ 40481 h 6817915"/>
              <a:gd name="connsiteX4097" fmla="*/ 2361331 w 7219081"/>
              <a:gd name="connsiteY4097" fmla="*/ 41672 h 6817915"/>
              <a:gd name="connsiteX4098" fmla="*/ 2364109 w 7219081"/>
              <a:gd name="connsiteY4098" fmla="*/ 43259 h 6817915"/>
              <a:gd name="connsiteX4099" fmla="*/ 2366887 w 7219081"/>
              <a:gd name="connsiteY4099" fmla="*/ 44847 h 6817915"/>
              <a:gd name="connsiteX4100" fmla="*/ 2369269 w 7219081"/>
              <a:gd name="connsiteY4100" fmla="*/ 46434 h 6817915"/>
              <a:gd name="connsiteX4101" fmla="*/ 2373237 w 7219081"/>
              <a:gd name="connsiteY4101" fmla="*/ 51197 h 6817915"/>
              <a:gd name="connsiteX4102" fmla="*/ 2376809 w 7219081"/>
              <a:gd name="connsiteY4102" fmla="*/ 56356 h 6817915"/>
              <a:gd name="connsiteX4103" fmla="*/ 2379587 w 7219081"/>
              <a:gd name="connsiteY4103" fmla="*/ 61912 h 6817915"/>
              <a:gd name="connsiteX4104" fmla="*/ 2384747 w 7219081"/>
              <a:gd name="connsiteY4104" fmla="*/ 74216 h 6817915"/>
              <a:gd name="connsiteX4105" fmla="*/ 2387128 w 7219081"/>
              <a:gd name="connsiteY4105" fmla="*/ 80566 h 6817915"/>
              <a:gd name="connsiteX4106" fmla="*/ 2390303 w 7219081"/>
              <a:gd name="connsiteY4106" fmla="*/ 86122 h 6817915"/>
              <a:gd name="connsiteX4107" fmla="*/ 2393478 w 7219081"/>
              <a:gd name="connsiteY4107" fmla="*/ 91678 h 6817915"/>
              <a:gd name="connsiteX4108" fmla="*/ 2397447 w 7219081"/>
              <a:gd name="connsiteY4108" fmla="*/ 96440 h 6817915"/>
              <a:gd name="connsiteX4109" fmla="*/ 2399828 w 7219081"/>
              <a:gd name="connsiteY4109" fmla="*/ 98425 h 6817915"/>
              <a:gd name="connsiteX4110" fmla="*/ 2402209 w 7219081"/>
              <a:gd name="connsiteY4110" fmla="*/ 100012 h 6817915"/>
              <a:gd name="connsiteX4111" fmla="*/ 2404591 w 7219081"/>
              <a:gd name="connsiteY4111" fmla="*/ 101203 h 6817915"/>
              <a:gd name="connsiteX4112" fmla="*/ 2407766 w 7219081"/>
              <a:gd name="connsiteY4112" fmla="*/ 101997 h 6817915"/>
              <a:gd name="connsiteX4113" fmla="*/ 2422053 w 7219081"/>
              <a:gd name="connsiteY4113" fmla="*/ 91678 h 6817915"/>
              <a:gd name="connsiteX4114" fmla="*/ 2428006 w 7219081"/>
              <a:gd name="connsiteY4114" fmla="*/ 87312 h 6817915"/>
              <a:gd name="connsiteX4115" fmla="*/ 2432372 w 7219081"/>
              <a:gd name="connsiteY4115" fmla="*/ 83741 h 6817915"/>
              <a:gd name="connsiteX4116" fmla="*/ 2437134 w 7219081"/>
              <a:gd name="connsiteY4116" fmla="*/ 81756 h 6817915"/>
              <a:gd name="connsiteX4117" fmla="*/ 2441103 w 7219081"/>
              <a:gd name="connsiteY4117" fmla="*/ 80169 h 6817915"/>
              <a:gd name="connsiteX4118" fmla="*/ 2444675 w 7219081"/>
              <a:gd name="connsiteY4118" fmla="*/ 79375 h 6817915"/>
              <a:gd name="connsiteX4119" fmla="*/ 2447850 w 7219081"/>
              <a:gd name="connsiteY4119" fmla="*/ 80169 h 6817915"/>
              <a:gd name="connsiteX4120" fmla="*/ 2451025 w 7219081"/>
              <a:gd name="connsiteY4120" fmla="*/ 81756 h 6817915"/>
              <a:gd name="connsiteX4121" fmla="*/ 2454200 w 7219081"/>
              <a:gd name="connsiteY4121" fmla="*/ 84137 h 6817915"/>
              <a:gd name="connsiteX4122" fmla="*/ 2457375 w 7219081"/>
              <a:gd name="connsiteY4122" fmla="*/ 87709 h 6817915"/>
              <a:gd name="connsiteX4123" fmla="*/ 2460550 w 7219081"/>
              <a:gd name="connsiteY4123" fmla="*/ 92472 h 6817915"/>
              <a:gd name="connsiteX4124" fmla="*/ 2467694 w 7219081"/>
              <a:gd name="connsiteY4124" fmla="*/ 105966 h 6817915"/>
              <a:gd name="connsiteX4125" fmla="*/ 2477219 w 7219081"/>
              <a:gd name="connsiteY4125" fmla="*/ 123031 h 6817915"/>
              <a:gd name="connsiteX4126" fmla="*/ 2480791 w 7219081"/>
              <a:gd name="connsiteY4126" fmla="*/ 128984 h 6817915"/>
              <a:gd name="connsiteX4127" fmla="*/ 2484759 w 7219081"/>
              <a:gd name="connsiteY4127" fmla="*/ 132953 h 6817915"/>
              <a:gd name="connsiteX4128" fmla="*/ 2488728 w 7219081"/>
              <a:gd name="connsiteY4128" fmla="*/ 136128 h 6817915"/>
              <a:gd name="connsiteX4129" fmla="*/ 2492697 w 7219081"/>
              <a:gd name="connsiteY4129" fmla="*/ 137715 h 6817915"/>
              <a:gd name="connsiteX4130" fmla="*/ 2496269 w 7219081"/>
              <a:gd name="connsiteY4130" fmla="*/ 138906 h 6817915"/>
              <a:gd name="connsiteX4131" fmla="*/ 2499841 w 7219081"/>
              <a:gd name="connsiteY4131" fmla="*/ 138906 h 6817915"/>
              <a:gd name="connsiteX4132" fmla="*/ 2503809 w 7219081"/>
              <a:gd name="connsiteY4132" fmla="*/ 137715 h 6817915"/>
              <a:gd name="connsiteX4133" fmla="*/ 2507381 w 7219081"/>
              <a:gd name="connsiteY4133" fmla="*/ 136128 h 6817915"/>
              <a:gd name="connsiteX4134" fmla="*/ 2510556 w 7219081"/>
              <a:gd name="connsiteY4134" fmla="*/ 134540 h 6817915"/>
              <a:gd name="connsiteX4135" fmla="*/ 2513731 w 7219081"/>
              <a:gd name="connsiteY4135" fmla="*/ 132159 h 6817915"/>
              <a:gd name="connsiteX4136" fmla="*/ 2516906 w 7219081"/>
              <a:gd name="connsiteY4136" fmla="*/ 128984 h 6817915"/>
              <a:gd name="connsiteX4137" fmla="*/ 2518891 w 7219081"/>
              <a:gd name="connsiteY4137" fmla="*/ 126206 h 6817915"/>
              <a:gd name="connsiteX4138" fmla="*/ 2520875 w 7219081"/>
              <a:gd name="connsiteY4138" fmla="*/ 123031 h 6817915"/>
              <a:gd name="connsiteX4139" fmla="*/ 2523256 w 7219081"/>
              <a:gd name="connsiteY4139" fmla="*/ 119856 h 6817915"/>
              <a:gd name="connsiteX4140" fmla="*/ 2524050 w 7219081"/>
              <a:gd name="connsiteY4140" fmla="*/ 117475 h 6817915"/>
              <a:gd name="connsiteX4141" fmla="*/ 2524844 w 7219081"/>
              <a:gd name="connsiteY4141" fmla="*/ 114697 h 6817915"/>
              <a:gd name="connsiteX4142" fmla="*/ 2526431 w 7219081"/>
              <a:gd name="connsiteY4142" fmla="*/ 107553 h 6817915"/>
              <a:gd name="connsiteX4143" fmla="*/ 2528416 w 7219081"/>
              <a:gd name="connsiteY4143" fmla="*/ 101203 h 6817915"/>
              <a:gd name="connsiteX4144" fmla="*/ 2530797 w 7219081"/>
              <a:gd name="connsiteY4144" fmla="*/ 95647 h 6817915"/>
              <a:gd name="connsiteX4145" fmla="*/ 2533575 w 7219081"/>
              <a:gd name="connsiteY4145" fmla="*/ 91678 h 6817915"/>
              <a:gd name="connsiteX4146" fmla="*/ 2536353 w 7219081"/>
              <a:gd name="connsiteY4146" fmla="*/ 88503 h 6817915"/>
              <a:gd name="connsiteX4147" fmla="*/ 2539528 w 7219081"/>
              <a:gd name="connsiteY4147" fmla="*/ 85725 h 6817915"/>
              <a:gd name="connsiteX4148" fmla="*/ 2543100 w 7219081"/>
              <a:gd name="connsiteY4148" fmla="*/ 84137 h 6817915"/>
              <a:gd name="connsiteX4149" fmla="*/ 2546672 w 7219081"/>
              <a:gd name="connsiteY4149" fmla="*/ 82550 h 6817915"/>
              <a:gd name="connsiteX4150" fmla="*/ 2551037 w 7219081"/>
              <a:gd name="connsiteY4150" fmla="*/ 82153 h 6817915"/>
              <a:gd name="connsiteX4151" fmla="*/ 2555006 w 7219081"/>
              <a:gd name="connsiteY4151" fmla="*/ 82153 h 6817915"/>
              <a:gd name="connsiteX4152" fmla="*/ 2559372 w 7219081"/>
              <a:gd name="connsiteY4152" fmla="*/ 82550 h 6817915"/>
              <a:gd name="connsiteX4153" fmla="*/ 2563737 w 7219081"/>
              <a:gd name="connsiteY4153" fmla="*/ 83344 h 6817915"/>
              <a:gd name="connsiteX4154" fmla="*/ 2573262 w 7219081"/>
              <a:gd name="connsiteY4154" fmla="*/ 85328 h 6817915"/>
              <a:gd name="connsiteX4155" fmla="*/ 2583184 w 7219081"/>
              <a:gd name="connsiteY4155" fmla="*/ 87709 h 6817915"/>
              <a:gd name="connsiteX4156" fmla="*/ 2611362 w 7219081"/>
              <a:gd name="connsiteY4156" fmla="*/ 88900 h 6817915"/>
              <a:gd name="connsiteX4157" fmla="*/ 2615331 w 7219081"/>
              <a:gd name="connsiteY4157" fmla="*/ 89297 h 6817915"/>
              <a:gd name="connsiteX4158" fmla="*/ 2617712 w 7219081"/>
              <a:gd name="connsiteY4158" fmla="*/ 90884 h 6817915"/>
              <a:gd name="connsiteX4159" fmla="*/ 2620491 w 7219081"/>
              <a:gd name="connsiteY4159" fmla="*/ 93662 h 6817915"/>
              <a:gd name="connsiteX4160" fmla="*/ 2622078 w 7219081"/>
              <a:gd name="connsiteY4160" fmla="*/ 96440 h 6817915"/>
              <a:gd name="connsiteX4161" fmla="*/ 2623666 w 7219081"/>
              <a:gd name="connsiteY4161" fmla="*/ 100012 h 6817915"/>
              <a:gd name="connsiteX4162" fmla="*/ 2625253 w 7219081"/>
              <a:gd name="connsiteY4162" fmla="*/ 103584 h 6817915"/>
              <a:gd name="connsiteX4163" fmla="*/ 2627634 w 7219081"/>
              <a:gd name="connsiteY4163" fmla="*/ 111522 h 6817915"/>
              <a:gd name="connsiteX4164" fmla="*/ 2629222 w 7219081"/>
              <a:gd name="connsiteY4164" fmla="*/ 115094 h 6817915"/>
              <a:gd name="connsiteX4165" fmla="*/ 2630809 w 7219081"/>
              <a:gd name="connsiteY4165" fmla="*/ 118269 h 6817915"/>
              <a:gd name="connsiteX4166" fmla="*/ 2633191 w 7219081"/>
              <a:gd name="connsiteY4166" fmla="*/ 120650 h 6817915"/>
              <a:gd name="connsiteX4167" fmla="*/ 2636366 w 7219081"/>
              <a:gd name="connsiteY4167" fmla="*/ 122634 h 6817915"/>
              <a:gd name="connsiteX4168" fmla="*/ 2639541 w 7219081"/>
              <a:gd name="connsiteY4168" fmla="*/ 123031 h 6817915"/>
              <a:gd name="connsiteX4169" fmla="*/ 2643509 w 7219081"/>
              <a:gd name="connsiteY4169" fmla="*/ 122237 h 6817915"/>
              <a:gd name="connsiteX4170" fmla="*/ 2648669 w 7219081"/>
              <a:gd name="connsiteY4170" fmla="*/ 119856 h 6817915"/>
              <a:gd name="connsiteX4171" fmla="*/ 2654622 w 7219081"/>
              <a:gd name="connsiteY4171" fmla="*/ 116681 h 6817915"/>
              <a:gd name="connsiteX4172" fmla="*/ 2655019 w 7219081"/>
              <a:gd name="connsiteY4172" fmla="*/ 116681 h 6817915"/>
              <a:gd name="connsiteX4173" fmla="*/ 2668909 w 7219081"/>
              <a:gd name="connsiteY4173" fmla="*/ 87312 h 6817915"/>
              <a:gd name="connsiteX4174" fmla="*/ 2658987 w 7219081"/>
              <a:gd name="connsiteY4174" fmla="*/ 62706 h 6817915"/>
              <a:gd name="connsiteX4175" fmla="*/ 2658194 w 7219081"/>
              <a:gd name="connsiteY4175" fmla="*/ 41672 h 6817915"/>
              <a:gd name="connsiteX4176" fmla="*/ 2657797 w 7219081"/>
              <a:gd name="connsiteY4176" fmla="*/ 37306 h 6817915"/>
              <a:gd name="connsiteX4177" fmla="*/ 2657400 w 7219081"/>
              <a:gd name="connsiteY4177" fmla="*/ 33734 h 6817915"/>
              <a:gd name="connsiteX4178" fmla="*/ 2657400 w 7219081"/>
              <a:gd name="connsiteY4178" fmla="*/ 30162 h 6817915"/>
              <a:gd name="connsiteX4179" fmla="*/ 2657797 w 7219081"/>
              <a:gd name="connsiteY4179" fmla="*/ 27384 h 6817915"/>
              <a:gd name="connsiteX4180" fmla="*/ 2658987 w 7219081"/>
              <a:gd name="connsiteY4180" fmla="*/ 24209 h 6817915"/>
              <a:gd name="connsiteX4181" fmla="*/ 2659781 w 7219081"/>
              <a:gd name="connsiteY4181" fmla="*/ 22225 h 6817915"/>
              <a:gd name="connsiteX4182" fmla="*/ 2661369 w 7219081"/>
              <a:gd name="connsiteY4182" fmla="*/ 19844 h 6817915"/>
              <a:gd name="connsiteX4183" fmla="*/ 2662956 w 7219081"/>
              <a:gd name="connsiteY4183" fmla="*/ 18256 h 6817915"/>
              <a:gd name="connsiteX4184" fmla="*/ 2665337 w 7219081"/>
              <a:gd name="connsiteY4184" fmla="*/ 16669 h 6817915"/>
              <a:gd name="connsiteX4185" fmla="*/ 2667322 w 7219081"/>
              <a:gd name="connsiteY4185" fmla="*/ 15875 h 6817915"/>
              <a:gd name="connsiteX4186" fmla="*/ 2670100 w 7219081"/>
              <a:gd name="connsiteY4186" fmla="*/ 15081 h 6817915"/>
              <a:gd name="connsiteX4187" fmla="*/ 2672481 w 7219081"/>
              <a:gd name="connsiteY4187" fmla="*/ 14684 h 6817915"/>
              <a:gd name="connsiteX4188" fmla="*/ 2679228 w 7219081"/>
              <a:gd name="connsiteY4188" fmla="*/ 14287 h 6817915"/>
              <a:gd name="connsiteX4189" fmla="*/ 2686372 w 7219081"/>
              <a:gd name="connsiteY4189" fmla="*/ 14684 h 6817915"/>
              <a:gd name="connsiteX4190" fmla="*/ 2700262 w 7219081"/>
              <a:gd name="connsiteY4190" fmla="*/ 16272 h 6817915"/>
              <a:gd name="connsiteX4191" fmla="*/ 2712962 w 7219081"/>
              <a:gd name="connsiteY4191" fmla="*/ 18256 h 6817915"/>
              <a:gd name="connsiteX4192" fmla="*/ 2724075 w 7219081"/>
              <a:gd name="connsiteY4192" fmla="*/ 21431 h 6817915"/>
              <a:gd name="connsiteX4193" fmla="*/ 2733997 w 7219081"/>
              <a:gd name="connsiteY4193" fmla="*/ 24606 h 6817915"/>
              <a:gd name="connsiteX4194" fmla="*/ 2738362 w 7219081"/>
              <a:gd name="connsiteY4194" fmla="*/ 26987 h 6817915"/>
              <a:gd name="connsiteX4195" fmla="*/ 2742728 w 7219081"/>
              <a:gd name="connsiteY4195" fmla="*/ 28972 h 6817915"/>
              <a:gd name="connsiteX4196" fmla="*/ 2746300 w 7219081"/>
              <a:gd name="connsiteY4196" fmla="*/ 31750 h 6817915"/>
              <a:gd name="connsiteX4197" fmla="*/ 2749475 w 7219081"/>
              <a:gd name="connsiteY4197" fmla="*/ 34131 h 6817915"/>
              <a:gd name="connsiteX4198" fmla="*/ 2751856 w 7219081"/>
              <a:gd name="connsiteY4198" fmla="*/ 36909 h 6817915"/>
              <a:gd name="connsiteX4199" fmla="*/ 2754634 w 7219081"/>
              <a:gd name="connsiteY4199" fmla="*/ 39291 h 6817915"/>
              <a:gd name="connsiteX4200" fmla="*/ 2756619 w 7219081"/>
              <a:gd name="connsiteY4200" fmla="*/ 42466 h 6817915"/>
              <a:gd name="connsiteX4201" fmla="*/ 2759000 w 7219081"/>
              <a:gd name="connsiteY4201" fmla="*/ 46434 h 6817915"/>
              <a:gd name="connsiteX4202" fmla="*/ 2760587 w 7219081"/>
              <a:gd name="connsiteY4202" fmla="*/ 49609 h 6817915"/>
              <a:gd name="connsiteX4203" fmla="*/ 2761381 w 7219081"/>
              <a:gd name="connsiteY4203" fmla="*/ 53578 h 6817915"/>
              <a:gd name="connsiteX4204" fmla="*/ 2762572 w 7219081"/>
              <a:gd name="connsiteY4204" fmla="*/ 57547 h 6817915"/>
              <a:gd name="connsiteX4205" fmla="*/ 2762969 w 7219081"/>
              <a:gd name="connsiteY4205" fmla="*/ 61516 h 6817915"/>
              <a:gd name="connsiteX4206" fmla="*/ 2762969 w 7219081"/>
              <a:gd name="connsiteY4206" fmla="*/ 66278 h 6817915"/>
              <a:gd name="connsiteX4207" fmla="*/ 2762969 w 7219081"/>
              <a:gd name="connsiteY4207" fmla="*/ 71041 h 6817915"/>
              <a:gd name="connsiteX4208" fmla="*/ 2762175 w 7219081"/>
              <a:gd name="connsiteY4208" fmla="*/ 80962 h 6817915"/>
              <a:gd name="connsiteX4209" fmla="*/ 2759794 w 7219081"/>
              <a:gd name="connsiteY4209" fmla="*/ 92075 h 6817915"/>
              <a:gd name="connsiteX4210" fmla="*/ 2756222 w 7219081"/>
              <a:gd name="connsiteY4210" fmla="*/ 104378 h 6817915"/>
              <a:gd name="connsiteX4211" fmla="*/ 2751062 w 7219081"/>
              <a:gd name="connsiteY4211" fmla="*/ 117475 h 6817915"/>
              <a:gd name="connsiteX4212" fmla="*/ 2745109 w 7219081"/>
              <a:gd name="connsiteY4212" fmla="*/ 132159 h 6817915"/>
              <a:gd name="connsiteX4213" fmla="*/ 2745506 w 7219081"/>
              <a:gd name="connsiteY4213" fmla="*/ 138906 h 6817915"/>
              <a:gd name="connsiteX4214" fmla="*/ 2746300 w 7219081"/>
              <a:gd name="connsiteY4214" fmla="*/ 146447 h 6817915"/>
              <a:gd name="connsiteX4215" fmla="*/ 2774081 w 7219081"/>
              <a:gd name="connsiteY4215" fmla="*/ 146844 h 6817915"/>
              <a:gd name="connsiteX4216" fmla="*/ 2773684 w 7219081"/>
              <a:gd name="connsiteY4216" fmla="*/ 142478 h 6817915"/>
              <a:gd name="connsiteX4217" fmla="*/ 2774081 w 7219081"/>
              <a:gd name="connsiteY4217" fmla="*/ 138906 h 6817915"/>
              <a:gd name="connsiteX4218" fmla="*/ 2774478 w 7219081"/>
              <a:gd name="connsiteY4218" fmla="*/ 135731 h 6817915"/>
              <a:gd name="connsiteX4219" fmla="*/ 2776066 w 7219081"/>
              <a:gd name="connsiteY4219" fmla="*/ 132556 h 6817915"/>
              <a:gd name="connsiteX4220" fmla="*/ 2777653 w 7219081"/>
              <a:gd name="connsiteY4220" fmla="*/ 129381 h 6817915"/>
              <a:gd name="connsiteX4221" fmla="*/ 2780034 w 7219081"/>
              <a:gd name="connsiteY4221" fmla="*/ 127000 h 6817915"/>
              <a:gd name="connsiteX4222" fmla="*/ 2784003 w 7219081"/>
              <a:gd name="connsiteY4222" fmla="*/ 122237 h 6817915"/>
              <a:gd name="connsiteX4223" fmla="*/ 2794719 w 7219081"/>
              <a:gd name="connsiteY4223" fmla="*/ 113109 h 6817915"/>
              <a:gd name="connsiteX4224" fmla="*/ 2799481 w 7219081"/>
              <a:gd name="connsiteY4224" fmla="*/ 108347 h 6817915"/>
              <a:gd name="connsiteX4225" fmla="*/ 2801466 w 7219081"/>
              <a:gd name="connsiteY4225" fmla="*/ 105966 h 6817915"/>
              <a:gd name="connsiteX4226" fmla="*/ 2803450 w 7219081"/>
              <a:gd name="connsiteY4226" fmla="*/ 103187 h 6817915"/>
              <a:gd name="connsiteX4227" fmla="*/ 2832422 w 7219081"/>
              <a:gd name="connsiteY4227" fmla="*/ 73025 h 6817915"/>
              <a:gd name="connsiteX4228" fmla="*/ 2831628 w 7219081"/>
              <a:gd name="connsiteY4228" fmla="*/ 69850 h 6817915"/>
              <a:gd name="connsiteX4229" fmla="*/ 2830437 w 7219081"/>
              <a:gd name="connsiteY4229" fmla="*/ 66675 h 6817915"/>
              <a:gd name="connsiteX4230" fmla="*/ 2828850 w 7219081"/>
              <a:gd name="connsiteY4230" fmla="*/ 64294 h 6817915"/>
              <a:gd name="connsiteX4231" fmla="*/ 2826866 w 7219081"/>
              <a:gd name="connsiteY4231" fmla="*/ 61119 h 6817915"/>
              <a:gd name="connsiteX4232" fmla="*/ 2817341 w 7219081"/>
              <a:gd name="connsiteY4232" fmla="*/ 50403 h 6817915"/>
              <a:gd name="connsiteX4233" fmla="*/ 2815356 w 7219081"/>
              <a:gd name="connsiteY4233" fmla="*/ 47228 h 6817915"/>
              <a:gd name="connsiteX4234" fmla="*/ 2813769 w 7219081"/>
              <a:gd name="connsiteY4234" fmla="*/ 44847 h 6817915"/>
              <a:gd name="connsiteX4235" fmla="*/ 2812578 w 7219081"/>
              <a:gd name="connsiteY4235" fmla="*/ 41672 h 6817915"/>
              <a:gd name="connsiteX4236" fmla="*/ 2812181 w 7219081"/>
              <a:gd name="connsiteY4236" fmla="*/ 38894 h 6817915"/>
              <a:gd name="connsiteX4237" fmla="*/ 2812181 w 7219081"/>
              <a:gd name="connsiteY4237" fmla="*/ 35719 h 6817915"/>
              <a:gd name="connsiteX4238" fmla="*/ 2812975 w 7219081"/>
              <a:gd name="connsiteY4238" fmla="*/ 32544 h 6817915"/>
              <a:gd name="connsiteX4239" fmla="*/ 2815356 w 7219081"/>
              <a:gd name="connsiteY4239" fmla="*/ 28972 h 6817915"/>
              <a:gd name="connsiteX4240" fmla="*/ 2818928 w 7219081"/>
              <a:gd name="connsiteY4240" fmla="*/ 25400 h 6817915"/>
              <a:gd name="connsiteX4241" fmla="*/ 2822500 w 7219081"/>
              <a:gd name="connsiteY4241" fmla="*/ 22225 h 6817915"/>
              <a:gd name="connsiteX4242" fmla="*/ 2827262 w 7219081"/>
              <a:gd name="connsiteY4242" fmla="*/ 19050 h 6817915"/>
              <a:gd name="connsiteX4243" fmla="*/ 2831628 w 7219081"/>
              <a:gd name="connsiteY4243" fmla="*/ 16669 h 6817915"/>
              <a:gd name="connsiteX4244" fmla="*/ 2835597 w 7219081"/>
              <a:gd name="connsiteY4244" fmla="*/ 15081 h 6817915"/>
              <a:gd name="connsiteX4245" fmla="*/ 2840359 w 7219081"/>
              <a:gd name="connsiteY4245" fmla="*/ 14287 h 6817915"/>
              <a:gd name="connsiteX4246" fmla="*/ 2844725 w 7219081"/>
              <a:gd name="connsiteY4246" fmla="*/ 14287 h 6817915"/>
              <a:gd name="connsiteX4247" fmla="*/ 2849487 w 7219081"/>
              <a:gd name="connsiteY4247" fmla="*/ 14287 h 6817915"/>
              <a:gd name="connsiteX4248" fmla="*/ 2853456 w 7219081"/>
              <a:gd name="connsiteY4248" fmla="*/ 14684 h 6817915"/>
              <a:gd name="connsiteX4249" fmla="*/ 2858219 w 7219081"/>
              <a:gd name="connsiteY4249" fmla="*/ 15875 h 6817915"/>
              <a:gd name="connsiteX4250" fmla="*/ 2862981 w 7219081"/>
              <a:gd name="connsiteY4250" fmla="*/ 16669 h 6817915"/>
              <a:gd name="connsiteX4251" fmla="*/ 2872109 w 7219081"/>
              <a:gd name="connsiteY4251" fmla="*/ 19844 h 6817915"/>
              <a:gd name="connsiteX4252" fmla="*/ 2881634 w 7219081"/>
              <a:gd name="connsiteY4252" fmla="*/ 23812 h 6817915"/>
              <a:gd name="connsiteX4253" fmla="*/ 2890366 w 7219081"/>
              <a:gd name="connsiteY4253" fmla="*/ 27781 h 6817915"/>
              <a:gd name="connsiteX4254" fmla="*/ 2891953 w 7219081"/>
              <a:gd name="connsiteY4254" fmla="*/ 22225 h 6817915"/>
              <a:gd name="connsiteX4255" fmla="*/ 2893937 w 7219081"/>
              <a:gd name="connsiteY4255" fmla="*/ 17462 h 6817915"/>
              <a:gd name="connsiteX4256" fmla="*/ 2895525 w 7219081"/>
              <a:gd name="connsiteY4256" fmla="*/ 13097 h 6817915"/>
              <a:gd name="connsiteX4257" fmla="*/ 2898303 w 7219081"/>
              <a:gd name="connsiteY4257" fmla="*/ 9128 h 6817915"/>
              <a:gd name="connsiteX4258" fmla="*/ 2900287 w 7219081"/>
              <a:gd name="connsiteY4258" fmla="*/ 6350 h 6817915"/>
              <a:gd name="connsiteX4259" fmla="*/ 2903066 w 7219081"/>
              <a:gd name="connsiteY4259" fmla="*/ 3572 h 6817915"/>
              <a:gd name="connsiteX4260" fmla="*/ 2905844 w 7219081"/>
              <a:gd name="connsiteY4260" fmla="*/ 1587 h 6817915"/>
              <a:gd name="connsiteX4261" fmla="*/ 2909019 w 7219081"/>
              <a:gd name="connsiteY4261" fmla="*/ 397 h 68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Lst>
            <a:rect l="l" t="t" r="r" b="b"/>
            <a:pathLst>
              <a:path w="7219081" h="6817915">
                <a:moveTo>
                  <a:pt x="2795910" y="6607174"/>
                </a:moveTo>
                <a:lnTo>
                  <a:pt x="2802260" y="6608273"/>
                </a:lnTo>
                <a:lnTo>
                  <a:pt x="2809404" y="6609372"/>
                </a:lnTo>
                <a:lnTo>
                  <a:pt x="2816548" y="6611571"/>
                </a:lnTo>
                <a:lnTo>
                  <a:pt x="2824882" y="6614135"/>
                </a:lnTo>
                <a:lnTo>
                  <a:pt x="2816548" y="6617066"/>
                </a:lnTo>
                <a:lnTo>
                  <a:pt x="2809404" y="6619630"/>
                </a:lnTo>
                <a:lnTo>
                  <a:pt x="2802260" y="6621096"/>
                </a:lnTo>
                <a:lnTo>
                  <a:pt x="2795910" y="6621462"/>
                </a:lnTo>
                <a:lnTo>
                  <a:pt x="2789957" y="6621096"/>
                </a:lnTo>
                <a:lnTo>
                  <a:pt x="2784004" y="6619997"/>
                </a:lnTo>
                <a:lnTo>
                  <a:pt x="2778051" y="6617432"/>
                </a:lnTo>
                <a:lnTo>
                  <a:pt x="2772494" y="6614501"/>
                </a:lnTo>
                <a:lnTo>
                  <a:pt x="2778051" y="6611204"/>
                </a:lnTo>
                <a:lnTo>
                  <a:pt x="2784004" y="6609372"/>
                </a:lnTo>
                <a:lnTo>
                  <a:pt x="2789957" y="6607907"/>
                </a:lnTo>
                <a:close/>
                <a:moveTo>
                  <a:pt x="5152702" y="5870574"/>
                </a:moveTo>
                <a:lnTo>
                  <a:pt x="5154696" y="5870574"/>
                </a:lnTo>
                <a:lnTo>
                  <a:pt x="5159483" y="5870574"/>
                </a:lnTo>
                <a:lnTo>
                  <a:pt x="5164270" y="5870967"/>
                </a:lnTo>
                <a:lnTo>
                  <a:pt x="5169057" y="5873324"/>
                </a:lnTo>
                <a:lnTo>
                  <a:pt x="5173844" y="5875288"/>
                </a:lnTo>
                <a:lnTo>
                  <a:pt x="5182620" y="5880787"/>
                </a:lnTo>
                <a:lnTo>
                  <a:pt x="5192194" y="5886678"/>
                </a:lnTo>
                <a:lnTo>
                  <a:pt x="5196981" y="5888642"/>
                </a:lnTo>
                <a:lnTo>
                  <a:pt x="5201369" y="5890213"/>
                </a:lnTo>
                <a:lnTo>
                  <a:pt x="5200172" y="5908674"/>
                </a:lnTo>
                <a:lnTo>
                  <a:pt x="5123581" y="5902390"/>
                </a:lnTo>
                <a:lnTo>
                  <a:pt x="5129166" y="5892570"/>
                </a:lnTo>
                <a:lnTo>
                  <a:pt x="5134352" y="5884714"/>
                </a:lnTo>
                <a:lnTo>
                  <a:pt x="5139936" y="5878430"/>
                </a:lnTo>
                <a:lnTo>
                  <a:pt x="5144723" y="5874109"/>
                </a:lnTo>
                <a:lnTo>
                  <a:pt x="5147117" y="5872538"/>
                </a:lnTo>
                <a:lnTo>
                  <a:pt x="5149909" y="5871753"/>
                </a:lnTo>
                <a:close/>
                <a:moveTo>
                  <a:pt x="6496246" y="1747838"/>
                </a:moveTo>
                <a:lnTo>
                  <a:pt x="6505073" y="1747838"/>
                </a:lnTo>
                <a:lnTo>
                  <a:pt x="6513900" y="1748589"/>
                </a:lnTo>
                <a:lnTo>
                  <a:pt x="6523530" y="1750846"/>
                </a:lnTo>
                <a:lnTo>
                  <a:pt x="6533561" y="1754230"/>
                </a:lnTo>
                <a:lnTo>
                  <a:pt x="6544394" y="1759493"/>
                </a:lnTo>
                <a:lnTo>
                  <a:pt x="6531956" y="1760246"/>
                </a:lnTo>
                <a:lnTo>
                  <a:pt x="6520721" y="1760998"/>
                </a:lnTo>
                <a:lnTo>
                  <a:pt x="6511091" y="1761749"/>
                </a:lnTo>
                <a:lnTo>
                  <a:pt x="6502264" y="1762126"/>
                </a:lnTo>
                <a:lnTo>
                  <a:pt x="6493838" y="1761749"/>
                </a:lnTo>
                <a:lnTo>
                  <a:pt x="6489826" y="1760998"/>
                </a:lnTo>
                <a:lnTo>
                  <a:pt x="6485814" y="1760621"/>
                </a:lnTo>
                <a:lnTo>
                  <a:pt x="6482202" y="1759118"/>
                </a:lnTo>
                <a:lnTo>
                  <a:pt x="6478992" y="1757614"/>
                </a:lnTo>
                <a:lnTo>
                  <a:pt x="6474980" y="1756110"/>
                </a:lnTo>
                <a:lnTo>
                  <a:pt x="6471369" y="1753477"/>
                </a:lnTo>
                <a:lnTo>
                  <a:pt x="6479795" y="1750846"/>
                </a:lnTo>
                <a:lnTo>
                  <a:pt x="6487820" y="1748589"/>
                </a:lnTo>
                <a:close/>
                <a:moveTo>
                  <a:pt x="4163144" y="1185863"/>
                </a:moveTo>
                <a:lnTo>
                  <a:pt x="4150444" y="1189038"/>
                </a:lnTo>
                <a:lnTo>
                  <a:pt x="4151238" y="1188509"/>
                </a:lnTo>
                <a:close/>
                <a:moveTo>
                  <a:pt x="3857349" y="1087438"/>
                </a:moveTo>
                <a:lnTo>
                  <a:pt x="3867816" y="1088187"/>
                </a:lnTo>
                <a:lnTo>
                  <a:pt x="3877880" y="1088937"/>
                </a:lnTo>
                <a:lnTo>
                  <a:pt x="3888347" y="1091186"/>
                </a:lnTo>
                <a:lnTo>
                  <a:pt x="3899619" y="1093435"/>
                </a:lnTo>
                <a:lnTo>
                  <a:pt x="3894788" y="1098683"/>
                </a:lnTo>
                <a:lnTo>
                  <a:pt x="3889555" y="1102431"/>
                </a:lnTo>
                <a:lnTo>
                  <a:pt x="3884724" y="1105805"/>
                </a:lnTo>
                <a:lnTo>
                  <a:pt x="3879893" y="1108803"/>
                </a:lnTo>
                <a:lnTo>
                  <a:pt x="3875062" y="1111427"/>
                </a:lnTo>
                <a:lnTo>
                  <a:pt x="3870231" y="1112926"/>
                </a:lnTo>
                <a:lnTo>
                  <a:pt x="3864998" y="1114051"/>
                </a:lnTo>
                <a:lnTo>
                  <a:pt x="3860167" y="1114426"/>
                </a:lnTo>
                <a:lnTo>
                  <a:pt x="3854933" y="1114426"/>
                </a:lnTo>
                <a:lnTo>
                  <a:pt x="3850102" y="1114051"/>
                </a:lnTo>
                <a:lnTo>
                  <a:pt x="3844869" y="1112926"/>
                </a:lnTo>
                <a:lnTo>
                  <a:pt x="3839233" y="1111427"/>
                </a:lnTo>
                <a:lnTo>
                  <a:pt x="3833597" y="1109928"/>
                </a:lnTo>
                <a:lnTo>
                  <a:pt x="3827558" y="1107304"/>
                </a:lnTo>
                <a:lnTo>
                  <a:pt x="3815481" y="1102056"/>
                </a:lnTo>
                <a:lnTo>
                  <a:pt x="3821117" y="1098683"/>
                </a:lnTo>
                <a:lnTo>
                  <a:pt x="3826753" y="1095684"/>
                </a:lnTo>
                <a:lnTo>
                  <a:pt x="3831987" y="1093060"/>
                </a:lnTo>
                <a:lnTo>
                  <a:pt x="3837220" y="1091561"/>
                </a:lnTo>
                <a:lnTo>
                  <a:pt x="3842051" y="1090062"/>
                </a:lnTo>
                <a:lnTo>
                  <a:pt x="3847284" y="1088937"/>
                </a:lnTo>
                <a:lnTo>
                  <a:pt x="3852920" y="1088187"/>
                </a:lnTo>
                <a:close/>
                <a:moveTo>
                  <a:pt x="3959547" y="1076325"/>
                </a:moveTo>
                <a:lnTo>
                  <a:pt x="3963119" y="1076325"/>
                </a:lnTo>
                <a:lnTo>
                  <a:pt x="3966691" y="1076325"/>
                </a:lnTo>
                <a:lnTo>
                  <a:pt x="3970659" y="1077101"/>
                </a:lnTo>
                <a:lnTo>
                  <a:pt x="3973834" y="1078653"/>
                </a:lnTo>
                <a:lnTo>
                  <a:pt x="3976613" y="1080981"/>
                </a:lnTo>
                <a:lnTo>
                  <a:pt x="3979391" y="1083310"/>
                </a:lnTo>
                <a:lnTo>
                  <a:pt x="3981375" y="1087190"/>
                </a:lnTo>
                <a:lnTo>
                  <a:pt x="3983756" y="1091071"/>
                </a:lnTo>
                <a:lnTo>
                  <a:pt x="3985344" y="1096504"/>
                </a:lnTo>
                <a:lnTo>
                  <a:pt x="3980978" y="1099996"/>
                </a:lnTo>
                <a:lnTo>
                  <a:pt x="3976613" y="1104653"/>
                </a:lnTo>
                <a:lnTo>
                  <a:pt x="3972247" y="1108145"/>
                </a:lnTo>
                <a:lnTo>
                  <a:pt x="3969469" y="1109697"/>
                </a:lnTo>
                <a:lnTo>
                  <a:pt x="3966294" y="1110862"/>
                </a:lnTo>
                <a:lnTo>
                  <a:pt x="3961531" y="1111250"/>
                </a:lnTo>
                <a:lnTo>
                  <a:pt x="3957166" y="1110862"/>
                </a:lnTo>
                <a:lnTo>
                  <a:pt x="3953197" y="1109697"/>
                </a:lnTo>
                <a:lnTo>
                  <a:pt x="3949625" y="1107757"/>
                </a:lnTo>
                <a:lnTo>
                  <a:pt x="3946847" y="1104653"/>
                </a:lnTo>
                <a:lnTo>
                  <a:pt x="3944862" y="1100772"/>
                </a:lnTo>
                <a:lnTo>
                  <a:pt x="3943275" y="1096891"/>
                </a:lnTo>
                <a:lnTo>
                  <a:pt x="3942481" y="1091847"/>
                </a:lnTo>
                <a:lnTo>
                  <a:pt x="3943275" y="1087966"/>
                </a:lnTo>
                <a:lnTo>
                  <a:pt x="3944862" y="1084862"/>
                </a:lnTo>
                <a:lnTo>
                  <a:pt x="3946847" y="1081757"/>
                </a:lnTo>
                <a:lnTo>
                  <a:pt x="3949625" y="1079817"/>
                </a:lnTo>
                <a:lnTo>
                  <a:pt x="3952006" y="1078265"/>
                </a:lnTo>
                <a:lnTo>
                  <a:pt x="3955578" y="1076713"/>
                </a:lnTo>
                <a:close/>
                <a:moveTo>
                  <a:pt x="2912194" y="0"/>
                </a:moveTo>
                <a:lnTo>
                  <a:pt x="2914972" y="0"/>
                </a:lnTo>
                <a:lnTo>
                  <a:pt x="2918941" y="1191"/>
                </a:lnTo>
                <a:lnTo>
                  <a:pt x="2922512" y="1984"/>
                </a:lnTo>
                <a:lnTo>
                  <a:pt x="2926084" y="4366"/>
                </a:lnTo>
                <a:lnTo>
                  <a:pt x="2930053" y="6747"/>
                </a:lnTo>
                <a:lnTo>
                  <a:pt x="2934816" y="9922"/>
                </a:lnTo>
                <a:lnTo>
                  <a:pt x="2938784" y="14287"/>
                </a:lnTo>
                <a:lnTo>
                  <a:pt x="2945134" y="19447"/>
                </a:lnTo>
                <a:lnTo>
                  <a:pt x="2951484" y="23019"/>
                </a:lnTo>
                <a:lnTo>
                  <a:pt x="2957834" y="25400"/>
                </a:lnTo>
                <a:lnTo>
                  <a:pt x="2964184" y="26987"/>
                </a:lnTo>
                <a:lnTo>
                  <a:pt x="2970931" y="26987"/>
                </a:lnTo>
                <a:lnTo>
                  <a:pt x="2977281" y="26194"/>
                </a:lnTo>
                <a:lnTo>
                  <a:pt x="2983631" y="25400"/>
                </a:lnTo>
                <a:lnTo>
                  <a:pt x="2989981" y="23019"/>
                </a:lnTo>
                <a:lnTo>
                  <a:pt x="3002681" y="19050"/>
                </a:lnTo>
                <a:lnTo>
                  <a:pt x="3014984" y="14684"/>
                </a:lnTo>
                <a:lnTo>
                  <a:pt x="3021334" y="12700"/>
                </a:lnTo>
                <a:lnTo>
                  <a:pt x="3027684" y="11509"/>
                </a:lnTo>
                <a:lnTo>
                  <a:pt x="3034034" y="11112"/>
                </a:lnTo>
                <a:lnTo>
                  <a:pt x="3040384" y="11509"/>
                </a:lnTo>
                <a:lnTo>
                  <a:pt x="3043162" y="11509"/>
                </a:lnTo>
                <a:lnTo>
                  <a:pt x="3046337" y="11112"/>
                </a:lnTo>
                <a:lnTo>
                  <a:pt x="3051497" y="9922"/>
                </a:lnTo>
                <a:lnTo>
                  <a:pt x="3057450" y="7937"/>
                </a:lnTo>
                <a:lnTo>
                  <a:pt x="3062609" y="6747"/>
                </a:lnTo>
                <a:lnTo>
                  <a:pt x="3064991" y="6350"/>
                </a:lnTo>
                <a:lnTo>
                  <a:pt x="3068166" y="5953"/>
                </a:lnTo>
                <a:lnTo>
                  <a:pt x="3070944" y="6350"/>
                </a:lnTo>
                <a:lnTo>
                  <a:pt x="3073722" y="6747"/>
                </a:lnTo>
                <a:lnTo>
                  <a:pt x="3076103" y="8334"/>
                </a:lnTo>
                <a:lnTo>
                  <a:pt x="3078484" y="10716"/>
                </a:lnTo>
                <a:lnTo>
                  <a:pt x="3080866" y="13097"/>
                </a:lnTo>
                <a:lnTo>
                  <a:pt x="3082850" y="16669"/>
                </a:lnTo>
                <a:lnTo>
                  <a:pt x="3086025" y="15875"/>
                </a:lnTo>
                <a:lnTo>
                  <a:pt x="3089200" y="15081"/>
                </a:lnTo>
                <a:lnTo>
                  <a:pt x="3095550" y="15081"/>
                </a:lnTo>
                <a:lnTo>
                  <a:pt x="3101106" y="15875"/>
                </a:lnTo>
                <a:lnTo>
                  <a:pt x="3106266" y="17859"/>
                </a:lnTo>
                <a:lnTo>
                  <a:pt x="3111425" y="19844"/>
                </a:lnTo>
                <a:lnTo>
                  <a:pt x="3116584" y="23019"/>
                </a:lnTo>
                <a:lnTo>
                  <a:pt x="3126109" y="29369"/>
                </a:lnTo>
                <a:lnTo>
                  <a:pt x="3130872" y="27384"/>
                </a:lnTo>
                <a:lnTo>
                  <a:pt x="3135634" y="25797"/>
                </a:lnTo>
                <a:lnTo>
                  <a:pt x="3140000" y="24606"/>
                </a:lnTo>
                <a:lnTo>
                  <a:pt x="3143969" y="24209"/>
                </a:lnTo>
                <a:lnTo>
                  <a:pt x="3147937" y="23812"/>
                </a:lnTo>
                <a:lnTo>
                  <a:pt x="3151509" y="23812"/>
                </a:lnTo>
                <a:lnTo>
                  <a:pt x="3155081" y="24209"/>
                </a:lnTo>
                <a:lnTo>
                  <a:pt x="3158653" y="24606"/>
                </a:lnTo>
                <a:lnTo>
                  <a:pt x="3165797" y="26987"/>
                </a:lnTo>
                <a:lnTo>
                  <a:pt x="3172147" y="30162"/>
                </a:lnTo>
                <a:lnTo>
                  <a:pt x="3177703" y="33734"/>
                </a:lnTo>
                <a:lnTo>
                  <a:pt x="3183656" y="37703"/>
                </a:lnTo>
                <a:lnTo>
                  <a:pt x="3194769" y="48022"/>
                </a:lnTo>
                <a:lnTo>
                  <a:pt x="3205484" y="57944"/>
                </a:lnTo>
                <a:lnTo>
                  <a:pt x="3211041" y="62706"/>
                </a:lnTo>
                <a:lnTo>
                  <a:pt x="3217391" y="66675"/>
                </a:lnTo>
                <a:lnTo>
                  <a:pt x="3222947" y="69850"/>
                </a:lnTo>
                <a:lnTo>
                  <a:pt x="3229694" y="72628"/>
                </a:lnTo>
                <a:lnTo>
                  <a:pt x="3235647" y="73025"/>
                </a:lnTo>
                <a:lnTo>
                  <a:pt x="3241997" y="73819"/>
                </a:lnTo>
                <a:lnTo>
                  <a:pt x="3247950" y="73819"/>
                </a:lnTo>
                <a:lnTo>
                  <a:pt x="3253903" y="74216"/>
                </a:lnTo>
                <a:lnTo>
                  <a:pt x="3259459" y="75803"/>
                </a:lnTo>
                <a:lnTo>
                  <a:pt x="3262634" y="76994"/>
                </a:lnTo>
                <a:lnTo>
                  <a:pt x="3265016" y="78581"/>
                </a:lnTo>
                <a:lnTo>
                  <a:pt x="3267397" y="80169"/>
                </a:lnTo>
                <a:lnTo>
                  <a:pt x="3269778" y="82153"/>
                </a:lnTo>
                <a:lnTo>
                  <a:pt x="3272159" y="84534"/>
                </a:lnTo>
                <a:lnTo>
                  <a:pt x="3274144" y="87709"/>
                </a:lnTo>
                <a:lnTo>
                  <a:pt x="3281287" y="90884"/>
                </a:lnTo>
                <a:lnTo>
                  <a:pt x="3288828" y="94059"/>
                </a:lnTo>
                <a:lnTo>
                  <a:pt x="3295178" y="98028"/>
                </a:lnTo>
                <a:lnTo>
                  <a:pt x="3300734" y="101600"/>
                </a:lnTo>
                <a:lnTo>
                  <a:pt x="3306687" y="105966"/>
                </a:lnTo>
                <a:lnTo>
                  <a:pt x="3311450" y="110331"/>
                </a:lnTo>
                <a:lnTo>
                  <a:pt x="3315816" y="115887"/>
                </a:lnTo>
                <a:lnTo>
                  <a:pt x="3319387" y="121047"/>
                </a:lnTo>
                <a:lnTo>
                  <a:pt x="3322959" y="127000"/>
                </a:lnTo>
                <a:lnTo>
                  <a:pt x="3325737" y="132953"/>
                </a:lnTo>
                <a:lnTo>
                  <a:pt x="3327722" y="139303"/>
                </a:lnTo>
                <a:lnTo>
                  <a:pt x="3329706" y="145653"/>
                </a:lnTo>
                <a:lnTo>
                  <a:pt x="3330897" y="153194"/>
                </a:lnTo>
                <a:lnTo>
                  <a:pt x="3332087" y="160337"/>
                </a:lnTo>
                <a:lnTo>
                  <a:pt x="3332484" y="167878"/>
                </a:lnTo>
                <a:lnTo>
                  <a:pt x="3332484" y="175815"/>
                </a:lnTo>
                <a:lnTo>
                  <a:pt x="3346772" y="175815"/>
                </a:lnTo>
                <a:lnTo>
                  <a:pt x="3348756" y="161925"/>
                </a:lnTo>
                <a:lnTo>
                  <a:pt x="3349947" y="155178"/>
                </a:lnTo>
                <a:lnTo>
                  <a:pt x="3351534" y="149622"/>
                </a:lnTo>
                <a:lnTo>
                  <a:pt x="3353519" y="143669"/>
                </a:lnTo>
                <a:lnTo>
                  <a:pt x="3355503" y="138509"/>
                </a:lnTo>
                <a:lnTo>
                  <a:pt x="3358281" y="134144"/>
                </a:lnTo>
                <a:lnTo>
                  <a:pt x="3361059" y="130572"/>
                </a:lnTo>
                <a:lnTo>
                  <a:pt x="3364234" y="127794"/>
                </a:lnTo>
                <a:lnTo>
                  <a:pt x="3368203" y="126206"/>
                </a:lnTo>
                <a:lnTo>
                  <a:pt x="3370584" y="126206"/>
                </a:lnTo>
                <a:lnTo>
                  <a:pt x="3372569" y="126206"/>
                </a:lnTo>
                <a:lnTo>
                  <a:pt x="3377331" y="127397"/>
                </a:lnTo>
                <a:lnTo>
                  <a:pt x="3382491" y="129381"/>
                </a:lnTo>
                <a:lnTo>
                  <a:pt x="3388841" y="132953"/>
                </a:lnTo>
                <a:lnTo>
                  <a:pt x="3395587" y="138906"/>
                </a:lnTo>
                <a:lnTo>
                  <a:pt x="3403128" y="146447"/>
                </a:lnTo>
                <a:lnTo>
                  <a:pt x="3406700" y="150019"/>
                </a:lnTo>
                <a:lnTo>
                  <a:pt x="3410272" y="152003"/>
                </a:lnTo>
                <a:lnTo>
                  <a:pt x="3414241" y="153591"/>
                </a:lnTo>
                <a:lnTo>
                  <a:pt x="3417416" y="154384"/>
                </a:lnTo>
                <a:lnTo>
                  <a:pt x="3420591" y="153591"/>
                </a:lnTo>
                <a:lnTo>
                  <a:pt x="3423369" y="153194"/>
                </a:lnTo>
                <a:lnTo>
                  <a:pt x="3426147" y="151606"/>
                </a:lnTo>
                <a:lnTo>
                  <a:pt x="3428925" y="150019"/>
                </a:lnTo>
                <a:lnTo>
                  <a:pt x="3434084" y="146844"/>
                </a:lnTo>
                <a:lnTo>
                  <a:pt x="3436862" y="145256"/>
                </a:lnTo>
                <a:lnTo>
                  <a:pt x="3439244" y="144066"/>
                </a:lnTo>
                <a:lnTo>
                  <a:pt x="3442022" y="143669"/>
                </a:lnTo>
                <a:lnTo>
                  <a:pt x="3444403" y="143669"/>
                </a:lnTo>
                <a:lnTo>
                  <a:pt x="3447181" y="144859"/>
                </a:lnTo>
                <a:lnTo>
                  <a:pt x="3449959" y="146447"/>
                </a:lnTo>
                <a:lnTo>
                  <a:pt x="3464247" y="146844"/>
                </a:lnTo>
                <a:lnTo>
                  <a:pt x="3470200" y="139303"/>
                </a:lnTo>
                <a:lnTo>
                  <a:pt x="3473375" y="135731"/>
                </a:lnTo>
                <a:lnTo>
                  <a:pt x="3476550" y="132556"/>
                </a:lnTo>
                <a:lnTo>
                  <a:pt x="3482900" y="121047"/>
                </a:lnTo>
                <a:lnTo>
                  <a:pt x="3489250" y="108744"/>
                </a:lnTo>
                <a:lnTo>
                  <a:pt x="3492425" y="103584"/>
                </a:lnTo>
                <a:lnTo>
                  <a:pt x="3495600" y="98425"/>
                </a:lnTo>
                <a:lnTo>
                  <a:pt x="3499172" y="94059"/>
                </a:lnTo>
                <a:lnTo>
                  <a:pt x="3503141" y="90487"/>
                </a:lnTo>
                <a:lnTo>
                  <a:pt x="3505125" y="89297"/>
                </a:lnTo>
                <a:lnTo>
                  <a:pt x="3507109" y="88503"/>
                </a:lnTo>
                <a:lnTo>
                  <a:pt x="3509491" y="87709"/>
                </a:lnTo>
                <a:lnTo>
                  <a:pt x="3511872" y="87312"/>
                </a:lnTo>
                <a:lnTo>
                  <a:pt x="3514253" y="87312"/>
                </a:lnTo>
                <a:lnTo>
                  <a:pt x="3516634" y="87709"/>
                </a:lnTo>
                <a:lnTo>
                  <a:pt x="3519412" y="88900"/>
                </a:lnTo>
                <a:lnTo>
                  <a:pt x="3522587" y="90091"/>
                </a:lnTo>
                <a:lnTo>
                  <a:pt x="3524969" y="92075"/>
                </a:lnTo>
                <a:lnTo>
                  <a:pt x="3528144" y="94853"/>
                </a:lnTo>
                <a:lnTo>
                  <a:pt x="3535287" y="101203"/>
                </a:lnTo>
                <a:lnTo>
                  <a:pt x="3542431" y="109537"/>
                </a:lnTo>
                <a:lnTo>
                  <a:pt x="3550766" y="121047"/>
                </a:lnTo>
                <a:lnTo>
                  <a:pt x="3551956" y="123031"/>
                </a:lnTo>
                <a:lnTo>
                  <a:pt x="3553544" y="125412"/>
                </a:lnTo>
                <a:lnTo>
                  <a:pt x="3555131" y="127000"/>
                </a:lnTo>
                <a:lnTo>
                  <a:pt x="3556719" y="128587"/>
                </a:lnTo>
                <a:lnTo>
                  <a:pt x="3560291" y="130175"/>
                </a:lnTo>
                <a:lnTo>
                  <a:pt x="3564656" y="130969"/>
                </a:lnTo>
                <a:lnTo>
                  <a:pt x="3568625" y="131762"/>
                </a:lnTo>
                <a:lnTo>
                  <a:pt x="3572991" y="131762"/>
                </a:lnTo>
                <a:lnTo>
                  <a:pt x="3577356" y="131762"/>
                </a:lnTo>
                <a:lnTo>
                  <a:pt x="3581325" y="132159"/>
                </a:lnTo>
                <a:lnTo>
                  <a:pt x="3684512" y="130572"/>
                </a:lnTo>
                <a:lnTo>
                  <a:pt x="3686496" y="127000"/>
                </a:lnTo>
                <a:lnTo>
                  <a:pt x="3687290" y="125412"/>
                </a:lnTo>
                <a:lnTo>
                  <a:pt x="3687290" y="123825"/>
                </a:lnTo>
                <a:lnTo>
                  <a:pt x="3680544" y="94853"/>
                </a:lnTo>
                <a:lnTo>
                  <a:pt x="3677766" y="82550"/>
                </a:lnTo>
                <a:lnTo>
                  <a:pt x="3676178" y="72628"/>
                </a:lnTo>
                <a:lnTo>
                  <a:pt x="3675781" y="64294"/>
                </a:lnTo>
                <a:lnTo>
                  <a:pt x="3676178" y="60325"/>
                </a:lnTo>
                <a:lnTo>
                  <a:pt x="3676575" y="56753"/>
                </a:lnTo>
                <a:lnTo>
                  <a:pt x="3677368" y="54372"/>
                </a:lnTo>
                <a:lnTo>
                  <a:pt x="3678162" y="51594"/>
                </a:lnTo>
                <a:lnTo>
                  <a:pt x="3679750" y="48816"/>
                </a:lnTo>
                <a:lnTo>
                  <a:pt x="3681337" y="46831"/>
                </a:lnTo>
                <a:lnTo>
                  <a:pt x="3683718" y="45244"/>
                </a:lnTo>
                <a:lnTo>
                  <a:pt x="3686100" y="43656"/>
                </a:lnTo>
                <a:lnTo>
                  <a:pt x="3688878" y="42466"/>
                </a:lnTo>
                <a:lnTo>
                  <a:pt x="3692450" y="41672"/>
                </a:lnTo>
                <a:lnTo>
                  <a:pt x="3700387" y="40481"/>
                </a:lnTo>
                <a:lnTo>
                  <a:pt x="3709912" y="40084"/>
                </a:lnTo>
                <a:lnTo>
                  <a:pt x="3721818" y="40481"/>
                </a:lnTo>
                <a:lnTo>
                  <a:pt x="3735709" y="41672"/>
                </a:lnTo>
                <a:lnTo>
                  <a:pt x="3770237" y="44847"/>
                </a:lnTo>
                <a:lnTo>
                  <a:pt x="3784525" y="46434"/>
                </a:lnTo>
                <a:lnTo>
                  <a:pt x="3799209" y="47228"/>
                </a:lnTo>
                <a:lnTo>
                  <a:pt x="3813496" y="48022"/>
                </a:lnTo>
                <a:lnTo>
                  <a:pt x="3820244" y="48022"/>
                </a:lnTo>
                <a:lnTo>
                  <a:pt x="3827784" y="48022"/>
                </a:lnTo>
                <a:lnTo>
                  <a:pt x="3834531" y="46831"/>
                </a:lnTo>
                <a:lnTo>
                  <a:pt x="3841278" y="45641"/>
                </a:lnTo>
                <a:lnTo>
                  <a:pt x="3848422" y="44053"/>
                </a:lnTo>
                <a:lnTo>
                  <a:pt x="3854772" y="42069"/>
                </a:lnTo>
                <a:lnTo>
                  <a:pt x="3861518" y="40084"/>
                </a:lnTo>
                <a:lnTo>
                  <a:pt x="3867868" y="36909"/>
                </a:lnTo>
                <a:lnTo>
                  <a:pt x="3874615" y="32544"/>
                </a:lnTo>
                <a:lnTo>
                  <a:pt x="3880965" y="28575"/>
                </a:lnTo>
                <a:lnTo>
                  <a:pt x="3884934" y="24209"/>
                </a:lnTo>
                <a:lnTo>
                  <a:pt x="3889300" y="19447"/>
                </a:lnTo>
                <a:lnTo>
                  <a:pt x="3892872" y="14287"/>
                </a:lnTo>
                <a:lnTo>
                  <a:pt x="3897237" y="9922"/>
                </a:lnTo>
                <a:lnTo>
                  <a:pt x="3899222" y="8334"/>
                </a:lnTo>
                <a:lnTo>
                  <a:pt x="3901603" y="6747"/>
                </a:lnTo>
                <a:lnTo>
                  <a:pt x="3903984" y="6350"/>
                </a:lnTo>
                <a:lnTo>
                  <a:pt x="3906762" y="5953"/>
                </a:lnTo>
                <a:lnTo>
                  <a:pt x="3909937" y="6350"/>
                </a:lnTo>
                <a:lnTo>
                  <a:pt x="3913112" y="7541"/>
                </a:lnTo>
                <a:lnTo>
                  <a:pt x="3916287" y="9128"/>
                </a:lnTo>
                <a:lnTo>
                  <a:pt x="3919859" y="11509"/>
                </a:lnTo>
                <a:lnTo>
                  <a:pt x="3925812" y="16669"/>
                </a:lnTo>
                <a:lnTo>
                  <a:pt x="3930178" y="22225"/>
                </a:lnTo>
                <a:lnTo>
                  <a:pt x="3934544" y="27781"/>
                </a:lnTo>
                <a:lnTo>
                  <a:pt x="3938115" y="34131"/>
                </a:lnTo>
                <a:lnTo>
                  <a:pt x="3941290" y="40481"/>
                </a:lnTo>
                <a:lnTo>
                  <a:pt x="3943672" y="47228"/>
                </a:lnTo>
                <a:lnTo>
                  <a:pt x="3944068" y="54769"/>
                </a:lnTo>
                <a:lnTo>
                  <a:pt x="3944068" y="61912"/>
                </a:lnTo>
                <a:lnTo>
                  <a:pt x="3943672" y="66675"/>
                </a:lnTo>
                <a:lnTo>
                  <a:pt x="3942481" y="69850"/>
                </a:lnTo>
                <a:lnTo>
                  <a:pt x="3940894" y="73025"/>
                </a:lnTo>
                <a:lnTo>
                  <a:pt x="3938909" y="75406"/>
                </a:lnTo>
                <a:lnTo>
                  <a:pt x="3936528" y="76994"/>
                </a:lnTo>
                <a:lnTo>
                  <a:pt x="3934147" y="78581"/>
                </a:lnTo>
                <a:lnTo>
                  <a:pt x="3931368" y="79375"/>
                </a:lnTo>
                <a:lnTo>
                  <a:pt x="3928194" y="80169"/>
                </a:lnTo>
                <a:lnTo>
                  <a:pt x="3922637" y="80566"/>
                </a:lnTo>
                <a:lnTo>
                  <a:pt x="3915494" y="80566"/>
                </a:lnTo>
                <a:lnTo>
                  <a:pt x="3909937" y="80962"/>
                </a:lnTo>
                <a:lnTo>
                  <a:pt x="3906762" y="81756"/>
                </a:lnTo>
                <a:lnTo>
                  <a:pt x="3903984" y="82550"/>
                </a:lnTo>
                <a:lnTo>
                  <a:pt x="3890490" y="88503"/>
                </a:lnTo>
                <a:lnTo>
                  <a:pt x="3890490" y="92075"/>
                </a:lnTo>
                <a:lnTo>
                  <a:pt x="3890490" y="95647"/>
                </a:lnTo>
                <a:lnTo>
                  <a:pt x="3889300" y="99615"/>
                </a:lnTo>
                <a:lnTo>
                  <a:pt x="3888109" y="102791"/>
                </a:lnTo>
                <a:lnTo>
                  <a:pt x="3886125" y="105172"/>
                </a:lnTo>
                <a:lnTo>
                  <a:pt x="3884537" y="107950"/>
                </a:lnTo>
                <a:lnTo>
                  <a:pt x="3879775" y="113109"/>
                </a:lnTo>
                <a:lnTo>
                  <a:pt x="3869853" y="122237"/>
                </a:lnTo>
                <a:lnTo>
                  <a:pt x="3864694" y="127000"/>
                </a:lnTo>
                <a:lnTo>
                  <a:pt x="3862312" y="129381"/>
                </a:lnTo>
                <a:lnTo>
                  <a:pt x="3860725" y="132159"/>
                </a:lnTo>
                <a:lnTo>
                  <a:pt x="3860328" y="161925"/>
                </a:lnTo>
                <a:lnTo>
                  <a:pt x="3859931" y="162719"/>
                </a:lnTo>
                <a:lnTo>
                  <a:pt x="3859137" y="163512"/>
                </a:lnTo>
                <a:lnTo>
                  <a:pt x="3860328" y="162719"/>
                </a:lnTo>
                <a:lnTo>
                  <a:pt x="3860328" y="161925"/>
                </a:lnTo>
                <a:lnTo>
                  <a:pt x="3868265" y="157162"/>
                </a:lnTo>
                <a:lnTo>
                  <a:pt x="3876600" y="152003"/>
                </a:lnTo>
                <a:lnTo>
                  <a:pt x="3880172" y="150019"/>
                </a:lnTo>
                <a:lnTo>
                  <a:pt x="3884140" y="148431"/>
                </a:lnTo>
                <a:lnTo>
                  <a:pt x="3888109" y="148034"/>
                </a:lnTo>
                <a:lnTo>
                  <a:pt x="3891284" y="148034"/>
                </a:lnTo>
                <a:lnTo>
                  <a:pt x="3902397" y="149622"/>
                </a:lnTo>
                <a:lnTo>
                  <a:pt x="3912318" y="150019"/>
                </a:lnTo>
                <a:lnTo>
                  <a:pt x="3921447" y="149622"/>
                </a:lnTo>
                <a:lnTo>
                  <a:pt x="3929384" y="147241"/>
                </a:lnTo>
                <a:lnTo>
                  <a:pt x="3936131" y="144859"/>
                </a:lnTo>
                <a:lnTo>
                  <a:pt x="3942481" y="140890"/>
                </a:lnTo>
                <a:lnTo>
                  <a:pt x="3947640" y="136128"/>
                </a:lnTo>
                <a:lnTo>
                  <a:pt x="3952403" y="130969"/>
                </a:lnTo>
                <a:lnTo>
                  <a:pt x="3956768" y="125412"/>
                </a:lnTo>
                <a:lnTo>
                  <a:pt x="3960340" y="118269"/>
                </a:lnTo>
                <a:lnTo>
                  <a:pt x="3963912" y="111522"/>
                </a:lnTo>
                <a:lnTo>
                  <a:pt x="3966690" y="104378"/>
                </a:lnTo>
                <a:lnTo>
                  <a:pt x="3972644" y="88900"/>
                </a:lnTo>
                <a:lnTo>
                  <a:pt x="3977009" y="73025"/>
                </a:lnTo>
                <a:lnTo>
                  <a:pt x="3980978" y="69453"/>
                </a:lnTo>
                <a:lnTo>
                  <a:pt x="3984550" y="65881"/>
                </a:lnTo>
                <a:lnTo>
                  <a:pt x="3988915" y="62706"/>
                </a:lnTo>
                <a:lnTo>
                  <a:pt x="3992884" y="60325"/>
                </a:lnTo>
                <a:lnTo>
                  <a:pt x="3997250" y="59531"/>
                </a:lnTo>
                <a:lnTo>
                  <a:pt x="3999631" y="59531"/>
                </a:lnTo>
                <a:lnTo>
                  <a:pt x="4002012" y="59531"/>
                </a:lnTo>
                <a:lnTo>
                  <a:pt x="4004394" y="59928"/>
                </a:lnTo>
                <a:lnTo>
                  <a:pt x="4006775" y="60325"/>
                </a:lnTo>
                <a:lnTo>
                  <a:pt x="4009156" y="61912"/>
                </a:lnTo>
                <a:lnTo>
                  <a:pt x="4011934" y="63500"/>
                </a:lnTo>
                <a:lnTo>
                  <a:pt x="4013918" y="65087"/>
                </a:lnTo>
                <a:lnTo>
                  <a:pt x="4016300" y="67469"/>
                </a:lnTo>
                <a:lnTo>
                  <a:pt x="4017094" y="69056"/>
                </a:lnTo>
                <a:lnTo>
                  <a:pt x="4018284" y="70644"/>
                </a:lnTo>
                <a:lnTo>
                  <a:pt x="4018284" y="72628"/>
                </a:lnTo>
                <a:lnTo>
                  <a:pt x="4018681" y="74216"/>
                </a:lnTo>
                <a:lnTo>
                  <a:pt x="4017887" y="77787"/>
                </a:lnTo>
                <a:lnTo>
                  <a:pt x="4016300" y="80962"/>
                </a:lnTo>
                <a:lnTo>
                  <a:pt x="4013522" y="84534"/>
                </a:lnTo>
                <a:lnTo>
                  <a:pt x="4007568" y="90884"/>
                </a:lnTo>
                <a:lnTo>
                  <a:pt x="4003997" y="98028"/>
                </a:lnTo>
                <a:lnTo>
                  <a:pt x="4001218" y="104378"/>
                </a:lnTo>
                <a:lnTo>
                  <a:pt x="4000425" y="109537"/>
                </a:lnTo>
                <a:lnTo>
                  <a:pt x="3999631" y="115094"/>
                </a:lnTo>
                <a:lnTo>
                  <a:pt x="4000425" y="119856"/>
                </a:lnTo>
                <a:lnTo>
                  <a:pt x="4001218" y="124619"/>
                </a:lnTo>
                <a:lnTo>
                  <a:pt x="4003600" y="128984"/>
                </a:lnTo>
                <a:lnTo>
                  <a:pt x="4005981" y="132556"/>
                </a:lnTo>
                <a:lnTo>
                  <a:pt x="4009156" y="136128"/>
                </a:lnTo>
                <a:lnTo>
                  <a:pt x="4012331" y="140097"/>
                </a:lnTo>
                <a:lnTo>
                  <a:pt x="4021062" y="146844"/>
                </a:lnTo>
                <a:lnTo>
                  <a:pt x="4029397" y="153591"/>
                </a:lnTo>
                <a:lnTo>
                  <a:pt x="4037334" y="160337"/>
                </a:lnTo>
                <a:lnTo>
                  <a:pt x="4034953" y="162719"/>
                </a:lnTo>
                <a:lnTo>
                  <a:pt x="4036144" y="162719"/>
                </a:lnTo>
                <a:lnTo>
                  <a:pt x="4037334" y="160337"/>
                </a:lnTo>
                <a:lnTo>
                  <a:pt x="4042494" y="158750"/>
                </a:lnTo>
                <a:lnTo>
                  <a:pt x="4047653" y="157162"/>
                </a:lnTo>
                <a:lnTo>
                  <a:pt x="4057575" y="152797"/>
                </a:lnTo>
                <a:lnTo>
                  <a:pt x="4068290" y="148431"/>
                </a:lnTo>
                <a:lnTo>
                  <a:pt x="4073450" y="146844"/>
                </a:lnTo>
                <a:lnTo>
                  <a:pt x="4078609" y="145653"/>
                </a:lnTo>
                <a:lnTo>
                  <a:pt x="4083372" y="145256"/>
                </a:lnTo>
                <a:lnTo>
                  <a:pt x="4088134" y="145653"/>
                </a:lnTo>
                <a:lnTo>
                  <a:pt x="4092500" y="147241"/>
                </a:lnTo>
                <a:lnTo>
                  <a:pt x="4096468" y="150019"/>
                </a:lnTo>
                <a:lnTo>
                  <a:pt x="4100834" y="154384"/>
                </a:lnTo>
                <a:lnTo>
                  <a:pt x="4104406" y="159544"/>
                </a:lnTo>
                <a:lnTo>
                  <a:pt x="4107581" y="166687"/>
                </a:lnTo>
                <a:lnTo>
                  <a:pt x="4110756" y="175815"/>
                </a:lnTo>
                <a:lnTo>
                  <a:pt x="4109168" y="185737"/>
                </a:lnTo>
                <a:lnTo>
                  <a:pt x="4106787" y="195659"/>
                </a:lnTo>
                <a:lnTo>
                  <a:pt x="4104009" y="205581"/>
                </a:lnTo>
                <a:lnTo>
                  <a:pt x="4100834" y="215106"/>
                </a:lnTo>
                <a:lnTo>
                  <a:pt x="4096468" y="224631"/>
                </a:lnTo>
                <a:lnTo>
                  <a:pt x="4092103" y="233759"/>
                </a:lnTo>
                <a:lnTo>
                  <a:pt x="4087340" y="242491"/>
                </a:lnTo>
                <a:lnTo>
                  <a:pt x="4081387" y="251619"/>
                </a:lnTo>
                <a:lnTo>
                  <a:pt x="4076228" y="258365"/>
                </a:lnTo>
                <a:lnTo>
                  <a:pt x="4071068" y="265112"/>
                </a:lnTo>
                <a:lnTo>
                  <a:pt x="4065512" y="271066"/>
                </a:lnTo>
                <a:lnTo>
                  <a:pt x="4059956" y="276225"/>
                </a:lnTo>
                <a:lnTo>
                  <a:pt x="4054003" y="280591"/>
                </a:lnTo>
                <a:lnTo>
                  <a:pt x="4048050" y="284559"/>
                </a:lnTo>
                <a:lnTo>
                  <a:pt x="4042494" y="287734"/>
                </a:lnTo>
                <a:lnTo>
                  <a:pt x="4036144" y="290909"/>
                </a:lnTo>
                <a:lnTo>
                  <a:pt x="4029794" y="293687"/>
                </a:lnTo>
                <a:lnTo>
                  <a:pt x="4023444" y="295672"/>
                </a:lnTo>
                <a:lnTo>
                  <a:pt x="4016697" y="297259"/>
                </a:lnTo>
                <a:lnTo>
                  <a:pt x="4010347" y="298450"/>
                </a:lnTo>
                <a:lnTo>
                  <a:pt x="3996853" y="300434"/>
                </a:lnTo>
                <a:lnTo>
                  <a:pt x="3982565" y="301228"/>
                </a:lnTo>
                <a:lnTo>
                  <a:pt x="3968675" y="301228"/>
                </a:lnTo>
                <a:lnTo>
                  <a:pt x="3954387" y="300434"/>
                </a:lnTo>
                <a:lnTo>
                  <a:pt x="3926209" y="300037"/>
                </a:lnTo>
                <a:lnTo>
                  <a:pt x="3911922" y="300434"/>
                </a:lnTo>
                <a:lnTo>
                  <a:pt x="3898428" y="301625"/>
                </a:lnTo>
                <a:lnTo>
                  <a:pt x="3891284" y="302419"/>
                </a:lnTo>
                <a:lnTo>
                  <a:pt x="3884934" y="303609"/>
                </a:lnTo>
                <a:lnTo>
                  <a:pt x="3878187" y="305197"/>
                </a:lnTo>
                <a:lnTo>
                  <a:pt x="3871837" y="307181"/>
                </a:lnTo>
                <a:lnTo>
                  <a:pt x="3863106" y="309959"/>
                </a:lnTo>
                <a:lnTo>
                  <a:pt x="3853581" y="313134"/>
                </a:lnTo>
                <a:lnTo>
                  <a:pt x="3843659" y="315119"/>
                </a:lnTo>
                <a:lnTo>
                  <a:pt x="3832944" y="317500"/>
                </a:lnTo>
                <a:lnTo>
                  <a:pt x="3827784" y="317500"/>
                </a:lnTo>
                <a:lnTo>
                  <a:pt x="3822625" y="317897"/>
                </a:lnTo>
                <a:lnTo>
                  <a:pt x="3816672" y="317500"/>
                </a:lnTo>
                <a:lnTo>
                  <a:pt x="3811512" y="316706"/>
                </a:lnTo>
                <a:lnTo>
                  <a:pt x="3805559" y="315912"/>
                </a:lnTo>
                <a:lnTo>
                  <a:pt x="3800400" y="313531"/>
                </a:lnTo>
                <a:lnTo>
                  <a:pt x="3794446" y="311547"/>
                </a:lnTo>
                <a:lnTo>
                  <a:pt x="3789287" y="308769"/>
                </a:lnTo>
                <a:lnTo>
                  <a:pt x="3796828" y="320675"/>
                </a:lnTo>
                <a:lnTo>
                  <a:pt x="3800400" y="325834"/>
                </a:lnTo>
                <a:lnTo>
                  <a:pt x="3803972" y="330597"/>
                </a:lnTo>
                <a:lnTo>
                  <a:pt x="3807544" y="334565"/>
                </a:lnTo>
                <a:lnTo>
                  <a:pt x="3811909" y="338931"/>
                </a:lnTo>
                <a:lnTo>
                  <a:pt x="3816672" y="342106"/>
                </a:lnTo>
                <a:lnTo>
                  <a:pt x="3821037" y="345678"/>
                </a:lnTo>
                <a:lnTo>
                  <a:pt x="3826196" y="348456"/>
                </a:lnTo>
                <a:lnTo>
                  <a:pt x="3831356" y="350837"/>
                </a:lnTo>
                <a:lnTo>
                  <a:pt x="3836516" y="353219"/>
                </a:lnTo>
                <a:lnTo>
                  <a:pt x="3842865" y="354806"/>
                </a:lnTo>
                <a:lnTo>
                  <a:pt x="3849215" y="356394"/>
                </a:lnTo>
                <a:lnTo>
                  <a:pt x="3855962" y="357187"/>
                </a:lnTo>
                <a:lnTo>
                  <a:pt x="3863503" y="358378"/>
                </a:lnTo>
                <a:lnTo>
                  <a:pt x="3871440" y="359569"/>
                </a:lnTo>
                <a:lnTo>
                  <a:pt x="3889300" y="359966"/>
                </a:lnTo>
                <a:lnTo>
                  <a:pt x="3907159" y="359569"/>
                </a:lnTo>
                <a:lnTo>
                  <a:pt x="3925018" y="358378"/>
                </a:lnTo>
                <a:lnTo>
                  <a:pt x="3942481" y="356791"/>
                </a:lnTo>
                <a:lnTo>
                  <a:pt x="3978200" y="352028"/>
                </a:lnTo>
                <a:lnTo>
                  <a:pt x="4014712" y="347265"/>
                </a:lnTo>
                <a:lnTo>
                  <a:pt x="4032572" y="345281"/>
                </a:lnTo>
                <a:lnTo>
                  <a:pt x="4050431" y="343694"/>
                </a:lnTo>
                <a:lnTo>
                  <a:pt x="4068687" y="343297"/>
                </a:lnTo>
                <a:lnTo>
                  <a:pt x="4087340" y="343694"/>
                </a:lnTo>
                <a:lnTo>
                  <a:pt x="4096072" y="344090"/>
                </a:lnTo>
                <a:lnTo>
                  <a:pt x="4105597" y="345281"/>
                </a:lnTo>
                <a:lnTo>
                  <a:pt x="4114725" y="346869"/>
                </a:lnTo>
                <a:lnTo>
                  <a:pt x="4123853" y="348456"/>
                </a:lnTo>
                <a:lnTo>
                  <a:pt x="4132981" y="350440"/>
                </a:lnTo>
                <a:lnTo>
                  <a:pt x="4142506" y="353219"/>
                </a:lnTo>
                <a:lnTo>
                  <a:pt x="4152031" y="356394"/>
                </a:lnTo>
                <a:lnTo>
                  <a:pt x="4161556" y="359569"/>
                </a:lnTo>
                <a:lnTo>
                  <a:pt x="4151237" y="368300"/>
                </a:lnTo>
                <a:lnTo>
                  <a:pt x="4141315" y="377428"/>
                </a:lnTo>
                <a:lnTo>
                  <a:pt x="4130997" y="385762"/>
                </a:lnTo>
                <a:lnTo>
                  <a:pt x="4121472" y="395287"/>
                </a:lnTo>
                <a:lnTo>
                  <a:pt x="4116312" y="400050"/>
                </a:lnTo>
                <a:lnTo>
                  <a:pt x="4111947" y="405606"/>
                </a:lnTo>
                <a:lnTo>
                  <a:pt x="4107581" y="411559"/>
                </a:lnTo>
                <a:lnTo>
                  <a:pt x="4103612" y="417909"/>
                </a:lnTo>
                <a:lnTo>
                  <a:pt x="4100437" y="425053"/>
                </a:lnTo>
                <a:lnTo>
                  <a:pt x="4097262" y="432991"/>
                </a:lnTo>
                <a:lnTo>
                  <a:pt x="4094484" y="441722"/>
                </a:lnTo>
                <a:lnTo>
                  <a:pt x="4092500" y="450850"/>
                </a:lnTo>
                <a:lnTo>
                  <a:pt x="4087737" y="440531"/>
                </a:lnTo>
                <a:lnTo>
                  <a:pt x="4082975" y="431006"/>
                </a:lnTo>
                <a:lnTo>
                  <a:pt x="4078212" y="422672"/>
                </a:lnTo>
                <a:lnTo>
                  <a:pt x="4073053" y="415925"/>
                </a:lnTo>
                <a:lnTo>
                  <a:pt x="4068290" y="409972"/>
                </a:lnTo>
                <a:lnTo>
                  <a:pt x="4063131" y="405606"/>
                </a:lnTo>
                <a:lnTo>
                  <a:pt x="4058368" y="402034"/>
                </a:lnTo>
                <a:lnTo>
                  <a:pt x="4052812" y="400050"/>
                </a:lnTo>
                <a:lnTo>
                  <a:pt x="4047256" y="398859"/>
                </a:lnTo>
                <a:lnTo>
                  <a:pt x="4042097" y="398462"/>
                </a:lnTo>
                <a:lnTo>
                  <a:pt x="4036144" y="399256"/>
                </a:lnTo>
                <a:lnTo>
                  <a:pt x="4030984" y="401637"/>
                </a:lnTo>
                <a:lnTo>
                  <a:pt x="4025031" y="404812"/>
                </a:lnTo>
                <a:lnTo>
                  <a:pt x="4018681" y="408384"/>
                </a:lnTo>
                <a:lnTo>
                  <a:pt x="4013125" y="413544"/>
                </a:lnTo>
                <a:lnTo>
                  <a:pt x="4006775" y="419497"/>
                </a:lnTo>
                <a:lnTo>
                  <a:pt x="4037334" y="466725"/>
                </a:lnTo>
                <a:lnTo>
                  <a:pt x="4039715" y="468312"/>
                </a:lnTo>
                <a:lnTo>
                  <a:pt x="4042890" y="469900"/>
                </a:lnTo>
                <a:lnTo>
                  <a:pt x="4045668" y="471090"/>
                </a:lnTo>
                <a:lnTo>
                  <a:pt x="4048844" y="471487"/>
                </a:lnTo>
                <a:lnTo>
                  <a:pt x="4071862" y="479425"/>
                </a:lnTo>
                <a:lnTo>
                  <a:pt x="4095278" y="486965"/>
                </a:lnTo>
                <a:lnTo>
                  <a:pt x="4118297" y="493315"/>
                </a:lnTo>
                <a:lnTo>
                  <a:pt x="4129806" y="496094"/>
                </a:lnTo>
                <a:lnTo>
                  <a:pt x="4141315" y="498475"/>
                </a:lnTo>
                <a:lnTo>
                  <a:pt x="4152825" y="500856"/>
                </a:lnTo>
                <a:lnTo>
                  <a:pt x="4165128" y="502444"/>
                </a:lnTo>
                <a:lnTo>
                  <a:pt x="4177034" y="503634"/>
                </a:lnTo>
                <a:lnTo>
                  <a:pt x="4189337" y="504825"/>
                </a:lnTo>
                <a:lnTo>
                  <a:pt x="4201244" y="504825"/>
                </a:lnTo>
                <a:lnTo>
                  <a:pt x="4213547" y="504825"/>
                </a:lnTo>
                <a:lnTo>
                  <a:pt x="4225453" y="503634"/>
                </a:lnTo>
                <a:lnTo>
                  <a:pt x="4238153" y="502047"/>
                </a:lnTo>
                <a:lnTo>
                  <a:pt x="4240534" y="501650"/>
                </a:lnTo>
                <a:lnTo>
                  <a:pt x="4242915" y="502047"/>
                </a:lnTo>
                <a:lnTo>
                  <a:pt x="4244503" y="502444"/>
                </a:lnTo>
                <a:lnTo>
                  <a:pt x="4246487" y="503634"/>
                </a:lnTo>
                <a:lnTo>
                  <a:pt x="4249662" y="505619"/>
                </a:lnTo>
                <a:lnTo>
                  <a:pt x="4252044" y="509587"/>
                </a:lnTo>
                <a:lnTo>
                  <a:pt x="4254028" y="513556"/>
                </a:lnTo>
                <a:lnTo>
                  <a:pt x="4255615" y="518319"/>
                </a:lnTo>
                <a:lnTo>
                  <a:pt x="4258394" y="527447"/>
                </a:lnTo>
                <a:lnTo>
                  <a:pt x="4347294" y="530622"/>
                </a:lnTo>
                <a:lnTo>
                  <a:pt x="4346103" y="529431"/>
                </a:lnTo>
                <a:lnTo>
                  <a:pt x="4350468" y="519906"/>
                </a:lnTo>
                <a:lnTo>
                  <a:pt x="4354437" y="509984"/>
                </a:lnTo>
                <a:lnTo>
                  <a:pt x="4356818" y="505619"/>
                </a:lnTo>
                <a:lnTo>
                  <a:pt x="4358803" y="502047"/>
                </a:lnTo>
                <a:lnTo>
                  <a:pt x="4360787" y="499269"/>
                </a:lnTo>
                <a:lnTo>
                  <a:pt x="4361184" y="498872"/>
                </a:lnTo>
                <a:lnTo>
                  <a:pt x="4362375" y="498872"/>
                </a:lnTo>
                <a:lnTo>
                  <a:pt x="4376265" y="498872"/>
                </a:lnTo>
                <a:lnTo>
                  <a:pt x="4389759" y="498475"/>
                </a:lnTo>
                <a:lnTo>
                  <a:pt x="4403650" y="497284"/>
                </a:lnTo>
                <a:lnTo>
                  <a:pt x="4417144" y="495300"/>
                </a:lnTo>
                <a:lnTo>
                  <a:pt x="4444925" y="490934"/>
                </a:lnTo>
                <a:lnTo>
                  <a:pt x="4458815" y="488950"/>
                </a:lnTo>
                <a:lnTo>
                  <a:pt x="4472309" y="487362"/>
                </a:lnTo>
                <a:lnTo>
                  <a:pt x="4486200" y="485775"/>
                </a:lnTo>
                <a:lnTo>
                  <a:pt x="4499694" y="485378"/>
                </a:lnTo>
                <a:lnTo>
                  <a:pt x="4513584" y="485775"/>
                </a:lnTo>
                <a:lnTo>
                  <a:pt x="4520331" y="486172"/>
                </a:lnTo>
                <a:lnTo>
                  <a:pt x="4527078" y="487362"/>
                </a:lnTo>
                <a:lnTo>
                  <a:pt x="4533428" y="488553"/>
                </a:lnTo>
                <a:lnTo>
                  <a:pt x="4540175" y="490140"/>
                </a:lnTo>
                <a:lnTo>
                  <a:pt x="4547318" y="492125"/>
                </a:lnTo>
                <a:lnTo>
                  <a:pt x="4554065" y="494109"/>
                </a:lnTo>
                <a:lnTo>
                  <a:pt x="4560415" y="497284"/>
                </a:lnTo>
                <a:lnTo>
                  <a:pt x="4567162" y="500459"/>
                </a:lnTo>
                <a:lnTo>
                  <a:pt x="4573909" y="504031"/>
                </a:lnTo>
                <a:lnTo>
                  <a:pt x="4580259" y="508397"/>
                </a:lnTo>
                <a:lnTo>
                  <a:pt x="4586212" y="509587"/>
                </a:lnTo>
                <a:lnTo>
                  <a:pt x="4591372" y="509587"/>
                </a:lnTo>
                <a:lnTo>
                  <a:pt x="4597325" y="508794"/>
                </a:lnTo>
                <a:lnTo>
                  <a:pt x="4602484" y="508000"/>
                </a:lnTo>
                <a:lnTo>
                  <a:pt x="4607644" y="506412"/>
                </a:lnTo>
                <a:lnTo>
                  <a:pt x="4612803" y="504031"/>
                </a:lnTo>
                <a:lnTo>
                  <a:pt x="4623122" y="500062"/>
                </a:lnTo>
                <a:lnTo>
                  <a:pt x="4633440" y="496094"/>
                </a:lnTo>
                <a:lnTo>
                  <a:pt x="4638600" y="495300"/>
                </a:lnTo>
                <a:lnTo>
                  <a:pt x="4644553" y="494109"/>
                </a:lnTo>
                <a:lnTo>
                  <a:pt x="4649712" y="493712"/>
                </a:lnTo>
                <a:lnTo>
                  <a:pt x="4654872" y="493712"/>
                </a:lnTo>
                <a:lnTo>
                  <a:pt x="4660825" y="494903"/>
                </a:lnTo>
                <a:lnTo>
                  <a:pt x="4666778" y="496887"/>
                </a:lnTo>
                <a:lnTo>
                  <a:pt x="4670350" y="504031"/>
                </a:lnTo>
                <a:lnTo>
                  <a:pt x="4670747" y="503634"/>
                </a:lnTo>
                <a:lnTo>
                  <a:pt x="4666778" y="496887"/>
                </a:lnTo>
                <a:lnTo>
                  <a:pt x="4672334" y="493712"/>
                </a:lnTo>
                <a:lnTo>
                  <a:pt x="4678684" y="490934"/>
                </a:lnTo>
                <a:lnTo>
                  <a:pt x="4685034" y="488950"/>
                </a:lnTo>
                <a:lnTo>
                  <a:pt x="4691384" y="487362"/>
                </a:lnTo>
                <a:lnTo>
                  <a:pt x="4697734" y="485775"/>
                </a:lnTo>
                <a:lnTo>
                  <a:pt x="4704084" y="485378"/>
                </a:lnTo>
                <a:lnTo>
                  <a:pt x="4717181" y="484187"/>
                </a:lnTo>
                <a:lnTo>
                  <a:pt x="4742978" y="483790"/>
                </a:lnTo>
                <a:lnTo>
                  <a:pt x="4756075" y="482997"/>
                </a:lnTo>
                <a:lnTo>
                  <a:pt x="4768775" y="481409"/>
                </a:lnTo>
                <a:lnTo>
                  <a:pt x="4857675" y="467915"/>
                </a:lnTo>
                <a:lnTo>
                  <a:pt x="4863628" y="465137"/>
                </a:lnTo>
                <a:lnTo>
                  <a:pt x="4868787" y="464344"/>
                </a:lnTo>
                <a:lnTo>
                  <a:pt x="4874344" y="463153"/>
                </a:lnTo>
                <a:lnTo>
                  <a:pt x="4880297" y="462756"/>
                </a:lnTo>
                <a:lnTo>
                  <a:pt x="4886250" y="463153"/>
                </a:lnTo>
                <a:lnTo>
                  <a:pt x="4891409" y="463550"/>
                </a:lnTo>
                <a:lnTo>
                  <a:pt x="4902918" y="465137"/>
                </a:lnTo>
                <a:lnTo>
                  <a:pt x="4914031" y="467915"/>
                </a:lnTo>
                <a:lnTo>
                  <a:pt x="4925144" y="469503"/>
                </a:lnTo>
                <a:lnTo>
                  <a:pt x="4930700" y="469900"/>
                </a:lnTo>
                <a:lnTo>
                  <a:pt x="4936653" y="469900"/>
                </a:lnTo>
                <a:lnTo>
                  <a:pt x="4941812" y="469503"/>
                </a:lnTo>
                <a:lnTo>
                  <a:pt x="4947765" y="468312"/>
                </a:lnTo>
                <a:lnTo>
                  <a:pt x="4952925" y="464740"/>
                </a:lnTo>
                <a:lnTo>
                  <a:pt x="4958084" y="461962"/>
                </a:lnTo>
                <a:lnTo>
                  <a:pt x="4963640" y="459581"/>
                </a:lnTo>
                <a:lnTo>
                  <a:pt x="4969197" y="457994"/>
                </a:lnTo>
                <a:lnTo>
                  <a:pt x="4974356" y="456406"/>
                </a:lnTo>
                <a:lnTo>
                  <a:pt x="4980309" y="455215"/>
                </a:lnTo>
                <a:lnTo>
                  <a:pt x="4991422" y="454025"/>
                </a:lnTo>
                <a:lnTo>
                  <a:pt x="5002931" y="454025"/>
                </a:lnTo>
                <a:lnTo>
                  <a:pt x="5014837" y="454025"/>
                </a:lnTo>
                <a:lnTo>
                  <a:pt x="5027140" y="454025"/>
                </a:lnTo>
                <a:lnTo>
                  <a:pt x="5039047" y="453628"/>
                </a:lnTo>
                <a:lnTo>
                  <a:pt x="4949750" y="473472"/>
                </a:lnTo>
                <a:lnTo>
                  <a:pt x="4951337" y="477837"/>
                </a:lnTo>
                <a:lnTo>
                  <a:pt x="4949750" y="481409"/>
                </a:lnTo>
                <a:lnTo>
                  <a:pt x="4948162" y="484584"/>
                </a:lnTo>
                <a:lnTo>
                  <a:pt x="4946178" y="487759"/>
                </a:lnTo>
                <a:lnTo>
                  <a:pt x="4943400" y="490537"/>
                </a:lnTo>
                <a:lnTo>
                  <a:pt x="4938637" y="496094"/>
                </a:lnTo>
                <a:lnTo>
                  <a:pt x="4936256" y="498872"/>
                </a:lnTo>
                <a:lnTo>
                  <a:pt x="4933875" y="502047"/>
                </a:lnTo>
                <a:lnTo>
                  <a:pt x="4926731" y="506412"/>
                </a:lnTo>
                <a:lnTo>
                  <a:pt x="4919190" y="510381"/>
                </a:lnTo>
                <a:lnTo>
                  <a:pt x="4912047" y="514747"/>
                </a:lnTo>
                <a:lnTo>
                  <a:pt x="4904506" y="517922"/>
                </a:lnTo>
                <a:lnTo>
                  <a:pt x="4889822" y="524272"/>
                </a:lnTo>
                <a:lnTo>
                  <a:pt x="4874344" y="529034"/>
                </a:lnTo>
                <a:lnTo>
                  <a:pt x="4859262" y="532606"/>
                </a:lnTo>
                <a:lnTo>
                  <a:pt x="4843387" y="535781"/>
                </a:lnTo>
                <a:lnTo>
                  <a:pt x="4827512" y="537765"/>
                </a:lnTo>
                <a:lnTo>
                  <a:pt x="4812034" y="539353"/>
                </a:lnTo>
                <a:lnTo>
                  <a:pt x="4796159" y="540544"/>
                </a:lnTo>
                <a:lnTo>
                  <a:pt x="4780284" y="540940"/>
                </a:lnTo>
                <a:lnTo>
                  <a:pt x="4748137" y="542131"/>
                </a:lnTo>
                <a:lnTo>
                  <a:pt x="4716784" y="543322"/>
                </a:lnTo>
                <a:lnTo>
                  <a:pt x="4700909" y="544115"/>
                </a:lnTo>
                <a:lnTo>
                  <a:pt x="4685034" y="545703"/>
                </a:lnTo>
                <a:lnTo>
                  <a:pt x="4681462" y="538956"/>
                </a:lnTo>
                <a:lnTo>
                  <a:pt x="4680668" y="538956"/>
                </a:lnTo>
                <a:lnTo>
                  <a:pt x="4685034" y="545703"/>
                </a:lnTo>
                <a:lnTo>
                  <a:pt x="4677097" y="546894"/>
                </a:lnTo>
                <a:lnTo>
                  <a:pt x="4669159" y="547687"/>
                </a:lnTo>
                <a:lnTo>
                  <a:pt x="4654078" y="551656"/>
                </a:lnTo>
                <a:lnTo>
                  <a:pt x="4623122" y="558403"/>
                </a:lnTo>
                <a:lnTo>
                  <a:pt x="4607644" y="561578"/>
                </a:lnTo>
                <a:lnTo>
                  <a:pt x="4599706" y="562769"/>
                </a:lnTo>
                <a:lnTo>
                  <a:pt x="4591768" y="563562"/>
                </a:lnTo>
                <a:lnTo>
                  <a:pt x="4583831" y="564356"/>
                </a:lnTo>
                <a:lnTo>
                  <a:pt x="4576290" y="564356"/>
                </a:lnTo>
                <a:lnTo>
                  <a:pt x="4568353" y="563562"/>
                </a:lnTo>
                <a:lnTo>
                  <a:pt x="4560415" y="561975"/>
                </a:lnTo>
                <a:lnTo>
                  <a:pt x="4554065" y="561181"/>
                </a:lnTo>
                <a:lnTo>
                  <a:pt x="4547318" y="559594"/>
                </a:lnTo>
                <a:lnTo>
                  <a:pt x="4494534" y="562769"/>
                </a:lnTo>
                <a:lnTo>
                  <a:pt x="4491756" y="566737"/>
                </a:lnTo>
                <a:lnTo>
                  <a:pt x="4488581" y="569515"/>
                </a:lnTo>
                <a:lnTo>
                  <a:pt x="4485009" y="571500"/>
                </a:lnTo>
                <a:lnTo>
                  <a:pt x="4481437" y="572690"/>
                </a:lnTo>
                <a:lnTo>
                  <a:pt x="4477072" y="573087"/>
                </a:lnTo>
                <a:lnTo>
                  <a:pt x="4473103" y="573087"/>
                </a:lnTo>
                <a:lnTo>
                  <a:pt x="4468737" y="573087"/>
                </a:lnTo>
                <a:lnTo>
                  <a:pt x="4464372" y="573484"/>
                </a:lnTo>
                <a:lnTo>
                  <a:pt x="4461990" y="585390"/>
                </a:lnTo>
                <a:lnTo>
                  <a:pt x="4451275" y="592931"/>
                </a:lnTo>
                <a:lnTo>
                  <a:pt x="4446115" y="596106"/>
                </a:lnTo>
                <a:lnTo>
                  <a:pt x="4440956" y="599281"/>
                </a:lnTo>
                <a:lnTo>
                  <a:pt x="4435400" y="601662"/>
                </a:lnTo>
                <a:lnTo>
                  <a:pt x="4431034" y="603250"/>
                </a:lnTo>
                <a:lnTo>
                  <a:pt x="4426272" y="604044"/>
                </a:lnTo>
                <a:lnTo>
                  <a:pt x="4421509" y="604837"/>
                </a:lnTo>
                <a:lnTo>
                  <a:pt x="4416747" y="604044"/>
                </a:lnTo>
                <a:lnTo>
                  <a:pt x="4412381" y="602456"/>
                </a:lnTo>
                <a:lnTo>
                  <a:pt x="4407618" y="600472"/>
                </a:lnTo>
                <a:lnTo>
                  <a:pt x="4404047" y="597297"/>
                </a:lnTo>
                <a:lnTo>
                  <a:pt x="4399681" y="592534"/>
                </a:lnTo>
                <a:lnTo>
                  <a:pt x="4396109" y="587375"/>
                </a:lnTo>
                <a:lnTo>
                  <a:pt x="4392934" y="580628"/>
                </a:lnTo>
                <a:lnTo>
                  <a:pt x="4389362" y="572690"/>
                </a:lnTo>
                <a:lnTo>
                  <a:pt x="4384600" y="576659"/>
                </a:lnTo>
                <a:lnTo>
                  <a:pt x="4379837" y="581025"/>
                </a:lnTo>
                <a:lnTo>
                  <a:pt x="4374678" y="584200"/>
                </a:lnTo>
                <a:lnTo>
                  <a:pt x="4369915" y="587375"/>
                </a:lnTo>
                <a:lnTo>
                  <a:pt x="4364359" y="590153"/>
                </a:lnTo>
                <a:lnTo>
                  <a:pt x="4359200" y="592534"/>
                </a:lnTo>
                <a:lnTo>
                  <a:pt x="4349278" y="596900"/>
                </a:lnTo>
                <a:lnTo>
                  <a:pt x="4338165" y="599281"/>
                </a:lnTo>
                <a:lnTo>
                  <a:pt x="4327847" y="601662"/>
                </a:lnTo>
                <a:lnTo>
                  <a:pt x="4316734" y="602456"/>
                </a:lnTo>
                <a:lnTo>
                  <a:pt x="4305622" y="603250"/>
                </a:lnTo>
                <a:lnTo>
                  <a:pt x="4294509" y="603647"/>
                </a:lnTo>
                <a:lnTo>
                  <a:pt x="4283397" y="603250"/>
                </a:lnTo>
                <a:lnTo>
                  <a:pt x="4260775" y="602059"/>
                </a:lnTo>
                <a:lnTo>
                  <a:pt x="4238947" y="601662"/>
                </a:lnTo>
                <a:lnTo>
                  <a:pt x="4227834" y="601662"/>
                </a:lnTo>
                <a:lnTo>
                  <a:pt x="4216722" y="602456"/>
                </a:lnTo>
                <a:lnTo>
                  <a:pt x="4208387" y="603250"/>
                </a:lnTo>
                <a:lnTo>
                  <a:pt x="4199656" y="603250"/>
                </a:lnTo>
                <a:lnTo>
                  <a:pt x="4190925" y="603647"/>
                </a:lnTo>
                <a:lnTo>
                  <a:pt x="4182590" y="605234"/>
                </a:lnTo>
                <a:lnTo>
                  <a:pt x="4178622" y="606425"/>
                </a:lnTo>
                <a:lnTo>
                  <a:pt x="4175050" y="607219"/>
                </a:lnTo>
                <a:lnTo>
                  <a:pt x="4171875" y="609600"/>
                </a:lnTo>
                <a:lnTo>
                  <a:pt x="4169097" y="611584"/>
                </a:lnTo>
                <a:lnTo>
                  <a:pt x="4167112" y="614362"/>
                </a:lnTo>
                <a:lnTo>
                  <a:pt x="4165128" y="617140"/>
                </a:lnTo>
                <a:lnTo>
                  <a:pt x="4163937" y="621506"/>
                </a:lnTo>
                <a:lnTo>
                  <a:pt x="4163540" y="625872"/>
                </a:lnTo>
                <a:lnTo>
                  <a:pt x="4163937" y="631031"/>
                </a:lnTo>
                <a:lnTo>
                  <a:pt x="4165128" y="635794"/>
                </a:lnTo>
                <a:lnTo>
                  <a:pt x="4166715" y="638969"/>
                </a:lnTo>
                <a:lnTo>
                  <a:pt x="4168700" y="640953"/>
                </a:lnTo>
                <a:lnTo>
                  <a:pt x="4171875" y="642937"/>
                </a:lnTo>
                <a:lnTo>
                  <a:pt x="4175050" y="644128"/>
                </a:lnTo>
                <a:lnTo>
                  <a:pt x="4178622" y="644525"/>
                </a:lnTo>
                <a:lnTo>
                  <a:pt x="4182987" y="644525"/>
                </a:lnTo>
                <a:lnTo>
                  <a:pt x="4191322" y="644525"/>
                </a:lnTo>
                <a:lnTo>
                  <a:pt x="4199656" y="644525"/>
                </a:lnTo>
                <a:lnTo>
                  <a:pt x="4204022" y="644525"/>
                </a:lnTo>
                <a:lnTo>
                  <a:pt x="4208387" y="645319"/>
                </a:lnTo>
                <a:lnTo>
                  <a:pt x="4211959" y="646112"/>
                </a:lnTo>
                <a:lnTo>
                  <a:pt x="4215134" y="648494"/>
                </a:lnTo>
                <a:lnTo>
                  <a:pt x="4221881" y="645319"/>
                </a:lnTo>
                <a:lnTo>
                  <a:pt x="4229422" y="642144"/>
                </a:lnTo>
                <a:lnTo>
                  <a:pt x="4243312" y="637381"/>
                </a:lnTo>
                <a:lnTo>
                  <a:pt x="4257600" y="634206"/>
                </a:lnTo>
                <a:lnTo>
                  <a:pt x="4272284" y="631428"/>
                </a:lnTo>
                <a:lnTo>
                  <a:pt x="4287365" y="629444"/>
                </a:lnTo>
                <a:lnTo>
                  <a:pt x="4301256" y="628253"/>
                </a:lnTo>
                <a:lnTo>
                  <a:pt x="4315940" y="628253"/>
                </a:lnTo>
                <a:lnTo>
                  <a:pt x="4331022" y="628253"/>
                </a:lnTo>
                <a:lnTo>
                  <a:pt x="4360390" y="629444"/>
                </a:lnTo>
                <a:lnTo>
                  <a:pt x="4389759" y="631428"/>
                </a:lnTo>
                <a:lnTo>
                  <a:pt x="4404444" y="632222"/>
                </a:lnTo>
                <a:lnTo>
                  <a:pt x="4419128" y="632222"/>
                </a:lnTo>
                <a:lnTo>
                  <a:pt x="4433415" y="632222"/>
                </a:lnTo>
                <a:lnTo>
                  <a:pt x="4448100" y="631428"/>
                </a:lnTo>
                <a:lnTo>
                  <a:pt x="4452465" y="626665"/>
                </a:lnTo>
                <a:lnTo>
                  <a:pt x="4457228" y="623094"/>
                </a:lnTo>
                <a:lnTo>
                  <a:pt x="4461197" y="620315"/>
                </a:lnTo>
                <a:lnTo>
                  <a:pt x="4465959" y="617934"/>
                </a:lnTo>
                <a:lnTo>
                  <a:pt x="4470722" y="616347"/>
                </a:lnTo>
                <a:lnTo>
                  <a:pt x="4475484" y="615156"/>
                </a:lnTo>
                <a:lnTo>
                  <a:pt x="4480247" y="614759"/>
                </a:lnTo>
                <a:lnTo>
                  <a:pt x="4485009" y="614759"/>
                </a:lnTo>
                <a:lnTo>
                  <a:pt x="4495725" y="615156"/>
                </a:lnTo>
                <a:lnTo>
                  <a:pt x="4505647" y="616744"/>
                </a:lnTo>
                <a:lnTo>
                  <a:pt x="4515568" y="618331"/>
                </a:lnTo>
                <a:lnTo>
                  <a:pt x="4525490" y="619522"/>
                </a:lnTo>
                <a:lnTo>
                  <a:pt x="4571528" y="617934"/>
                </a:lnTo>
                <a:lnTo>
                  <a:pt x="4594547" y="617140"/>
                </a:lnTo>
                <a:lnTo>
                  <a:pt x="4617168" y="617140"/>
                </a:lnTo>
                <a:lnTo>
                  <a:pt x="4621931" y="617934"/>
                </a:lnTo>
                <a:lnTo>
                  <a:pt x="4626297" y="618331"/>
                </a:lnTo>
                <a:lnTo>
                  <a:pt x="4629868" y="619919"/>
                </a:lnTo>
                <a:lnTo>
                  <a:pt x="4633044" y="621903"/>
                </a:lnTo>
                <a:lnTo>
                  <a:pt x="4634631" y="623490"/>
                </a:lnTo>
                <a:lnTo>
                  <a:pt x="4635028" y="625078"/>
                </a:lnTo>
                <a:lnTo>
                  <a:pt x="4635425" y="626665"/>
                </a:lnTo>
                <a:lnTo>
                  <a:pt x="4636218" y="629047"/>
                </a:lnTo>
                <a:lnTo>
                  <a:pt x="4636218" y="631031"/>
                </a:lnTo>
                <a:lnTo>
                  <a:pt x="4635425" y="633015"/>
                </a:lnTo>
                <a:lnTo>
                  <a:pt x="4634631" y="635794"/>
                </a:lnTo>
                <a:lnTo>
                  <a:pt x="4633440" y="638572"/>
                </a:lnTo>
                <a:lnTo>
                  <a:pt x="4631853" y="639762"/>
                </a:lnTo>
                <a:lnTo>
                  <a:pt x="4629075" y="641350"/>
                </a:lnTo>
                <a:lnTo>
                  <a:pt x="4626694" y="642144"/>
                </a:lnTo>
                <a:lnTo>
                  <a:pt x="4623518" y="642937"/>
                </a:lnTo>
                <a:lnTo>
                  <a:pt x="4615978" y="644128"/>
                </a:lnTo>
                <a:lnTo>
                  <a:pt x="4609231" y="645319"/>
                </a:lnTo>
                <a:lnTo>
                  <a:pt x="4493344" y="663972"/>
                </a:lnTo>
                <a:lnTo>
                  <a:pt x="4487787" y="668337"/>
                </a:lnTo>
                <a:lnTo>
                  <a:pt x="4481437" y="671512"/>
                </a:lnTo>
                <a:lnTo>
                  <a:pt x="4475087" y="673497"/>
                </a:lnTo>
                <a:lnTo>
                  <a:pt x="4468737" y="675084"/>
                </a:lnTo>
                <a:lnTo>
                  <a:pt x="4461990" y="675878"/>
                </a:lnTo>
                <a:lnTo>
                  <a:pt x="4455244" y="676275"/>
                </a:lnTo>
                <a:lnTo>
                  <a:pt x="4440956" y="675878"/>
                </a:lnTo>
                <a:lnTo>
                  <a:pt x="4427065" y="675084"/>
                </a:lnTo>
                <a:lnTo>
                  <a:pt x="4420318" y="675878"/>
                </a:lnTo>
                <a:lnTo>
                  <a:pt x="4413572" y="676275"/>
                </a:lnTo>
                <a:lnTo>
                  <a:pt x="4407222" y="677862"/>
                </a:lnTo>
                <a:lnTo>
                  <a:pt x="4400872" y="679847"/>
                </a:lnTo>
                <a:lnTo>
                  <a:pt x="4394522" y="683815"/>
                </a:lnTo>
                <a:lnTo>
                  <a:pt x="4388568" y="688181"/>
                </a:lnTo>
                <a:lnTo>
                  <a:pt x="4383409" y="692944"/>
                </a:lnTo>
                <a:lnTo>
                  <a:pt x="4378647" y="697309"/>
                </a:lnTo>
                <a:lnTo>
                  <a:pt x="4373090" y="700881"/>
                </a:lnTo>
                <a:lnTo>
                  <a:pt x="4367534" y="703659"/>
                </a:lnTo>
                <a:lnTo>
                  <a:pt x="4362375" y="705247"/>
                </a:lnTo>
                <a:lnTo>
                  <a:pt x="4356818" y="706437"/>
                </a:lnTo>
                <a:lnTo>
                  <a:pt x="4350865" y="706834"/>
                </a:lnTo>
                <a:lnTo>
                  <a:pt x="4344912" y="707231"/>
                </a:lnTo>
                <a:lnTo>
                  <a:pt x="4333006" y="706437"/>
                </a:lnTo>
                <a:lnTo>
                  <a:pt x="4321497" y="705247"/>
                </a:lnTo>
                <a:lnTo>
                  <a:pt x="4309194" y="703659"/>
                </a:lnTo>
                <a:lnTo>
                  <a:pt x="4297287" y="703262"/>
                </a:lnTo>
                <a:lnTo>
                  <a:pt x="4304034" y="700484"/>
                </a:lnTo>
                <a:lnTo>
                  <a:pt x="4300859" y="701675"/>
                </a:lnTo>
                <a:lnTo>
                  <a:pt x="4297287" y="703262"/>
                </a:lnTo>
                <a:lnTo>
                  <a:pt x="4291731" y="700881"/>
                </a:lnTo>
                <a:lnTo>
                  <a:pt x="4286572" y="704056"/>
                </a:lnTo>
                <a:lnTo>
                  <a:pt x="4249662" y="738981"/>
                </a:lnTo>
                <a:lnTo>
                  <a:pt x="4255218" y="740965"/>
                </a:lnTo>
                <a:lnTo>
                  <a:pt x="4260378" y="741362"/>
                </a:lnTo>
                <a:lnTo>
                  <a:pt x="4265934" y="741362"/>
                </a:lnTo>
                <a:lnTo>
                  <a:pt x="4271490" y="740569"/>
                </a:lnTo>
                <a:lnTo>
                  <a:pt x="4283000" y="737790"/>
                </a:lnTo>
                <a:lnTo>
                  <a:pt x="4293318" y="735409"/>
                </a:lnTo>
                <a:lnTo>
                  <a:pt x="4298875" y="734219"/>
                </a:lnTo>
                <a:lnTo>
                  <a:pt x="4304034" y="733822"/>
                </a:lnTo>
                <a:lnTo>
                  <a:pt x="4308797" y="733822"/>
                </a:lnTo>
                <a:lnTo>
                  <a:pt x="4312765" y="734615"/>
                </a:lnTo>
                <a:lnTo>
                  <a:pt x="4315147" y="735806"/>
                </a:lnTo>
                <a:lnTo>
                  <a:pt x="4316734" y="737394"/>
                </a:lnTo>
                <a:lnTo>
                  <a:pt x="4318718" y="738981"/>
                </a:lnTo>
                <a:lnTo>
                  <a:pt x="4320306" y="740965"/>
                </a:lnTo>
                <a:lnTo>
                  <a:pt x="4321894" y="742950"/>
                </a:lnTo>
                <a:lnTo>
                  <a:pt x="4323481" y="745728"/>
                </a:lnTo>
                <a:lnTo>
                  <a:pt x="4325465" y="753269"/>
                </a:lnTo>
                <a:lnTo>
                  <a:pt x="4326656" y="758428"/>
                </a:lnTo>
                <a:lnTo>
                  <a:pt x="4327053" y="763587"/>
                </a:lnTo>
                <a:lnTo>
                  <a:pt x="4327053" y="767953"/>
                </a:lnTo>
                <a:lnTo>
                  <a:pt x="4326259" y="771922"/>
                </a:lnTo>
                <a:lnTo>
                  <a:pt x="4324672" y="775890"/>
                </a:lnTo>
                <a:lnTo>
                  <a:pt x="4322290" y="779065"/>
                </a:lnTo>
                <a:lnTo>
                  <a:pt x="4319909" y="781447"/>
                </a:lnTo>
                <a:lnTo>
                  <a:pt x="4316734" y="784225"/>
                </a:lnTo>
                <a:lnTo>
                  <a:pt x="4312765" y="785812"/>
                </a:lnTo>
                <a:lnTo>
                  <a:pt x="4309194" y="787400"/>
                </a:lnTo>
                <a:lnTo>
                  <a:pt x="4305225" y="788194"/>
                </a:lnTo>
                <a:lnTo>
                  <a:pt x="4300462" y="788987"/>
                </a:lnTo>
                <a:lnTo>
                  <a:pt x="4294906" y="788987"/>
                </a:lnTo>
                <a:lnTo>
                  <a:pt x="4290144" y="788987"/>
                </a:lnTo>
                <a:lnTo>
                  <a:pt x="4284984" y="787797"/>
                </a:lnTo>
                <a:lnTo>
                  <a:pt x="4279825" y="786606"/>
                </a:lnTo>
                <a:lnTo>
                  <a:pt x="4279428" y="786606"/>
                </a:lnTo>
                <a:lnTo>
                  <a:pt x="4228628" y="797322"/>
                </a:lnTo>
                <a:lnTo>
                  <a:pt x="4226644" y="791369"/>
                </a:lnTo>
                <a:lnTo>
                  <a:pt x="4225453" y="791369"/>
                </a:lnTo>
                <a:lnTo>
                  <a:pt x="4228628" y="797322"/>
                </a:lnTo>
                <a:lnTo>
                  <a:pt x="4231406" y="803275"/>
                </a:lnTo>
                <a:lnTo>
                  <a:pt x="4234184" y="808434"/>
                </a:lnTo>
                <a:lnTo>
                  <a:pt x="4237359" y="813197"/>
                </a:lnTo>
                <a:lnTo>
                  <a:pt x="4240534" y="817165"/>
                </a:lnTo>
                <a:lnTo>
                  <a:pt x="4243312" y="821531"/>
                </a:lnTo>
                <a:lnTo>
                  <a:pt x="4247281" y="825103"/>
                </a:lnTo>
                <a:lnTo>
                  <a:pt x="4250853" y="828278"/>
                </a:lnTo>
                <a:lnTo>
                  <a:pt x="4254425" y="831453"/>
                </a:lnTo>
                <a:lnTo>
                  <a:pt x="4258790" y="834231"/>
                </a:lnTo>
                <a:lnTo>
                  <a:pt x="4263156" y="836215"/>
                </a:lnTo>
                <a:lnTo>
                  <a:pt x="4271887" y="840581"/>
                </a:lnTo>
                <a:lnTo>
                  <a:pt x="4281412" y="844153"/>
                </a:lnTo>
                <a:lnTo>
                  <a:pt x="4291334" y="846137"/>
                </a:lnTo>
                <a:lnTo>
                  <a:pt x="4302050" y="848915"/>
                </a:lnTo>
                <a:lnTo>
                  <a:pt x="4312765" y="850503"/>
                </a:lnTo>
                <a:lnTo>
                  <a:pt x="4336181" y="853678"/>
                </a:lnTo>
                <a:lnTo>
                  <a:pt x="4347690" y="855662"/>
                </a:lnTo>
                <a:lnTo>
                  <a:pt x="4359994" y="857647"/>
                </a:lnTo>
                <a:lnTo>
                  <a:pt x="4372297" y="860425"/>
                </a:lnTo>
                <a:lnTo>
                  <a:pt x="4384997" y="863997"/>
                </a:lnTo>
                <a:lnTo>
                  <a:pt x="4367534" y="871537"/>
                </a:lnTo>
                <a:lnTo>
                  <a:pt x="4351262" y="877490"/>
                </a:lnTo>
                <a:lnTo>
                  <a:pt x="4334594" y="882650"/>
                </a:lnTo>
                <a:lnTo>
                  <a:pt x="4318718" y="886618"/>
                </a:lnTo>
                <a:lnTo>
                  <a:pt x="4302844" y="889793"/>
                </a:lnTo>
                <a:lnTo>
                  <a:pt x="4287365" y="892175"/>
                </a:lnTo>
                <a:lnTo>
                  <a:pt x="4271887" y="892968"/>
                </a:lnTo>
                <a:lnTo>
                  <a:pt x="4256806" y="894159"/>
                </a:lnTo>
                <a:lnTo>
                  <a:pt x="4241725" y="894159"/>
                </a:lnTo>
                <a:lnTo>
                  <a:pt x="4226644" y="893762"/>
                </a:lnTo>
                <a:lnTo>
                  <a:pt x="4212356" y="892572"/>
                </a:lnTo>
                <a:lnTo>
                  <a:pt x="4197672" y="890984"/>
                </a:lnTo>
                <a:lnTo>
                  <a:pt x="4182987" y="889000"/>
                </a:lnTo>
                <a:lnTo>
                  <a:pt x="4168700" y="886222"/>
                </a:lnTo>
                <a:lnTo>
                  <a:pt x="4139728" y="881062"/>
                </a:lnTo>
                <a:lnTo>
                  <a:pt x="4137347" y="879475"/>
                </a:lnTo>
                <a:lnTo>
                  <a:pt x="4134965" y="879078"/>
                </a:lnTo>
                <a:lnTo>
                  <a:pt x="4132981" y="878284"/>
                </a:lnTo>
                <a:lnTo>
                  <a:pt x="4130203" y="878284"/>
                </a:lnTo>
                <a:lnTo>
                  <a:pt x="4128218" y="878284"/>
                </a:lnTo>
                <a:lnTo>
                  <a:pt x="4126234" y="879475"/>
                </a:lnTo>
                <a:lnTo>
                  <a:pt x="4121472" y="881856"/>
                </a:lnTo>
                <a:lnTo>
                  <a:pt x="4116709" y="885031"/>
                </a:lnTo>
                <a:lnTo>
                  <a:pt x="4111947" y="889397"/>
                </a:lnTo>
                <a:lnTo>
                  <a:pt x="4102818" y="897731"/>
                </a:lnTo>
                <a:lnTo>
                  <a:pt x="4098056" y="901700"/>
                </a:lnTo>
                <a:lnTo>
                  <a:pt x="4093690" y="904081"/>
                </a:lnTo>
                <a:lnTo>
                  <a:pt x="4091309" y="905272"/>
                </a:lnTo>
                <a:lnTo>
                  <a:pt x="4088928" y="905669"/>
                </a:lnTo>
                <a:lnTo>
                  <a:pt x="4086547" y="905669"/>
                </a:lnTo>
                <a:lnTo>
                  <a:pt x="4084165" y="905272"/>
                </a:lnTo>
                <a:lnTo>
                  <a:pt x="4081784" y="904875"/>
                </a:lnTo>
                <a:lnTo>
                  <a:pt x="4079800" y="903287"/>
                </a:lnTo>
                <a:lnTo>
                  <a:pt x="4077022" y="900906"/>
                </a:lnTo>
                <a:lnTo>
                  <a:pt x="4075037" y="898922"/>
                </a:lnTo>
                <a:lnTo>
                  <a:pt x="4073053" y="895350"/>
                </a:lnTo>
                <a:lnTo>
                  <a:pt x="4070275" y="891381"/>
                </a:lnTo>
                <a:lnTo>
                  <a:pt x="4068290" y="886618"/>
                </a:lnTo>
                <a:lnTo>
                  <a:pt x="4065512" y="881062"/>
                </a:lnTo>
                <a:lnTo>
                  <a:pt x="4037334" y="866378"/>
                </a:lnTo>
                <a:lnTo>
                  <a:pt x="4028206" y="867172"/>
                </a:lnTo>
                <a:lnTo>
                  <a:pt x="4019872" y="869553"/>
                </a:lnTo>
                <a:lnTo>
                  <a:pt x="4015506" y="871140"/>
                </a:lnTo>
                <a:lnTo>
                  <a:pt x="4011934" y="872728"/>
                </a:lnTo>
                <a:lnTo>
                  <a:pt x="4008759" y="874712"/>
                </a:lnTo>
                <a:lnTo>
                  <a:pt x="4005584" y="876697"/>
                </a:lnTo>
                <a:lnTo>
                  <a:pt x="4002806" y="879078"/>
                </a:lnTo>
                <a:lnTo>
                  <a:pt x="4000425" y="881856"/>
                </a:lnTo>
                <a:lnTo>
                  <a:pt x="3998440" y="884634"/>
                </a:lnTo>
                <a:lnTo>
                  <a:pt x="3997250" y="888206"/>
                </a:lnTo>
                <a:lnTo>
                  <a:pt x="3995662" y="892175"/>
                </a:lnTo>
                <a:lnTo>
                  <a:pt x="3995265" y="895747"/>
                </a:lnTo>
                <a:lnTo>
                  <a:pt x="3995265" y="900509"/>
                </a:lnTo>
                <a:lnTo>
                  <a:pt x="3995662" y="905272"/>
                </a:lnTo>
                <a:lnTo>
                  <a:pt x="3997250" y="916384"/>
                </a:lnTo>
                <a:lnTo>
                  <a:pt x="3997250" y="926306"/>
                </a:lnTo>
                <a:lnTo>
                  <a:pt x="3995662" y="935037"/>
                </a:lnTo>
                <a:lnTo>
                  <a:pt x="3993678" y="942975"/>
                </a:lnTo>
                <a:lnTo>
                  <a:pt x="3990503" y="950515"/>
                </a:lnTo>
                <a:lnTo>
                  <a:pt x="3986137" y="956865"/>
                </a:lnTo>
                <a:lnTo>
                  <a:pt x="3981375" y="962422"/>
                </a:lnTo>
                <a:lnTo>
                  <a:pt x="3976215" y="967978"/>
                </a:lnTo>
                <a:lnTo>
                  <a:pt x="3969865" y="972740"/>
                </a:lnTo>
                <a:lnTo>
                  <a:pt x="3963118" y="976709"/>
                </a:lnTo>
                <a:lnTo>
                  <a:pt x="3955975" y="980281"/>
                </a:lnTo>
                <a:lnTo>
                  <a:pt x="3948831" y="984250"/>
                </a:lnTo>
                <a:lnTo>
                  <a:pt x="3934147" y="990997"/>
                </a:lnTo>
                <a:lnTo>
                  <a:pt x="3918668" y="997744"/>
                </a:lnTo>
                <a:lnTo>
                  <a:pt x="3860725" y="984250"/>
                </a:lnTo>
                <a:lnTo>
                  <a:pt x="3853581" y="985837"/>
                </a:lnTo>
                <a:lnTo>
                  <a:pt x="3846834" y="987822"/>
                </a:lnTo>
                <a:lnTo>
                  <a:pt x="3839690" y="989806"/>
                </a:lnTo>
                <a:lnTo>
                  <a:pt x="3833340" y="992584"/>
                </a:lnTo>
                <a:lnTo>
                  <a:pt x="3819846" y="998537"/>
                </a:lnTo>
                <a:lnTo>
                  <a:pt x="3806353" y="1004490"/>
                </a:lnTo>
                <a:lnTo>
                  <a:pt x="3792462" y="1010047"/>
                </a:lnTo>
                <a:lnTo>
                  <a:pt x="3784922" y="1012031"/>
                </a:lnTo>
                <a:lnTo>
                  <a:pt x="3777778" y="1014015"/>
                </a:lnTo>
                <a:lnTo>
                  <a:pt x="3769840" y="1015603"/>
                </a:lnTo>
                <a:lnTo>
                  <a:pt x="3761506" y="1016794"/>
                </a:lnTo>
                <a:lnTo>
                  <a:pt x="3753172" y="1016794"/>
                </a:lnTo>
                <a:lnTo>
                  <a:pt x="3744044" y="1016397"/>
                </a:lnTo>
                <a:lnTo>
                  <a:pt x="3748409" y="1022747"/>
                </a:lnTo>
                <a:lnTo>
                  <a:pt x="3753172" y="1027906"/>
                </a:lnTo>
                <a:lnTo>
                  <a:pt x="3757140" y="1031875"/>
                </a:lnTo>
                <a:lnTo>
                  <a:pt x="3761903" y="1035050"/>
                </a:lnTo>
                <a:lnTo>
                  <a:pt x="3766268" y="1037828"/>
                </a:lnTo>
                <a:lnTo>
                  <a:pt x="3771031" y="1039812"/>
                </a:lnTo>
                <a:lnTo>
                  <a:pt x="3775794" y="1041003"/>
                </a:lnTo>
                <a:lnTo>
                  <a:pt x="3780556" y="1041400"/>
                </a:lnTo>
                <a:lnTo>
                  <a:pt x="3784922" y="1042194"/>
                </a:lnTo>
                <a:lnTo>
                  <a:pt x="3789684" y="1042194"/>
                </a:lnTo>
                <a:lnTo>
                  <a:pt x="3799209" y="1042194"/>
                </a:lnTo>
                <a:lnTo>
                  <a:pt x="3808337" y="1041400"/>
                </a:lnTo>
                <a:lnTo>
                  <a:pt x="3812306" y="1042194"/>
                </a:lnTo>
                <a:lnTo>
                  <a:pt x="3816672" y="1042590"/>
                </a:lnTo>
                <a:lnTo>
                  <a:pt x="3815084" y="1057672"/>
                </a:lnTo>
                <a:lnTo>
                  <a:pt x="3813894" y="1065213"/>
                </a:lnTo>
                <a:lnTo>
                  <a:pt x="3813100" y="1072753"/>
                </a:lnTo>
                <a:lnTo>
                  <a:pt x="3810718" y="1079897"/>
                </a:lnTo>
                <a:lnTo>
                  <a:pt x="3808734" y="1086644"/>
                </a:lnTo>
                <a:lnTo>
                  <a:pt x="3806353" y="1092597"/>
                </a:lnTo>
                <a:lnTo>
                  <a:pt x="3803575" y="1098550"/>
                </a:lnTo>
                <a:lnTo>
                  <a:pt x="3800003" y="1103709"/>
                </a:lnTo>
                <a:lnTo>
                  <a:pt x="3795240" y="1107678"/>
                </a:lnTo>
                <a:lnTo>
                  <a:pt x="3790478" y="1111647"/>
                </a:lnTo>
                <a:lnTo>
                  <a:pt x="3784525" y="1114028"/>
                </a:lnTo>
                <a:lnTo>
                  <a:pt x="3778175" y="1115616"/>
                </a:lnTo>
                <a:lnTo>
                  <a:pt x="3770237" y="1115616"/>
                </a:lnTo>
                <a:lnTo>
                  <a:pt x="3762300" y="1115219"/>
                </a:lnTo>
                <a:lnTo>
                  <a:pt x="3753172" y="1113234"/>
                </a:lnTo>
                <a:lnTo>
                  <a:pt x="3742853" y="1110456"/>
                </a:lnTo>
                <a:lnTo>
                  <a:pt x="3732931" y="1108472"/>
                </a:lnTo>
                <a:lnTo>
                  <a:pt x="3723009" y="1106884"/>
                </a:lnTo>
                <a:lnTo>
                  <a:pt x="3713087" y="1105694"/>
                </a:lnTo>
                <a:lnTo>
                  <a:pt x="3703166" y="1105297"/>
                </a:lnTo>
                <a:lnTo>
                  <a:pt x="3692846" y="1105297"/>
                </a:lnTo>
                <a:lnTo>
                  <a:pt x="3683718" y="1105297"/>
                </a:lnTo>
                <a:lnTo>
                  <a:pt x="3673400" y="1105694"/>
                </a:lnTo>
                <a:lnTo>
                  <a:pt x="3654746" y="1107281"/>
                </a:lnTo>
                <a:lnTo>
                  <a:pt x="3635300" y="1110059"/>
                </a:lnTo>
                <a:lnTo>
                  <a:pt x="3596009" y="1115219"/>
                </a:lnTo>
                <a:lnTo>
                  <a:pt x="3592437" y="1116409"/>
                </a:lnTo>
                <a:lnTo>
                  <a:pt x="3588866" y="1117203"/>
                </a:lnTo>
                <a:lnTo>
                  <a:pt x="3581325" y="1118394"/>
                </a:lnTo>
                <a:lnTo>
                  <a:pt x="3573387" y="1118394"/>
                </a:lnTo>
                <a:lnTo>
                  <a:pt x="3565450" y="1117203"/>
                </a:lnTo>
                <a:lnTo>
                  <a:pt x="3549178" y="1115219"/>
                </a:lnTo>
                <a:lnTo>
                  <a:pt x="3541241" y="1114028"/>
                </a:lnTo>
                <a:lnTo>
                  <a:pt x="3533700" y="1113631"/>
                </a:lnTo>
                <a:lnTo>
                  <a:pt x="3525762" y="1113234"/>
                </a:lnTo>
                <a:lnTo>
                  <a:pt x="3517825" y="1113631"/>
                </a:lnTo>
                <a:lnTo>
                  <a:pt x="3510284" y="1115219"/>
                </a:lnTo>
                <a:lnTo>
                  <a:pt x="3506712" y="1116409"/>
                </a:lnTo>
                <a:lnTo>
                  <a:pt x="3503141" y="1117997"/>
                </a:lnTo>
                <a:lnTo>
                  <a:pt x="3499966" y="1119584"/>
                </a:lnTo>
                <a:lnTo>
                  <a:pt x="3496791" y="1121966"/>
                </a:lnTo>
                <a:lnTo>
                  <a:pt x="3492822" y="1124744"/>
                </a:lnTo>
                <a:lnTo>
                  <a:pt x="3490441" y="1127919"/>
                </a:lnTo>
                <a:lnTo>
                  <a:pt x="3487266" y="1131094"/>
                </a:lnTo>
                <a:lnTo>
                  <a:pt x="3484091" y="1135063"/>
                </a:lnTo>
                <a:lnTo>
                  <a:pt x="3481312" y="1139825"/>
                </a:lnTo>
                <a:lnTo>
                  <a:pt x="3478931" y="1145381"/>
                </a:lnTo>
                <a:lnTo>
                  <a:pt x="3537669" y="1189434"/>
                </a:lnTo>
                <a:lnTo>
                  <a:pt x="3542034" y="1183481"/>
                </a:lnTo>
                <a:lnTo>
                  <a:pt x="3546003" y="1178322"/>
                </a:lnTo>
                <a:lnTo>
                  <a:pt x="3550766" y="1173559"/>
                </a:lnTo>
                <a:lnTo>
                  <a:pt x="3555131" y="1169987"/>
                </a:lnTo>
                <a:lnTo>
                  <a:pt x="3559894" y="1166416"/>
                </a:lnTo>
                <a:lnTo>
                  <a:pt x="3564656" y="1163638"/>
                </a:lnTo>
                <a:lnTo>
                  <a:pt x="3569419" y="1160859"/>
                </a:lnTo>
                <a:lnTo>
                  <a:pt x="3574181" y="1158875"/>
                </a:lnTo>
                <a:lnTo>
                  <a:pt x="3578944" y="1157288"/>
                </a:lnTo>
                <a:lnTo>
                  <a:pt x="3584103" y="1156097"/>
                </a:lnTo>
                <a:lnTo>
                  <a:pt x="3588866" y="1155700"/>
                </a:lnTo>
                <a:lnTo>
                  <a:pt x="3594025" y="1155303"/>
                </a:lnTo>
                <a:lnTo>
                  <a:pt x="3604741" y="1154509"/>
                </a:lnTo>
                <a:lnTo>
                  <a:pt x="3615059" y="1155700"/>
                </a:lnTo>
                <a:lnTo>
                  <a:pt x="3625775" y="1156891"/>
                </a:lnTo>
                <a:lnTo>
                  <a:pt x="3636094" y="1158478"/>
                </a:lnTo>
                <a:lnTo>
                  <a:pt x="3647206" y="1159272"/>
                </a:lnTo>
                <a:lnTo>
                  <a:pt x="3657922" y="1160463"/>
                </a:lnTo>
                <a:lnTo>
                  <a:pt x="3668240" y="1160859"/>
                </a:lnTo>
                <a:lnTo>
                  <a:pt x="3678956" y="1160463"/>
                </a:lnTo>
                <a:lnTo>
                  <a:pt x="3684116" y="1160065"/>
                </a:lnTo>
                <a:lnTo>
                  <a:pt x="3689275" y="1158875"/>
                </a:lnTo>
                <a:lnTo>
                  <a:pt x="3694037" y="1157288"/>
                </a:lnTo>
                <a:lnTo>
                  <a:pt x="3699196" y="1155700"/>
                </a:lnTo>
                <a:lnTo>
                  <a:pt x="3698800" y="1160065"/>
                </a:lnTo>
                <a:lnTo>
                  <a:pt x="3698403" y="1163638"/>
                </a:lnTo>
                <a:lnTo>
                  <a:pt x="3696816" y="1166813"/>
                </a:lnTo>
                <a:lnTo>
                  <a:pt x="3695228" y="1169591"/>
                </a:lnTo>
                <a:lnTo>
                  <a:pt x="3692846" y="1171575"/>
                </a:lnTo>
                <a:lnTo>
                  <a:pt x="3690862" y="1173163"/>
                </a:lnTo>
                <a:lnTo>
                  <a:pt x="3685703" y="1176337"/>
                </a:lnTo>
                <a:lnTo>
                  <a:pt x="3680940" y="1178322"/>
                </a:lnTo>
                <a:lnTo>
                  <a:pt x="3676178" y="1181100"/>
                </a:lnTo>
                <a:lnTo>
                  <a:pt x="3674194" y="1182688"/>
                </a:lnTo>
                <a:lnTo>
                  <a:pt x="3672606" y="1184275"/>
                </a:lnTo>
                <a:lnTo>
                  <a:pt x="3671018" y="1186259"/>
                </a:lnTo>
                <a:lnTo>
                  <a:pt x="3670225" y="1189038"/>
                </a:lnTo>
                <a:lnTo>
                  <a:pt x="3675781" y="1188244"/>
                </a:lnTo>
                <a:lnTo>
                  <a:pt x="3681337" y="1187847"/>
                </a:lnTo>
                <a:lnTo>
                  <a:pt x="3687290" y="1187847"/>
                </a:lnTo>
                <a:lnTo>
                  <a:pt x="3692846" y="1188244"/>
                </a:lnTo>
                <a:lnTo>
                  <a:pt x="3703562" y="1190625"/>
                </a:lnTo>
                <a:lnTo>
                  <a:pt x="3714675" y="1193006"/>
                </a:lnTo>
                <a:lnTo>
                  <a:pt x="3736106" y="1198960"/>
                </a:lnTo>
                <a:lnTo>
                  <a:pt x="3747218" y="1201341"/>
                </a:lnTo>
                <a:lnTo>
                  <a:pt x="3758331" y="1203722"/>
                </a:lnTo>
                <a:lnTo>
                  <a:pt x="3763490" y="1198960"/>
                </a:lnTo>
                <a:lnTo>
                  <a:pt x="3769444" y="1194594"/>
                </a:lnTo>
                <a:lnTo>
                  <a:pt x="3775000" y="1191022"/>
                </a:lnTo>
                <a:lnTo>
                  <a:pt x="3781350" y="1187450"/>
                </a:lnTo>
                <a:lnTo>
                  <a:pt x="3787303" y="1184275"/>
                </a:lnTo>
                <a:lnTo>
                  <a:pt x="3793653" y="1181497"/>
                </a:lnTo>
                <a:lnTo>
                  <a:pt x="3800003" y="1179513"/>
                </a:lnTo>
                <a:lnTo>
                  <a:pt x="3806353" y="1177131"/>
                </a:lnTo>
                <a:lnTo>
                  <a:pt x="3813100" y="1175544"/>
                </a:lnTo>
                <a:lnTo>
                  <a:pt x="3819450" y="1174750"/>
                </a:lnTo>
                <a:lnTo>
                  <a:pt x="3826196" y="1173559"/>
                </a:lnTo>
                <a:lnTo>
                  <a:pt x="3832944" y="1173163"/>
                </a:lnTo>
                <a:lnTo>
                  <a:pt x="3847231" y="1173163"/>
                </a:lnTo>
                <a:lnTo>
                  <a:pt x="3861915" y="1173559"/>
                </a:lnTo>
                <a:lnTo>
                  <a:pt x="3880172" y="1175544"/>
                </a:lnTo>
                <a:lnTo>
                  <a:pt x="3898825" y="1177925"/>
                </a:lnTo>
                <a:lnTo>
                  <a:pt x="3935734" y="1182688"/>
                </a:lnTo>
                <a:lnTo>
                  <a:pt x="3972644" y="1187847"/>
                </a:lnTo>
                <a:lnTo>
                  <a:pt x="3991297" y="1189831"/>
                </a:lnTo>
                <a:lnTo>
                  <a:pt x="4009950" y="1192212"/>
                </a:lnTo>
                <a:lnTo>
                  <a:pt x="4028603" y="1193800"/>
                </a:lnTo>
                <a:lnTo>
                  <a:pt x="4047256" y="1194594"/>
                </a:lnTo>
                <a:lnTo>
                  <a:pt x="4066306" y="1195388"/>
                </a:lnTo>
                <a:lnTo>
                  <a:pt x="4085753" y="1195388"/>
                </a:lnTo>
                <a:lnTo>
                  <a:pt x="4104406" y="1194197"/>
                </a:lnTo>
                <a:lnTo>
                  <a:pt x="4123853" y="1192610"/>
                </a:lnTo>
                <a:lnTo>
                  <a:pt x="4143697" y="1189434"/>
                </a:lnTo>
                <a:lnTo>
                  <a:pt x="4150444" y="1188244"/>
                </a:lnTo>
                <a:lnTo>
                  <a:pt x="4142109" y="1190625"/>
                </a:lnTo>
                <a:lnTo>
                  <a:pt x="4133378" y="1194197"/>
                </a:lnTo>
                <a:lnTo>
                  <a:pt x="4129806" y="1196181"/>
                </a:lnTo>
                <a:lnTo>
                  <a:pt x="4126631" y="1198166"/>
                </a:lnTo>
                <a:lnTo>
                  <a:pt x="4123456" y="1200944"/>
                </a:lnTo>
                <a:lnTo>
                  <a:pt x="4121472" y="1203722"/>
                </a:lnTo>
                <a:lnTo>
                  <a:pt x="4117106" y="1208881"/>
                </a:lnTo>
                <a:lnTo>
                  <a:pt x="4113931" y="1214835"/>
                </a:lnTo>
                <a:lnTo>
                  <a:pt x="4111550" y="1220788"/>
                </a:lnTo>
                <a:lnTo>
                  <a:pt x="4110359" y="1227137"/>
                </a:lnTo>
                <a:lnTo>
                  <a:pt x="4109168" y="1234281"/>
                </a:lnTo>
                <a:lnTo>
                  <a:pt x="4109168" y="1241028"/>
                </a:lnTo>
                <a:lnTo>
                  <a:pt x="4109168" y="1248172"/>
                </a:lnTo>
                <a:lnTo>
                  <a:pt x="4109962" y="1263253"/>
                </a:lnTo>
                <a:lnTo>
                  <a:pt x="4110756" y="1277144"/>
                </a:lnTo>
                <a:lnTo>
                  <a:pt x="4242518" y="1291828"/>
                </a:lnTo>
                <a:lnTo>
                  <a:pt x="4247281" y="1288256"/>
                </a:lnTo>
                <a:lnTo>
                  <a:pt x="4252044" y="1285081"/>
                </a:lnTo>
                <a:lnTo>
                  <a:pt x="4256012" y="1281906"/>
                </a:lnTo>
                <a:lnTo>
                  <a:pt x="4260775" y="1279922"/>
                </a:lnTo>
                <a:lnTo>
                  <a:pt x="4265537" y="1277938"/>
                </a:lnTo>
                <a:lnTo>
                  <a:pt x="4270300" y="1276747"/>
                </a:lnTo>
                <a:lnTo>
                  <a:pt x="4274665" y="1275556"/>
                </a:lnTo>
                <a:lnTo>
                  <a:pt x="4279428" y="1275556"/>
                </a:lnTo>
                <a:lnTo>
                  <a:pt x="4284190" y="1276350"/>
                </a:lnTo>
                <a:lnTo>
                  <a:pt x="4288159" y="1276747"/>
                </a:lnTo>
                <a:lnTo>
                  <a:pt x="4292922" y="1277938"/>
                </a:lnTo>
                <a:lnTo>
                  <a:pt x="4297684" y="1279922"/>
                </a:lnTo>
                <a:lnTo>
                  <a:pt x="4302447" y="1281906"/>
                </a:lnTo>
                <a:lnTo>
                  <a:pt x="4306812" y="1285081"/>
                </a:lnTo>
                <a:lnTo>
                  <a:pt x="4311575" y="1288256"/>
                </a:lnTo>
                <a:lnTo>
                  <a:pt x="4315940" y="1291828"/>
                </a:lnTo>
                <a:lnTo>
                  <a:pt x="4323481" y="1292622"/>
                </a:lnTo>
                <a:lnTo>
                  <a:pt x="4331022" y="1294210"/>
                </a:lnTo>
                <a:lnTo>
                  <a:pt x="4336975" y="1296194"/>
                </a:lnTo>
                <a:lnTo>
                  <a:pt x="4342928" y="1299369"/>
                </a:lnTo>
                <a:lnTo>
                  <a:pt x="4348087" y="1303734"/>
                </a:lnTo>
                <a:lnTo>
                  <a:pt x="4352453" y="1308894"/>
                </a:lnTo>
                <a:lnTo>
                  <a:pt x="4356025" y="1314847"/>
                </a:lnTo>
                <a:lnTo>
                  <a:pt x="4359200" y="1321991"/>
                </a:lnTo>
                <a:lnTo>
                  <a:pt x="4373487" y="1320403"/>
                </a:lnTo>
                <a:lnTo>
                  <a:pt x="4376662" y="1317228"/>
                </a:lnTo>
                <a:lnTo>
                  <a:pt x="4380234" y="1314847"/>
                </a:lnTo>
                <a:lnTo>
                  <a:pt x="4383409" y="1312069"/>
                </a:lnTo>
                <a:lnTo>
                  <a:pt x="4386981" y="1310481"/>
                </a:lnTo>
                <a:lnTo>
                  <a:pt x="4390950" y="1308894"/>
                </a:lnTo>
                <a:lnTo>
                  <a:pt x="4394918" y="1307703"/>
                </a:lnTo>
                <a:lnTo>
                  <a:pt x="4402856" y="1306909"/>
                </a:lnTo>
                <a:lnTo>
                  <a:pt x="4410794" y="1306116"/>
                </a:lnTo>
                <a:lnTo>
                  <a:pt x="4418731" y="1306909"/>
                </a:lnTo>
                <a:lnTo>
                  <a:pt x="4427065" y="1306909"/>
                </a:lnTo>
                <a:lnTo>
                  <a:pt x="4435003" y="1306909"/>
                </a:lnTo>
                <a:lnTo>
                  <a:pt x="4442940" y="1306909"/>
                </a:lnTo>
                <a:lnTo>
                  <a:pt x="4450878" y="1306909"/>
                </a:lnTo>
                <a:lnTo>
                  <a:pt x="4458815" y="1307703"/>
                </a:lnTo>
                <a:lnTo>
                  <a:pt x="4466753" y="1309291"/>
                </a:lnTo>
                <a:lnTo>
                  <a:pt x="4469928" y="1310481"/>
                </a:lnTo>
                <a:lnTo>
                  <a:pt x="4473103" y="1312069"/>
                </a:lnTo>
                <a:lnTo>
                  <a:pt x="4476278" y="1313656"/>
                </a:lnTo>
                <a:lnTo>
                  <a:pt x="4478262" y="1316038"/>
                </a:lnTo>
                <a:lnTo>
                  <a:pt x="4480247" y="1318419"/>
                </a:lnTo>
                <a:lnTo>
                  <a:pt x="4481834" y="1321594"/>
                </a:lnTo>
                <a:lnTo>
                  <a:pt x="4483025" y="1324769"/>
                </a:lnTo>
                <a:lnTo>
                  <a:pt x="4483422" y="1328737"/>
                </a:lnTo>
                <a:lnTo>
                  <a:pt x="4483422" y="1334691"/>
                </a:lnTo>
                <a:lnTo>
                  <a:pt x="4482231" y="1339850"/>
                </a:lnTo>
                <a:lnTo>
                  <a:pt x="4481040" y="1343422"/>
                </a:lnTo>
                <a:lnTo>
                  <a:pt x="4478659" y="1346597"/>
                </a:lnTo>
                <a:lnTo>
                  <a:pt x="4476278" y="1348978"/>
                </a:lnTo>
                <a:lnTo>
                  <a:pt x="4473103" y="1349772"/>
                </a:lnTo>
                <a:lnTo>
                  <a:pt x="4469928" y="1350963"/>
                </a:lnTo>
                <a:lnTo>
                  <a:pt x="4465562" y="1350963"/>
                </a:lnTo>
                <a:lnTo>
                  <a:pt x="4457625" y="1350963"/>
                </a:lnTo>
                <a:lnTo>
                  <a:pt x="4449290" y="1349772"/>
                </a:lnTo>
                <a:lnTo>
                  <a:pt x="4440956" y="1349772"/>
                </a:lnTo>
                <a:lnTo>
                  <a:pt x="4436987" y="1349772"/>
                </a:lnTo>
                <a:lnTo>
                  <a:pt x="4433415" y="1350963"/>
                </a:lnTo>
                <a:lnTo>
                  <a:pt x="4429844" y="1354137"/>
                </a:lnTo>
                <a:lnTo>
                  <a:pt x="4425478" y="1356916"/>
                </a:lnTo>
                <a:lnTo>
                  <a:pt x="4421906" y="1358900"/>
                </a:lnTo>
                <a:lnTo>
                  <a:pt x="4417540" y="1360884"/>
                </a:lnTo>
                <a:lnTo>
                  <a:pt x="4413572" y="1362472"/>
                </a:lnTo>
                <a:lnTo>
                  <a:pt x="4408809" y="1364059"/>
                </a:lnTo>
                <a:lnTo>
                  <a:pt x="4399681" y="1365647"/>
                </a:lnTo>
                <a:lnTo>
                  <a:pt x="4390950" y="1366837"/>
                </a:lnTo>
                <a:lnTo>
                  <a:pt x="4381425" y="1366837"/>
                </a:lnTo>
                <a:lnTo>
                  <a:pt x="4361978" y="1367234"/>
                </a:lnTo>
                <a:lnTo>
                  <a:pt x="4352056" y="1367631"/>
                </a:lnTo>
                <a:lnTo>
                  <a:pt x="4341737" y="1368822"/>
                </a:lnTo>
                <a:lnTo>
                  <a:pt x="4331815" y="1370806"/>
                </a:lnTo>
                <a:lnTo>
                  <a:pt x="4327053" y="1371997"/>
                </a:lnTo>
                <a:lnTo>
                  <a:pt x="4322290" y="1373584"/>
                </a:lnTo>
                <a:lnTo>
                  <a:pt x="4317528" y="1375569"/>
                </a:lnTo>
                <a:lnTo>
                  <a:pt x="4312765" y="1378347"/>
                </a:lnTo>
                <a:lnTo>
                  <a:pt x="4308400" y="1381125"/>
                </a:lnTo>
                <a:lnTo>
                  <a:pt x="4304034" y="1384697"/>
                </a:lnTo>
                <a:lnTo>
                  <a:pt x="4299272" y="1388269"/>
                </a:lnTo>
                <a:lnTo>
                  <a:pt x="4294906" y="1392635"/>
                </a:lnTo>
                <a:lnTo>
                  <a:pt x="4290937" y="1397794"/>
                </a:lnTo>
                <a:lnTo>
                  <a:pt x="4286572" y="1402953"/>
                </a:lnTo>
                <a:lnTo>
                  <a:pt x="4302447" y="1404144"/>
                </a:lnTo>
                <a:lnTo>
                  <a:pt x="4318322" y="1405334"/>
                </a:lnTo>
                <a:lnTo>
                  <a:pt x="4333403" y="1407319"/>
                </a:lnTo>
                <a:lnTo>
                  <a:pt x="4348881" y="1410097"/>
                </a:lnTo>
                <a:lnTo>
                  <a:pt x="4363565" y="1412478"/>
                </a:lnTo>
                <a:lnTo>
                  <a:pt x="4378250" y="1415653"/>
                </a:lnTo>
                <a:lnTo>
                  <a:pt x="4407222" y="1423194"/>
                </a:lnTo>
                <a:lnTo>
                  <a:pt x="4436194" y="1431131"/>
                </a:lnTo>
                <a:lnTo>
                  <a:pt x="4464372" y="1438672"/>
                </a:lnTo>
                <a:lnTo>
                  <a:pt x="4492947" y="1446609"/>
                </a:lnTo>
                <a:lnTo>
                  <a:pt x="4521522" y="1453753"/>
                </a:lnTo>
                <a:lnTo>
                  <a:pt x="4525490" y="1450975"/>
                </a:lnTo>
                <a:lnTo>
                  <a:pt x="4529856" y="1448991"/>
                </a:lnTo>
                <a:lnTo>
                  <a:pt x="4542953" y="1440259"/>
                </a:lnTo>
                <a:lnTo>
                  <a:pt x="4555653" y="1431528"/>
                </a:lnTo>
                <a:lnTo>
                  <a:pt x="4562400" y="1427163"/>
                </a:lnTo>
                <a:lnTo>
                  <a:pt x="4568750" y="1423591"/>
                </a:lnTo>
                <a:lnTo>
                  <a:pt x="4575497" y="1420812"/>
                </a:lnTo>
                <a:lnTo>
                  <a:pt x="4582244" y="1418431"/>
                </a:lnTo>
                <a:lnTo>
                  <a:pt x="4589387" y="1416844"/>
                </a:lnTo>
                <a:lnTo>
                  <a:pt x="4596531" y="1416050"/>
                </a:lnTo>
                <a:lnTo>
                  <a:pt x="4604072" y="1417241"/>
                </a:lnTo>
                <a:lnTo>
                  <a:pt x="4607644" y="1417637"/>
                </a:lnTo>
                <a:lnTo>
                  <a:pt x="4611215" y="1418828"/>
                </a:lnTo>
                <a:lnTo>
                  <a:pt x="4615581" y="1420415"/>
                </a:lnTo>
                <a:lnTo>
                  <a:pt x="4619153" y="1422400"/>
                </a:lnTo>
                <a:lnTo>
                  <a:pt x="4623518" y="1424781"/>
                </a:lnTo>
                <a:lnTo>
                  <a:pt x="4627487" y="1427163"/>
                </a:lnTo>
                <a:lnTo>
                  <a:pt x="4636218" y="1434306"/>
                </a:lnTo>
                <a:lnTo>
                  <a:pt x="4644950" y="1443037"/>
                </a:lnTo>
                <a:lnTo>
                  <a:pt x="4649315" y="1446213"/>
                </a:lnTo>
                <a:lnTo>
                  <a:pt x="4653284" y="1448991"/>
                </a:lnTo>
                <a:lnTo>
                  <a:pt x="4658840" y="1450975"/>
                </a:lnTo>
                <a:lnTo>
                  <a:pt x="4664397" y="1452562"/>
                </a:lnTo>
                <a:lnTo>
                  <a:pt x="4676700" y="1455341"/>
                </a:lnTo>
                <a:lnTo>
                  <a:pt x="4690194" y="1457722"/>
                </a:lnTo>
                <a:lnTo>
                  <a:pt x="4704084" y="1460897"/>
                </a:lnTo>
                <a:lnTo>
                  <a:pt x="4710831" y="1462484"/>
                </a:lnTo>
                <a:lnTo>
                  <a:pt x="4717578" y="1465263"/>
                </a:lnTo>
                <a:lnTo>
                  <a:pt x="4723928" y="1468438"/>
                </a:lnTo>
                <a:lnTo>
                  <a:pt x="4729881" y="1472009"/>
                </a:lnTo>
                <a:lnTo>
                  <a:pt x="4735040" y="1476772"/>
                </a:lnTo>
                <a:lnTo>
                  <a:pt x="4740200" y="1482725"/>
                </a:lnTo>
                <a:lnTo>
                  <a:pt x="4777506" y="1481534"/>
                </a:lnTo>
                <a:lnTo>
                  <a:pt x="4800128" y="1497806"/>
                </a:lnTo>
                <a:lnTo>
                  <a:pt x="4823544" y="1512888"/>
                </a:lnTo>
                <a:lnTo>
                  <a:pt x="4815209" y="1517253"/>
                </a:lnTo>
                <a:lnTo>
                  <a:pt x="4806081" y="1520825"/>
                </a:lnTo>
                <a:lnTo>
                  <a:pt x="4796556" y="1524000"/>
                </a:lnTo>
                <a:lnTo>
                  <a:pt x="4787825" y="1526778"/>
                </a:lnTo>
                <a:lnTo>
                  <a:pt x="4769172" y="1531938"/>
                </a:lnTo>
                <a:lnTo>
                  <a:pt x="4750122" y="1536303"/>
                </a:lnTo>
                <a:lnTo>
                  <a:pt x="4731865" y="1540272"/>
                </a:lnTo>
                <a:lnTo>
                  <a:pt x="4712815" y="1544638"/>
                </a:lnTo>
                <a:lnTo>
                  <a:pt x="4694559" y="1549797"/>
                </a:lnTo>
                <a:lnTo>
                  <a:pt x="4685431" y="1552972"/>
                </a:lnTo>
                <a:lnTo>
                  <a:pt x="4676700" y="1556941"/>
                </a:lnTo>
                <a:lnTo>
                  <a:pt x="4673922" y="1556941"/>
                </a:lnTo>
                <a:lnTo>
                  <a:pt x="4673525" y="1559322"/>
                </a:lnTo>
                <a:lnTo>
                  <a:pt x="4673128" y="1561306"/>
                </a:lnTo>
                <a:lnTo>
                  <a:pt x="4671937" y="1563688"/>
                </a:lnTo>
                <a:lnTo>
                  <a:pt x="4670747" y="1565672"/>
                </a:lnTo>
                <a:lnTo>
                  <a:pt x="4667175" y="1570038"/>
                </a:lnTo>
                <a:lnTo>
                  <a:pt x="4663603" y="1573213"/>
                </a:lnTo>
                <a:lnTo>
                  <a:pt x="4659237" y="1576784"/>
                </a:lnTo>
                <a:lnTo>
                  <a:pt x="4655665" y="1580356"/>
                </a:lnTo>
                <a:lnTo>
                  <a:pt x="4652490" y="1583928"/>
                </a:lnTo>
                <a:lnTo>
                  <a:pt x="4651300" y="1586309"/>
                </a:lnTo>
                <a:lnTo>
                  <a:pt x="4650506" y="1588691"/>
                </a:lnTo>
                <a:lnTo>
                  <a:pt x="4651300" y="1587897"/>
                </a:lnTo>
                <a:lnTo>
                  <a:pt x="4651697" y="1585516"/>
                </a:lnTo>
                <a:lnTo>
                  <a:pt x="4657650" y="1581944"/>
                </a:lnTo>
                <a:lnTo>
                  <a:pt x="4663603" y="1578769"/>
                </a:lnTo>
                <a:lnTo>
                  <a:pt x="4669159" y="1577181"/>
                </a:lnTo>
                <a:lnTo>
                  <a:pt x="4675112" y="1576784"/>
                </a:lnTo>
                <a:lnTo>
                  <a:pt x="4680668" y="1577181"/>
                </a:lnTo>
                <a:lnTo>
                  <a:pt x="4686622" y="1578769"/>
                </a:lnTo>
                <a:lnTo>
                  <a:pt x="4691781" y="1581944"/>
                </a:lnTo>
                <a:lnTo>
                  <a:pt x="4697734" y="1585516"/>
                </a:lnTo>
                <a:lnTo>
                  <a:pt x="4707259" y="1579959"/>
                </a:lnTo>
                <a:lnTo>
                  <a:pt x="4712022" y="1577975"/>
                </a:lnTo>
                <a:lnTo>
                  <a:pt x="4715990" y="1575594"/>
                </a:lnTo>
                <a:lnTo>
                  <a:pt x="4720356" y="1574800"/>
                </a:lnTo>
                <a:lnTo>
                  <a:pt x="4724325" y="1573609"/>
                </a:lnTo>
                <a:lnTo>
                  <a:pt x="4728690" y="1573213"/>
                </a:lnTo>
                <a:lnTo>
                  <a:pt x="4732262" y="1573609"/>
                </a:lnTo>
                <a:lnTo>
                  <a:pt x="4736231" y="1574006"/>
                </a:lnTo>
                <a:lnTo>
                  <a:pt x="4739803" y="1575594"/>
                </a:lnTo>
                <a:lnTo>
                  <a:pt x="4742978" y="1577975"/>
                </a:lnTo>
                <a:lnTo>
                  <a:pt x="4746153" y="1581150"/>
                </a:lnTo>
                <a:lnTo>
                  <a:pt x="4749328" y="1584722"/>
                </a:lnTo>
                <a:lnTo>
                  <a:pt x="4751709" y="1589485"/>
                </a:lnTo>
                <a:lnTo>
                  <a:pt x="4754487" y="1594644"/>
                </a:lnTo>
                <a:lnTo>
                  <a:pt x="4756472" y="1600994"/>
                </a:lnTo>
                <a:lnTo>
                  <a:pt x="4800128" y="1586309"/>
                </a:lnTo>
                <a:lnTo>
                  <a:pt x="4807272" y="1582341"/>
                </a:lnTo>
                <a:lnTo>
                  <a:pt x="4814018" y="1579562"/>
                </a:lnTo>
                <a:lnTo>
                  <a:pt x="4821162" y="1576784"/>
                </a:lnTo>
                <a:lnTo>
                  <a:pt x="4828703" y="1574006"/>
                </a:lnTo>
                <a:lnTo>
                  <a:pt x="4836244" y="1572022"/>
                </a:lnTo>
                <a:lnTo>
                  <a:pt x="4843784" y="1570434"/>
                </a:lnTo>
                <a:lnTo>
                  <a:pt x="4851722" y="1568847"/>
                </a:lnTo>
                <a:lnTo>
                  <a:pt x="4859659" y="1567656"/>
                </a:lnTo>
                <a:lnTo>
                  <a:pt x="4875931" y="1566069"/>
                </a:lnTo>
                <a:lnTo>
                  <a:pt x="4892203" y="1566069"/>
                </a:lnTo>
                <a:lnTo>
                  <a:pt x="4909268" y="1567260"/>
                </a:lnTo>
                <a:lnTo>
                  <a:pt x="4925540" y="1569244"/>
                </a:lnTo>
                <a:lnTo>
                  <a:pt x="4954909" y="1581944"/>
                </a:lnTo>
                <a:lnTo>
                  <a:pt x="4969594" y="1588294"/>
                </a:lnTo>
                <a:lnTo>
                  <a:pt x="4984675" y="1593453"/>
                </a:lnTo>
                <a:lnTo>
                  <a:pt x="4999359" y="1599406"/>
                </a:lnTo>
                <a:lnTo>
                  <a:pt x="5014044" y="1604169"/>
                </a:lnTo>
                <a:lnTo>
                  <a:pt x="5028728" y="1608931"/>
                </a:lnTo>
                <a:lnTo>
                  <a:pt x="5043809" y="1612900"/>
                </a:lnTo>
                <a:lnTo>
                  <a:pt x="5060478" y="1616869"/>
                </a:lnTo>
                <a:lnTo>
                  <a:pt x="5077147" y="1620441"/>
                </a:lnTo>
                <a:lnTo>
                  <a:pt x="5093418" y="1623616"/>
                </a:lnTo>
                <a:lnTo>
                  <a:pt x="5110087" y="1626394"/>
                </a:lnTo>
                <a:lnTo>
                  <a:pt x="5127153" y="1627981"/>
                </a:lnTo>
                <a:lnTo>
                  <a:pt x="5143822" y="1629569"/>
                </a:lnTo>
                <a:lnTo>
                  <a:pt x="5161284" y="1629966"/>
                </a:lnTo>
                <a:lnTo>
                  <a:pt x="5178350" y="1629966"/>
                </a:lnTo>
                <a:lnTo>
                  <a:pt x="5192240" y="1629569"/>
                </a:lnTo>
                <a:lnTo>
                  <a:pt x="5206131" y="1628378"/>
                </a:lnTo>
                <a:lnTo>
                  <a:pt x="5220418" y="1627188"/>
                </a:lnTo>
                <a:lnTo>
                  <a:pt x="5233912" y="1625600"/>
                </a:lnTo>
                <a:lnTo>
                  <a:pt x="5248597" y="1623616"/>
                </a:lnTo>
                <a:lnTo>
                  <a:pt x="5262884" y="1620838"/>
                </a:lnTo>
                <a:lnTo>
                  <a:pt x="5277172" y="1617662"/>
                </a:lnTo>
                <a:lnTo>
                  <a:pt x="5291856" y="1613694"/>
                </a:lnTo>
                <a:lnTo>
                  <a:pt x="5303365" y="1610519"/>
                </a:lnTo>
                <a:lnTo>
                  <a:pt x="5314875" y="1606153"/>
                </a:lnTo>
                <a:lnTo>
                  <a:pt x="5337100" y="1606550"/>
                </a:lnTo>
                <a:lnTo>
                  <a:pt x="5358531" y="1608138"/>
                </a:lnTo>
                <a:lnTo>
                  <a:pt x="5380756" y="1610519"/>
                </a:lnTo>
                <a:lnTo>
                  <a:pt x="5391868" y="1612503"/>
                </a:lnTo>
                <a:lnTo>
                  <a:pt x="5402187" y="1614091"/>
                </a:lnTo>
                <a:lnTo>
                  <a:pt x="5420840" y="1617266"/>
                </a:lnTo>
                <a:lnTo>
                  <a:pt x="5429175" y="1618853"/>
                </a:lnTo>
                <a:lnTo>
                  <a:pt x="5437509" y="1621631"/>
                </a:lnTo>
                <a:lnTo>
                  <a:pt x="5441478" y="1623219"/>
                </a:lnTo>
                <a:lnTo>
                  <a:pt x="5444653" y="1625203"/>
                </a:lnTo>
                <a:lnTo>
                  <a:pt x="5448225" y="1627981"/>
                </a:lnTo>
                <a:lnTo>
                  <a:pt x="5450606" y="1630363"/>
                </a:lnTo>
                <a:lnTo>
                  <a:pt x="5453781" y="1633934"/>
                </a:lnTo>
                <a:lnTo>
                  <a:pt x="5456162" y="1637903"/>
                </a:lnTo>
                <a:lnTo>
                  <a:pt x="5458147" y="1642666"/>
                </a:lnTo>
                <a:lnTo>
                  <a:pt x="5459734" y="1647825"/>
                </a:lnTo>
                <a:lnTo>
                  <a:pt x="5464100" y="1650603"/>
                </a:lnTo>
                <a:lnTo>
                  <a:pt x="5467672" y="1652984"/>
                </a:lnTo>
                <a:lnTo>
                  <a:pt x="5475609" y="1657350"/>
                </a:lnTo>
                <a:lnTo>
                  <a:pt x="5483944" y="1660525"/>
                </a:lnTo>
                <a:lnTo>
                  <a:pt x="5491881" y="1662509"/>
                </a:lnTo>
                <a:lnTo>
                  <a:pt x="5500215" y="1663700"/>
                </a:lnTo>
                <a:lnTo>
                  <a:pt x="5509344" y="1664097"/>
                </a:lnTo>
                <a:lnTo>
                  <a:pt x="5517678" y="1664097"/>
                </a:lnTo>
                <a:lnTo>
                  <a:pt x="5526409" y="1663700"/>
                </a:lnTo>
                <a:lnTo>
                  <a:pt x="5543872" y="1662906"/>
                </a:lnTo>
                <a:lnTo>
                  <a:pt x="5553000" y="1662906"/>
                </a:lnTo>
                <a:lnTo>
                  <a:pt x="5561334" y="1662906"/>
                </a:lnTo>
                <a:lnTo>
                  <a:pt x="5569668" y="1664097"/>
                </a:lnTo>
                <a:lnTo>
                  <a:pt x="5578003" y="1665685"/>
                </a:lnTo>
                <a:lnTo>
                  <a:pt x="5586734" y="1667669"/>
                </a:lnTo>
                <a:lnTo>
                  <a:pt x="5594275" y="1671638"/>
                </a:lnTo>
                <a:lnTo>
                  <a:pt x="5671268" y="1677194"/>
                </a:lnTo>
                <a:lnTo>
                  <a:pt x="5710162" y="1679972"/>
                </a:lnTo>
                <a:lnTo>
                  <a:pt x="5748659" y="1683147"/>
                </a:lnTo>
                <a:lnTo>
                  <a:pt x="5787156" y="1686719"/>
                </a:lnTo>
                <a:lnTo>
                  <a:pt x="5825653" y="1691481"/>
                </a:lnTo>
                <a:lnTo>
                  <a:pt x="5863356" y="1696641"/>
                </a:lnTo>
                <a:lnTo>
                  <a:pt x="5882803" y="1699816"/>
                </a:lnTo>
                <a:lnTo>
                  <a:pt x="5901853" y="1703388"/>
                </a:lnTo>
                <a:lnTo>
                  <a:pt x="6071318" y="1714500"/>
                </a:lnTo>
                <a:lnTo>
                  <a:pt x="6084812" y="1715294"/>
                </a:lnTo>
                <a:lnTo>
                  <a:pt x="6098703" y="1716088"/>
                </a:lnTo>
                <a:lnTo>
                  <a:pt x="6147518" y="1729978"/>
                </a:lnTo>
                <a:lnTo>
                  <a:pt x="6151884" y="1725613"/>
                </a:lnTo>
                <a:lnTo>
                  <a:pt x="6155853" y="1722041"/>
                </a:lnTo>
                <a:lnTo>
                  <a:pt x="6160218" y="1719263"/>
                </a:lnTo>
                <a:lnTo>
                  <a:pt x="6164981" y="1717675"/>
                </a:lnTo>
                <a:lnTo>
                  <a:pt x="6169347" y="1716881"/>
                </a:lnTo>
                <a:lnTo>
                  <a:pt x="6173712" y="1715691"/>
                </a:lnTo>
                <a:lnTo>
                  <a:pt x="6178475" y="1715691"/>
                </a:lnTo>
                <a:lnTo>
                  <a:pt x="6183237" y="1716088"/>
                </a:lnTo>
                <a:lnTo>
                  <a:pt x="6192762" y="1717278"/>
                </a:lnTo>
                <a:lnTo>
                  <a:pt x="6202287" y="1718866"/>
                </a:lnTo>
                <a:lnTo>
                  <a:pt x="6212209" y="1720056"/>
                </a:lnTo>
                <a:lnTo>
                  <a:pt x="6216575" y="1720056"/>
                </a:lnTo>
                <a:lnTo>
                  <a:pt x="6221337" y="1720056"/>
                </a:lnTo>
                <a:lnTo>
                  <a:pt x="6341590" y="1717675"/>
                </a:lnTo>
                <a:lnTo>
                  <a:pt x="6353497" y="1717675"/>
                </a:lnTo>
                <a:lnTo>
                  <a:pt x="6359053" y="1718469"/>
                </a:lnTo>
                <a:lnTo>
                  <a:pt x="6364212" y="1719263"/>
                </a:lnTo>
                <a:lnTo>
                  <a:pt x="6368975" y="1720453"/>
                </a:lnTo>
                <a:lnTo>
                  <a:pt x="6373737" y="1721644"/>
                </a:lnTo>
                <a:lnTo>
                  <a:pt x="6378500" y="1723628"/>
                </a:lnTo>
                <a:lnTo>
                  <a:pt x="6382468" y="1725613"/>
                </a:lnTo>
                <a:lnTo>
                  <a:pt x="6386437" y="1728391"/>
                </a:lnTo>
                <a:lnTo>
                  <a:pt x="6389612" y="1731566"/>
                </a:lnTo>
                <a:lnTo>
                  <a:pt x="6392787" y="1735138"/>
                </a:lnTo>
                <a:lnTo>
                  <a:pt x="6394772" y="1739503"/>
                </a:lnTo>
                <a:lnTo>
                  <a:pt x="6397153" y="1744663"/>
                </a:lnTo>
                <a:lnTo>
                  <a:pt x="6398740" y="1749822"/>
                </a:lnTo>
                <a:lnTo>
                  <a:pt x="6400328" y="1756172"/>
                </a:lnTo>
                <a:lnTo>
                  <a:pt x="6400725" y="1762919"/>
                </a:lnTo>
                <a:lnTo>
                  <a:pt x="6403503" y="1766888"/>
                </a:lnTo>
                <a:lnTo>
                  <a:pt x="6405884" y="1770063"/>
                </a:lnTo>
                <a:lnTo>
                  <a:pt x="6409853" y="1772444"/>
                </a:lnTo>
                <a:lnTo>
                  <a:pt x="6413425" y="1774031"/>
                </a:lnTo>
                <a:lnTo>
                  <a:pt x="6416997" y="1775222"/>
                </a:lnTo>
                <a:lnTo>
                  <a:pt x="6421362" y="1776016"/>
                </a:lnTo>
                <a:lnTo>
                  <a:pt x="6430094" y="1776809"/>
                </a:lnTo>
                <a:lnTo>
                  <a:pt x="6436047" y="1777206"/>
                </a:lnTo>
                <a:lnTo>
                  <a:pt x="6441603" y="1777206"/>
                </a:lnTo>
                <a:lnTo>
                  <a:pt x="6453906" y="1777206"/>
                </a:lnTo>
                <a:lnTo>
                  <a:pt x="6465812" y="1776809"/>
                </a:lnTo>
                <a:lnTo>
                  <a:pt x="6478512" y="1777206"/>
                </a:lnTo>
                <a:lnTo>
                  <a:pt x="6484862" y="1777603"/>
                </a:lnTo>
                <a:lnTo>
                  <a:pt x="6491609" y="1778794"/>
                </a:lnTo>
                <a:lnTo>
                  <a:pt x="6497959" y="1780381"/>
                </a:lnTo>
                <a:lnTo>
                  <a:pt x="6505103" y="1783160"/>
                </a:lnTo>
                <a:lnTo>
                  <a:pt x="6511850" y="1785541"/>
                </a:lnTo>
                <a:lnTo>
                  <a:pt x="6518200" y="1789510"/>
                </a:lnTo>
                <a:lnTo>
                  <a:pt x="6525344" y="1794272"/>
                </a:lnTo>
                <a:lnTo>
                  <a:pt x="6532090" y="1799828"/>
                </a:lnTo>
                <a:lnTo>
                  <a:pt x="6495578" y="1804591"/>
                </a:lnTo>
                <a:lnTo>
                  <a:pt x="6478115" y="1806575"/>
                </a:lnTo>
                <a:lnTo>
                  <a:pt x="6461844" y="1807766"/>
                </a:lnTo>
                <a:lnTo>
                  <a:pt x="6453906" y="1807766"/>
                </a:lnTo>
                <a:lnTo>
                  <a:pt x="6445968" y="1807369"/>
                </a:lnTo>
                <a:lnTo>
                  <a:pt x="6438428" y="1806178"/>
                </a:lnTo>
                <a:lnTo>
                  <a:pt x="6430887" y="1804988"/>
                </a:lnTo>
                <a:lnTo>
                  <a:pt x="6423347" y="1803003"/>
                </a:lnTo>
                <a:lnTo>
                  <a:pt x="6415806" y="1800225"/>
                </a:lnTo>
                <a:lnTo>
                  <a:pt x="6408662" y="1797447"/>
                </a:lnTo>
                <a:lnTo>
                  <a:pt x="6401122" y="1793478"/>
                </a:lnTo>
                <a:lnTo>
                  <a:pt x="6372150" y="1792685"/>
                </a:lnTo>
                <a:lnTo>
                  <a:pt x="6373737" y="1795859"/>
                </a:lnTo>
                <a:lnTo>
                  <a:pt x="6375325" y="1799431"/>
                </a:lnTo>
                <a:lnTo>
                  <a:pt x="6380087" y="1804988"/>
                </a:lnTo>
                <a:lnTo>
                  <a:pt x="6384850" y="1811338"/>
                </a:lnTo>
                <a:lnTo>
                  <a:pt x="6389215" y="1817688"/>
                </a:lnTo>
                <a:lnTo>
                  <a:pt x="6390803" y="1820863"/>
                </a:lnTo>
                <a:lnTo>
                  <a:pt x="6392390" y="1824038"/>
                </a:lnTo>
                <a:lnTo>
                  <a:pt x="6393184" y="1827610"/>
                </a:lnTo>
                <a:lnTo>
                  <a:pt x="6393978" y="1831578"/>
                </a:lnTo>
                <a:lnTo>
                  <a:pt x="6393184" y="1835150"/>
                </a:lnTo>
                <a:lnTo>
                  <a:pt x="6392390" y="1839516"/>
                </a:lnTo>
                <a:lnTo>
                  <a:pt x="6390803" y="1843485"/>
                </a:lnTo>
                <a:lnTo>
                  <a:pt x="6388025" y="1847850"/>
                </a:lnTo>
                <a:lnTo>
                  <a:pt x="6405090" y="1848644"/>
                </a:lnTo>
                <a:lnTo>
                  <a:pt x="6422156" y="1849835"/>
                </a:lnTo>
                <a:lnTo>
                  <a:pt x="6439222" y="1850231"/>
                </a:lnTo>
                <a:lnTo>
                  <a:pt x="6447556" y="1851422"/>
                </a:lnTo>
                <a:lnTo>
                  <a:pt x="6455890" y="1851819"/>
                </a:lnTo>
                <a:lnTo>
                  <a:pt x="6464225" y="1853406"/>
                </a:lnTo>
                <a:lnTo>
                  <a:pt x="6472162" y="1855788"/>
                </a:lnTo>
                <a:lnTo>
                  <a:pt x="6480100" y="1857772"/>
                </a:lnTo>
                <a:lnTo>
                  <a:pt x="6488037" y="1860947"/>
                </a:lnTo>
                <a:lnTo>
                  <a:pt x="6495975" y="1864519"/>
                </a:lnTo>
                <a:lnTo>
                  <a:pt x="6503515" y="1869281"/>
                </a:lnTo>
                <a:lnTo>
                  <a:pt x="6510262" y="1875234"/>
                </a:lnTo>
                <a:lnTo>
                  <a:pt x="6517406" y="1881585"/>
                </a:lnTo>
                <a:lnTo>
                  <a:pt x="6515818" y="1905000"/>
                </a:lnTo>
                <a:lnTo>
                  <a:pt x="6515818" y="1913731"/>
                </a:lnTo>
                <a:lnTo>
                  <a:pt x="6515422" y="1920875"/>
                </a:lnTo>
                <a:lnTo>
                  <a:pt x="6514231" y="1927622"/>
                </a:lnTo>
                <a:lnTo>
                  <a:pt x="6512644" y="1933575"/>
                </a:lnTo>
                <a:lnTo>
                  <a:pt x="6511056" y="1939528"/>
                </a:lnTo>
                <a:lnTo>
                  <a:pt x="6509072" y="1943894"/>
                </a:lnTo>
                <a:lnTo>
                  <a:pt x="6507087" y="1948656"/>
                </a:lnTo>
                <a:lnTo>
                  <a:pt x="6504309" y="1952625"/>
                </a:lnTo>
                <a:lnTo>
                  <a:pt x="6501928" y="1955800"/>
                </a:lnTo>
                <a:lnTo>
                  <a:pt x="6498753" y="1958975"/>
                </a:lnTo>
                <a:lnTo>
                  <a:pt x="6495578" y="1961356"/>
                </a:lnTo>
                <a:lnTo>
                  <a:pt x="6491609" y="1962944"/>
                </a:lnTo>
                <a:lnTo>
                  <a:pt x="6488037" y="1965325"/>
                </a:lnTo>
                <a:lnTo>
                  <a:pt x="6484465" y="1966119"/>
                </a:lnTo>
                <a:lnTo>
                  <a:pt x="6480100" y="1967310"/>
                </a:lnTo>
                <a:lnTo>
                  <a:pt x="6476131" y="1968103"/>
                </a:lnTo>
                <a:lnTo>
                  <a:pt x="6467003" y="1968897"/>
                </a:lnTo>
                <a:lnTo>
                  <a:pt x="6458272" y="1969294"/>
                </a:lnTo>
                <a:lnTo>
                  <a:pt x="6447953" y="1968897"/>
                </a:lnTo>
                <a:lnTo>
                  <a:pt x="6438428" y="1968103"/>
                </a:lnTo>
                <a:lnTo>
                  <a:pt x="6418981" y="1967310"/>
                </a:lnTo>
                <a:lnTo>
                  <a:pt x="6410250" y="1967310"/>
                </a:lnTo>
                <a:lnTo>
                  <a:pt x="6401122" y="1967706"/>
                </a:lnTo>
                <a:lnTo>
                  <a:pt x="6399534" y="1972072"/>
                </a:lnTo>
                <a:lnTo>
                  <a:pt x="6399137" y="1975644"/>
                </a:lnTo>
                <a:lnTo>
                  <a:pt x="6399137" y="1980009"/>
                </a:lnTo>
                <a:lnTo>
                  <a:pt x="6399534" y="1983581"/>
                </a:lnTo>
                <a:lnTo>
                  <a:pt x="6400725" y="1986756"/>
                </a:lnTo>
                <a:lnTo>
                  <a:pt x="6402312" y="1990328"/>
                </a:lnTo>
                <a:lnTo>
                  <a:pt x="6405884" y="1997075"/>
                </a:lnTo>
                <a:lnTo>
                  <a:pt x="6410250" y="2004616"/>
                </a:lnTo>
                <a:lnTo>
                  <a:pt x="6413425" y="2012553"/>
                </a:lnTo>
                <a:lnTo>
                  <a:pt x="6415012" y="2016522"/>
                </a:lnTo>
                <a:lnTo>
                  <a:pt x="6415409" y="2020888"/>
                </a:lnTo>
                <a:lnTo>
                  <a:pt x="6415806" y="2025650"/>
                </a:lnTo>
                <a:lnTo>
                  <a:pt x="6415806" y="2030810"/>
                </a:lnTo>
                <a:lnTo>
                  <a:pt x="6415409" y="2035572"/>
                </a:lnTo>
                <a:lnTo>
                  <a:pt x="6415806" y="2038747"/>
                </a:lnTo>
                <a:lnTo>
                  <a:pt x="6417394" y="2040731"/>
                </a:lnTo>
                <a:lnTo>
                  <a:pt x="6418981" y="2041922"/>
                </a:lnTo>
                <a:lnTo>
                  <a:pt x="6421362" y="2041922"/>
                </a:lnTo>
                <a:lnTo>
                  <a:pt x="6423744" y="2041525"/>
                </a:lnTo>
                <a:lnTo>
                  <a:pt x="6426918" y="2040334"/>
                </a:lnTo>
                <a:lnTo>
                  <a:pt x="6430887" y="2038747"/>
                </a:lnTo>
                <a:lnTo>
                  <a:pt x="6438031" y="2034778"/>
                </a:lnTo>
                <a:lnTo>
                  <a:pt x="6445572" y="2030413"/>
                </a:lnTo>
                <a:lnTo>
                  <a:pt x="6449540" y="2028428"/>
                </a:lnTo>
                <a:lnTo>
                  <a:pt x="6453509" y="2027237"/>
                </a:lnTo>
                <a:lnTo>
                  <a:pt x="6456684" y="2026841"/>
                </a:lnTo>
                <a:lnTo>
                  <a:pt x="6460256" y="2026841"/>
                </a:lnTo>
                <a:lnTo>
                  <a:pt x="6467400" y="2026841"/>
                </a:lnTo>
                <a:lnTo>
                  <a:pt x="6474544" y="2028428"/>
                </a:lnTo>
                <a:lnTo>
                  <a:pt x="6481290" y="2030413"/>
                </a:lnTo>
                <a:lnTo>
                  <a:pt x="6486847" y="2033588"/>
                </a:lnTo>
                <a:lnTo>
                  <a:pt x="6491609" y="2037953"/>
                </a:lnTo>
                <a:lnTo>
                  <a:pt x="6496372" y="2043113"/>
                </a:lnTo>
                <a:lnTo>
                  <a:pt x="6500737" y="2048669"/>
                </a:lnTo>
                <a:lnTo>
                  <a:pt x="6503912" y="2055813"/>
                </a:lnTo>
                <a:lnTo>
                  <a:pt x="6680125" y="2114550"/>
                </a:lnTo>
                <a:lnTo>
                  <a:pt x="6685284" y="2117725"/>
                </a:lnTo>
                <a:lnTo>
                  <a:pt x="6690840" y="2119710"/>
                </a:lnTo>
                <a:lnTo>
                  <a:pt x="6696397" y="2121297"/>
                </a:lnTo>
                <a:lnTo>
                  <a:pt x="6702747" y="2122884"/>
                </a:lnTo>
                <a:lnTo>
                  <a:pt x="6715050" y="2124472"/>
                </a:lnTo>
                <a:lnTo>
                  <a:pt x="6726956" y="2126059"/>
                </a:lnTo>
                <a:lnTo>
                  <a:pt x="6739259" y="2127647"/>
                </a:lnTo>
                <a:lnTo>
                  <a:pt x="6744815" y="2128837"/>
                </a:lnTo>
                <a:lnTo>
                  <a:pt x="6750768" y="2130425"/>
                </a:lnTo>
                <a:lnTo>
                  <a:pt x="6756325" y="2132012"/>
                </a:lnTo>
                <a:lnTo>
                  <a:pt x="6761881" y="2134790"/>
                </a:lnTo>
                <a:lnTo>
                  <a:pt x="6767437" y="2137569"/>
                </a:lnTo>
                <a:lnTo>
                  <a:pt x="6772200" y="2141935"/>
                </a:lnTo>
                <a:lnTo>
                  <a:pt x="6841256" y="2143125"/>
                </a:lnTo>
                <a:lnTo>
                  <a:pt x="6849590" y="2141538"/>
                </a:lnTo>
                <a:lnTo>
                  <a:pt x="6857528" y="2140347"/>
                </a:lnTo>
                <a:lnTo>
                  <a:pt x="6865465" y="2140744"/>
                </a:lnTo>
                <a:lnTo>
                  <a:pt x="6872212" y="2141935"/>
                </a:lnTo>
                <a:lnTo>
                  <a:pt x="6878959" y="2143522"/>
                </a:lnTo>
                <a:lnTo>
                  <a:pt x="6886103" y="2146300"/>
                </a:lnTo>
                <a:lnTo>
                  <a:pt x="6892453" y="2149474"/>
                </a:lnTo>
                <a:lnTo>
                  <a:pt x="6898406" y="2152650"/>
                </a:lnTo>
                <a:lnTo>
                  <a:pt x="6904756" y="2156619"/>
                </a:lnTo>
                <a:lnTo>
                  <a:pt x="6910709" y="2160588"/>
                </a:lnTo>
                <a:lnTo>
                  <a:pt x="6922218" y="2169319"/>
                </a:lnTo>
                <a:lnTo>
                  <a:pt x="6933728" y="2178447"/>
                </a:lnTo>
                <a:lnTo>
                  <a:pt x="6940078" y="2182019"/>
                </a:lnTo>
                <a:lnTo>
                  <a:pt x="6946031" y="2185590"/>
                </a:lnTo>
                <a:lnTo>
                  <a:pt x="6946428" y="2185590"/>
                </a:lnTo>
                <a:lnTo>
                  <a:pt x="6950794" y="2185590"/>
                </a:lnTo>
                <a:lnTo>
                  <a:pt x="6954762" y="2185987"/>
                </a:lnTo>
                <a:lnTo>
                  <a:pt x="6959128" y="2187575"/>
                </a:lnTo>
                <a:lnTo>
                  <a:pt x="6962303" y="2189956"/>
                </a:lnTo>
                <a:lnTo>
                  <a:pt x="6965478" y="2192337"/>
                </a:lnTo>
                <a:lnTo>
                  <a:pt x="6968653" y="2195115"/>
                </a:lnTo>
                <a:lnTo>
                  <a:pt x="6974209" y="2201465"/>
                </a:lnTo>
                <a:lnTo>
                  <a:pt x="7031756" y="2218135"/>
                </a:lnTo>
                <a:lnTo>
                  <a:pt x="7046440" y="2217738"/>
                </a:lnTo>
                <a:lnTo>
                  <a:pt x="7105575" y="2232025"/>
                </a:lnTo>
                <a:lnTo>
                  <a:pt x="7112322" y="2232422"/>
                </a:lnTo>
                <a:lnTo>
                  <a:pt x="7119068" y="2232422"/>
                </a:lnTo>
                <a:lnTo>
                  <a:pt x="7125815" y="2232422"/>
                </a:lnTo>
                <a:lnTo>
                  <a:pt x="7132959" y="2233612"/>
                </a:lnTo>
                <a:lnTo>
                  <a:pt x="7135737" y="2234406"/>
                </a:lnTo>
                <a:lnTo>
                  <a:pt x="7138912" y="2235994"/>
                </a:lnTo>
                <a:lnTo>
                  <a:pt x="7142087" y="2237582"/>
                </a:lnTo>
                <a:lnTo>
                  <a:pt x="7144865" y="2240359"/>
                </a:lnTo>
                <a:lnTo>
                  <a:pt x="7148040" y="2243535"/>
                </a:lnTo>
                <a:lnTo>
                  <a:pt x="7150025" y="2247106"/>
                </a:lnTo>
                <a:lnTo>
                  <a:pt x="7152803" y="2251471"/>
                </a:lnTo>
                <a:lnTo>
                  <a:pt x="7154787" y="2256630"/>
                </a:lnTo>
                <a:lnTo>
                  <a:pt x="7130181" y="2260202"/>
                </a:lnTo>
                <a:lnTo>
                  <a:pt x="7117878" y="2261790"/>
                </a:lnTo>
                <a:lnTo>
                  <a:pt x="7106368" y="2262584"/>
                </a:lnTo>
                <a:lnTo>
                  <a:pt x="7100018" y="2262584"/>
                </a:lnTo>
                <a:lnTo>
                  <a:pt x="7094462" y="2261790"/>
                </a:lnTo>
                <a:lnTo>
                  <a:pt x="7088509" y="2260996"/>
                </a:lnTo>
                <a:lnTo>
                  <a:pt x="7083350" y="2259409"/>
                </a:lnTo>
                <a:lnTo>
                  <a:pt x="7077397" y="2257822"/>
                </a:lnTo>
                <a:lnTo>
                  <a:pt x="7071840" y="2255043"/>
                </a:lnTo>
                <a:lnTo>
                  <a:pt x="7065887" y="2251869"/>
                </a:lnTo>
                <a:lnTo>
                  <a:pt x="7060728" y="2248296"/>
                </a:lnTo>
                <a:lnTo>
                  <a:pt x="7053187" y="2247106"/>
                </a:lnTo>
                <a:lnTo>
                  <a:pt x="7046440" y="2245518"/>
                </a:lnTo>
                <a:lnTo>
                  <a:pt x="6961906" y="2245122"/>
                </a:lnTo>
                <a:lnTo>
                  <a:pt x="6950000" y="2246710"/>
                </a:lnTo>
                <a:lnTo>
                  <a:pt x="6938094" y="2247900"/>
                </a:lnTo>
                <a:lnTo>
                  <a:pt x="6926584" y="2248296"/>
                </a:lnTo>
                <a:lnTo>
                  <a:pt x="6915075" y="2249884"/>
                </a:lnTo>
                <a:lnTo>
                  <a:pt x="6909122" y="2251471"/>
                </a:lnTo>
                <a:lnTo>
                  <a:pt x="6903168" y="2252662"/>
                </a:lnTo>
                <a:lnTo>
                  <a:pt x="6897612" y="2254647"/>
                </a:lnTo>
                <a:lnTo>
                  <a:pt x="6891659" y="2256630"/>
                </a:lnTo>
                <a:lnTo>
                  <a:pt x="6886103" y="2259807"/>
                </a:lnTo>
                <a:lnTo>
                  <a:pt x="6880150" y="2262981"/>
                </a:lnTo>
                <a:lnTo>
                  <a:pt x="6874197" y="2267348"/>
                </a:lnTo>
                <a:lnTo>
                  <a:pt x="6868640" y="2272109"/>
                </a:lnTo>
                <a:lnTo>
                  <a:pt x="6865465" y="2274490"/>
                </a:lnTo>
                <a:lnTo>
                  <a:pt x="6861894" y="2276872"/>
                </a:lnTo>
                <a:lnTo>
                  <a:pt x="6857925" y="2278856"/>
                </a:lnTo>
                <a:lnTo>
                  <a:pt x="6854353" y="2280444"/>
                </a:lnTo>
                <a:lnTo>
                  <a:pt x="6849987" y="2281634"/>
                </a:lnTo>
                <a:lnTo>
                  <a:pt x="6846018" y="2282428"/>
                </a:lnTo>
                <a:lnTo>
                  <a:pt x="6837684" y="2283619"/>
                </a:lnTo>
                <a:lnTo>
                  <a:pt x="6828556" y="2283619"/>
                </a:lnTo>
                <a:lnTo>
                  <a:pt x="6819825" y="2282428"/>
                </a:lnTo>
                <a:lnTo>
                  <a:pt x="6810697" y="2280840"/>
                </a:lnTo>
                <a:lnTo>
                  <a:pt x="6801568" y="2278856"/>
                </a:lnTo>
                <a:lnTo>
                  <a:pt x="6793234" y="2276079"/>
                </a:lnTo>
                <a:lnTo>
                  <a:pt x="6784900" y="2272902"/>
                </a:lnTo>
                <a:lnTo>
                  <a:pt x="6777359" y="2269728"/>
                </a:lnTo>
                <a:lnTo>
                  <a:pt x="6770612" y="2266553"/>
                </a:lnTo>
                <a:lnTo>
                  <a:pt x="6759500" y="2260202"/>
                </a:lnTo>
                <a:lnTo>
                  <a:pt x="6755531" y="2257822"/>
                </a:lnTo>
                <a:lnTo>
                  <a:pt x="6752753" y="2255837"/>
                </a:lnTo>
                <a:lnTo>
                  <a:pt x="6747990" y="2251471"/>
                </a:lnTo>
                <a:lnTo>
                  <a:pt x="6742831" y="2247106"/>
                </a:lnTo>
                <a:lnTo>
                  <a:pt x="6738068" y="2243930"/>
                </a:lnTo>
                <a:lnTo>
                  <a:pt x="6732909" y="2240757"/>
                </a:lnTo>
                <a:lnTo>
                  <a:pt x="6728147" y="2238375"/>
                </a:lnTo>
                <a:lnTo>
                  <a:pt x="6723384" y="2235994"/>
                </a:lnTo>
                <a:lnTo>
                  <a:pt x="6718622" y="2234406"/>
                </a:lnTo>
                <a:lnTo>
                  <a:pt x="6713859" y="2233612"/>
                </a:lnTo>
                <a:lnTo>
                  <a:pt x="6709097" y="2232422"/>
                </a:lnTo>
                <a:lnTo>
                  <a:pt x="6704334" y="2232025"/>
                </a:lnTo>
                <a:lnTo>
                  <a:pt x="6694809" y="2232025"/>
                </a:lnTo>
                <a:lnTo>
                  <a:pt x="6686078" y="2232422"/>
                </a:lnTo>
                <a:lnTo>
                  <a:pt x="6676950" y="2234406"/>
                </a:lnTo>
                <a:lnTo>
                  <a:pt x="6667425" y="2236788"/>
                </a:lnTo>
                <a:lnTo>
                  <a:pt x="6658694" y="2239963"/>
                </a:lnTo>
                <a:lnTo>
                  <a:pt x="6640834" y="2246710"/>
                </a:lnTo>
                <a:lnTo>
                  <a:pt x="6622975" y="2253060"/>
                </a:lnTo>
                <a:lnTo>
                  <a:pt x="6613847" y="2255837"/>
                </a:lnTo>
                <a:lnTo>
                  <a:pt x="6604322" y="2257822"/>
                </a:lnTo>
                <a:lnTo>
                  <a:pt x="6651153" y="2274094"/>
                </a:lnTo>
                <a:lnTo>
                  <a:pt x="6698778" y="2290366"/>
                </a:lnTo>
                <a:lnTo>
                  <a:pt x="6700762" y="2290762"/>
                </a:lnTo>
                <a:lnTo>
                  <a:pt x="6702747" y="2291556"/>
                </a:lnTo>
                <a:lnTo>
                  <a:pt x="6707906" y="2290762"/>
                </a:lnTo>
                <a:lnTo>
                  <a:pt x="6713859" y="2290762"/>
                </a:lnTo>
                <a:lnTo>
                  <a:pt x="6718622" y="2290762"/>
                </a:lnTo>
                <a:lnTo>
                  <a:pt x="6720606" y="2291556"/>
                </a:lnTo>
                <a:lnTo>
                  <a:pt x="6722987" y="2291952"/>
                </a:lnTo>
                <a:lnTo>
                  <a:pt x="6724575" y="2293540"/>
                </a:lnTo>
                <a:lnTo>
                  <a:pt x="6725368" y="2295128"/>
                </a:lnTo>
                <a:lnTo>
                  <a:pt x="6725765" y="2297112"/>
                </a:lnTo>
                <a:lnTo>
                  <a:pt x="6725765" y="2300287"/>
                </a:lnTo>
                <a:lnTo>
                  <a:pt x="6725368" y="2304257"/>
                </a:lnTo>
                <a:lnTo>
                  <a:pt x="6723781" y="2308623"/>
                </a:lnTo>
                <a:lnTo>
                  <a:pt x="6722194" y="2313385"/>
                </a:lnTo>
                <a:lnTo>
                  <a:pt x="6719812" y="2317352"/>
                </a:lnTo>
                <a:lnTo>
                  <a:pt x="6716637" y="2319734"/>
                </a:lnTo>
                <a:lnTo>
                  <a:pt x="6714256" y="2320925"/>
                </a:lnTo>
                <a:lnTo>
                  <a:pt x="6712272" y="2322116"/>
                </a:lnTo>
                <a:lnTo>
                  <a:pt x="6710287" y="2322512"/>
                </a:lnTo>
                <a:lnTo>
                  <a:pt x="6707906" y="2322512"/>
                </a:lnTo>
                <a:lnTo>
                  <a:pt x="6702747" y="2322116"/>
                </a:lnTo>
                <a:lnTo>
                  <a:pt x="6696397" y="2320529"/>
                </a:lnTo>
                <a:lnTo>
                  <a:pt x="6690047" y="2316559"/>
                </a:lnTo>
                <a:lnTo>
                  <a:pt x="6684490" y="2314178"/>
                </a:lnTo>
                <a:lnTo>
                  <a:pt x="6679728" y="2311797"/>
                </a:lnTo>
                <a:lnTo>
                  <a:pt x="6675362" y="2311399"/>
                </a:lnTo>
                <a:lnTo>
                  <a:pt x="6671790" y="2311003"/>
                </a:lnTo>
                <a:lnTo>
                  <a:pt x="6668218" y="2311797"/>
                </a:lnTo>
                <a:lnTo>
                  <a:pt x="6665440" y="2312987"/>
                </a:lnTo>
                <a:lnTo>
                  <a:pt x="6662662" y="2314972"/>
                </a:lnTo>
                <a:lnTo>
                  <a:pt x="6660678" y="2317352"/>
                </a:lnTo>
                <a:lnTo>
                  <a:pt x="6658694" y="2320529"/>
                </a:lnTo>
                <a:lnTo>
                  <a:pt x="6657106" y="2323703"/>
                </a:lnTo>
                <a:lnTo>
                  <a:pt x="6654328" y="2331244"/>
                </a:lnTo>
                <a:lnTo>
                  <a:pt x="6652344" y="2339975"/>
                </a:lnTo>
                <a:lnTo>
                  <a:pt x="6650756" y="2348309"/>
                </a:lnTo>
                <a:lnTo>
                  <a:pt x="6647581" y="2351088"/>
                </a:lnTo>
                <a:lnTo>
                  <a:pt x="6648772" y="2351484"/>
                </a:lnTo>
                <a:lnTo>
                  <a:pt x="6650756" y="2348309"/>
                </a:lnTo>
                <a:lnTo>
                  <a:pt x="6709097" y="2349500"/>
                </a:lnTo>
                <a:lnTo>
                  <a:pt x="6736481" y="2357041"/>
                </a:lnTo>
                <a:lnTo>
                  <a:pt x="6763865" y="2364581"/>
                </a:lnTo>
                <a:lnTo>
                  <a:pt x="6791647" y="2370534"/>
                </a:lnTo>
                <a:lnTo>
                  <a:pt x="6820222" y="2376090"/>
                </a:lnTo>
                <a:lnTo>
                  <a:pt x="6848400" y="2380853"/>
                </a:lnTo>
                <a:lnTo>
                  <a:pt x="6878165" y="2384425"/>
                </a:lnTo>
                <a:lnTo>
                  <a:pt x="6907931" y="2388393"/>
                </a:lnTo>
                <a:lnTo>
                  <a:pt x="6938490" y="2391569"/>
                </a:lnTo>
                <a:lnTo>
                  <a:pt x="6930553" y="2396728"/>
                </a:lnTo>
                <a:lnTo>
                  <a:pt x="6922615" y="2401490"/>
                </a:lnTo>
                <a:lnTo>
                  <a:pt x="6915472" y="2405062"/>
                </a:lnTo>
                <a:lnTo>
                  <a:pt x="6907534" y="2408237"/>
                </a:lnTo>
                <a:lnTo>
                  <a:pt x="6899994" y="2411015"/>
                </a:lnTo>
                <a:lnTo>
                  <a:pt x="6892850" y="2412999"/>
                </a:lnTo>
                <a:lnTo>
                  <a:pt x="6884912" y="2414588"/>
                </a:lnTo>
                <a:lnTo>
                  <a:pt x="6877372" y="2415778"/>
                </a:lnTo>
                <a:lnTo>
                  <a:pt x="6870228" y="2416175"/>
                </a:lnTo>
                <a:lnTo>
                  <a:pt x="6863481" y="2416175"/>
                </a:lnTo>
                <a:lnTo>
                  <a:pt x="6855940" y="2416175"/>
                </a:lnTo>
                <a:lnTo>
                  <a:pt x="6848400" y="2414985"/>
                </a:lnTo>
                <a:lnTo>
                  <a:pt x="6834509" y="2413397"/>
                </a:lnTo>
                <a:lnTo>
                  <a:pt x="6820222" y="2410222"/>
                </a:lnTo>
                <a:lnTo>
                  <a:pt x="6805934" y="2407046"/>
                </a:lnTo>
                <a:lnTo>
                  <a:pt x="6792440" y="2403475"/>
                </a:lnTo>
                <a:lnTo>
                  <a:pt x="6778550" y="2399903"/>
                </a:lnTo>
                <a:lnTo>
                  <a:pt x="6764262" y="2396728"/>
                </a:lnTo>
                <a:lnTo>
                  <a:pt x="6750768" y="2393950"/>
                </a:lnTo>
                <a:lnTo>
                  <a:pt x="6736878" y="2392362"/>
                </a:lnTo>
                <a:lnTo>
                  <a:pt x="6730131" y="2391966"/>
                </a:lnTo>
                <a:lnTo>
                  <a:pt x="6723384" y="2391966"/>
                </a:lnTo>
                <a:lnTo>
                  <a:pt x="6716637" y="2392362"/>
                </a:lnTo>
                <a:lnTo>
                  <a:pt x="6709097" y="2393553"/>
                </a:lnTo>
                <a:lnTo>
                  <a:pt x="6710287" y="2398712"/>
                </a:lnTo>
                <a:lnTo>
                  <a:pt x="6711081" y="2403475"/>
                </a:lnTo>
                <a:lnTo>
                  <a:pt x="6712272" y="2407841"/>
                </a:lnTo>
                <a:lnTo>
                  <a:pt x="6713859" y="2410222"/>
                </a:lnTo>
                <a:lnTo>
                  <a:pt x="6715844" y="2412999"/>
                </a:lnTo>
                <a:lnTo>
                  <a:pt x="6718225" y="2414588"/>
                </a:lnTo>
                <a:lnTo>
                  <a:pt x="6720606" y="2415778"/>
                </a:lnTo>
                <a:lnTo>
                  <a:pt x="6723384" y="2416175"/>
                </a:lnTo>
                <a:lnTo>
                  <a:pt x="6726559" y="2416175"/>
                </a:lnTo>
                <a:lnTo>
                  <a:pt x="6729734" y="2416175"/>
                </a:lnTo>
                <a:lnTo>
                  <a:pt x="6736084" y="2414985"/>
                </a:lnTo>
                <a:lnTo>
                  <a:pt x="6750768" y="2411413"/>
                </a:lnTo>
                <a:lnTo>
                  <a:pt x="6759103" y="2410222"/>
                </a:lnTo>
                <a:lnTo>
                  <a:pt x="6762675" y="2409825"/>
                </a:lnTo>
                <a:lnTo>
                  <a:pt x="6765850" y="2410222"/>
                </a:lnTo>
                <a:lnTo>
                  <a:pt x="6768628" y="2410222"/>
                </a:lnTo>
                <a:lnTo>
                  <a:pt x="6771406" y="2411413"/>
                </a:lnTo>
                <a:lnTo>
                  <a:pt x="6773390" y="2412603"/>
                </a:lnTo>
                <a:lnTo>
                  <a:pt x="6775375" y="2414190"/>
                </a:lnTo>
                <a:lnTo>
                  <a:pt x="6777359" y="2416175"/>
                </a:lnTo>
                <a:lnTo>
                  <a:pt x="6778550" y="2418952"/>
                </a:lnTo>
                <a:lnTo>
                  <a:pt x="6780137" y="2422128"/>
                </a:lnTo>
                <a:lnTo>
                  <a:pt x="6781328" y="2425700"/>
                </a:lnTo>
                <a:lnTo>
                  <a:pt x="6782915" y="2434035"/>
                </a:lnTo>
                <a:lnTo>
                  <a:pt x="6783709" y="2445147"/>
                </a:lnTo>
                <a:lnTo>
                  <a:pt x="6784503" y="2455465"/>
                </a:lnTo>
                <a:lnTo>
                  <a:pt x="6784503" y="2463403"/>
                </a:lnTo>
                <a:lnTo>
                  <a:pt x="6783709" y="2466578"/>
                </a:lnTo>
                <a:lnTo>
                  <a:pt x="6782915" y="2469357"/>
                </a:lnTo>
                <a:lnTo>
                  <a:pt x="6781725" y="2471341"/>
                </a:lnTo>
                <a:lnTo>
                  <a:pt x="6780534" y="2472928"/>
                </a:lnTo>
                <a:lnTo>
                  <a:pt x="6778947" y="2474515"/>
                </a:lnTo>
                <a:lnTo>
                  <a:pt x="6776962" y="2476104"/>
                </a:lnTo>
                <a:lnTo>
                  <a:pt x="6772200" y="2478087"/>
                </a:lnTo>
                <a:lnTo>
                  <a:pt x="6757515" y="2482850"/>
                </a:lnTo>
                <a:lnTo>
                  <a:pt x="6749181" y="2485231"/>
                </a:lnTo>
                <a:lnTo>
                  <a:pt x="6740053" y="2486818"/>
                </a:lnTo>
                <a:lnTo>
                  <a:pt x="6730528" y="2487216"/>
                </a:lnTo>
                <a:lnTo>
                  <a:pt x="6721797" y="2488406"/>
                </a:lnTo>
                <a:lnTo>
                  <a:pt x="6703144" y="2488803"/>
                </a:lnTo>
                <a:lnTo>
                  <a:pt x="6694015" y="2488803"/>
                </a:lnTo>
                <a:lnTo>
                  <a:pt x="6684887" y="2489200"/>
                </a:lnTo>
                <a:lnTo>
                  <a:pt x="6676156" y="2490788"/>
                </a:lnTo>
                <a:lnTo>
                  <a:pt x="6667028" y="2492375"/>
                </a:lnTo>
                <a:lnTo>
                  <a:pt x="6658694" y="2494757"/>
                </a:lnTo>
                <a:lnTo>
                  <a:pt x="6650359" y="2498328"/>
                </a:lnTo>
                <a:lnTo>
                  <a:pt x="6645994" y="2500313"/>
                </a:lnTo>
                <a:lnTo>
                  <a:pt x="6642422" y="2503090"/>
                </a:lnTo>
                <a:lnTo>
                  <a:pt x="6638453" y="2505473"/>
                </a:lnTo>
                <a:lnTo>
                  <a:pt x="6634881" y="2508647"/>
                </a:lnTo>
                <a:lnTo>
                  <a:pt x="6631309" y="2511823"/>
                </a:lnTo>
                <a:lnTo>
                  <a:pt x="6627737" y="2516187"/>
                </a:lnTo>
                <a:lnTo>
                  <a:pt x="6624562" y="2520553"/>
                </a:lnTo>
                <a:lnTo>
                  <a:pt x="6621387" y="2524919"/>
                </a:lnTo>
                <a:lnTo>
                  <a:pt x="6650359" y="2525712"/>
                </a:lnTo>
                <a:lnTo>
                  <a:pt x="6669806" y="2532063"/>
                </a:lnTo>
                <a:lnTo>
                  <a:pt x="6689253" y="2537223"/>
                </a:lnTo>
                <a:lnTo>
                  <a:pt x="6708700" y="2541984"/>
                </a:lnTo>
                <a:lnTo>
                  <a:pt x="6728544" y="2546350"/>
                </a:lnTo>
                <a:lnTo>
                  <a:pt x="6748784" y="2549922"/>
                </a:lnTo>
                <a:lnTo>
                  <a:pt x="6768628" y="2553098"/>
                </a:lnTo>
                <a:lnTo>
                  <a:pt x="6808712" y="2558256"/>
                </a:lnTo>
                <a:lnTo>
                  <a:pt x="6848400" y="2563415"/>
                </a:lnTo>
                <a:lnTo>
                  <a:pt x="6888484" y="2569369"/>
                </a:lnTo>
                <a:lnTo>
                  <a:pt x="6908725" y="2572544"/>
                </a:lnTo>
                <a:lnTo>
                  <a:pt x="6928568" y="2576116"/>
                </a:lnTo>
                <a:lnTo>
                  <a:pt x="6948015" y="2580482"/>
                </a:lnTo>
                <a:lnTo>
                  <a:pt x="6967859" y="2585243"/>
                </a:lnTo>
                <a:lnTo>
                  <a:pt x="6976987" y="2587625"/>
                </a:lnTo>
                <a:lnTo>
                  <a:pt x="6981353" y="2590006"/>
                </a:lnTo>
                <a:lnTo>
                  <a:pt x="6984925" y="2591991"/>
                </a:lnTo>
                <a:lnTo>
                  <a:pt x="6988497" y="2594769"/>
                </a:lnTo>
                <a:lnTo>
                  <a:pt x="6990481" y="2597547"/>
                </a:lnTo>
                <a:lnTo>
                  <a:pt x="6991672" y="2599928"/>
                </a:lnTo>
                <a:lnTo>
                  <a:pt x="6992068" y="2601913"/>
                </a:lnTo>
                <a:lnTo>
                  <a:pt x="6992862" y="2603897"/>
                </a:lnTo>
                <a:lnTo>
                  <a:pt x="6992862" y="2606675"/>
                </a:lnTo>
                <a:lnTo>
                  <a:pt x="6991672" y="2611835"/>
                </a:lnTo>
                <a:lnTo>
                  <a:pt x="6989687" y="2616200"/>
                </a:lnTo>
                <a:lnTo>
                  <a:pt x="6986909" y="2619375"/>
                </a:lnTo>
                <a:lnTo>
                  <a:pt x="6983734" y="2621359"/>
                </a:lnTo>
                <a:lnTo>
                  <a:pt x="6979765" y="2622947"/>
                </a:lnTo>
                <a:lnTo>
                  <a:pt x="6975400" y="2623344"/>
                </a:lnTo>
                <a:lnTo>
                  <a:pt x="6970240" y="2623344"/>
                </a:lnTo>
                <a:lnTo>
                  <a:pt x="6965478" y="2622947"/>
                </a:lnTo>
                <a:lnTo>
                  <a:pt x="6636072" y="2555082"/>
                </a:lnTo>
                <a:lnTo>
                  <a:pt x="6547965" y="2558256"/>
                </a:lnTo>
                <a:lnTo>
                  <a:pt x="6546378" y="2554685"/>
                </a:lnTo>
                <a:lnTo>
                  <a:pt x="6544790" y="2550716"/>
                </a:lnTo>
                <a:lnTo>
                  <a:pt x="6543997" y="2551509"/>
                </a:lnTo>
                <a:lnTo>
                  <a:pt x="6545981" y="2554685"/>
                </a:lnTo>
                <a:lnTo>
                  <a:pt x="6547965" y="2558256"/>
                </a:lnTo>
                <a:lnTo>
                  <a:pt x="6552728" y="2564607"/>
                </a:lnTo>
                <a:lnTo>
                  <a:pt x="6557490" y="2569766"/>
                </a:lnTo>
                <a:lnTo>
                  <a:pt x="6562253" y="2574132"/>
                </a:lnTo>
                <a:lnTo>
                  <a:pt x="6567412" y="2577703"/>
                </a:lnTo>
                <a:lnTo>
                  <a:pt x="6572968" y="2580482"/>
                </a:lnTo>
                <a:lnTo>
                  <a:pt x="6578525" y="2582466"/>
                </a:lnTo>
                <a:lnTo>
                  <a:pt x="6584478" y="2583656"/>
                </a:lnTo>
                <a:lnTo>
                  <a:pt x="6590828" y="2584450"/>
                </a:lnTo>
                <a:lnTo>
                  <a:pt x="6596384" y="2585243"/>
                </a:lnTo>
                <a:lnTo>
                  <a:pt x="6602734" y="2585243"/>
                </a:lnTo>
                <a:lnTo>
                  <a:pt x="6615434" y="2584450"/>
                </a:lnTo>
                <a:lnTo>
                  <a:pt x="6628134" y="2584053"/>
                </a:lnTo>
                <a:lnTo>
                  <a:pt x="6640040" y="2584053"/>
                </a:lnTo>
                <a:lnTo>
                  <a:pt x="6666631" y="2584450"/>
                </a:lnTo>
                <a:lnTo>
                  <a:pt x="6692825" y="2584450"/>
                </a:lnTo>
                <a:lnTo>
                  <a:pt x="6744815" y="2584053"/>
                </a:lnTo>
                <a:lnTo>
                  <a:pt x="6744815" y="2602310"/>
                </a:lnTo>
                <a:lnTo>
                  <a:pt x="6518597" y="2613422"/>
                </a:lnTo>
                <a:lnTo>
                  <a:pt x="6521375" y="2620169"/>
                </a:lnTo>
                <a:lnTo>
                  <a:pt x="6524550" y="2627312"/>
                </a:lnTo>
                <a:lnTo>
                  <a:pt x="6528122" y="2632869"/>
                </a:lnTo>
                <a:lnTo>
                  <a:pt x="6531694" y="2638822"/>
                </a:lnTo>
                <a:lnTo>
                  <a:pt x="6536059" y="2643585"/>
                </a:lnTo>
                <a:lnTo>
                  <a:pt x="6540028" y="2648347"/>
                </a:lnTo>
                <a:lnTo>
                  <a:pt x="6544790" y="2652315"/>
                </a:lnTo>
                <a:lnTo>
                  <a:pt x="6549553" y="2656681"/>
                </a:lnTo>
                <a:lnTo>
                  <a:pt x="6555109" y="2659856"/>
                </a:lnTo>
                <a:lnTo>
                  <a:pt x="6560665" y="2663031"/>
                </a:lnTo>
                <a:lnTo>
                  <a:pt x="6566618" y="2665810"/>
                </a:lnTo>
                <a:lnTo>
                  <a:pt x="6572968" y="2667793"/>
                </a:lnTo>
                <a:lnTo>
                  <a:pt x="6579318" y="2669381"/>
                </a:lnTo>
                <a:lnTo>
                  <a:pt x="6586462" y="2670969"/>
                </a:lnTo>
                <a:lnTo>
                  <a:pt x="6593209" y="2671763"/>
                </a:lnTo>
                <a:lnTo>
                  <a:pt x="6601147" y="2672556"/>
                </a:lnTo>
                <a:lnTo>
                  <a:pt x="6663456" y="2676525"/>
                </a:lnTo>
                <a:lnTo>
                  <a:pt x="6694412" y="2677715"/>
                </a:lnTo>
                <a:lnTo>
                  <a:pt x="6725368" y="2679303"/>
                </a:lnTo>
                <a:lnTo>
                  <a:pt x="6756325" y="2679700"/>
                </a:lnTo>
                <a:lnTo>
                  <a:pt x="6787678" y="2679700"/>
                </a:lnTo>
                <a:lnTo>
                  <a:pt x="6819031" y="2679303"/>
                </a:lnTo>
                <a:lnTo>
                  <a:pt x="6849987" y="2677715"/>
                </a:lnTo>
                <a:lnTo>
                  <a:pt x="6860306" y="2677319"/>
                </a:lnTo>
                <a:lnTo>
                  <a:pt x="6869434" y="2678112"/>
                </a:lnTo>
                <a:lnTo>
                  <a:pt x="6878562" y="2680493"/>
                </a:lnTo>
                <a:lnTo>
                  <a:pt x="6886897" y="2682875"/>
                </a:lnTo>
                <a:lnTo>
                  <a:pt x="6894437" y="2686050"/>
                </a:lnTo>
                <a:lnTo>
                  <a:pt x="6901184" y="2690812"/>
                </a:lnTo>
                <a:lnTo>
                  <a:pt x="6907137" y="2695575"/>
                </a:lnTo>
                <a:lnTo>
                  <a:pt x="6911900" y="2701528"/>
                </a:lnTo>
                <a:lnTo>
                  <a:pt x="6915868" y="2707085"/>
                </a:lnTo>
                <a:lnTo>
                  <a:pt x="6919044" y="2714228"/>
                </a:lnTo>
                <a:lnTo>
                  <a:pt x="6921028" y="2720975"/>
                </a:lnTo>
                <a:lnTo>
                  <a:pt x="6922218" y="2728119"/>
                </a:lnTo>
                <a:lnTo>
                  <a:pt x="6922218" y="2736056"/>
                </a:lnTo>
                <a:lnTo>
                  <a:pt x="6920631" y="2743994"/>
                </a:lnTo>
                <a:lnTo>
                  <a:pt x="6918647" y="2752328"/>
                </a:lnTo>
                <a:lnTo>
                  <a:pt x="6915075" y="2760265"/>
                </a:lnTo>
                <a:lnTo>
                  <a:pt x="6919044" y="2763440"/>
                </a:lnTo>
                <a:lnTo>
                  <a:pt x="6923409" y="2765425"/>
                </a:lnTo>
                <a:lnTo>
                  <a:pt x="6927378" y="2767806"/>
                </a:lnTo>
                <a:lnTo>
                  <a:pt x="6932140" y="2769790"/>
                </a:lnTo>
                <a:lnTo>
                  <a:pt x="6941268" y="2772569"/>
                </a:lnTo>
                <a:lnTo>
                  <a:pt x="6950000" y="2774156"/>
                </a:lnTo>
                <a:lnTo>
                  <a:pt x="6959525" y="2774950"/>
                </a:lnTo>
                <a:lnTo>
                  <a:pt x="6969050" y="2774950"/>
                </a:lnTo>
                <a:lnTo>
                  <a:pt x="6988497" y="2774553"/>
                </a:lnTo>
                <a:lnTo>
                  <a:pt x="7007547" y="2774156"/>
                </a:lnTo>
                <a:lnTo>
                  <a:pt x="7017072" y="2774553"/>
                </a:lnTo>
                <a:lnTo>
                  <a:pt x="7026597" y="2774950"/>
                </a:lnTo>
                <a:lnTo>
                  <a:pt x="7035328" y="2777331"/>
                </a:lnTo>
                <a:lnTo>
                  <a:pt x="7044456" y="2779712"/>
                </a:lnTo>
                <a:lnTo>
                  <a:pt x="7049218" y="2782094"/>
                </a:lnTo>
                <a:lnTo>
                  <a:pt x="7053187" y="2784078"/>
                </a:lnTo>
                <a:lnTo>
                  <a:pt x="7057553" y="2786856"/>
                </a:lnTo>
                <a:lnTo>
                  <a:pt x="7061918" y="2789635"/>
                </a:lnTo>
                <a:lnTo>
                  <a:pt x="7078190" y="2791222"/>
                </a:lnTo>
                <a:lnTo>
                  <a:pt x="7093668" y="2794397"/>
                </a:lnTo>
                <a:lnTo>
                  <a:pt x="7125815" y="2800747"/>
                </a:lnTo>
                <a:lnTo>
                  <a:pt x="7141690" y="2803525"/>
                </a:lnTo>
                <a:lnTo>
                  <a:pt x="7157962" y="2805510"/>
                </a:lnTo>
                <a:lnTo>
                  <a:pt x="7166297" y="2806303"/>
                </a:lnTo>
                <a:lnTo>
                  <a:pt x="7174234" y="2806303"/>
                </a:lnTo>
                <a:lnTo>
                  <a:pt x="7182965" y="2806303"/>
                </a:lnTo>
                <a:lnTo>
                  <a:pt x="7191300" y="2805510"/>
                </a:lnTo>
                <a:lnTo>
                  <a:pt x="7196459" y="2805113"/>
                </a:lnTo>
                <a:lnTo>
                  <a:pt x="7202412" y="2805510"/>
                </a:lnTo>
                <a:lnTo>
                  <a:pt x="7207175" y="2807097"/>
                </a:lnTo>
                <a:lnTo>
                  <a:pt x="7211144" y="2809875"/>
                </a:lnTo>
                <a:lnTo>
                  <a:pt x="7213128" y="2811066"/>
                </a:lnTo>
                <a:lnTo>
                  <a:pt x="7214715" y="2813050"/>
                </a:lnTo>
                <a:lnTo>
                  <a:pt x="7216303" y="2815034"/>
                </a:lnTo>
                <a:lnTo>
                  <a:pt x="7217494" y="2817018"/>
                </a:lnTo>
                <a:lnTo>
                  <a:pt x="7217890" y="2819797"/>
                </a:lnTo>
                <a:lnTo>
                  <a:pt x="7218684" y="2822972"/>
                </a:lnTo>
                <a:lnTo>
                  <a:pt x="7219081" y="2826147"/>
                </a:lnTo>
                <a:lnTo>
                  <a:pt x="7218684" y="2829719"/>
                </a:lnTo>
                <a:lnTo>
                  <a:pt x="7217890" y="2832497"/>
                </a:lnTo>
                <a:lnTo>
                  <a:pt x="7217494" y="2835275"/>
                </a:lnTo>
                <a:lnTo>
                  <a:pt x="7216303" y="2837259"/>
                </a:lnTo>
                <a:lnTo>
                  <a:pt x="7215509" y="2838847"/>
                </a:lnTo>
                <a:lnTo>
                  <a:pt x="7212731" y="2842022"/>
                </a:lnTo>
                <a:lnTo>
                  <a:pt x="7209159" y="2844006"/>
                </a:lnTo>
                <a:lnTo>
                  <a:pt x="7204794" y="2845594"/>
                </a:lnTo>
                <a:lnTo>
                  <a:pt x="7200825" y="2846785"/>
                </a:lnTo>
                <a:lnTo>
                  <a:pt x="7191697" y="2847578"/>
                </a:lnTo>
                <a:lnTo>
                  <a:pt x="7184156" y="2848769"/>
                </a:lnTo>
                <a:lnTo>
                  <a:pt x="7180584" y="2848769"/>
                </a:lnTo>
                <a:lnTo>
                  <a:pt x="7177012" y="2848372"/>
                </a:lnTo>
                <a:lnTo>
                  <a:pt x="7150818" y="2842816"/>
                </a:lnTo>
                <a:lnTo>
                  <a:pt x="7137325" y="2840434"/>
                </a:lnTo>
                <a:lnTo>
                  <a:pt x="7124228" y="2838053"/>
                </a:lnTo>
                <a:lnTo>
                  <a:pt x="7111131" y="2836863"/>
                </a:lnTo>
                <a:lnTo>
                  <a:pt x="7098034" y="2835275"/>
                </a:lnTo>
                <a:lnTo>
                  <a:pt x="7084937" y="2834481"/>
                </a:lnTo>
                <a:lnTo>
                  <a:pt x="7071840" y="2834481"/>
                </a:lnTo>
                <a:lnTo>
                  <a:pt x="7059140" y="2835275"/>
                </a:lnTo>
                <a:lnTo>
                  <a:pt x="7046044" y="2836863"/>
                </a:lnTo>
                <a:lnTo>
                  <a:pt x="7032947" y="2839244"/>
                </a:lnTo>
                <a:lnTo>
                  <a:pt x="7020247" y="2842419"/>
                </a:lnTo>
                <a:lnTo>
                  <a:pt x="7007150" y="2846785"/>
                </a:lnTo>
                <a:lnTo>
                  <a:pt x="6994450" y="2852340"/>
                </a:lnTo>
                <a:lnTo>
                  <a:pt x="6981750" y="2859484"/>
                </a:lnTo>
                <a:lnTo>
                  <a:pt x="6968653" y="2867025"/>
                </a:lnTo>
                <a:lnTo>
                  <a:pt x="6967859" y="2857897"/>
                </a:lnTo>
                <a:lnTo>
                  <a:pt x="6967859" y="2849959"/>
                </a:lnTo>
                <a:lnTo>
                  <a:pt x="6969050" y="2842816"/>
                </a:lnTo>
                <a:lnTo>
                  <a:pt x="6971034" y="2837656"/>
                </a:lnTo>
                <a:lnTo>
                  <a:pt x="6974209" y="2832894"/>
                </a:lnTo>
                <a:lnTo>
                  <a:pt x="6977384" y="2829322"/>
                </a:lnTo>
                <a:lnTo>
                  <a:pt x="6981750" y="2826544"/>
                </a:lnTo>
                <a:lnTo>
                  <a:pt x="6986115" y="2824162"/>
                </a:lnTo>
                <a:lnTo>
                  <a:pt x="6995244" y="2820194"/>
                </a:lnTo>
                <a:lnTo>
                  <a:pt x="7004372" y="2816225"/>
                </a:lnTo>
                <a:lnTo>
                  <a:pt x="7008737" y="2813843"/>
                </a:lnTo>
                <a:lnTo>
                  <a:pt x="7012309" y="2811463"/>
                </a:lnTo>
                <a:lnTo>
                  <a:pt x="7015484" y="2808287"/>
                </a:lnTo>
                <a:lnTo>
                  <a:pt x="7017468" y="2804715"/>
                </a:lnTo>
                <a:lnTo>
                  <a:pt x="6988497" y="2804715"/>
                </a:lnTo>
                <a:lnTo>
                  <a:pt x="6983734" y="2803922"/>
                </a:lnTo>
                <a:lnTo>
                  <a:pt x="6978972" y="2803922"/>
                </a:lnTo>
                <a:lnTo>
                  <a:pt x="6969050" y="2803922"/>
                </a:lnTo>
                <a:lnTo>
                  <a:pt x="6959525" y="2804715"/>
                </a:lnTo>
                <a:lnTo>
                  <a:pt x="6950000" y="2805113"/>
                </a:lnTo>
                <a:lnTo>
                  <a:pt x="6945237" y="2804715"/>
                </a:lnTo>
                <a:lnTo>
                  <a:pt x="6940872" y="2803922"/>
                </a:lnTo>
                <a:lnTo>
                  <a:pt x="6936109" y="2803525"/>
                </a:lnTo>
                <a:lnTo>
                  <a:pt x="6931744" y="2801937"/>
                </a:lnTo>
                <a:lnTo>
                  <a:pt x="6926981" y="2799953"/>
                </a:lnTo>
                <a:lnTo>
                  <a:pt x="6922615" y="2797175"/>
                </a:lnTo>
                <a:lnTo>
                  <a:pt x="6918647" y="2794000"/>
                </a:lnTo>
                <a:lnTo>
                  <a:pt x="6915075" y="2789635"/>
                </a:lnTo>
                <a:lnTo>
                  <a:pt x="6907137" y="2790428"/>
                </a:lnTo>
                <a:lnTo>
                  <a:pt x="6899200" y="2789635"/>
                </a:lnTo>
                <a:lnTo>
                  <a:pt x="6891659" y="2788840"/>
                </a:lnTo>
                <a:lnTo>
                  <a:pt x="6884515" y="2787253"/>
                </a:lnTo>
                <a:lnTo>
                  <a:pt x="6876975" y="2784475"/>
                </a:lnTo>
                <a:lnTo>
                  <a:pt x="6870228" y="2782094"/>
                </a:lnTo>
                <a:lnTo>
                  <a:pt x="6862687" y="2778919"/>
                </a:lnTo>
                <a:lnTo>
                  <a:pt x="6855940" y="2774950"/>
                </a:lnTo>
                <a:lnTo>
                  <a:pt x="6851178" y="2771775"/>
                </a:lnTo>
                <a:lnTo>
                  <a:pt x="6846018" y="2770187"/>
                </a:lnTo>
                <a:lnTo>
                  <a:pt x="6840065" y="2769393"/>
                </a:lnTo>
                <a:lnTo>
                  <a:pt x="6834906" y="2768600"/>
                </a:lnTo>
                <a:lnTo>
                  <a:pt x="6828953" y="2769393"/>
                </a:lnTo>
                <a:lnTo>
                  <a:pt x="6823397" y="2769790"/>
                </a:lnTo>
                <a:lnTo>
                  <a:pt x="6811887" y="2771378"/>
                </a:lnTo>
                <a:lnTo>
                  <a:pt x="6805934" y="2772569"/>
                </a:lnTo>
                <a:lnTo>
                  <a:pt x="6799981" y="2772965"/>
                </a:lnTo>
                <a:lnTo>
                  <a:pt x="6794425" y="2772965"/>
                </a:lnTo>
                <a:lnTo>
                  <a:pt x="6789265" y="2772569"/>
                </a:lnTo>
                <a:lnTo>
                  <a:pt x="6783709" y="2770981"/>
                </a:lnTo>
                <a:lnTo>
                  <a:pt x="6778550" y="2768203"/>
                </a:lnTo>
                <a:lnTo>
                  <a:pt x="6773390" y="2764631"/>
                </a:lnTo>
                <a:lnTo>
                  <a:pt x="6768628" y="2759472"/>
                </a:lnTo>
                <a:lnTo>
                  <a:pt x="6768628" y="2759869"/>
                </a:lnTo>
                <a:lnTo>
                  <a:pt x="6748784" y="2763044"/>
                </a:lnTo>
                <a:lnTo>
                  <a:pt x="6728147" y="2765425"/>
                </a:lnTo>
                <a:lnTo>
                  <a:pt x="6707906" y="2767012"/>
                </a:lnTo>
                <a:lnTo>
                  <a:pt x="6687665" y="2767806"/>
                </a:lnTo>
                <a:lnTo>
                  <a:pt x="6667425" y="2767012"/>
                </a:lnTo>
                <a:lnTo>
                  <a:pt x="6647184" y="2766219"/>
                </a:lnTo>
                <a:lnTo>
                  <a:pt x="6626944" y="2763440"/>
                </a:lnTo>
                <a:lnTo>
                  <a:pt x="6606306" y="2760265"/>
                </a:lnTo>
                <a:lnTo>
                  <a:pt x="6594003" y="2756694"/>
                </a:lnTo>
                <a:lnTo>
                  <a:pt x="6582890" y="2754710"/>
                </a:lnTo>
                <a:lnTo>
                  <a:pt x="6572968" y="2753519"/>
                </a:lnTo>
                <a:lnTo>
                  <a:pt x="6568206" y="2753915"/>
                </a:lnTo>
                <a:lnTo>
                  <a:pt x="6564237" y="2753915"/>
                </a:lnTo>
                <a:lnTo>
                  <a:pt x="6560268" y="2754710"/>
                </a:lnTo>
                <a:lnTo>
                  <a:pt x="6556300" y="2755503"/>
                </a:lnTo>
                <a:lnTo>
                  <a:pt x="6553522" y="2757090"/>
                </a:lnTo>
                <a:lnTo>
                  <a:pt x="6550347" y="2758281"/>
                </a:lnTo>
                <a:lnTo>
                  <a:pt x="6547568" y="2760265"/>
                </a:lnTo>
                <a:lnTo>
                  <a:pt x="6544790" y="2762647"/>
                </a:lnTo>
                <a:lnTo>
                  <a:pt x="6542806" y="2764631"/>
                </a:lnTo>
                <a:lnTo>
                  <a:pt x="6540822" y="2767012"/>
                </a:lnTo>
                <a:lnTo>
                  <a:pt x="6537647" y="2772965"/>
                </a:lnTo>
                <a:lnTo>
                  <a:pt x="6534868" y="2779316"/>
                </a:lnTo>
                <a:lnTo>
                  <a:pt x="6533281" y="2786856"/>
                </a:lnTo>
                <a:lnTo>
                  <a:pt x="6532090" y="2794397"/>
                </a:lnTo>
                <a:lnTo>
                  <a:pt x="6531694" y="2803525"/>
                </a:lnTo>
                <a:lnTo>
                  <a:pt x="6531694" y="2813050"/>
                </a:lnTo>
                <a:lnTo>
                  <a:pt x="6532090" y="2822575"/>
                </a:lnTo>
                <a:lnTo>
                  <a:pt x="6533281" y="2832497"/>
                </a:lnTo>
                <a:lnTo>
                  <a:pt x="6636072" y="2848372"/>
                </a:lnTo>
                <a:lnTo>
                  <a:pt x="6650756" y="2848372"/>
                </a:lnTo>
                <a:lnTo>
                  <a:pt x="6656312" y="2838053"/>
                </a:lnTo>
                <a:lnTo>
                  <a:pt x="6659487" y="2833687"/>
                </a:lnTo>
                <a:lnTo>
                  <a:pt x="6663456" y="2829322"/>
                </a:lnTo>
                <a:lnTo>
                  <a:pt x="6667425" y="2826147"/>
                </a:lnTo>
                <a:lnTo>
                  <a:pt x="6669806" y="2824559"/>
                </a:lnTo>
                <a:lnTo>
                  <a:pt x="6671790" y="2824162"/>
                </a:lnTo>
                <a:lnTo>
                  <a:pt x="6674568" y="2823369"/>
                </a:lnTo>
                <a:lnTo>
                  <a:pt x="6676553" y="2824162"/>
                </a:lnTo>
                <a:lnTo>
                  <a:pt x="6679728" y="2824559"/>
                </a:lnTo>
                <a:lnTo>
                  <a:pt x="6682109" y="2825750"/>
                </a:lnTo>
                <a:lnTo>
                  <a:pt x="6685284" y="2827338"/>
                </a:lnTo>
                <a:lnTo>
                  <a:pt x="6687665" y="2829322"/>
                </a:lnTo>
                <a:lnTo>
                  <a:pt x="6689253" y="2831306"/>
                </a:lnTo>
                <a:lnTo>
                  <a:pt x="6690047" y="2833687"/>
                </a:lnTo>
                <a:lnTo>
                  <a:pt x="6690840" y="2835672"/>
                </a:lnTo>
                <a:lnTo>
                  <a:pt x="6690840" y="2838053"/>
                </a:lnTo>
                <a:lnTo>
                  <a:pt x="6690047" y="2840434"/>
                </a:lnTo>
                <a:lnTo>
                  <a:pt x="6689253" y="2842816"/>
                </a:lnTo>
                <a:lnTo>
                  <a:pt x="6686872" y="2847578"/>
                </a:lnTo>
                <a:lnTo>
                  <a:pt x="6684490" y="2853134"/>
                </a:lnTo>
                <a:lnTo>
                  <a:pt x="6681712" y="2858294"/>
                </a:lnTo>
                <a:lnTo>
                  <a:pt x="6680125" y="2863056"/>
                </a:lnTo>
                <a:lnTo>
                  <a:pt x="6686872" y="2866628"/>
                </a:lnTo>
                <a:lnTo>
                  <a:pt x="6692825" y="2870200"/>
                </a:lnTo>
                <a:lnTo>
                  <a:pt x="6697984" y="2874963"/>
                </a:lnTo>
                <a:lnTo>
                  <a:pt x="6701556" y="2880519"/>
                </a:lnTo>
                <a:lnTo>
                  <a:pt x="6705525" y="2886075"/>
                </a:lnTo>
                <a:lnTo>
                  <a:pt x="6707509" y="2892425"/>
                </a:lnTo>
                <a:lnTo>
                  <a:pt x="6709097" y="2899172"/>
                </a:lnTo>
                <a:lnTo>
                  <a:pt x="6709494" y="2907110"/>
                </a:lnTo>
                <a:lnTo>
                  <a:pt x="6716637" y="2910285"/>
                </a:lnTo>
                <a:lnTo>
                  <a:pt x="6723781" y="2912269"/>
                </a:lnTo>
                <a:lnTo>
                  <a:pt x="6731322" y="2914650"/>
                </a:lnTo>
                <a:lnTo>
                  <a:pt x="6738465" y="2916238"/>
                </a:lnTo>
                <a:lnTo>
                  <a:pt x="6753944" y="2917825"/>
                </a:lnTo>
                <a:lnTo>
                  <a:pt x="6769025" y="2919412"/>
                </a:lnTo>
                <a:lnTo>
                  <a:pt x="6783709" y="2921000"/>
                </a:lnTo>
                <a:lnTo>
                  <a:pt x="6791647" y="2921794"/>
                </a:lnTo>
                <a:lnTo>
                  <a:pt x="6799187" y="2924175"/>
                </a:lnTo>
                <a:lnTo>
                  <a:pt x="6805934" y="2926160"/>
                </a:lnTo>
                <a:lnTo>
                  <a:pt x="6813475" y="2928938"/>
                </a:lnTo>
                <a:lnTo>
                  <a:pt x="6820222" y="2932509"/>
                </a:lnTo>
                <a:lnTo>
                  <a:pt x="6826968" y="2936478"/>
                </a:lnTo>
                <a:lnTo>
                  <a:pt x="6839668" y="2937272"/>
                </a:lnTo>
                <a:lnTo>
                  <a:pt x="6846018" y="2937669"/>
                </a:lnTo>
                <a:lnTo>
                  <a:pt x="6852368" y="2938859"/>
                </a:lnTo>
                <a:lnTo>
                  <a:pt x="6855544" y="2939653"/>
                </a:lnTo>
                <a:lnTo>
                  <a:pt x="6859115" y="2941241"/>
                </a:lnTo>
                <a:lnTo>
                  <a:pt x="6862290" y="2942828"/>
                </a:lnTo>
                <a:lnTo>
                  <a:pt x="6865465" y="2945210"/>
                </a:lnTo>
                <a:lnTo>
                  <a:pt x="6868640" y="2947590"/>
                </a:lnTo>
                <a:lnTo>
                  <a:pt x="6871815" y="2950765"/>
                </a:lnTo>
                <a:lnTo>
                  <a:pt x="6874990" y="2954734"/>
                </a:lnTo>
                <a:lnTo>
                  <a:pt x="6878165" y="2958703"/>
                </a:lnTo>
                <a:lnTo>
                  <a:pt x="6844828" y="2963466"/>
                </a:lnTo>
                <a:lnTo>
                  <a:pt x="6812284" y="2967831"/>
                </a:lnTo>
                <a:lnTo>
                  <a:pt x="6796012" y="2968625"/>
                </a:lnTo>
                <a:lnTo>
                  <a:pt x="6779740" y="2970213"/>
                </a:lnTo>
                <a:lnTo>
                  <a:pt x="6763865" y="2971006"/>
                </a:lnTo>
                <a:lnTo>
                  <a:pt x="6747594" y="2971403"/>
                </a:lnTo>
                <a:lnTo>
                  <a:pt x="6731718" y="2971403"/>
                </a:lnTo>
                <a:lnTo>
                  <a:pt x="6715844" y="2971006"/>
                </a:lnTo>
                <a:lnTo>
                  <a:pt x="6699572" y="2969419"/>
                </a:lnTo>
                <a:lnTo>
                  <a:pt x="6683697" y="2967831"/>
                </a:lnTo>
                <a:lnTo>
                  <a:pt x="6668218" y="2964656"/>
                </a:lnTo>
                <a:lnTo>
                  <a:pt x="6652344" y="2961482"/>
                </a:lnTo>
                <a:lnTo>
                  <a:pt x="6636468" y="2957116"/>
                </a:lnTo>
                <a:lnTo>
                  <a:pt x="6621387" y="2951956"/>
                </a:lnTo>
                <a:lnTo>
                  <a:pt x="6621784" y="2950369"/>
                </a:lnTo>
                <a:lnTo>
                  <a:pt x="6621784" y="2949972"/>
                </a:lnTo>
                <a:lnTo>
                  <a:pt x="6621387" y="2951956"/>
                </a:lnTo>
                <a:lnTo>
                  <a:pt x="6607894" y="2958703"/>
                </a:lnTo>
                <a:lnTo>
                  <a:pt x="6594797" y="2964656"/>
                </a:lnTo>
                <a:lnTo>
                  <a:pt x="6588050" y="2966640"/>
                </a:lnTo>
                <a:lnTo>
                  <a:pt x="6581700" y="2968625"/>
                </a:lnTo>
                <a:lnTo>
                  <a:pt x="6574953" y="2971006"/>
                </a:lnTo>
                <a:lnTo>
                  <a:pt x="6568206" y="2971800"/>
                </a:lnTo>
                <a:lnTo>
                  <a:pt x="6561062" y="2972990"/>
                </a:lnTo>
                <a:lnTo>
                  <a:pt x="6554315" y="2974181"/>
                </a:lnTo>
                <a:lnTo>
                  <a:pt x="6547568" y="2974181"/>
                </a:lnTo>
                <a:lnTo>
                  <a:pt x="6540028" y="2974181"/>
                </a:lnTo>
                <a:lnTo>
                  <a:pt x="6532884" y="2973388"/>
                </a:lnTo>
                <a:lnTo>
                  <a:pt x="6524947" y="2972990"/>
                </a:lnTo>
                <a:lnTo>
                  <a:pt x="6517009" y="2971403"/>
                </a:lnTo>
                <a:lnTo>
                  <a:pt x="6508675" y="2969815"/>
                </a:lnTo>
                <a:lnTo>
                  <a:pt x="6497959" y="2967037"/>
                </a:lnTo>
                <a:lnTo>
                  <a:pt x="6487640" y="2965450"/>
                </a:lnTo>
                <a:lnTo>
                  <a:pt x="6476528" y="2963862"/>
                </a:lnTo>
                <a:lnTo>
                  <a:pt x="6465415" y="2963466"/>
                </a:lnTo>
                <a:lnTo>
                  <a:pt x="6455097" y="2963466"/>
                </a:lnTo>
                <a:lnTo>
                  <a:pt x="6443984" y="2963862"/>
                </a:lnTo>
                <a:lnTo>
                  <a:pt x="6433268" y="2965053"/>
                </a:lnTo>
                <a:lnTo>
                  <a:pt x="6422950" y="2966640"/>
                </a:lnTo>
                <a:lnTo>
                  <a:pt x="6411837" y="2969419"/>
                </a:lnTo>
                <a:lnTo>
                  <a:pt x="6401915" y="2971800"/>
                </a:lnTo>
                <a:lnTo>
                  <a:pt x="6391200" y="2976166"/>
                </a:lnTo>
                <a:lnTo>
                  <a:pt x="6381278" y="2980532"/>
                </a:lnTo>
                <a:lnTo>
                  <a:pt x="6371356" y="2985690"/>
                </a:lnTo>
                <a:lnTo>
                  <a:pt x="6361434" y="2991247"/>
                </a:lnTo>
                <a:lnTo>
                  <a:pt x="6351909" y="2998391"/>
                </a:lnTo>
                <a:lnTo>
                  <a:pt x="6342384" y="3005535"/>
                </a:lnTo>
                <a:lnTo>
                  <a:pt x="6384850" y="3010694"/>
                </a:lnTo>
                <a:lnTo>
                  <a:pt x="6389612" y="3010694"/>
                </a:lnTo>
                <a:lnTo>
                  <a:pt x="6394375" y="3010694"/>
                </a:lnTo>
                <a:lnTo>
                  <a:pt x="6404297" y="3010297"/>
                </a:lnTo>
                <a:lnTo>
                  <a:pt x="6414218" y="3009900"/>
                </a:lnTo>
                <a:lnTo>
                  <a:pt x="6423744" y="3009106"/>
                </a:lnTo>
                <a:lnTo>
                  <a:pt x="6428506" y="3009106"/>
                </a:lnTo>
                <a:lnTo>
                  <a:pt x="6433268" y="3009900"/>
                </a:lnTo>
                <a:lnTo>
                  <a:pt x="6438031" y="3010694"/>
                </a:lnTo>
                <a:lnTo>
                  <a:pt x="6442794" y="3012281"/>
                </a:lnTo>
                <a:lnTo>
                  <a:pt x="6447159" y="3015059"/>
                </a:lnTo>
                <a:lnTo>
                  <a:pt x="6451128" y="3017837"/>
                </a:lnTo>
                <a:lnTo>
                  <a:pt x="6455494" y="3021409"/>
                </a:lnTo>
                <a:lnTo>
                  <a:pt x="6459065" y="3026172"/>
                </a:lnTo>
                <a:lnTo>
                  <a:pt x="6471368" y="3032522"/>
                </a:lnTo>
                <a:lnTo>
                  <a:pt x="6483672" y="3038078"/>
                </a:lnTo>
                <a:lnTo>
                  <a:pt x="6495975" y="3042840"/>
                </a:lnTo>
                <a:lnTo>
                  <a:pt x="6509072" y="3047206"/>
                </a:lnTo>
                <a:lnTo>
                  <a:pt x="6521772" y="3050381"/>
                </a:lnTo>
                <a:lnTo>
                  <a:pt x="6535265" y="3052366"/>
                </a:lnTo>
                <a:lnTo>
                  <a:pt x="6548759" y="3053556"/>
                </a:lnTo>
                <a:lnTo>
                  <a:pt x="6562253" y="3053556"/>
                </a:lnTo>
                <a:lnTo>
                  <a:pt x="6578128" y="3054747"/>
                </a:lnTo>
                <a:lnTo>
                  <a:pt x="6593209" y="3055540"/>
                </a:lnTo>
                <a:lnTo>
                  <a:pt x="6608687" y="3057525"/>
                </a:lnTo>
                <a:lnTo>
                  <a:pt x="6623768" y="3060303"/>
                </a:lnTo>
                <a:lnTo>
                  <a:pt x="6638453" y="3063081"/>
                </a:lnTo>
                <a:lnTo>
                  <a:pt x="6653931" y="3066256"/>
                </a:lnTo>
                <a:lnTo>
                  <a:pt x="6683300" y="3074193"/>
                </a:lnTo>
                <a:lnTo>
                  <a:pt x="6712668" y="3082528"/>
                </a:lnTo>
                <a:lnTo>
                  <a:pt x="6742434" y="3091259"/>
                </a:lnTo>
                <a:lnTo>
                  <a:pt x="6771406" y="3100387"/>
                </a:lnTo>
                <a:lnTo>
                  <a:pt x="6800775" y="3108722"/>
                </a:lnTo>
                <a:lnTo>
                  <a:pt x="6807522" y="3110706"/>
                </a:lnTo>
                <a:lnTo>
                  <a:pt x="6813872" y="3113484"/>
                </a:lnTo>
                <a:lnTo>
                  <a:pt x="6819825" y="3116263"/>
                </a:lnTo>
                <a:lnTo>
                  <a:pt x="6825778" y="3119834"/>
                </a:lnTo>
                <a:lnTo>
                  <a:pt x="6831334" y="3123406"/>
                </a:lnTo>
                <a:lnTo>
                  <a:pt x="6836494" y="3126978"/>
                </a:lnTo>
                <a:lnTo>
                  <a:pt x="6841653" y="3131740"/>
                </a:lnTo>
                <a:lnTo>
                  <a:pt x="6846415" y="3136503"/>
                </a:lnTo>
                <a:lnTo>
                  <a:pt x="6850781" y="3141265"/>
                </a:lnTo>
                <a:lnTo>
                  <a:pt x="6854750" y="3147219"/>
                </a:lnTo>
                <a:lnTo>
                  <a:pt x="6858718" y="3152378"/>
                </a:lnTo>
                <a:lnTo>
                  <a:pt x="6862290" y="3158728"/>
                </a:lnTo>
                <a:lnTo>
                  <a:pt x="6865465" y="3165078"/>
                </a:lnTo>
                <a:lnTo>
                  <a:pt x="6868244" y="3171428"/>
                </a:lnTo>
                <a:lnTo>
                  <a:pt x="6870625" y="3178572"/>
                </a:lnTo>
                <a:lnTo>
                  <a:pt x="6872609" y="3185715"/>
                </a:lnTo>
                <a:lnTo>
                  <a:pt x="6886103" y="3186112"/>
                </a:lnTo>
                <a:lnTo>
                  <a:pt x="6980162" y="3186112"/>
                </a:lnTo>
                <a:lnTo>
                  <a:pt x="6973812" y="3190874"/>
                </a:lnTo>
                <a:lnTo>
                  <a:pt x="6967462" y="3195637"/>
                </a:lnTo>
                <a:lnTo>
                  <a:pt x="6961906" y="3199209"/>
                </a:lnTo>
                <a:lnTo>
                  <a:pt x="6955953" y="3202781"/>
                </a:lnTo>
                <a:lnTo>
                  <a:pt x="6949603" y="3205559"/>
                </a:lnTo>
                <a:lnTo>
                  <a:pt x="6943650" y="3208337"/>
                </a:lnTo>
                <a:lnTo>
                  <a:pt x="6938094" y="3210322"/>
                </a:lnTo>
                <a:lnTo>
                  <a:pt x="6932140" y="3211909"/>
                </a:lnTo>
                <a:lnTo>
                  <a:pt x="6925790" y="3213100"/>
                </a:lnTo>
                <a:lnTo>
                  <a:pt x="6920234" y="3213894"/>
                </a:lnTo>
                <a:lnTo>
                  <a:pt x="6908725" y="3215085"/>
                </a:lnTo>
                <a:lnTo>
                  <a:pt x="6896422" y="3215481"/>
                </a:lnTo>
                <a:lnTo>
                  <a:pt x="6884912" y="3215085"/>
                </a:lnTo>
                <a:lnTo>
                  <a:pt x="6878562" y="3215481"/>
                </a:lnTo>
                <a:lnTo>
                  <a:pt x="6872212" y="3216275"/>
                </a:lnTo>
                <a:lnTo>
                  <a:pt x="6872212" y="3223022"/>
                </a:lnTo>
                <a:lnTo>
                  <a:pt x="6873403" y="3228578"/>
                </a:lnTo>
                <a:lnTo>
                  <a:pt x="6875387" y="3233340"/>
                </a:lnTo>
                <a:lnTo>
                  <a:pt x="6878562" y="3237706"/>
                </a:lnTo>
                <a:lnTo>
                  <a:pt x="6882134" y="3240881"/>
                </a:lnTo>
                <a:lnTo>
                  <a:pt x="6886897" y="3242865"/>
                </a:lnTo>
                <a:lnTo>
                  <a:pt x="6892850" y="3244453"/>
                </a:lnTo>
                <a:lnTo>
                  <a:pt x="6899200" y="3245643"/>
                </a:lnTo>
                <a:lnTo>
                  <a:pt x="6907931" y="3245643"/>
                </a:lnTo>
                <a:lnTo>
                  <a:pt x="6916662" y="3246041"/>
                </a:lnTo>
                <a:lnTo>
                  <a:pt x="6924997" y="3247231"/>
                </a:lnTo>
                <a:lnTo>
                  <a:pt x="6933331" y="3249215"/>
                </a:lnTo>
                <a:lnTo>
                  <a:pt x="6941665" y="3251199"/>
                </a:lnTo>
                <a:lnTo>
                  <a:pt x="6949603" y="3253978"/>
                </a:lnTo>
                <a:lnTo>
                  <a:pt x="6965478" y="3260327"/>
                </a:lnTo>
                <a:lnTo>
                  <a:pt x="6981353" y="3267075"/>
                </a:lnTo>
                <a:lnTo>
                  <a:pt x="6997625" y="3274615"/>
                </a:lnTo>
                <a:lnTo>
                  <a:pt x="7013500" y="3281759"/>
                </a:lnTo>
                <a:lnTo>
                  <a:pt x="7030168" y="3288903"/>
                </a:lnTo>
                <a:lnTo>
                  <a:pt x="6841256" y="3288903"/>
                </a:lnTo>
                <a:lnTo>
                  <a:pt x="6828556" y="3290490"/>
                </a:lnTo>
                <a:lnTo>
                  <a:pt x="6826968" y="3297237"/>
                </a:lnTo>
                <a:lnTo>
                  <a:pt x="6825778" y="3303984"/>
                </a:lnTo>
                <a:lnTo>
                  <a:pt x="6825778" y="3310334"/>
                </a:lnTo>
                <a:lnTo>
                  <a:pt x="6826572" y="3316287"/>
                </a:lnTo>
                <a:lnTo>
                  <a:pt x="6826968" y="3321447"/>
                </a:lnTo>
                <a:lnTo>
                  <a:pt x="6828556" y="3326606"/>
                </a:lnTo>
                <a:lnTo>
                  <a:pt x="6830540" y="3331369"/>
                </a:lnTo>
                <a:lnTo>
                  <a:pt x="6833318" y="3336131"/>
                </a:lnTo>
                <a:lnTo>
                  <a:pt x="6836494" y="3340497"/>
                </a:lnTo>
                <a:lnTo>
                  <a:pt x="6839668" y="3344466"/>
                </a:lnTo>
                <a:lnTo>
                  <a:pt x="6844034" y="3348037"/>
                </a:lnTo>
                <a:lnTo>
                  <a:pt x="6848400" y="3351212"/>
                </a:lnTo>
                <a:lnTo>
                  <a:pt x="6853162" y="3354387"/>
                </a:lnTo>
                <a:lnTo>
                  <a:pt x="6858718" y="3357562"/>
                </a:lnTo>
                <a:lnTo>
                  <a:pt x="6864275" y="3360340"/>
                </a:lnTo>
                <a:lnTo>
                  <a:pt x="6870625" y="3362325"/>
                </a:lnTo>
                <a:lnTo>
                  <a:pt x="6878165" y="3370262"/>
                </a:lnTo>
                <a:lnTo>
                  <a:pt x="6885309" y="3377009"/>
                </a:lnTo>
                <a:lnTo>
                  <a:pt x="6893247" y="3384153"/>
                </a:lnTo>
                <a:lnTo>
                  <a:pt x="6901581" y="3390503"/>
                </a:lnTo>
                <a:lnTo>
                  <a:pt x="6909518" y="3396060"/>
                </a:lnTo>
                <a:lnTo>
                  <a:pt x="6918647" y="3402013"/>
                </a:lnTo>
                <a:lnTo>
                  <a:pt x="6935315" y="3413124"/>
                </a:lnTo>
                <a:lnTo>
                  <a:pt x="6953175" y="3423443"/>
                </a:lnTo>
                <a:lnTo>
                  <a:pt x="6971034" y="3433365"/>
                </a:lnTo>
                <a:lnTo>
                  <a:pt x="6989290" y="3443287"/>
                </a:lnTo>
                <a:lnTo>
                  <a:pt x="7007150" y="3454002"/>
                </a:lnTo>
                <a:lnTo>
                  <a:pt x="7009531" y="3455590"/>
                </a:lnTo>
                <a:lnTo>
                  <a:pt x="7012706" y="3456780"/>
                </a:lnTo>
                <a:lnTo>
                  <a:pt x="7020247" y="3458765"/>
                </a:lnTo>
                <a:lnTo>
                  <a:pt x="7027390" y="3461543"/>
                </a:lnTo>
                <a:lnTo>
                  <a:pt x="7031359" y="3462337"/>
                </a:lnTo>
                <a:lnTo>
                  <a:pt x="7034534" y="3463924"/>
                </a:lnTo>
                <a:lnTo>
                  <a:pt x="7037709" y="3465909"/>
                </a:lnTo>
                <a:lnTo>
                  <a:pt x="7039694" y="3468290"/>
                </a:lnTo>
                <a:lnTo>
                  <a:pt x="7041281" y="3470671"/>
                </a:lnTo>
                <a:lnTo>
                  <a:pt x="7041678" y="3474640"/>
                </a:lnTo>
                <a:lnTo>
                  <a:pt x="7041281" y="3478212"/>
                </a:lnTo>
                <a:lnTo>
                  <a:pt x="7039694" y="3482974"/>
                </a:lnTo>
                <a:lnTo>
                  <a:pt x="7036518" y="3488134"/>
                </a:lnTo>
                <a:lnTo>
                  <a:pt x="7032153" y="3494484"/>
                </a:lnTo>
                <a:lnTo>
                  <a:pt x="7028184" y="3499246"/>
                </a:lnTo>
                <a:lnTo>
                  <a:pt x="7024215" y="3502818"/>
                </a:lnTo>
                <a:lnTo>
                  <a:pt x="7020247" y="3505199"/>
                </a:lnTo>
                <a:lnTo>
                  <a:pt x="7015881" y="3506787"/>
                </a:lnTo>
                <a:lnTo>
                  <a:pt x="7011912" y="3507184"/>
                </a:lnTo>
                <a:lnTo>
                  <a:pt x="7007547" y="3507184"/>
                </a:lnTo>
                <a:lnTo>
                  <a:pt x="7003181" y="3506787"/>
                </a:lnTo>
                <a:lnTo>
                  <a:pt x="6999212" y="3505596"/>
                </a:lnTo>
                <a:lnTo>
                  <a:pt x="6991275" y="3502818"/>
                </a:lnTo>
                <a:lnTo>
                  <a:pt x="6982940" y="3499643"/>
                </a:lnTo>
                <a:lnTo>
                  <a:pt x="6974209" y="3497262"/>
                </a:lnTo>
                <a:lnTo>
                  <a:pt x="6970240" y="3496071"/>
                </a:lnTo>
                <a:lnTo>
                  <a:pt x="6965875" y="3496071"/>
                </a:lnTo>
                <a:lnTo>
                  <a:pt x="6954762" y="3496071"/>
                </a:lnTo>
                <a:lnTo>
                  <a:pt x="6943253" y="3496468"/>
                </a:lnTo>
                <a:lnTo>
                  <a:pt x="6938094" y="3497659"/>
                </a:lnTo>
                <a:lnTo>
                  <a:pt x="6932934" y="3498849"/>
                </a:lnTo>
                <a:lnTo>
                  <a:pt x="6928568" y="3500834"/>
                </a:lnTo>
                <a:lnTo>
                  <a:pt x="6925394" y="3503612"/>
                </a:lnTo>
                <a:lnTo>
                  <a:pt x="6923409" y="3505596"/>
                </a:lnTo>
                <a:lnTo>
                  <a:pt x="6921822" y="3508374"/>
                </a:lnTo>
                <a:lnTo>
                  <a:pt x="6920631" y="3510359"/>
                </a:lnTo>
                <a:lnTo>
                  <a:pt x="6920631" y="3513137"/>
                </a:lnTo>
                <a:lnTo>
                  <a:pt x="6920631" y="3515121"/>
                </a:lnTo>
                <a:lnTo>
                  <a:pt x="6921822" y="3517502"/>
                </a:lnTo>
                <a:lnTo>
                  <a:pt x="6923806" y="3521868"/>
                </a:lnTo>
                <a:lnTo>
                  <a:pt x="6926981" y="3526630"/>
                </a:lnTo>
                <a:lnTo>
                  <a:pt x="6930553" y="3530996"/>
                </a:lnTo>
                <a:lnTo>
                  <a:pt x="6934522" y="3534965"/>
                </a:lnTo>
                <a:lnTo>
                  <a:pt x="6937697" y="3539727"/>
                </a:lnTo>
                <a:lnTo>
                  <a:pt x="6945237" y="3553618"/>
                </a:lnTo>
                <a:lnTo>
                  <a:pt x="6952778" y="3568302"/>
                </a:lnTo>
                <a:lnTo>
                  <a:pt x="6960318" y="3582590"/>
                </a:lnTo>
                <a:lnTo>
                  <a:pt x="6967859" y="3596480"/>
                </a:lnTo>
                <a:lnTo>
                  <a:pt x="6970240" y="3600449"/>
                </a:lnTo>
                <a:lnTo>
                  <a:pt x="6973415" y="3604021"/>
                </a:lnTo>
                <a:lnTo>
                  <a:pt x="6979765" y="3610768"/>
                </a:lnTo>
                <a:lnTo>
                  <a:pt x="6986512" y="3617515"/>
                </a:lnTo>
                <a:lnTo>
                  <a:pt x="6992862" y="3624659"/>
                </a:lnTo>
                <a:lnTo>
                  <a:pt x="6996037" y="3628230"/>
                </a:lnTo>
                <a:lnTo>
                  <a:pt x="6998022" y="3631802"/>
                </a:lnTo>
                <a:lnTo>
                  <a:pt x="7000006" y="3635374"/>
                </a:lnTo>
                <a:lnTo>
                  <a:pt x="7001197" y="3639343"/>
                </a:lnTo>
                <a:lnTo>
                  <a:pt x="7001594" y="3643312"/>
                </a:lnTo>
                <a:lnTo>
                  <a:pt x="7001197" y="3647677"/>
                </a:lnTo>
                <a:lnTo>
                  <a:pt x="6999609" y="3652043"/>
                </a:lnTo>
                <a:lnTo>
                  <a:pt x="6996831" y="3656805"/>
                </a:lnTo>
                <a:lnTo>
                  <a:pt x="6993656" y="3660774"/>
                </a:lnTo>
                <a:lnTo>
                  <a:pt x="6990481" y="3663552"/>
                </a:lnTo>
                <a:lnTo>
                  <a:pt x="6986909" y="3665140"/>
                </a:lnTo>
                <a:lnTo>
                  <a:pt x="6983337" y="3665537"/>
                </a:lnTo>
                <a:lnTo>
                  <a:pt x="6978972" y="3665537"/>
                </a:lnTo>
                <a:lnTo>
                  <a:pt x="6975003" y="3665140"/>
                </a:lnTo>
                <a:lnTo>
                  <a:pt x="6970637" y="3663949"/>
                </a:lnTo>
                <a:lnTo>
                  <a:pt x="6966272" y="3662362"/>
                </a:lnTo>
                <a:lnTo>
                  <a:pt x="6957144" y="3659187"/>
                </a:lnTo>
                <a:lnTo>
                  <a:pt x="6948015" y="3656012"/>
                </a:lnTo>
                <a:lnTo>
                  <a:pt x="6943253" y="3655615"/>
                </a:lnTo>
                <a:lnTo>
                  <a:pt x="6938490" y="3655218"/>
                </a:lnTo>
                <a:lnTo>
                  <a:pt x="6934522" y="3655615"/>
                </a:lnTo>
                <a:lnTo>
                  <a:pt x="6929759" y="3656805"/>
                </a:lnTo>
                <a:lnTo>
                  <a:pt x="6929759" y="3656012"/>
                </a:lnTo>
                <a:lnTo>
                  <a:pt x="6928965" y="3656012"/>
                </a:lnTo>
                <a:lnTo>
                  <a:pt x="6929759" y="3656805"/>
                </a:lnTo>
                <a:lnTo>
                  <a:pt x="6928568" y="3662362"/>
                </a:lnTo>
                <a:lnTo>
                  <a:pt x="6928568" y="3668315"/>
                </a:lnTo>
                <a:lnTo>
                  <a:pt x="6928965" y="3673871"/>
                </a:lnTo>
                <a:lnTo>
                  <a:pt x="6930156" y="3679427"/>
                </a:lnTo>
                <a:lnTo>
                  <a:pt x="6931744" y="3684587"/>
                </a:lnTo>
                <a:lnTo>
                  <a:pt x="6934522" y="3689349"/>
                </a:lnTo>
                <a:lnTo>
                  <a:pt x="6937697" y="3694509"/>
                </a:lnTo>
                <a:lnTo>
                  <a:pt x="6940872" y="3699271"/>
                </a:lnTo>
                <a:lnTo>
                  <a:pt x="6944840" y="3704430"/>
                </a:lnTo>
                <a:lnTo>
                  <a:pt x="6949603" y="3709193"/>
                </a:lnTo>
                <a:lnTo>
                  <a:pt x="6960318" y="3720305"/>
                </a:lnTo>
                <a:lnTo>
                  <a:pt x="6972225" y="3731815"/>
                </a:lnTo>
                <a:lnTo>
                  <a:pt x="6986115" y="3744912"/>
                </a:lnTo>
                <a:lnTo>
                  <a:pt x="6964287" y="3739355"/>
                </a:lnTo>
                <a:lnTo>
                  <a:pt x="6943253" y="3734990"/>
                </a:lnTo>
                <a:lnTo>
                  <a:pt x="6922615" y="3731815"/>
                </a:lnTo>
                <a:lnTo>
                  <a:pt x="6903168" y="3729830"/>
                </a:lnTo>
                <a:lnTo>
                  <a:pt x="6883722" y="3728640"/>
                </a:lnTo>
                <a:lnTo>
                  <a:pt x="6864275" y="3728243"/>
                </a:lnTo>
                <a:lnTo>
                  <a:pt x="6846018" y="3728640"/>
                </a:lnTo>
                <a:lnTo>
                  <a:pt x="6827365" y="3730227"/>
                </a:lnTo>
                <a:lnTo>
                  <a:pt x="6809109" y="3732212"/>
                </a:lnTo>
                <a:lnTo>
                  <a:pt x="6791250" y="3734593"/>
                </a:lnTo>
                <a:lnTo>
                  <a:pt x="6773787" y="3737768"/>
                </a:lnTo>
                <a:lnTo>
                  <a:pt x="6755928" y="3740943"/>
                </a:lnTo>
                <a:lnTo>
                  <a:pt x="6721797" y="3748880"/>
                </a:lnTo>
                <a:lnTo>
                  <a:pt x="6686872" y="3757612"/>
                </a:lnTo>
                <a:lnTo>
                  <a:pt x="6682903" y="3758009"/>
                </a:lnTo>
                <a:lnTo>
                  <a:pt x="6678140" y="3759199"/>
                </a:lnTo>
                <a:lnTo>
                  <a:pt x="6669012" y="3759199"/>
                </a:lnTo>
                <a:lnTo>
                  <a:pt x="6660281" y="3758802"/>
                </a:lnTo>
                <a:lnTo>
                  <a:pt x="6651153" y="3756421"/>
                </a:lnTo>
                <a:lnTo>
                  <a:pt x="6642818" y="3754040"/>
                </a:lnTo>
                <a:lnTo>
                  <a:pt x="6634484" y="3750865"/>
                </a:lnTo>
                <a:lnTo>
                  <a:pt x="6626150" y="3747293"/>
                </a:lnTo>
                <a:lnTo>
                  <a:pt x="6617418" y="3742530"/>
                </a:lnTo>
                <a:lnTo>
                  <a:pt x="6611068" y="3739355"/>
                </a:lnTo>
                <a:lnTo>
                  <a:pt x="6605512" y="3736974"/>
                </a:lnTo>
                <a:lnTo>
                  <a:pt x="6600353" y="3735387"/>
                </a:lnTo>
                <a:lnTo>
                  <a:pt x="6595590" y="3734990"/>
                </a:lnTo>
                <a:lnTo>
                  <a:pt x="6591622" y="3734990"/>
                </a:lnTo>
                <a:lnTo>
                  <a:pt x="6588447" y="3736180"/>
                </a:lnTo>
                <a:lnTo>
                  <a:pt x="6586065" y="3737768"/>
                </a:lnTo>
                <a:lnTo>
                  <a:pt x="6583287" y="3739752"/>
                </a:lnTo>
                <a:lnTo>
                  <a:pt x="6581700" y="3742927"/>
                </a:lnTo>
                <a:lnTo>
                  <a:pt x="6580112" y="3746102"/>
                </a:lnTo>
                <a:lnTo>
                  <a:pt x="6579318" y="3749674"/>
                </a:lnTo>
                <a:lnTo>
                  <a:pt x="6578128" y="3754040"/>
                </a:lnTo>
                <a:lnTo>
                  <a:pt x="6576937" y="3763565"/>
                </a:lnTo>
                <a:lnTo>
                  <a:pt x="6576937" y="3773487"/>
                </a:lnTo>
                <a:lnTo>
                  <a:pt x="6578525" y="3779043"/>
                </a:lnTo>
                <a:lnTo>
                  <a:pt x="6580112" y="3784996"/>
                </a:lnTo>
                <a:lnTo>
                  <a:pt x="6580509" y="3790155"/>
                </a:lnTo>
                <a:lnTo>
                  <a:pt x="6580509" y="3795712"/>
                </a:lnTo>
                <a:lnTo>
                  <a:pt x="6580112" y="3797696"/>
                </a:lnTo>
                <a:lnTo>
                  <a:pt x="6579318" y="3799284"/>
                </a:lnTo>
                <a:lnTo>
                  <a:pt x="6577731" y="3800871"/>
                </a:lnTo>
                <a:lnTo>
                  <a:pt x="6576144" y="3802062"/>
                </a:lnTo>
                <a:lnTo>
                  <a:pt x="6573365" y="3802855"/>
                </a:lnTo>
                <a:lnTo>
                  <a:pt x="6570587" y="3802855"/>
                </a:lnTo>
                <a:lnTo>
                  <a:pt x="6567015" y="3802855"/>
                </a:lnTo>
                <a:lnTo>
                  <a:pt x="6562650" y="3802062"/>
                </a:lnTo>
                <a:lnTo>
                  <a:pt x="6552728" y="3799284"/>
                </a:lnTo>
                <a:lnTo>
                  <a:pt x="6542806" y="3797696"/>
                </a:lnTo>
                <a:lnTo>
                  <a:pt x="6532090" y="3796109"/>
                </a:lnTo>
                <a:lnTo>
                  <a:pt x="6522168" y="3794918"/>
                </a:lnTo>
                <a:lnTo>
                  <a:pt x="6501928" y="3793330"/>
                </a:lnTo>
                <a:lnTo>
                  <a:pt x="6480894" y="3791743"/>
                </a:lnTo>
                <a:lnTo>
                  <a:pt x="6460256" y="3790155"/>
                </a:lnTo>
                <a:lnTo>
                  <a:pt x="6450334" y="3788568"/>
                </a:lnTo>
                <a:lnTo>
                  <a:pt x="6440015" y="3786980"/>
                </a:lnTo>
                <a:lnTo>
                  <a:pt x="6430094" y="3784996"/>
                </a:lnTo>
                <a:lnTo>
                  <a:pt x="6420172" y="3781821"/>
                </a:lnTo>
                <a:lnTo>
                  <a:pt x="6410250" y="3778249"/>
                </a:lnTo>
                <a:lnTo>
                  <a:pt x="6400725" y="3773884"/>
                </a:lnTo>
                <a:lnTo>
                  <a:pt x="6196334" y="3774677"/>
                </a:lnTo>
                <a:lnTo>
                  <a:pt x="6193556" y="3777852"/>
                </a:lnTo>
                <a:lnTo>
                  <a:pt x="6190381" y="3780234"/>
                </a:lnTo>
                <a:lnTo>
                  <a:pt x="6187206" y="3782218"/>
                </a:lnTo>
                <a:lnTo>
                  <a:pt x="6184428" y="3783409"/>
                </a:lnTo>
                <a:lnTo>
                  <a:pt x="6181650" y="3784599"/>
                </a:lnTo>
                <a:lnTo>
                  <a:pt x="6179268" y="3784599"/>
                </a:lnTo>
                <a:lnTo>
                  <a:pt x="6176887" y="3783805"/>
                </a:lnTo>
                <a:lnTo>
                  <a:pt x="6174903" y="3783012"/>
                </a:lnTo>
                <a:lnTo>
                  <a:pt x="6173315" y="3781424"/>
                </a:lnTo>
                <a:lnTo>
                  <a:pt x="6171728" y="3779837"/>
                </a:lnTo>
                <a:lnTo>
                  <a:pt x="6168553" y="3775074"/>
                </a:lnTo>
                <a:lnTo>
                  <a:pt x="6166172" y="3769121"/>
                </a:lnTo>
                <a:lnTo>
                  <a:pt x="6163394" y="3762771"/>
                </a:lnTo>
                <a:lnTo>
                  <a:pt x="6078065" y="3776265"/>
                </a:lnTo>
                <a:lnTo>
                  <a:pt x="6079256" y="3780630"/>
                </a:lnTo>
                <a:lnTo>
                  <a:pt x="6080050" y="3785393"/>
                </a:lnTo>
                <a:lnTo>
                  <a:pt x="6081240" y="3789362"/>
                </a:lnTo>
                <a:lnTo>
                  <a:pt x="6083225" y="3792934"/>
                </a:lnTo>
                <a:lnTo>
                  <a:pt x="6086003" y="3796109"/>
                </a:lnTo>
                <a:lnTo>
                  <a:pt x="6088781" y="3798887"/>
                </a:lnTo>
                <a:lnTo>
                  <a:pt x="6091162" y="3801268"/>
                </a:lnTo>
                <a:lnTo>
                  <a:pt x="6094337" y="3803252"/>
                </a:lnTo>
                <a:lnTo>
                  <a:pt x="6101084" y="3807618"/>
                </a:lnTo>
                <a:lnTo>
                  <a:pt x="6108625" y="3810793"/>
                </a:lnTo>
                <a:lnTo>
                  <a:pt x="6116165" y="3814365"/>
                </a:lnTo>
                <a:lnTo>
                  <a:pt x="6122912" y="3818334"/>
                </a:lnTo>
                <a:lnTo>
                  <a:pt x="6136009" y="3818334"/>
                </a:lnTo>
                <a:lnTo>
                  <a:pt x="6141168" y="3816746"/>
                </a:lnTo>
                <a:lnTo>
                  <a:pt x="6145931" y="3815952"/>
                </a:lnTo>
                <a:lnTo>
                  <a:pt x="6150694" y="3815555"/>
                </a:lnTo>
                <a:lnTo>
                  <a:pt x="6155059" y="3815555"/>
                </a:lnTo>
                <a:lnTo>
                  <a:pt x="6159028" y="3815952"/>
                </a:lnTo>
                <a:lnTo>
                  <a:pt x="6162997" y="3817143"/>
                </a:lnTo>
                <a:lnTo>
                  <a:pt x="6166965" y="3818730"/>
                </a:lnTo>
                <a:lnTo>
                  <a:pt x="6170140" y="3820318"/>
                </a:lnTo>
                <a:lnTo>
                  <a:pt x="6176887" y="3823890"/>
                </a:lnTo>
                <a:lnTo>
                  <a:pt x="6183237" y="3829049"/>
                </a:lnTo>
                <a:lnTo>
                  <a:pt x="6189190" y="3835002"/>
                </a:lnTo>
                <a:lnTo>
                  <a:pt x="6194747" y="3840955"/>
                </a:lnTo>
                <a:lnTo>
                  <a:pt x="6200700" y="3847305"/>
                </a:lnTo>
                <a:lnTo>
                  <a:pt x="6207050" y="3853259"/>
                </a:lnTo>
                <a:lnTo>
                  <a:pt x="6213400" y="3859212"/>
                </a:lnTo>
                <a:lnTo>
                  <a:pt x="6220147" y="3865165"/>
                </a:lnTo>
                <a:lnTo>
                  <a:pt x="6223718" y="3867149"/>
                </a:lnTo>
                <a:lnTo>
                  <a:pt x="6228084" y="3869134"/>
                </a:lnTo>
                <a:lnTo>
                  <a:pt x="6232450" y="3871515"/>
                </a:lnTo>
                <a:lnTo>
                  <a:pt x="6237212" y="3873102"/>
                </a:lnTo>
                <a:lnTo>
                  <a:pt x="6241975" y="3873896"/>
                </a:lnTo>
                <a:lnTo>
                  <a:pt x="6246340" y="3875087"/>
                </a:lnTo>
                <a:lnTo>
                  <a:pt x="6251897" y="3875484"/>
                </a:lnTo>
                <a:lnTo>
                  <a:pt x="6257453" y="3875484"/>
                </a:lnTo>
                <a:lnTo>
                  <a:pt x="6195937" y="3904059"/>
                </a:lnTo>
                <a:lnTo>
                  <a:pt x="6223322" y="3906440"/>
                </a:lnTo>
                <a:lnTo>
                  <a:pt x="6231259" y="3910409"/>
                </a:lnTo>
                <a:lnTo>
                  <a:pt x="6239197" y="3914377"/>
                </a:lnTo>
                <a:lnTo>
                  <a:pt x="6245944" y="3918743"/>
                </a:lnTo>
                <a:lnTo>
                  <a:pt x="6251897" y="3923109"/>
                </a:lnTo>
                <a:lnTo>
                  <a:pt x="6256659" y="3927077"/>
                </a:lnTo>
                <a:lnTo>
                  <a:pt x="6260628" y="3931840"/>
                </a:lnTo>
                <a:lnTo>
                  <a:pt x="6263803" y="3936602"/>
                </a:lnTo>
                <a:lnTo>
                  <a:pt x="6266184" y="3941365"/>
                </a:lnTo>
                <a:lnTo>
                  <a:pt x="6266978" y="3946524"/>
                </a:lnTo>
                <a:lnTo>
                  <a:pt x="6266978" y="3951684"/>
                </a:lnTo>
                <a:lnTo>
                  <a:pt x="6265390" y="3957240"/>
                </a:lnTo>
                <a:lnTo>
                  <a:pt x="6263009" y="3962796"/>
                </a:lnTo>
                <a:lnTo>
                  <a:pt x="6258644" y="3969146"/>
                </a:lnTo>
                <a:lnTo>
                  <a:pt x="6253484" y="3975496"/>
                </a:lnTo>
                <a:lnTo>
                  <a:pt x="6245944" y="3981846"/>
                </a:lnTo>
                <a:lnTo>
                  <a:pt x="6237609" y="3988593"/>
                </a:lnTo>
                <a:lnTo>
                  <a:pt x="6231259" y="3993355"/>
                </a:lnTo>
                <a:lnTo>
                  <a:pt x="6225306" y="3999309"/>
                </a:lnTo>
                <a:lnTo>
                  <a:pt x="6222925" y="4001690"/>
                </a:lnTo>
                <a:lnTo>
                  <a:pt x="6220544" y="4004865"/>
                </a:lnTo>
                <a:lnTo>
                  <a:pt x="6218956" y="4007643"/>
                </a:lnTo>
                <a:lnTo>
                  <a:pt x="6218956" y="4010421"/>
                </a:lnTo>
                <a:lnTo>
                  <a:pt x="6218956" y="4018755"/>
                </a:lnTo>
                <a:lnTo>
                  <a:pt x="6218956" y="4025899"/>
                </a:lnTo>
                <a:lnTo>
                  <a:pt x="6218559" y="4033043"/>
                </a:lnTo>
                <a:lnTo>
                  <a:pt x="6217765" y="4039393"/>
                </a:lnTo>
                <a:lnTo>
                  <a:pt x="6216575" y="4044949"/>
                </a:lnTo>
                <a:lnTo>
                  <a:pt x="6214987" y="4049712"/>
                </a:lnTo>
                <a:lnTo>
                  <a:pt x="6213003" y="4054474"/>
                </a:lnTo>
                <a:lnTo>
                  <a:pt x="6210225" y="4058046"/>
                </a:lnTo>
                <a:lnTo>
                  <a:pt x="6207447" y="4061221"/>
                </a:lnTo>
                <a:lnTo>
                  <a:pt x="6205065" y="4064396"/>
                </a:lnTo>
                <a:lnTo>
                  <a:pt x="6201890" y="4067174"/>
                </a:lnTo>
                <a:lnTo>
                  <a:pt x="6198715" y="4069159"/>
                </a:lnTo>
                <a:lnTo>
                  <a:pt x="6194747" y="4070746"/>
                </a:lnTo>
                <a:lnTo>
                  <a:pt x="6191175" y="4072334"/>
                </a:lnTo>
                <a:lnTo>
                  <a:pt x="6182840" y="4073921"/>
                </a:lnTo>
                <a:lnTo>
                  <a:pt x="6174506" y="4075112"/>
                </a:lnTo>
                <a:lnTo>
                  <a:pt x="6164981" y="4075509"/>
                </a:lnTo>
                <a:lnTo>
                  <a:pt x="6146328" y="4074318"/>
                </a:lnTo>
                <a:lnTo>
                  <a:pt x="6137200" y="4074318"/>
                </a:lnTo>
                <a:lnTo>
                  <a:pt x="6127675" y="4073921"/>
                </a:lnTo>
                <a:lnTo>
                  <a:pt x="6119340" y="4074318"/>
                </a:lnTo>
                <a:lnTo>
                  <a:pt x="6110609" y="4075905"/>
                </a:lnTo>
                <a:lnTo>
                  <a:pt x="6102275" y="4077096"/>
                </a:lnTo>
                <a:lnTo>
                  <a:pt x="6093544" y="4078287"/>
                </a:lnTo>
                <a:lnTo>
                  <a:pt x="6084812" y="4078684"/>
                </a:lnTo>
                <a:lnTo>
                  <a:pt x="6076478" y="4078684"/>
                </a:lnTo>
                <a:lnTo>
                  <a:pt x="6059015" y="4078684"/>
                </a:lnTo>
                <a:lnTo>
                  <a:pt x="6041950" y="4078684"/>
                </a:lnTo>
                <a:lnTo>
                  <a:pt x="6032822" y="4078684"/>
                </a:lnTo>
                <a:lnTo>
                  <a:pt x="6024487" y="4079080"/>
                </a:lnTo>
                <a:lnTo>
                  <a:pt x="6016153" y="4080271"/>
                </a:lnTo>
                <a:lnTo>
                  <a:pt x="6007422" y="4081859"/>
                </a:lnTo>
                <a:lnTo>
                  <a:pt x="5999087" y="4084637"/>
                </a:lnTo>
                <a:lnTo>
                  <a:pt x="5990753" y="4087812"/>
                </a:lnTo>
                <a:lnTo>
                  <a:pt x="5982815" y="4091384"/>
                </a:lnTo>
                <a:lnTo>
                  <a:pt x="5974878" y="4096543"/>
                </a:lnTo>
                <a:lnTo>
                  <a:pt x="5967734" y="4093765"/>
                </a:lnTo>
                <a:lnTo>
                  <a:pt x="5959797" y="4091780"/>
                </a:lnTo>
                <a:lnTo>
                  <a:pt x="5952256" y="4089796"/>
                </a:lnTo>
                <a:lnTo>
                  <a:pt x="5945112" y="4088605"/>
                </a:lnTo>
                <a:lnTo>
                  <a:pt x="5929634" y="4086621"/>
                </a:lnTo>
                <a:lnTo>
                  <a:pt x="5914553" y="4085430"/>
                </a:lnTo>
                <a:lnTo>
                  <a:pt x="5898678" y="4085430"/>
                </a:lnTo>
                <a:lnTo>
                  <a:pt x="5883200" y="4085034"/>
                </a:lnTo>
                <a:lnTo>
                  <a:pt x="5867722" y="4085034"/>
                </a:lnTo>
                <a:lnTo>
                  <a:pt x="5851847" y="4084637"/>
                </a:lnTo>
                <a:lnTo>
                  <a:pt x="5853434" y="4090193"/>
                </a:lnTo>
                <a:lnTo>
                  <a:pt x="5855418" y="4094955"/>
                </a:lnTo>
                <a:lnTo>
                  <a:pt x="5858197" y="4098527"/>
                </a:lnTo>
                <a:lnTo>
                  <a:pt x="5861372" y="4101702"/>
                </a:lnTo>
                <a:lnTo>
                  <a:pt x="5864547" y="4104480"/>
                </a:lnTo>
                <a:lnTo>
                  <a:pt x="5868118" y="4106465"/>
                </a:lnTo>
                <a:lnTo>
                  <a:pt x="5871690" y="4108052"/>
                </a:lnTo>
                <a:lnTo>
                  <a:pt x="5876056" y="4109640"/>
                </a:lnTo>
                <a:lnTo>
                  <a:pt x="5883200" y="4112418"/>
                </a:lnTo>
                <a:lnTo>
                  <a:pt x="5887565" y="4113609"/>
                </a:lnTo>
                <a:lnTo>
                  <a:pt x="5890740" y="4115196"/>
                </a:lnTo>
                <a:lnTo>
                  <a:pt x="5894312" y="4117180"/>
                </a:lnTo>
                <a:lnTo>
                  <a:pt x="5897090" y="4119562"/>
                </a:lnTo>
                <a:lnTo>
                  <a:pt x="5899868" y="4122340"/>
                </a:lnTo>
                <a:lnTo>
                  <a:pt x="5901853" y="4125912"/>
                </a:lnTo>
                <a:lnTo>
                  <a:pt x="5928840" y="4141787"/>
                </a:lnTo>
                <a:lnTo>
                  <a:pt x="5934794" y="4140993"/>
                </a:lnTo>
                <a:lnTo>
                  <a:pt x="5941937" y="4139405"/>
                </a:lnTo>
                <a:lnTo>
                  <a:pt x="5955034" y="4135437"/>
                </a:lnTo>
                <a:lnTo>
                  <a:pt x="5968131" y="4130674"/>
                </a:lnTo>
                <a:lnTo>
                  <a:pt x="5974481" y="4128690"/>
                </a:lnTo>
                <a:lnTo>
                  <a:pt x="5981228" y="4127102"/>
                </a:lnTo>
                <a:lnTo>
                  <a:pt x="5987578" y="4125515"/>
                </a:lnTo>
                <a:lnTo>
                  <a:pt x="5994325" y="4125118"/>
                </a:lnTo>
                <a:lnTo>
                  <a:pt x="6000675" y="4125118"/>
                </a:lnTo>
                <a:lnTo>
                  <a:pt x="6007422" y="4125515"/>
                </a:lnTo>
                <a:lnTo>
                  <a:pt x="6013772" y="4127499"/>
                </a:lnTo>
                <a:lnTo>
                  <a:pt x="6020915" y="4130277"/>
                </a:lnTo>
                <a:lnTo>
                  <a:pt x="6026868" y="4135040"/>
                </a:lnTo>
                <a:lnTo>
                  <a:pt x="6034012" y="4140993"/>
                </a:lnTo>
                <a:lnTo>
                  <a:pt x="6034806" y="4148137"/>
                </a:lnTo>
                <a:lnTo>
                  <a:pt x="6036394" y="4156074"/>
                </a:lnTo>
                <a:lnTo>
                  <a:pt x="6037584" y="4164012"/>
                </a:lnTo>
                <a:lnTo>
                  <a:pt x="6037981" y="4171155"/>
                </a:lnTo>
                <a:lnTo>
                  <a:pt x="6037584" y="4175124"/>
                </a:lnTo>
                <a:lnTo>
                  <a:pt x="6037187" y="4178299"/>
                </a:lnTo>
                <a:lnTo>
                  <a:pt x="6035997" y="4181871"/>
                </a:lnTo>
                <a:lnTo>
                  <a:pt x="6034012" y="4185046"/>
                </a:lnTo>
                <a:lnTo>
                  <a:pt x="6031631" y="4188221"/>
                </a:lnTo>
                <a:lnTo>
                  <a:pt x="6028456" y="4190602"/>
                </a:lnTo>
                <a:lnTo>
                  <a:pt x="6024884" y="4193777"/>
                </a:lnTo>
                <a:lnTo>
                  <a:pt x="6020122" y="4196159"/>
                </a:lnTo>
                <a:lnTo>
                  <a:pt x="6029250" y="4198540"/>
                </a:lnTo>
                <a:lnTo>
                  <a:pt x="6038775" y="4200127"/>
                </a:lnTo>
                <a:lnTo>
                  <a:pt x="6048300" y="4201318"/>
                </a:lnTo>
                <a:lnTo>
                  <a:pt x="6057031" y="4201318"/>
                </a:lnTo>
                <a:lnTo>
                  <a:pt x="6066556" y="4201318"/>
                </a:lnTo>
                <a:lnTo>
                  <a:pt x="6076081" y="4200921"/>
                </a:lnTo>
                <a:lnTo>
                  <a:pt x="6095528" y="4199334"/>
                </a:lnTo>
                <a:lnTo>
                  <a:pt x="6105053" y="4198540"/>
                </a:lnTo>
                <a:lnTo>
                  <a:pt x="6114578" y="4198540"/>
                </a:lnTo>
                <a:lnTo>
                  <a:pt x="6123309" y="4198540"/>
                </a:lnTo>
                <a:lnTo>
                  <a:pt x="6132834" y="4199334"/>
                </a:lnTo>
                <a:lnTo>
                  <a:pt x="6142359" y="4200921"/>
                </a:lnTo>
                <a:lnTo>
                  <a:pt x="6151090" y="4203302"/>
                </a:lnTo>
                <a:lnTo>
                  <a:pt x="6160615" y="4206477"/>
                </a:lnTo>
                <a:lnTo>
                  <a:pt x="6169744" y="4211240"/>
                </a:lnTo>
                <a:lnTo>
                  <a:pt x="6253484" y="4229893"/>
                </a:lnTo>
                <a:lnTo>
                  <a:pt x="6260231" y="4229099"/>
                </a:lnTo>
                <a:lnTo>
                  <a:pt x="6263803" y="4229893"/>
                </a:lnTo>
                <a:lnTo>
                  <a:pt x="6266978" y="4230290"/>
                </a:lnTo>
                <a:lnTo>
                  <a:pt x="6270153" y="4231480"/>
                </a:lnTo>
                <a:lnTo>
                  <a:pt x="6272137" y="4233068"/>
                </a:lnTo>
                <a:lnTo>
                  <a:pt x="6274518" y="4236243"/>
                </a:lnTo>
                <a:lnTo>
                  <a:pt x="6276106" y="4239815"/>
                </a:lnTo>
                <a:lnTo>
                  <a:pt x="6276106" y="4243387"/>
                </a:lnTo>
                <a:lnTo>
                  <a:pt x="6275312" y="4246959"/>
                </a:lnTo>
                <a:lnTo>
                  <a:pt x="6274518" y="4249737"/>
                </a:lnTo>
                <a:lnTo>
                  <a:pt x="6272137" y="4252515"/>
                </a:lnTo>
                <a:lnTo>
                  <a:pt x="6270153" y="4254896"/>
                </a:lnTo>
                <a:lnTo>
                  <a:pt x="6266978" y="4256484"/>
                </a:lnTo>
                <a:lnTo>
                  <a:pt x="6263803" y="4257674"/>
                </a:lnTo>
                <a:lnTo>
                  <a:pt x="6260231" y="4258071"/>
                </a:lnTo>
                <a:lnTo>
                  <a:pt x="6247928" y="4258865"/>
                </a:lnTo>
                <a:lnTo>
                  <a:pt x="6236022" y="4258071"/>
                </a:lnTo>
                <a:lnTo>
                  <a:pt x="6211812" y="4257277"/>
                </a:lnTo>
                <a:lnTo>
                  <a:pt x="6209034" y="4257277"/>
                </a:lnTo>
                <a:lnTo>
                  <a:pt x="6206653" y="4257674"/>
                </a:lnTo>
                <a:lnTo>
                  <a:pt x="6204272" y="4259659"/>
                </a:lnTo>
                <a:lnTo>
                  <a:pt x="6202684" y="4262040"/>
                </a:lnTo>
                <a:lnTo>
                  <a:pt x="6199112" y="4267993"/>
                </a:lnTo>
                <a:lnTo>
                  <a:pt x="6195937" y="4273946"/>
                </a:lnTo>
                <a:lnTo>
                  <a:pt x="6193953" y="4277121"/>
                </a:lnTo>
                <a:lnTo>
                  <a:pt x="6191968" y="4279105"/>
                </a:lnTo>
                <a:lnTo>
                  <a:pt x="6189587" y="4280296"/>
                </a:lnTo>
                <a:lnTo>
                  <a:pt x="6187206" y="4280693"/>
                </a:lnTo>
                <a:lnTo>
                  <a:pt x="6184031" y="4280296"/>
                </a:lnTo>
                <a:lnTo>
                  <a:pt x="6180062" y="4278312"/>
                </a:lnTo>
                <a:lnTo>
                  <a:pt x="6176094" y="4274343"/>
                </a:lnTo>
                <a:lnTo>
                  <a:pt x="6171331" y="4269184"/>
                </a:lnTo>
                <a:lnTo>
                  <a:pt x="6168156" y="4265612"/>
                </a:lnTo>
                <a:lnTo>
                  <a:pt x="6164584" y="4262437"/>
                </a:lnTo>
                <a:lnTo>
                  <a:pt x="6160218" y="4259659"/>
                </a:lnTo>
                <a:lnTo>
                  <a:pt x="6156647" y="4257674"/>
                </a:lnTo>
                <a:lnTo>
                  <a:pt x="6152281" y="4256484"/>
                </a:lnTo>
                <a:lnTo>
                  <a:pt x="6148709" y="4256087"/>
                </a:lnTo>
                <a:lnTo>
                  <a:pt x="6144344" y="4255690"/>
                </a:lnTo>
                <a:lnTo>
                  <a:pt x="6140375" y="4256087"/>
                </a:lnTo>
                <a:lnTo>
                  <a:pt x="6136009" y="4256484"/>
                </a:lnTo>
                <a:lnTo>
                  <a:pt x="6131644" y="4257674"/>
                </a:lnTo>
                <a:lnTo>
                  <a:pt x="6122912" y="4260849"/>
                </a:lnTo>
                <a:lnTo>
                  <a:pt x="6114578" y="4264421"/>
                </a:lnTo>
                <a:lnTo>
                  <a:pt x="6105847" y="4267993"/>
                </a:lnTo>
                <a:lnTo>
                  <a:pt x="6093544" y="4275137"/>
                </a:lnTo>
                <a:lnTo>
                  <a:pt x="6083225" y="4279105"/>
                </a:lnTo>
                <a:lnTo>
                  <a:pt x="6079256" y="4280296"/>
                </a:lnTo>
                <a:lnTo>
                  <a:pt x="6074890" y="4281487"/>
                </a:lnTo>
                <a:lnTo>
                  <a:pt x="6071318" y="4281487"/>
                </a:lnTo>
                <a:lnTo>
                  <a:pt x="6068144" y="4280693"/>
                </a:lnTo>
                <a:lnTo>
                  <a:pt x="6064572" y="4279899"/>
                </a:lnTo>
                <a:lnTo>
                  <a:pt x="6061397" y="4277518"/>
                </a:lnTo>
                <a:lnTo>
                  <a:pt x="6057428" y="4275137"/>
                </a:lnTo>
                <a:lnTo>
                  <a:pt x="6053856" y="4271168"/>
                </a:lnTo>
                <a:lnTo>
                  <a:pt x="6044331" y="4262437"/>
                </a:lnTo>
                <a:lnTo>
                  <a:pt x="6032822" y="4249737"/>
                </a:lnTo>
                <a:lnTo>
                  <a:pt x="6030044" y="4247752"/>
                </a:lnTo>
                <a:lnTo>
                  <a:pt x="6026868" y="4246165"/>
                </a:lnTo>
                <a:lnTo>
                  <a:pt x="6022900" y="4244974"/>
                </a:lnTo>
                <a:lnTo>
                  <a:pt x="6018534" y="4244577"/>
                </a:lnTo>
                <a:lnTo>
                  <a:pt x="6009803" y="4243784"/>
                </a:lnTo>
                <a:lnTo>
                  <a:pt x="6000675" y="4243387"/>
                </a:lnTo>
                <a:lnTo>
                  <a:pt x="5922490" y="4236243"/>
                </a:lnTo>
                <a:lnTo>
                  <a:pt x="5843909" y="4229099"/>
                </a:lnTo>
                <a:lnTo>
                  <a:pt x="5843512" y="4229893"/>
                </a:lnTo>
                <a:lnTo>
                  <a:pt x="5843512" y="4258865"/>
                </a:lnTo>
                <a:lnTo>
                  <a:pt x="5856609" y="4258865"/>
                </a:lnTo>
                <a:lnTo>
                  <a:pt x="5861768" y="4258071"/>
                </a:lnTo>
                <a:lnTo>
                  <a:pt x="5866928" y="4258865"/>
                </a:lnTo>
                <a:lnTo>
                  <a:pt x="5871690" y="4259262"/>
                </a:lnTo>
                <a:lnTo>
                  <a:pt x="5876453" y="4260452"/>
                </a:lnTo>
                <a:lnTo>
                  <a:pt x="5885978" y="4262834"/>
                </a:lnTo>
                <a:lnTo>
                  <a:pt x="5895106" y="4266009"/>
                </a:lnTo>
                <a:lnTo>
                  <a:pt x="5904631" y="4270374"/>
                </a:lnTo>
                <a:lnTo>
                  <a:pt x="5913362" y="4275137"/>
                </a:lnTo>
                <a:lnTo>
                  <a:pt x="5931222" y="4284662"/>
                </a:lnTo>
                <a:lnTo>
                  <a:pt x="5940747" y="4289027"/>
                </a:lnTo>
                <a:lnTo>
                  <a:pt x="5949875" y="4292996"/>
                </a:lnTo>
                <a:lnTo>
                  <a:pt x="5959003" y="4296171"/>
                </a:lnTo>
                <a:lnTo>
                  <a:pt x="5969322" y="4298155"/>
                </a:lnTo>
                <a:lnTo>
                  <a:pt x="5974481" y="4298552"/>
                </a:lnTo>
                <a:lnTo>
                  <a:pt x="5979244" y="4298552"/>
                </a:lnTo>
                <a:lnTo>
                  <a:pt x="5984403" y="4298155"/>
                </a:lnTo>
                <a:lnTo>
                  <a:pt x="5990356" y="4297759"/>
                </a:lnTo>
                <a:lnTo>
                  <a:pt x="5995515" y="4296568"/>
                </a:lnTo>
                <a:lnTo>
                  <a:pt x="6001072" y="4294980"/>
                </a:lnTo>
                <a:lnTo>
                  <a:pt x="6006628" y="4292996"/>
                </a:lnTo>
                <a:lnTo>
                  <a:pt x="6012978" y="4290218"/>
                </a:lnTo>
                <a:lnTo>
                  <a:pt x="6018137" y="4288234"/>
                </a:lnTo>
                <a:lnTo>
                  <a:pt x="6023297" y="4287440"/>
                </a:lnTo>
                <a:lnTo>
                  <a:pt x="6028059" y="4288234"/>
                </a:lnTo>
                <a:lnTo>
                  <a:pt x="6033218" y="4289821"/>
                </a:lnTo>
                <a:lnTo>
                  <a:pt x="6037981" y="4291805"/>
                </a:lnTo>
                <a:lnTo>
                  <a:pt x="6042744" y="4294584"/>
                </a:lnTo>
                <a:lnTo>
                  <a:pt x="6052665" y="4301330"/>
                </a:lnTo>
                <a:lnTo>
                  <a:pt x="6062984" y="4308871"/>
                </a:lnTo>
                <a:lnTo>
                  <a:pt x="6068144" y="4311649"/>
                </a:lnTo>
                <a:lnTo>
                  <a:pt x="6073700" y="4314824"/>
                </a:lnTo>
                <a:lnTo>
                  <a:pt x="6079653" y="4317205"/>
                </a:lnTo>
                <a:lnTo>
                  <a:pt x="6085606" y="4318793"/>
                </a:lnTo>
                <a:lnTo>
                  <a:pt x="6091956" y="4319190"/>
                </a:lnTo>
                <a:lnTo>
                  <a:pt x="6098703" y="4318793"/>
                </a:lnTo>
                <a:lnTo>
                  <a:pt x="6103862" y="4318793"/>
                </a:lnTo>
                <a:lnTo>
                  <a:pt x="6105450" y="4318793"/>
                </a:lnTo>
                <a:lnTo>
                  <a:pt x="6105847" y="4319190"/>
                </a:lnTo>
                <a:lnTo>
                  <a:pt x="6106640" y="4319587"/>
                </a:lnTo>
                <a:lnTo>
                  <a:pt x="6106640" y="4320777"/>
                </a:lnTo>
                <a:lnTo>
                  <a:pt x="6105053" y="4322762"/>
                </a:lnTo>
                <a:lnTo>
                  <a:pt x="6100290" y="4328318"/>
                </a:lnTo>
                <a:lnTo>
                  <a:pt x="6097909" y="4330699"/>
                </a:lnTo>
                <a:lnTo>
                  <a:pt x="6097115" y="4333080"/>
                </a:lnTo>
                <a:lnTo>
                  <a:pt x="6092750" y="4346574"/>
                </a:lnTo>
                <a:lnTo>
                  <a:pt x="6087987" y="4358877"/>
                </a:lnTo>
                <a:lnTo>
                  <a:pt x="6083225" y="4369196"/>
                </a:lnTo>
                <a:lnTo>
                  <a:pt x="6077668" y="4379118"/>
                </a:lnTo>
                <a:lnTo>
                  <a:pt x="6071715" y="4388246"/>
                </a:lnTo>
                <a:lnTo>
                  <a:pt x="6064968" y="4395390"/>
                </a:lnTo>
                <a:lnTo>
                  <a:pt x="6058222" y="4402534"/>
                </a:lnTo>
                <a:lnTo>
                  <a:pt x="6050284" y="4407693"/>
                </a:lnTo>
                <a:lnTo>
                  <a:pt x="6041950" y="4412455"/>
                </a:lnTo>
                <a:lnTo>
                  <a:pt x="6033218" y="4415630"/>
                </a:lnTo>
                <a:lnTo>
                  <a:pt x="6024090" y="4417615"/>
                </a:lnTo>
                <a:lnTo>
                  <a:pt x="6014565" y="4418012"/>
                </a:lnTo>
                <a:lnTo>
                  <a:pt x="6003850" y="4418012"/>
                </a:lnTo>
                <a:lnTo>
                  <a:pt x="5993531" y="4417218"/>
                </a:lnTo>
                <a:lnTo>
                  <a:pt x="5981625" y="4414440"/>
                </a:lnTo>
                <a:lnTo>
                  <a:pt x="5970115" y="4410868"/>
                </a:lnTo>
                <a:lnTo>
                  <a:pt x="5966544" y="4409677"/>
                </a:lnTo>
                <a:lnTo>
                  <a:pt x="5962178" y="4409280"/>
                </a:lnTo>
                <a:lnTo>
                  <a:pt x="5959003" y="4409280"/>
                </a:lnTo>
                <a:lnTo>
                  <a:pt x="5955431" y="4409677"/>
                </a:lnTo>
                <a:lnTo>
                  <a:pt x="5952256" y="4410074"/>
                </a:lnTo>
                <a:lnTo>
                  <a:pt x="5949081" y="4411662"/>
                </a:lnTo>
                <a:lnTo>
                  <a:pt x="5946700" y="4414043"/>
                </a:lnTo>
                <a:lnTo>
                  <a:pt x="5943922" y="4417218"/>
                </a:lnTo>
                <a:lnTo>
                  <a:pt x="5942731" y="4419599"/>
                </a:lnTo>
                <a:lnTo>
                  <a:pt x="5941937" y="4421980"/>
                </a:lnTo>
                <a:lnTo>
                  <a:pt x="5941937" y="4423965"/>
                </a:lnTo>
                <a:lnTo>
                  <a:pt x="5941937" y="4425552"/>
                </a:lnTo>
                <a:lnTo>
                  <a:pt x="5942731" y="4427140"/>
                </a:lnTo>
                <a:lnTo>
                  <a:pt x="5943922" y="4428330"/>
                </a:lnTo>
                <a:lnTo>
                  <a:pt x="5946700" y="4430315"/>
                </a:lnTo>
                <a:lnTo>
                  <a:pt x="5949875" y="4431902"/>
                </a:lnTo>
                <a:lnTo>
                  <a:pt x="5953050" y="4432696"/>
                </a:lnTo>
                <a:lnTo>
                  <a:pt x="5955034" y="4433887"/>
                </a:lnTo>
                <a:lnTo>
                  <a:pt x="5955431" y="4434284"/>
                </a:lnTo>
                <a:lnTo>
                  <a:pt x="5955828" y="4435077"/>
                </a:lnTo>
                <a:lnTo>
                  <a:pt x="5955828" y="4446587"/>
                </a:lnTo>
                <a:lnTo>
                  <a:pt x="5957018" y="4456905"/>
                </a:lnTo>
                <a:lnTo>
                  <a:pt x="5959797" y="4467224"/>
                </a:lnTo>
                <a:lnTo>
                  <a:pt x="5962972" y="4475559"/>
                </a:lnTo>
                <a:lnTo>
                  <a:pt x="5966940" y="4483496"/>
                </a:lnTo>
                <a:lnTo>
                  <a:pt x="5971703" y="4490640"/>
                </a:lnTo>
                <a:lnTo>
                  <a:pt x="5977656" y="4496990"/>
                </a:lnTo>
                <a:lnTo>
                  <a:pt x="5984006" y="4502943"/>
                </a:lnTo>
                <a:lnTo>
                  <a:pt x="5991150" y="4508102"/>
                </a:lnTo>
                <a:lnTo>
                  <a:pt x="5998690" y="4513262"/>
                </a:lnTo>
                <a:lnTo>
                  <a:pt x="6006628" y="4517627"/>
                </a:lnTo>
                <a:lnTo>
                  <a:pt x="6014565" y="4522390"/>
                </a:lnTo>
                <a:lnTo>
                  <a:pt x="6031234" y="4530327"/>
                </a:lnTo>
                <a:lnTo>
                  <a:pt x="6048300" y="4538265"/>
                </a:lnTo>
                <a:lnTo>
                  <a:pt x="6052268" y="4541837"/>
                </a:lnTo>
                <a:lnTo>
                  <a:pt x="6056634" y="4545012"/>
                </a:lnTo>
                <a:lnTo>
                  <a:pt x="6060603" y="4547790"/>
                </a:lnTo>
                <a:lnTo>
                  <a:pt x="6064968" y="4549377"/>
                </a:lnTo>
                <a:lnTo>
                  <a:pt x="6069731" y="4550171"/>
                </a:lnTo>
                <a:lnTo>
                  <a:pt x="6074494" y="4551362"/>
                </a:lnTo>
                <a:lnTo>
                  <a:pt x="6084415" y="4551759"/>
                </a:lnTo>
                <a:lnTo>
                  <a:pt x="6095131" y="4551759"/>
                </a:lnTo>
                <a:lnTo>
                  <a:pt x="6105450" y="4552155"/>
                </a:lnTo>
                <a:lnTo>
                  <a:pt x="6110609" y="4552155"/>
                </a:lnTo>
                <a:lnTo>
                  <a:pt x="6116165" y="4553346"/>
                </a:lnTo>
                <a:lnTo>
                  <a:pt x="6121325" y="4554537"/>
                </a:lnTo>
                <a:lnTo>
                  <a:pt x="6126484" y="4556124"/>
                </a:lnTo>
                <a:lnTo>
                  <a:pt x="6121722" y="4559299"/>
                </a:lnTo>
                <a:lnTo>
                  <a:pt x="6116959" y="4561680"/>
                </a:lnTo>
                <a:lnTo>
                  <a:pt x="6112197" y="4564062"/>
                </a:lnTo>
                <a:lnTo>
                  <a:pt x="6107434" y="4564855"/>
                </a:lnTo>
                <a:lnTo>
                  <a:pt x="6102275" y="4565649"/>
                </a:lnTo>
                <a:lnTo>
                  <a:pt x="6097512" y="4566046"/>
                </a:lnTo>
                <a:lnTo>
                  <a:pt x="6087590" y="4566046"/>
                </a:lnTo>
                <a:lnTo>
                  <a:pt x="6077668" y="4566046"/>
                </a:lnTo>
                <a:lnTo>
                  <a:pt x="6073303" y="4566443"/>
                </a:lnTo>
                <a:lnTo>
                  <a:pt x="6068540" y="4567634"/>
                </a:lnTo>
                <a:lnTo>
                  <a:pt x="6064572" y="4569221"/>
                </a:lnTo>
                <a:lnTo>
                  <a:pt x="6060603" y="4571205"/>
                </a:lnTo>
                <a:lnTo>
                  <a:pt x="6057031" y="4574380"/>
                </a:lnTo>
                <a:lnTo>
                  <a:pt x="6053856" y="4578746"/>
                </a:lnTo>
                <a:lnTo>
                  <a:pt x="6051078" y="4583905"/>
                </a:lnTo>
                <a:lnTo>
                  <a:pt x="6049490" y="4588668"/>
                </a:lnTo>
                <a:lnTo>
                  <a:pt x="6049094" y="4593034"/>
                </a:lnTo>
                <a:lnTo>
                  <a:pt x="6049490" y="4597002"/>
                </a:lnTo>
                <a:lnTo>
                  <a:pt x="6051078" y="4600574"/>
                </a:lnTo>
                <a:lnTo>
                  <a:pt x="6053459" y="4603749"/>
                </a:lnTo>
                <a:lnTo>
                  <a:pt x="6055840" y="4607718"/>
                </a:lnTo>
                <a:lnTo>
                  <a:pt x="6059015" y="4610099"/>
                </a:lnTo>
                <a:lnTo>
                  <a:pt x="6066159" y="4616449"/>
                </a:lnTo>
                <a:lnTo>
                  <a:pt x="6072509" y="4622799"/>
                </a:lnTo>
                <a:lnTo>
                  <a:pt x="6075287" y="4625974"/>
                </a:lnTo>
                <a:lnTo>
                  <a:pt x="6077668" y="4629546"/>
                </a:lnTo>
                <a:lnTo>
                  <a:pt x="6079653" y="4633515"/>
                </a:lnTo>
                <a:lnTo>
                  <a:pt x="6080844" y="4637484"/>
                </a:lnTo>
                <a:lnTo>
                  <a:pt x="6069334" y="4643437"/>
                </a:lnTo>
                <a:lnTo>
                  <a:pt x="6057031" y="4648199"/>
                </a:lnTo>
                <a:lnTo>
                  <a:pt x="6033218" y="4657724"/>
                </a:lnTo>
                <a:lnTo>
                  <a:pt x="6022503" y="4662884"/>
                </a:lnTo>
                <a:lnTo>
                  <a:pt x="6011390" y="4668837"/>
                </a:lnTo>
                <a:lnTo>
                  <a:pt x="6005834" y="4672409"/>
                </a:lnTo>
                <a:lnTo>
                  <a:pt x="6000675" y="4675980"/>
                </a:lnTo>
                <a:lnTo>
                  <a:pt x="5995912" y="4680346"/>
                </a:lnTo>
                <a:lnTo>
                  <a:pt x="5991150" y="4685109"/>
                </a:lnTo>
                <a:lnTo>
                  <a:pt x="5976465" y="4701380"/>
                </a:lnTo>
                <a:lnTo>
                  <a:pt x="5983212" y="4709318"/>
                </a:lnTo>
                <a:lnTo>
                  <a:pt x="5989562" y="4717652"/>
                </a:lnTo>
                <a:lnTo>
                  <a:pt x="5995118" y="4725987"/>
                </a:lnTo>
                <a:lnTo>
                  <a:pt x="5999881" y="4735512"/>
                </a:lnTo>
                <a:lnTo>
                  <a:pt x="6008612" y="4754562"/>
                </a:lnTo>
                <a:lnTo>
                  <a:pt x="6017740" y="4773215"/>
                </a:lnTo>
                <a:lnTo>
                  <a:pt x="6022503" y="4782740"/>
                </a:lnTo>
                <a:lnTo>
                  <a:pt x="6027662" y="4791868"/>
                </a:lnTo>
                <a:lnTo>
                  <a:pt x="6033218" y="4800599"/>
                </a:lnTo>
                <a:lnTo>
                  <a:pt x="6040362" y="4809330"/>
                </a:lnTo>
                <a:lnTo>
                  <a:pt x="6047506" y="4817268"/>
                </a:lnTo>
                <a:lnTo>
                  <a:pt x="6051872" y="4821237"/>
                </a:lnTo>
                <a:lnTo>
                  <a:pt x="6056634" y="4824809"/>
                </a:lnTo>
                <a:lnTo>
                  <a:pt x="6061397" y="4827984"/>
                </a:lnTo>
                <a:lnTo>
                  <a:pt x="6066159" y="4831159"/>
                </a:lnTo>
                <a:lnTo>
                  <a:pt x="6071715" y="4834334"/>
                </a:lnTo>
                <a:lnTo>
                  <a:pt x="6077668" y="4837112"/>
                </a:lnTo>
                <a:lnTo>
                  <a:pt x="6061397" y="4841874"/>
                </a:lnTo>
                <a:lnTo>
                  <a:pt x="6045522" y="4846637"/>
                </a:lnTo>
                <a:lnTo>
                  <a:pt x="6030837" y="4850605"/>
                </a:lnTo>
                <a:lnTo>
                  <a:pt x="6016550" y="4854574"/>
                </a:lnTo>
                <a:lnTo>
                  <a:pt x="6002659" y="4857749"/>
                </a:lnTo>
                <a:lnTo>
                  <a:pt x="5989165" y="4860130"/>
                </a:lnTo>
                <a:lnTo>
                  <a:pt x="5982418" y="4860924"/>
                </a:lnTo>
                <a:lnTo>
                  <a:pt x="5975672" y="4861321"/>
                </a:lnTo>
                <a:lnTo>
                  <a:pt x="5968528" y="4861321"/>
                </a:lnTo>
                <a:lnTo>
                  <a:pt x="5961781" y="4860924"/>
                </a:lnTo>
                <a:lnTo>
                  <a:pt x="5959003" y="4864099"/>
                </a:lnTo>
                <a:lnTo>
                  <a:pt x="5956622" y="4866877"/>
                </a:lnTo>
                <a:lnTo>
                  <a:pt x="5953844" y="4869259"/>
                </a:lnTo>
                <a:lnTo>
                  <a:pt x="5950668" y="4871640"/>
                </a:lnTo>
                <a:lnTo>
                  <a:pt x="5944318" y="4874815"/>
                </a:lnTo>
                <a:lnTo>
                  <a:pt x="5937572" y="4877593"/>
                </a:lnTo>
                <a:lnTo>
                  <a:pt x="5930825" y="4879577"/>
                </a:lnTo>
                <a:lnTo>
                  <a:pt x="5924078" y="4881165"/>
                </a:lnTo>
                <a:lnTo>
                  <a:pt x="5916537" y="4882752"/>
                </a:lnTo>
                <a:lnTo>
                  <a:pt x="5909790" y="4885530"/>
                </a:lnTo>
                <a:lnTo>
                  <a:pt x="5901456" y="4888705"/>
                </a:lnTo>
                <a:lnTo>
                  <a:pt x="5893915" y="4892674"/>
                </a:lnTo>
                <a:lnTo>
                  <a:pt x="5890740" y="4895055"/>
                </a:lnTo>
                <a:lnTo>
                  <a:pt x="5887565" y="4897437"/>
                </a:lnTo>
                <a:lnTo>
                  <a:pt x="5885581" y="4899818"/>
                </a:lnTo>
                <a:lnTo>
                  <a:pt x="5883200" y="4902199"/>
                </a:lnTo>
                <a:lnTo>
                  <a:pt x="5881612" y="4905374"/>
                </a:lnTo>
                <a:lnTo>
                  <a:pt x="5880818" y="4908549"/>
                </a:lnTo>
                <a:lnTo>
                  <a:pt x="5880422" y="4912518"/>
                </a:lnTo>
                <a:lnTo>
                  <a:pt x="5880422" y="4916090"/>
                </a:lnTo>
                <a:lnTo>
                  <a:pt x="5880818" y="4919662"/>
                </a:lnTo>
                <a:lnTo>
                  <a:pt x="5882406" y="4924027"/>
                </a:lnTo>
                <a:lnTo>
                  <a:pt x="5884390" y="4928790"/>
                </a:lnTo>
                <a:lnTo>
                  <a:pt x="5886375" y="4933552"/>
                </a:lnTo>
                <a:lnTo>
                  <a:pt x="5894312" y="4937124"/>
                </a:lnTo>
                <a:lnTo>
                  <a:pt x="5902250" y="4940299"/>
                </a:lnTo>
                <a:lnTo>
                  <a:pt x="5918522" y="4945062"/>
                </a:lnTo>
                <a:lnTo>
                  <a:pt x="5935587" y="4949824"/>
                </a:lnTo>
                <a:lnTo>
                  <a:pt x="5952256" y="4954587"/>
                </a:lnTo>
                <a:lnTo>
                  <a:pt x="5960590" y="4956968"/>
                </a:lnTo>
                <a:lnTo>
                  <a:pt x="5969322" y="4960143"/>
                </a:lnTo>
                <a:lnTo>
                  <a:pt x="5976862" y="4963715"/>
                </a:lnTo>
                <a:lnTo>
                  <a:pt x="5984800" y="4968080"/>
                </a:lnTo>
                <a:lnTo>
                  <a:pt x="5992737" y="4972843"/>
                </a:lnTo>
                <a:lnTo>
                  <a:pt x="6000675" y="4978002"/>
                </a:lnTo>
                <a:lnTo>
                  <a:pt x="6008215" y="4984352"/>
                </a:lnTo>
                <a:lnTo>
                  <a:pt x="6014962" y="4991893"/>
                </a:lnTo>
                <a:lnTo>
                  <a:pt x="6008215" y="4995862"/>
                </a:lnTo>
                <a:lnTo>
                  <a:pt x="6001072" y="4999830"/>
                </a:lnTo>
                <a:lnTo>
                  <a:pt x="5994325" y="5002212"/>
                </a:lnTo>
                <a:lnTo>
                  <a:pt x="5987181" y="5004593"/>
                </a:lnTo>
                <a:lnTo>
                  <a:pt x="5980037" y="5006577"/>
                </a:lnTo>
                <a:lnTo>
                  <a:pt x="5972894" y="5007768"/>
                </a:lnTo>
                <a:lnTo>
                  <a:pt x="5958209" y="5009752"/>
                </a:lnTo>
                <a:lnTo>
                  <a:pt x="5943525" y="5011340"/>
                </a:lnTo>
                <a:lnTo>
                  <a:pt x="5928840" y="5013324"/>
                </a:lnTo>
                <a:lnTo>
                  <a:pt x="5921697" y="5014515"/>
                </a:lnTo>
                <a:lnTo>
                  <a:pt x="5914950" y="5016499"/>
                </a:lnTo>
                <a:lnTo>
                  <a:pt x="5907409" y="5018484"/>
                </a:lnTo>
                <a:lnTo>
                  <a:pt x="5901456" y="5021262"/>
                </a:lnTo>
                <a:lnTo>
                  <a:pt x="5900662" y="5019674"/>
                </a:lnTo>
                <a:lnTo>
                  <a:pt x="5893518" y="5031184"/>
                </a:lnTo>
                <a:lnTo>
                  <a:pt x="5885978" y="5041899"/>
                </a:lnTo>
                <a:lnTo>
                  <a:pt x="5877644" y="5050630"/>
                </a:lnTo>
                <a:lnTo>
                  <a:pt x="5869309" y="5058568"/>
                </a:lnTo>
                <a:lnTo>
                  <a:pt x="5860181" y="5064918"/>
                </a:lnTo>
                <a:lnTo>
                  <a:pt x="5851450" y="5070077"/>
                </a:lnTo>
                <a:lnTo>
                  <a:pt x="5841925" y="5074443"/>
                </a:lnTo>
                <a:lnTo>
                  <a:pt x="5832003" y="5077221"/>
                </a:lnTo>
                <a:lnTo>
                  <a:pt x="5821287" y="5079205"/>
                </a:lnTo>
                <a:lnTo>
                  <a:pt x="5810572" y="5080396"/>
                </a:lnTo>
                <a:lnTo>
                  <a:pt x="5800253" y="5080793"/>
                </a:lnTo>
                <a:lnTo>
                  <a:pt x="5789140" y="5079602"/>
                </a:lnTo>
                <a:lnTo>
                  <a:pt x="5777631" y="5078809"/>
                </a:lnTo>
                <a:lnTo>
                  <a:pt x="5766122" y="5076030"/>
                </a:lnTo>
                <a:lnTo>
                  <a:pt x="5753818" y="5073252"/>
                </a:lnTo>
                <a:lnTo>
                  <a:pt x="5741912" y="5069680"/>
                </a:lnTo>
                <a:lnTo>
                  <a:pt x="5730800" y="5066505"/>
                </a:lnTo>
                <a:lnTo>
                  <a:pt x="5719687" y="5063727"/>
                </a:lnTo>
                <a:lnTo>
                  <a:pt x="5697065" y="5058568"/>
                </a:lnTo>
                <a:lnTo>
                  <a:pt x="5674047" y="5054599"/>
                </a:lnTo>
                <a:lnTo>
                  <a:pt x="5651425" y="5049837"/>
                </a:lnTo>
                <a:lnTo>
                  <a:pt x="5549031" y="5050630"/>
                </a:lnTo>
                <a:lnTo>
                  <a:pt x="5521250" y="5153421"/>
                </a:lnTo>
                <a:lnTo>
                  <a:pt x="5524425" y="5155802"/>
                </a:lnTo>
                <a:lnTo>
                  <a:pt x="5527600" y="5158184"/>
                </a:lnTo>
                <a:lnTo>
                  <a:pt x="5533950" y="5161755"/>
                </a:lnTo>
                <a:lnTo>
                  <a:pt x="5540697" y="5164534"/>
                </a:lnTo>
                <a:lnTo>
                  <a:pt x="5548237" y="5166518"/>
                </a:lnTo>
                <a:lnTo>
                  <a:pt x="5556175" y="5168105"/>
                </a:lnTo>
                <a:lnTo>
                  <a:pt x="5564112" y="5169693"/>
                </a:lnTo>
                <a:lnTo>
                  <a:pt x="5579194" y="5172471"/>
                </a:lnTo>
                <a:lnTo>
                  <a:pt x="5587131" y="5174059"/>
                </a:lnTo>
                <a:lnTo>
                  <a:pt x="5594275" y="5176043"/>
                </a:lnTo>
                <a:lnTo>
                  <a:pt x="5601418" y="5178821"/>
                </a:lnTo>
                <a:lnTo>
                  <a:pt x="5607768" y="5182393"/>
                </a:lnTo>
                <a:lnTo>
                  <a:pt x="5610944" y="5184774"/>
                </a:lnTo>
                <a:lnTo>
                  <a:pt x="5614118" y="5187552"/>
                </a:lnTo>
                <a:lnTo>
                  <a:pt x="5616500" y="5190330"/>
                </a:lnTo>
                <a:lnTo>
                  <a:pt x="5619278" y="5193505"/>
                </a:lnTo>
                <a:lnTo>
                  <a:pt x="5621262" y="5197077"/>
                </a:lnTo>
                <a:lnTo>
                  <a:pt x="5623247" y="5201443"/>
                </a:lnTo>
                <a:lnTo>
                  <a:pt x="5624834" y="5205412"/>
                </a:lnTo>
                <a:lnTo>
                  <a:pt x="5626422" y="5210174"/>
                </a:lnTo>
                <a:lnTo>
                  <a:pt x="5632375" y="5210571"/>
                </a:lnTo>
                <a:lnTo>
                  <a:pt x="5638328" y="5211365"/>
                </a:lnTo>
                <a:lnTo>
                  <a:pt x="5643884" y="5211365"/>
                </a:lnTo>
                <a:lnTo>
                  <a:pt x="5649837" y="5211762"/>
                </a:lnTo>
                <a:lnTo>
                  <a:pt x="5654997" y="5213349"/>
                </a:lnTo>
                <a:lnTo>
                  <a:pt x="5657775" y="5214540"/>
                </a:lnTo>
                <a:lnTo>
                  <a:pt x="5659759" y="5216127"/>
                </a:lnTo>
                <a:lnTo>
                  <a:pt x="5661744" y="5218112"/>
                </a:lnTo>
                <a:lnTo>
                  <a:pt x="5663728" y="5220096"/>
                </a:lnTo>
                <a:lnTo>
                  <a:pt x="5665315" y="5223271"/>
                </a:lnTo>
                <a:lnTo>
                  <a:pt x="5666903" y="5226446"/>
                </a:lnTo>
                <a:lnTo>
                  <a:pt x="5674444" y="5229621"/>
                </a:lnTo>
                <a:lnTo>
                  <a:pt x="5677222" y="5231209"/>
                </a:lnTo>
                <a:lnTo>
                  <a:pt x="5678809" y="5232399"/>
                </a:lnTo>
                <a:lnTo>
                  <a:pt x="5679206" y="5233193"/>
                </a:lnTo>
                <a:lnTo>
                  <a:pt x="5680397" y="5237162"/>
                </a:lnTo>
                <a:lnTo>
                  <a:pt x="5682381" y="5239543"/>
                </a:lnTo>
                <a:lnTo>
                  <a:pt x="5684365" y="5242718"/>
                </a:lnTo>
                <a:lnTo>
                  <a:pt x="5686747" y="5245496"/>
                </a:lnTo>
                <a:lnTo>
                  <a:pt x="5691906" y="5250259"/>
                </a:lnTo>
                <a:lnTo>
                  <a:pt x="5697462" y="5253830"/>
                </a:lnTo>
                <a:lnTo>
                  <a:pt x="5704606" y="5257402"/>
                </a:lnTo>
                <a:lnTo>
                  <a:pt x="5711353" y="5261371"/>
                </a:lnTo>
                <a:lnTo>
                  <a:pt x="5724847" y="5268515"/>
                </a:lnTo>
                <a:lnTo>
                  <a:pt x="5731197" y="5272484"/>
                </a:lnTo>
                <a:lnTo>
                  <a:pt x="5736356" y="5276452"/>
                </a:lnTo>
                <a:lnTo>
                  <a:pt x="5741118" y="5281612"/>
                </a:lnTo>
                <a:lnTo>
                  <a:pt x="5743500" y="5284390"/>
                </a:lnTo>
                <a:lnTo>
                  <a:pt x="5745087" y="5287565"/>
                </a:lnTo>
                <a:lnTo>
                  <a:pt x="5746675" y="5290740"/>
                </a:lnTo>
                <a:lnTo>
                  <a:pt x="5747468" y="5293915"/>
                </a:lnTo>
                <a:lnTo>
                  <a:pt x="5748262" y="5297487"/>
                </a:lnTo>
                <a:lnTo>
                  <a:pt x="5748262" y="5301852"/>
                </a:lnTo>
                <a:lnTo>
                  <a:pt x="5748262" y="5306615"/>
                </a:lnTo>
                <a:lnTo>
                  <a:pt x="5747072" y="5311377"/>
                </a:lnTo>
                <a:lnTo>
                  <a:pt x="5745881" y="5316140"/>
                </a:lnTo>
                <a:lnTo>
                  <a:pt x="5744294" y="5321696"/>
                </a:lnTo>
                <a:lnTo>
                  <a:pt x="5740325" y="5331618"/>
                </a:lnTo>
                <a:lnTo>
                  <a:pt x="5735562" y="5340746"/>
                </a:lnTo>
                <a:lnTo>
                  <a:pt x="5730403" y="5349080"/>
                </a:lnTo>
                <a:lnTo>
                  <a:pt x="5724053" y="5357018"/>
                </a:lnTo>
                <a:lnTo>
                  <a:pt x="5717703" y="5363765"/>
                </a:lnTo>
                <a:lnTo>
                  <a:pt x="5710956" y="5370115"/>
                </a:lnTo>
                <a:lnTo>
                  <a:pt x="5703415" y="5375274"/>
                </a:lnTo>
                <a:lnTo>
                  <a:pt x="5695875" y="5380830"/>
                </a:lnTo>
                <a:lnTo>
                  <a:pt x="5687540" y="5384799"/>
                </a:lnTo>
                <a:lnTo>
                  <a:pt x="5679206" y="5388768"/>
                </a:lnTo>
                <a:lnTo>
                  <a:pt x="5670078" y="5392340"/>
                </a:lnTo>
                <a:lnTo>
                  <a:pt x="5661347" y="5395515"/>
                </a:lnTo>
                <a:lnTo>
                  <a:pt x="5651822" y="5397499"/>
                </a:lnTo>
                <a:lnTo>
                  <a:pt x="5642297" y="5400277"/>
                </a:lnTo>
                <a:lnTo>
                  <a:pt x="5622850" y="5403452"/>
                </a:lnTo>
                <a:lnTo>
                  <a:pt x="5584353" y="5409009"/>
                </a:lnTo>
                <a:lnTo>
                  <a:pt x="5545856" y="5414565"/>
                </a:lnTo>
                <a:lnTo>
                  <a:pt x="5469259" y="5424884"/>
                </a:lnTo>
                <a:lnTo>
                  <a:pt x="5430762" y="5430837"/>
                </a:lnTo>
                <a:lnTo>
                  <a:pt x="5393059" y="5437187"/>
                </a:lnTo>
                <a:lnTo>
                  <a:pt x="5354959" y="5444330"/>
                </a:lnTo>
                <a:lnTo>
                  <a:pt x="5335909" y="5447902"/>
                </a:lnTo>
                <a:lnTo>
                  <a:pt x="5317256" y="5452268"/>
                </a:lnTo>
                <a:lnTo>
                  <a:pt x="5281140" y="5460602"/>
                </a:lnTo>
                <a:lnTo>
                  <a:pt x="5245025" y="5468143"/>
                </a:lnTo>
                <a:lnTo>
                  <a:pt x="5208512" y="5474493"/>
                </a:lnTo>
                <a:lnTo>
                  <a:pt x="5172397" y="5479652"/>
                </a:lnTo>
                <a:lnTo>
                  <a:pt x="5135884" y="5484018"/>
                </a:lnTo>
                <a:lnTo>
                  <a:pt x="5099768" y="5487193"/>
                </a:lnTo>
                <a:lnTo>
                  <a:pt x="5081512" y="5487987"/>
                </a:lnTo>
                <a:lnTo>
                  <a:pt x="5062859" y="5488780"/>
                </a:lnTo>
                <a:lnTo>
                  <a:pt x="5044603" y="5489177"/>
                </a:lnTo>
                <a:lnTo>
                  <a:pt x="5025950" y="5489177"/>
                </a:lnTo>
                <a:lnTo>
                  <a:pt x="5011265" y="5488780"/>
                </a:lnTo>
                <a:lnTo>
                  <a:pt x="5003328" y="5488780"/>
                </a:lnTo>
                <a:lnTo>
                  <a:pt x="4996184" y="5489574"/>
                </a:lnTo>
                <a:lnTo>
                  <a:pt x="4992215" y="5490368"/>
                </a:lnTo>
                <a:lnTo>
                  <a:pt x="4989040" y="5491162"/>
                </a:lnTo>
                <a:lnTo>
                  <a:pt x="4986262" y="5492749"/>
                </a:lnTo>
                <a:lnTo>
                  <a:pt x="4983484" y="5494734"/>
                </a:lnTo>
                <a:lnTo>
                  <a:pt x="4981500" y="5497115"/>
                </a:lnTo>
                <a:lnTo>
                  <a:pt x="4979118" y="5500290"/>
                </a:lnTo>
                <a:lnTo>
                  <a:pt x="4977531" y="5503862"/>
                </a:lnTo>
                <a:lnTo>
                  <a:pt x="4976737" y="5508227"/>
                </a:lnTo>
                <a:lnTo>
                  <a:pt x="4976737" y="5513387"/>
                </a:lnTo>
                <a:lnTo>
                  <a:pt x="4976737" y="5518149"/>
                </a:lnTo>
                <a:lnTo>
                  <a:pt x="4977531" y="5522118"/>
                </a:lnTo>
                <a:lnTo>
                  <a:pt x="4979912" y="5525293"/>
                </a:lnTo>
                <a:lnTo>
                  <a:pt x="4981897" y="5528071"/>
                </a:lnTo>
                <a:lnTo>
                  <a:pt x="4985072" y="5530055"/>
                </a:lnTo>
                <a:lnTo>
                  <a:pt x="4988247" y="5531643"/>
                </a:lnTo>
                <a:lnTo>
                  <a:pt x="4991818" y="5533230"/>
                </a:lnTo>
                <a:lnTo>
                  <a:pt x="4999756" y="5534818"/>
                </a:lnTo>
                <a:lnTo>
                  <a:pt x="5008090" y="5536405"/>
                </a:lnTo>
                <a:lnTo>
                  <a:pt x="5016028" y="5537596"/>
                </a:lnTo>
                <a:lnTo>
                  <a:pt x="5020394" y="5538787"/>
                </a:lnTo>
                <a:lnTo>
                  <a:pt x="5023568" y="5540374"/>
                </a:lnTo>
                <a:lnTo>
                  <a:pt x="5038650" y="5545930"/>
                </a:lnTo>
                <a:lnTo>
                  <a:pt x="5054128" y="5551884"/>
                </a:lnTo>
                <a:lnTo>
                  <a:pt x="5083894" y="5562996"/>
                </a:lnTo>
                <a:lnTo>
                  <a:pt x="5092228" y="5562996"/>
                </a:lnTo>
                <a:lnTo>
                  <a:pt x="5100165" y="5563393"/>
                </a:lnTo>
                <a:lnTo>
                  <a:pt x="5108103" y="5564980"/>
                </a:lnTo>
                <a:lnTo>
                  <a:pt x="5116040" y="5566568"/>
                </a:lnTo>
                <a:lnTo>
                  <a:pt x="5123581" y="5568552"/>
                </a:lnTo>
                <a:lnTo>
                  <a:pt x="5130725" y="5570537"/>
                </a:lnTo>
                <a:lnTo>
                  <a:pt x="5138265" y="5573712"/>
                </a:lnTo>
                <a:lnTo>
                  <a:pt x="5145409" y="5576887"/>
                </a:lnTo>
                <a:lnTo>
                  <a:pt x="5159697" y="5584030"/>
                </a:lnTo>
                <a:lnTo>
                  <a:pt x="5173587" y="5591571"/>
                </a:lnTo>
                <a:lnTo>
                  <a:pt x="5200178" y="5607446"/>
                </a:lnTo>
                <a:lnTo>
                  <a:pt x="5225578" y="5610621"/>
                </a:lnTo>
                <a:lnTo>
                  <a:pt x="5235897" y="5610621"/>
                </a:lnTo>
                <a:lnTo>
                  <a:pt x="5246612" y="5611415"/>
                </a:lnTo>
                <a:lnTo>
                  <a:pt x="5256931" y="5611812"/>
                </a:lnTo>
                <a:lnTo>
                  <a:pt x="5267250" y="5613399"/>
                </a:lnTo>
                <a:lnTo>
                  <a:pt x="5277172" y="5614987"/>
                </a:lnTo>
                <a:lnTo>
                  <a:pt x="5286697" y="5617368"/>
                </a:lnTo>
                <a:lnTo>
                  <a:pt x="5296222" y="5620146"/>
                </a:lnTo>
                <a:lnTo>
                  <a:pt x="5305350" y="5623321"/>
                </a:lnTo>
                <a:lnTo>
                  <a:pt x="5314875" y="5626893"/>
                </a:lnTo>
                <a:lnTo>
                  <a:pt x="5324003" y="5631259"/>
                </a:lnTo>
                <a:lnTo>
                  <a:pt x="5332734" y="5636021"/>
                </a:lnTo>
                <a:lnTo>
                  <a:pt x="5341465" y="5641180"/>
                </a:lnTo>
                <a:lnTo>
                  <a:pt x="5349800" y="5647134"/>
                </a:lnTo>
                <a:lnTo>
                  <a:pt x="5358134" y="5653484"/>
                </a:lnTo>
                <a:lnTo>
                  <a:pt x="5366072" y="5659834"/>
                </a:lnTo>
                <a:lnTo>
                  <a:pt x="5374009" y="5666977"/>
                </a:lnTo>
                <a:lnTo>
                  <a:pt x="5380359" y="5670152"/>
                </a:lnTo>
                <a:lnTo>
                  <a:pt x="5385915" y="5673724"/>
                </a:lnTo>
                <a:lnTo>
                  <a:pt x="5390678" y="5678090"/>
                </a:lnTo>
                <a:lnTo>
                  <a:pt x="5392265" y="5680074"/>
                </a:lnTo>
                <a:lnTo>
                  <a:pt x="5393456" y="5681662"/>
                </a:lnTo>
                <a:lnTo>
                  <a:pt x="5393853" y="5684043"/>
                </a:lnTo>
                <a:lnTo>
                  <a:pt x="5393853" y="5686027"/>
                </a:lnTo>
                <a:lnTo>
                  <a:pt x="5393059" y="5687615"/>
                </a:lnTo>
                <a:lnTo>
                  <a:pt x="5391868" y="5689599"/>
                </a:lnTo>
                <a:lnTo>
                  <a:pt x="5389090" y="5691187"/>
                </a:lnTo>
                <a:lnTo>
                  <a:pt x="5385915" y="5693171"/>
                </a:lnTo>
                <a:lnTo>
                  <a:pt x="5381947" y="5694759"/>
                </a:lnTo>
                <a:lnTo>
                  <a:pt x="5376390" y="5696346"/>
                </a:lnTo>
                <a:lnTo>
                  <a:pt x="5367659" y="5697934"/>
                </a:lnTo>
                <a:lnTo>
                  <a:pt x="5358134" y="5699124"/>
                </a:lnTo>
                <a:lnTo>
                  <a:pt x="5348609" y="5699124"/>
                </a:lnTo>
                <a:lnTo>
                  <a:pt x="5338687" y="5699124"/>
                </a:lnTo>
                <a:lnTo>
                  <a:pt x="5318844" y="5697537"/>
                </a:lnTo>
                <a:lnTo>
                  <a:pt x="5308525" y="5697140"/>
                </a:lnTo>
                <a:lnTo>
                  <a:pt x="5299397" y="5696346"/>
                </a:lnTo>
                <a:lnTo>
                  <a:pt x="5183906" y="5713809"/>
                </a:lnTo>
                <a:lnTo>
                  <a:pt x="5183906" y="5718968"/>
                </a:lnTo>
                <a:lnTo>
                  <a:pt x="5184303" y="5724524"/>
                </a:lnTo>
                <a:lnTo>
                  <a:pt x="5185494" y="5728493"/>
                </a:lnTo>
                <a:lnTo>
                  <a:pt x="5187081" y="5732462"/>
                </a:lnTo>
                <a:lnTo>
                  <a:pt x="5189065" y="5735240"/>
                </a:lnTo>
                <a:lnTo>
                  <a:pt x="5191844" y="5738018"/>
                </a:lnTo>
                <a:lnTo>
                  <a:pt x="5194622" y="5740002"/>
                </a:lnTo>
                <a:lnTo>
                  <a:pt x="5197797" y="5742384"/>
                </a:lnTo>
                <a:lnTo>
                  <a:pt x="5204544" y="5745955"/>
                </a:lnTo>
                <a:lnTo>
                  <a:pt x="5212481" y="5748734"/>
                </a:lnTo>
                <a:lnTo>
                  <a:pt x="5219625" y="5751909"/>
                </a:lnTo>
                <a:lnTo>
                  <a:pt x="5226768" y="5755084"/>
                </a:lnTo>
                <a:lnTo>
                  <a:pt x="5285109" y="5757465"/>
                </a:lnTo>
                <a:lnTo>
                  <a:pt x="5295428" y="5755877"/>
                </a:lnTo>
                <a:lnTo>
                  <a:pt x="5306540" y="5755084"/>
                </a:lnTo>
                <a:lnTo>
                  <a:pt x="5317256" y="5755084"/>
                </a:lnTo>
                <a:lnTo>
                  <a:pt x="5327575" y="5755877"/>
                </a:lnTo>
                <a:lnTo>
                  <a:pt x="5337497" y="5757465"/>
                </a:lnTo>
                <a:lnTo>
                  <a:pt x="5348212" y="5759449"/>
                </a:lnTo>
                <a:lnTo>
                  <a:pt x="5358134" y="5761830"/>
                </a:lnTo>
                <a:lnTo>
                  <a:pt x="5368056" y="5764212"/>
                </a:lnTo>
                <a:lnTo>
                  <a:pt x="5388297" y="5770562"/>
                </a:lnTo>
                <a:lnTo>
                  <a:pt x="5408537" y="5776515"/>
                </a:lnTo>
                <a:lnTo>
                  <a:pt x="5418856" y="5779293"/>
                </a:lnTo>
                <a:lnTo>
                  <a:pt x="5428778" y="5781277"/>
                </a:lnTo>
                <a:lnTo>
                  <a:pt x="5438700" y="5783262"/>
                </a:lnTo>
                <a:lnTo>
                  <a:pt x="5449018" y="5784452"/>
                </a:lnTo>
                <a:lnTo>
                  <a:pt x="5454972" y="5781277"/>
                </a:lnTo>
                <a:lnTo>
                  <a:pt x="5461322" y="5778499"/>
                </a:lnTo>
                <a:lnTo>
                  <a:pt x="5467275" y="5776118"/>
                </a:lnTo>
                <a:lnTo>
                  <a:pt x="5473228" y="5773737"/>
                </a:lnTo>
                <a:lnTo>
                  <a:pt x="5479181" y="5772149"/>
                </a:lnTo>
                <a:lnTo>
                  <a:pt x="5485134" y="5770562"/>
                </a:lnTo>
                <a:lnTo>
                  <a:pt x="5491484" y="5769768"/>
                </a:lnTo>
                <a:lnTo>
                  <a:pt x="5497437" y="5768974"/>
                </a:lnTo>
                <a:lnTo>
                  <a:pt x="5503390" y="5768974"/>
                </a:lnTo>
                <a:lnTo>
                  <a:pt x="5509740" y="5768974"/>
                </a:lnTo>
                <a:lnTo>
                  <a:pt x="5515694" y="5770165"/>
                </a:lnTo>
                <a:lnTo>
                  <a:pt x="5521647" y="5771355"/>
                </a:lnTo>
                <a:lnTo>
                  <a:pt x="5527997" y="5772943"/>
                </a:lnTo>
                <a:lnTo>
                  <a:pt x="5533950" y="5774530"/>
                </a:lnTo>
                <a:lnTo>
                  <a:pt x="5540300" y="5776912"/>
                </a:lnTo>
                <a:lnTo>
                  <a:pt x="5546650" y="5779690"/>
                </a:lnTo>
                <a:lnTo>
                  <a:pt x="5548237" y="5781277"/>
                </a:lnTo>
                <a:lnTo>
                  <a:pt x="5549031" y="5782865"/>
                </a:lnTo>
                <a:lnTo>
                  <a:pt x="5550618" y="5785246"/>
                </a:lnTo>
                <a:lnTo>
                  <a:pt x="5551412" y="5788421"/>
                </a:lnTo>
                <a:lnTo>
                  <a:pt x="5552206" y="5791199"/>
                </a:lnTo>
                <a:lnTo>
                  <a:pt x="5553000" y="5793977"/>
                </a:lnTo>
                <a:lnTo>
                  <a:pt x="5552206" y="5795962"/>
                </a:lnTo>
                <a:lnTo>
                  <a:pt x="5551809" y="5797549"/>
                </a:lnTo>
                <a:lnTo>
                  <a:pt x="5547047" y="5802709"/>
                </a:lnTo>
                <a:lnTo>
                  <a:pt x="5542284" y="5807074"/>
                </a:lnTo>
                <a:lnTo>
                  <a:pt x="5537125" y="5810249"/>
                </a:lnTo>
                <a:lnTo>
                  <a:pt x="5531965" y="5812630"/>
                </a:lnTo>
                <a:lnTo>
                  <a:pt x="5526409" y="5815012"/>
                </a:lnTo>
                <a:lnTo>
                  <a:pt x="5521250" y="5815805"/>
                </a:lnTo>
                <a:lnTo>
                  <a:pt x="5515694" y="5816996"/>
                </a:lnTo>
                <a:lnTo>
                  <a:pt x="5509740" y="5816996"/>
                </a:lnTo>
                <a:lnTo>
                  <a:pt x="5498231" y="5816599"/>
                </a:lnTo>
                <a:lnTo>
                  <a:pt x="5486722" y="5815409"/>
                </a:lnTo>
                <a:lnTo>
                  <a:pt x="5474815" y="5813821"/>
                </a:lnTo>
                <a:lnTo>
                  <a:pt x="5463306" y="5813424"/>
                </a:lnTo>
                <a:lnTo>
                  <a:pt x="5456956" y="5813424"/>
                </a:lnTo>
                <a:lnTo>
                  <a:pt x="5450209" y="5813821"/>
                </a:lnTo>
                <a:lnTo>
                  <a:pt x="5437112" y="5815012"/>
                </a:lnTo>
                <a:lnTo>
                  <a:pt x="5423222" y="5816599"/>
                </a:lnTo>
                <a:lnTo>
                  <a:pt x="5409728" y="5816996"/>
                </a:lnTo>
                <a:lnTo>
                  <a:pt x="5403378" y="5816996"/>
                </a:lnTo>
                <a:lnTo>
                  <a:pt x="5396631" y="5816599"/>
                </a:lnTo>
                <a:lnTo>
                  <a:pt x="5389884" y="5815409"/>
                </a:lnTo>
                <a:lnTo>
                  <a:pt x="5383534" y="5813821"/>
                </a:lnTo>
                <a:lnTo>
                  <a:pt x="5377184" y="5811043"/>
                </a:lnTo>
                <a:lnTo>
                  <a:pt x="5370834" y="5807868"/>
                </a:lnTo>
                <a:lnTo>
                  <a:pt x="5364881" y="5804296"/>
                </a:lnTo>
                <a:lnTo>
                  <a:pt x="5358531" y="5799137"/>
                </a:lnTo>
                <a:lnTo>
                  <a:pt x="5341862" y="5803899"/>
                </a:lnTo>
                <a:lnTo>
                  <a:pt x="5324400" y="5807868"/>
                </a:lnTo>
                <a:lnTo>
                  <a:pt x="5316065" y="5809455"/>
                </a:lnTo>
                <a:lnTo>
                  <a:pt x="5306937" y="5811043"/>
                </a:lnTo>
                <a:lnTo>
                  <a:pt x="5298603" y="5812234"/>
                </a:lnTo>
                <a:lnTo>
                  <a:pt x="5290268" y="5812630"/>
                </a:lnTo>
                <a:lnTo>
                  <a:pt x="5281934" y="5812630"/>
                </a:lnTo>
                <a:lnTo>
                  <a:pt x="5273997" y="5811837"/>
                </a:lnTo>
                <a:lnTo>
                  <a:pt x="5265662" y="5810249"/>
                </a:lnTo>
                <a:lnTo>
                  <a:pt x="5257725" y="5807471"/>
                </a:lnTo>
                <a:lnTo>
                  <a:pt x="5249390" y="5803899"/>
                </a:lnTo>
                <a:lnTo>
                  <a:pt x="5241850" y="5799137"/>
                </a:lnTo>
                <a:lnTo>
                  <a:pt x="5233912" y="5792787"/>
                </a:lnTo>
                <a:lnTo>
                  <a:pt x="5225975" y="5784849"/>
                </a:lnTo>
                <a:lnTo>
                  <a:pt x="5211687" y="5784452"/>
                </a:lnTo>
                <a:lnTo>
                  <a:pt x="5212481" y="5792787"/>
                </a:lnTo>
                <a:lnTo>
                  <a:pt x="5214068" y="5801915"/>
                </a:lnTo>
                <a:lnTo>
                  <a:pt x="5214862" y="5810249"/>
                </a:lnTo>
                <a:lnTo>
                  <a:pt x="5214862" y="5814218"/>
                </a:lnTo>
                <a:lnTo>
                  <a:pt x="5214862" y="5818187"/>
                </a:lnTo>
                <a:lnTo>
                  <a:pt x="5214068" y="5821759"/>
                </a:lnTo>
                <a:lnTo>
                  <a:pt x="5212878" y="5824537"/>
                </a:lnTo>
                <a:lnTo>
                  <a:pt x="5210894" y="5826521"/>
                </a:lnTo>
                <a:lnTo>
                  <a:pt x="5207718" y="5828109"/>
                </a:lnTo>
                <a:lnTo>
                  <a:pt x="5203353" y="5828505"/>
                </a:lnTo>
                <a:lnTo>
                  <a:pt x="5198194" y="5828505"/>
                </a:lnTo>
                <a:lnTo>
                  <a:pt x="5191447" y="5826918"/>
                </a:lnTo>
                <a:lnTo>
                  <a:pt x="5183509" y="5824934"/>
                </a:lnTo>
                <a:lnTo>
                  <a:pt x="5179144" y="5822949"/>
                </a:lnTo>
                <a:lnTo>
                  <a:pt x="5175175" y="5820171"/>
                </a:lnTo>
                <a:lnTo>
                  <a:pt x="5171206" y="5816996"/>
                </a:lnTo>
                <a:lnTo>
                  <a:pt x="5167634" y="5813821"/>
                </a:lnTo>
                <a:lnTo>
                  <a:pt x="5160094" y="5806677"/>
                </a:lnTo>
                <a:lnTo>
                  <a:pt x="5156522" y="5803502"/>
                </a:lnTo>
                <a:lnTo>
                  <a:pt x="5152950" y="5799534"/>
                </a:lnTo>
                <a:lnTo>
                  <a:pt x="5149378" y="5797152"/>
                </a:lnTo>
                <a:lnTo>
                  <a:pt x="5144615" y="5794771"/>
                </a:lnTo>
                <a:lnTo>
                  <a:pt x="5139853" y="5793184"/>
                </a:lnTo>
                <a:lnTo>
                  <a:pt x="5135090" y="5792787"/>
                </a:lnTo>
                <a:lnTo>
                  <a:pt x="5129137" y="5793184"/>
                </a:lnTo>
                <a:lnTo>
                  <a:pt x="5122390" y="5795565"/>
                </a:lnTo>
                <a:lnTo>
                  <a:pt x="5115644" y="5798740"/>
                </a:lnTo>
                <a:lnTo>
                  <a:pt x="5107706" y="5803502"/>
                </a:lnTo>
                <a:lnTo>
                  <a:pt x="5104134" y="5805487"/>
                </a:lnTo>
                <a:lnTo>
                  <a:pt x="5101356" y="5807868"/>
                </a:lnTo>
                <a:lnTo>
                  <a:pt x="5098578" y="5810646"/>
                </a:lnTo>
                <a:lnTo>
                  <a:pt x="5096594" y="5812630"/>
                </a:lnTo>
                <a:lnTo>
                  <a:pt x="5095403" y="5815409"/>
                </a:lnTo>
                <a:lnTo>
                  <a:pt x="5094609" y="5818187"/>
                </a:lnTo>
                <a:lnTo>
                  <a:pt x="5093418" y="5820171"/>
                </a:lnTo>
                <a:lnTo>
                  <a:pt x="5093418" y="5822949"/>
                </a:lnTo>
                <a:lnTo>
                  <a:pt x="5093418" y="5827712"/>
                </a:lnTo>
                <a:lnTo>
                  <a:pt x="5094609" y="5832871"/>
                </a:lnTo>
                <a:lnTo>
                  <a:pt x="5096594" y="5837634"/>
                </a:lnTo>
                <a:lnTo>
                  <a:pt x="5098578" y="5842396"/>
                </a:lnTo>
                <a:lnTo>
                  <a:pt x="5102944" y="5851127"/>
                </a:lnTo>
                <a:lnTo>
                  <a:pt x="5104531" y="5855493"/>
                </a:lnTo>
                <a:lnTo>
                  <a:pt x="5105722" y="5859462"/>
                </a:lnTo>
                <a:lnTo>
                  <a:pt x="5105722" y="5863430"/>
                </a:lnTo>
                <a:lnTo>
                  <a:pt x="5104928" y="5865415"/>
                </a:lnTo>
                <a:lnTo>
                  <a:pt x="5104134" y="5867399"/>
                </a:lnTo>
                <a:lnTo>
                  <a:pt x="5102944" y="5868987"/>
                </a:lnTo>
                <a:lnTo>
                  <a:pt x="5100959" y="5871368"/>
                </a:lnTo>
                <a:lnTo>
                  <a:pt x="5098578" y="5872955"/>
                </a:lnTo>
                <a:lnTo>
                  <a:pt x="5096197" y="5874543"/>
                </a:lnTo>
                <a:lnTo>
                  <a:pt x="5097784" y="5879702"/>
                </a:lnTo>
                <a:lnTo>
                  <a:pt x="5100165" y="5884465"/>
                </a:lnTo>
                <a:lnTo>
                  <a:pt x="5102944" y="5888037"/>
                </a:lnTo>
                <a:lnTo>
                  <a:pt x="5106515" y="5891609"/>
                </a:lnTo>
                <a:lnTo>
                  <a:pt x="5110087" y="5894784"/>
                </a:lnTo>
                <a:lnTo>
                  <a:pt x="5114453" y="5897959"/>
                </a:lnTo>
                <a:lnTo>
                  <a:pt x="5118818" y="5900340"/>
                </a:lnTo>
                <a:lnTo>
                  <a:pt x="5123581" y="5902721"/>
                </a:lnTo>
                <a:lnTo>
                  <a:pt x="5124375" y="5907484"/>
                </a:lnTo>
                <a:lnTo>
                  <a:pt x="5125962" y="5911849"/>
                </a:lnTo>
                <a:lnTo>
                  <a:pt x="5127550" y="5915421"/>
                </a:lnTo>
                <a:lnTo>
                  <a:pt x="5129137" y="5918596"/>
                </a:lnTo>
                <a:lnTo>
                  <a:pt x="5131518" y="5921771"/>
                </a:lnTo>
                <a:lnTo>
                  <a:pt x="5133503" y="5923755"/>
                </a:lnTo>
                <a:lnTo>
                  <a:pt x="5135884" y="5926137"/>
                </a:lnTo>
                <a:lnTo>
                  <a:pt x="5138662" y="5927724"/>
                </a:lnTo>
                <a:lnTo>
                  <a:pt x="5141440" y="5928915"/>
                </a:lnTo>
                <a:lnTo>
                  <a:pt x="5144615" y="5930105"/>
                </a:lnTo>
                <a:lnTo>
                  <a:pt x="5150172" y="5931693"/>
                </a:lnTo>
                <a:lnTo>
                  <a:pt x="5156918" y="5932090"/>
                </a:lnTo>
                <a:lnTo>
                  <a:pt x="5164062" y="5932090"/>
                </a:lnTo>
                <a:lnTo>
                  <a:pt x="5177556" y="5931693"/>
                </a:lnTo>
                <a:lnTo>
                  <a:pt x="5184303" y="5931693"/>
                </a:lnTo>
                <a:lnTo>
                  <a:pt x="5190653" y="5932884"/>
                </a:lnTo>
                <a:lnTo>
                  <a:pt x="5197003" y="5933677"/>
                </a:lnTo>
                <a:lnTo>
                  <a:pt x="5199781" y="5934868"/>
                </a:lnTo>
                <a:lnTo>
                  <a:pt x="5202956" y="5936455"/>
                </a:lnTo>
                <a:lnTo>
                  <a:pt x="5205337" y="5938043"/>
                </a:lnTo>
                <a:lnTo>
                  <a:pt x="5207718" y="5940027"/>
                </a:lnTo>
                <a:lnTo>
                  <a:pt x="5209703" y="5942805"/>
                </a:lnTo>
                <a:lnTo>
                  <a:pt x="5211687" y="5945584"/>
                </a:lnTo>
                <a:lnTo>
                  <a:pt x="5218037" y="5951934"/>
                </a:lnTo>
                <a:lnTo>
                  <a:pt x="5220815" y="5955505"/>
                </a:lnTo>
                <a:lnTo>
                  <a:pt x="5222403" y="5958680"/>
                </a:lnTo>
                <a:lnTo>
                  <a:pt x="5222800" y="5960268"/>
                </a:lnTo>
                <a:lnTo>
                  <a:pt x="5222800" y="5961062"/>
                </a:lnTo>
                <a:lnTo>
                  <a:pt x="5222403" y="5962649"/>
                </a:lnTo>
                <a:lnTo>
                  <a:pt x="5221212" y="5963840"/>
                </a:lnTo>
                <a:lnTo>
                  <a:pt x="5220418" y="5964237"/>
                </a:lnTo>
                <a:lnTo>
                  <a:pt x="5217640" y="5965427"/>
                </a:lnTo>
                <a:lnTo>
                  <a:pt x="5214862" y="5965427"/>
                </a:lnTo>
                <a:lnTo>
                  <a:pt x="5211290" y="5965824"/>
                </a:lnTo>
                <a:lnTo>
                  <a:pt x="5204940" y="5965824"/>
                </a:lnTo>
                <a:lnTo>
                  <a:pt x="5199384" y="5966618"/>
                </a:lnTo>
                <a:lnTo>
                  <a:pt x="5193431" y="5967412"/>
                </a:lnTo>
                <a:lnTo>
                  <a:pt x="5187478" y="5968602"/>
                </a:lnTo>
                <a:lnTo>
                  <a:pt x="5176762" y="5971777"/>
                </a:lnTo>
                <a:lnTo>
                  <a:pt x="5165650" y="5974952"/>
                </a:lnTo>
                <a:lnTo>
                  <a:pt x="5160887" y="5977334"/>
                </a:lnTo>
                <a:lnTo>
                  <a:pt x="5156522" y="5980509"/>
                </a:lnTo>
                <a:lnTo>
                  <a:pt x="5152950" y="5984477"/>
                </a:lnTo>
                <a:lnTo>
                  <a:pt x="5149775" y="5988049"/>
                </a:lnTo>
                <a:lnTo>
                  <a:pt x="5146600" y="5992812"/>
                </a:lnTo>
                <a:lnTo>
                  <a:pt x="5144615" y="5997574"/>
                </a:lnTo>
                <a:lnTo>
                  <a:pt x="5139853" y="6007099"/>
                </a:lnTo>
                <a:lnTo>
                  <a:pt x="5134297" y="6016624"/>
                </a:lnTo>
                <a:lnTo>
                  <a:pt x="5131915" y="6021387"/>
                </a:lnTo>
                <a:lnTo>
                  <a:pt x="5128740" y="6025355"/>
                </a:lnTo>
                <a:lnTo>
                  <a:pt x="5125168" y="6028530"/>
                </a:lnTo>
                <a:lnTo>
                  <a:pt x="5120406" y="6031705"/>
                </a:lnTo>
                <a:lnTo>
                  <a:pt x="5115644" y="6034484"/>
                </a:lnTo>
                <a:lnTo>
                  <a:pt x="5109294" y="6036071"/>
                </a:lnTo>
                <a:lnTo>
                  <a:pt x="5105722" y="6047580"/>
                </a:lnTo>
                <a:lnTo>
                  <a:pt x="5100959" y="6059090"/>
                </a:lnTo>
                <a:lnTo>
                  <a:pt x="5095403" y="6069805"/>
                </a:lnTo>
                <a:lnTo>
                  <a:pt x="5092228" y="6074965"/>
                </a:lnTo>
                <a:lnTo>
                  <a:pt x="5088656" y="6079727"/>
                </a:lnTo>
                <a:lnTo>
                  <a:pt x="5085481" y="6084490"/>
                </a:lnTo>
                <a:lnTo>
                  <a:pt x="5081512" y="6088459"/>
                </a:lnTo>
                <a:lnTo>
                  <a:pt x="5077147" y="6092824"/>
                </a:lnTo>
                <a:lnTo>
                  <a:pt x="5072384" y="6096396"/>
                </a:lnTo>
                <a:lnTo>
                  <a:pt x="5067622" y="6099968"/>
                </a:lnTo>
                <a:lnTo>
                  <a:pt x="5062462" y="6103143"/>
                </a:lnTo>
                <a:lnTo>
                  <a:pt x="5056509" y="6105921"/>
                </a:lnTo>
                <a:lnTo>
                  <a:pt x="5050159" y="6108699"/>
                </a:lnTo>
                <a:lnTo>
                  <a:pt x="5046587" y="6114255"/>
                </a:lnTo>
                <a:lnTo>
                  <a:pt x="5043015" y="6119812"/>
                </a:lnTo>
                <a:lnTo>
                  <a:pt x="5039047" y="6124177"/>
                </a:lnTo>
                <a:lnTo>
                  <a:pt x="5035475" y="6128543"/>
                </a:lnTo>
                <a:lnTo>
                  <a:pt x="5031506" y="6132909"/>
                </a:lnTo>
                <a:lnTo>
                  <a:pt x="5026744" y="6136480"/>
                </a:lnTo>
                <a:lnTo>
                  <a:pt x="5022378" y="6139655"/>
                </a:lnTo>
                <a:lnTo>
                  <a:pt x="5017615" y="6142434"/>
                </a:lnTo>
                <a:lnTo>
                  <a:pt x="5012853" y="6144815"/>
                </a:lnTo>
                <a:lnTo>
                  <a:pt x="5008090" y="6147593"/>
                </a:lnTo>
                <a:lnTo>
                  <a:pt x="4998168" y="6151165"/>
                </a:lnTo>
                <a:lnTo>
                  <a:pt x="4987850" y="6154340"/>
                </a:lnTo>
                <a:lnTo>
                  <a:pt x="4977134" y="6156324"/>
                </a:lnTo>
                <a:lnTo>
                  <a:pt x="4966022" y="6157912"/>
                </a:lnTo>
                <a:lnTo>
                  <a:pt x="4955703" y="6159499"/>
                </a:lnTo>
                <a:lnTo>
                  <a:pt x="4933478" y="6162277"/>
                </a:lnTo>
                <a:lnTo>
                  <a:pt x="4922365" y="6163865"/>
                </a:lnTo>
                <a:lnTo>
                  <a:pt x="4912047" y="6165849"/>
                </a:lnTo>
                <a:lnTo>
                  <a:pt x="4901331" y="6168627"/>
                </a:lnTo>
                <a:lnTo>
                  <a:pt x="4891012" y="6172199"/>
                </a:lnTo>
                <a:lnTo>
                  <a:pt x="4891806" y="6174977"/>
                </a:lnTo>
                <a:lnTo>
                  <a:pt x="4891806" y="6177359"/>
                </a:lnTo>
                <a:lnTo>
                  <a:pt x="4891012" y="6179740"/>
                </a:lnTo>
                <a:lnTo>
                  <a:pt x="4888234" y="6181327"/>
                </a:lnTo>
                <a:lnTo>
                  <a:pt x="4886250" y="6191249"/>
                </a:lnTo>
                <a:lnTo>
                  <a:pt x="4883472" y="6199980"/>
                </a:lnTo>
                <a:lnTo>
                  <a:pt x="4880297" y="6209505"/>
                </a:lnTo>
                <a:lnTo>
                  <a:pt x="4877122" y="6218634"/>
                </a:lnTo>
                <a:lnTo>
                  <a:pt x="4873550" y="6227365"/>
                </a:lnTo>
                <a:lnTo>
                  <a:pt x="4869581" y="6236096"/>
                </a:lnTo>
                <a:lnTo>
                  <a:pt x="4865612" y="6244430"/>
                </a:lnTo>
                <a:lnTo>
                  <a:pt x="4860850" y="6252765"/>
                </a:lnTo>
                <a:lnTo>
                  <a:pt x="4856087" y="6260702"/>
                </a:lnTo>
                <a:lnTo>
                  <a:pt x="4851325" y="6268640"/>
                </a:lnTo>
                <a:lnTo>
                  <a:pt x="4845372" y="6276577"/>
                </a:lnTo>
                <a:lnTo>
                  <a:pt x="4840212" y="6283721"/>
                </a:lnTo>
                <a:lnTo>
                  <a:pt x="4834656" y="6290468"/>
                </a:lnTo>
                <a:lnTo>
                  <a:pt x="4828306" y="6298009"/>
                </a:lnTo>
                <a:lnTo>
                  <a:pt x="4821956" y="6304359"/>
                </a:lnTo>
                <a:lnTo>
                  <a:pt x="4815606" y="6310709"/>
                </a:lnTo>
                <a:lnTo>
                  <a:pt x="4808859" y="6317059"/>
                </a:lnTo>
                <a:lnTo>
                  <a:pt x="4801318" y="6322615"/>
                </a:lnTo>
                <a:lnTo>
                  <a:pt x="4794572" y="6328568"/>
                </a:lnTo>
                <a:lnTo>
                  <a:pt x="4786634" y="6333727"/>
                </a:lnTo>
                <a:lnTo>
                  <a:pt x="4779094" y="6338887"/>
                </a:lnTo>
                <a:lnTo>
                  <a:pt x="4771156" y="6343649"/>
                </a:lnTo>
                <a:lnTo>
                  <a:pt x="4763615" y="6348015"/>
                </a:lnTo>
                <a:lnTo>
                  <a:pt x="4754884" y="6352380"/>
                </a:lnTo>
                <a:lnTo>
                  <a:pt x="4746550" y="6355952"/>
                </a:lnTo>
                <a:lnTo>
                  <a:pt x="4738215" y="6359524"/>
                </a:lnTo>
                <a:lnTo>
                  <a:pt x="4729881" y="6362699"/>
                </a:lnTo>
                <a:lnTo>
                  <a:pt x="4720753" y="6365477"/>
                </a:lnTo>
                <a:lnTo>
                  <a:pt x="4712022" y="6367859"/>
                </a:lnTo>
                <a:lnTo>
                  <a:pt x="4702894" y="6370240"/>
                </a:lnTo>
                <a:lnTo>
                  <a:pt x="4693368" y="6372224"/>
                </a:lnTo>
                <a:lnTo>
                  <a:pt x="4683844" y="6373415"/>
                </a:lnTo>
                <a:lnTo>
                  <a:pt x="4670350" y="6383337"/>
                </a:lnTo>
                <a:lnTo>
                  <a:pt x="4656062" y="6391671"/>
                </a:lnTo>
                <a:lnTo>
                  <a:pt x="4641378" y="6399609"/>
                </a:lnTo>
                <a:lnTo>
                  <a:pt x="4627090" y="6406355"/>
                </a:lnTo>
                <a:lnTo>
                  <a:pt x="4612009" y="6412705"/>
                </a:lnTo>
                <a:lnTo>
                  <a:pt x="4597325" y="6417865"/>
                </a:lnTo>
                <a:lnTo>
                  <a:pt x="4581847" y="6422627"/>
                </a:lnTo>
                <a:lnTo>
                  <a:pt x="4565972" y="6426596"/>
                </a:lnTo>
                <a:lnTo>
                  <a:pt x="4550890" y="6428977"/>
                </a:lnTo>
                <a:lnTo>
                  <a:pt x="4535015" y="6431755"/>
                </a:lnTo>
                <a:lnTo>
                  <a:pt x="4518744" y="6433343"/>
                </a:lnTo>
                <a:lnTo>
                  <a:pt x="4502868" y="6434534"/>
                </a:lnTo>
                <a:lnTo>
                  <a:pt x="4486597" y="6434930"/>
                </a:lnTo>
                <a:lnTo>
                  <a:pt x="4470325" y="6434930"/>
                </a:lnTo>
                <a:lnTo>
                  <a:pt x="4454053" y="6434534"/>
                </a:lnTo>
                <a:lnTo>
                  <a:pt x="4436987" y="6432946"/>
                </a:lnTo>
                <a:lnTo>
                  <a:pt x="4427859" y="6439693"/>
                </a:lnTo>
                <a:lnTo>
                  <a:pt x="4418334" y="6446043"/>
                </a:lnTo>
                <a:lnTo>
                  <a:pt x="4408412" y="6450805"/>
                </a:lnTo>
                <a:lnTo>
                  <a:pt x="4398094" y="6454377"/>
                </a:lnTo>
                <a:lnTo>
                  <a:pt x="4388172" y="6457949"/>
                </a:lnTo>
                <a:lnTo>
                  <a:pt x="4378250" y="6459934"/>
                </a:lnTo>
                <a:lnTo>
                  <a:pt x="4367534" y="6462315"/>
                </a:lnTo>
                <a:lnTo>
                  <a:pt x="4357215" y="6463109"/>
                </a:lnTo>
                <a:lnTo>
                  <a:pt x="4347294" y="6463902"/>
                </a:lnTo>
                <a:lnTo>
                  <a:pt x="4336181" y="6464299"/>
                </a:lnTo>
                <a:lnTo>
                  <a:pt x="4315147" y="6463902"/>
                </a:lnTo>
                <a:lnTo>
                  <a:pt x="4293318" y="6462315"/>
                </a:lnTo>
                <a:lnTo>
                  <a:pt x="4271887" y="6460727"/>
                </a:lnTo>
                <a:lnTo>
                  <a:pt x="4268712" y="6464696"/>
                </a:lnTo>
                <a:lnTo>
                  <a:pt x="4265140" y="6469062"/>
                </a:lnTo>
                <a:lnTo>
                  <a:pt x="4261965" y="6472634"/>
                </a:lnTo>
                <a:lnTo>
                  <a:pt x="4258394" y="6475809"/>
                </a:lnTo>
                <a:lnTo>
                  <a:pt x="4250853" y="6481365"/>
                </a:lnTo>
                <a:lnTo>
                  <a:pt x="4242915" y="6484937"/>
                </a:lnTo>
                <a:lnTo>
                  <a:pt x="4234978" y="6488112"/>
                </a:lnTo>
                <a:lnTo>
                  <a:pt x="4226644" y="6490096"/>
                </a:lnTo>
                <a:lnTo>
                  <a:pt x="4218309" y="6491684"/>
                </a:lnTo>
                <a:lnTo>
                  <a:pt x="4209975" y="6492080"/>
                </a:lnTo>
                <a:lnTo>
                  <a:pt x="4201244" y="6492874"/>
                </a:lnTo>
                <a:lnTo>
                  <a:pt x="4192512" y="6492080"/>
                </a:lnTo>
                <a:lnTo>
                  <a:pt x="4175050" y="6491287"/>
                </a:lnTo>
                <a:lnTo>
                  <a:pt x="4157190" y="6490493"/>
                </a:lnTo>
                <a:lnTo>
                  <a:pt x="4148856" y="6490493"/>
                </a:lnTo>
                <a:lnTo>
                  <a:pt x="4139728" y="6491287"/>
                </a:lnTo>
                <a:lnTo>
                  <a:pt x="4125440" y="6493271"/>
                </a:lnTo>
                <a:lnTo>
                  <a:pt x="4110756" y="6495255"/>
                </a:lnTo>
                <a:lnTo>
                  <a:pt x="4096468" y="6496446"/>
                </a:lnTo>
                <a:lnTo>
                  <a:pt x="4081784" y="6497637"/>
                </a:lnTo>
                <a:lnTo>
                  <a:pt x="4052812" y="6499224"/>
                </a:lnTo>
                <a:lnTo>
                  <a:pt x="4023840" y="6499224"/>
                </a:lnTo>
                <a:lnTo>
                  <a:pt x="3994472" y="6498034"/>
                </a:lnTo>
                <a:lnTo>
                  <a:pt x="3965500" y="6496446"/>
                </a:lnTo>
                <a:lnTo>
                  <a:pt x="3936528" y="6494462"/>
                </a:lnTo>
                <a:lnTo>
                  <a:pt x="3907556" y="6491287"/>
                </a:lnTo>
                <a:lnTo>
                  <a:pt x="3902794" y="6493271"/>
                </a:lnTo>
                <a:lnTo>
                  <a:pt x="3897634" y="6494859"/>
                </a:lnTo>
                <a:lnTo>
                  <a:pt x="3892872" y="6495255"/>
                </a:lnTo>
                <a:lnTo>
                  <a:pt x="3888109" y="6495255"/>
                </a:lnTo>
                <a:lnTo>
                  <a:pt x="3774603" y="6520259"/>
                </a:lnTo>
                <a:lnTo>
                  <a:pt x="3772618" y="6524227"/>
                </a:lnTo>
                <a:lnTo>
                  <a:pt x="3770237" y="6527402"/>
                </a:lnTo>
                <a:lnTo>
                  <a:pt x="3768253" y="6530577"/>
                </a:lnTo>
                <a:lnTo>
                  <a:pt x="3766268" y="6532562"/>
                </a:lnTo>
                <a:lnTo>
                  <a:pt x="3763490" y="6534943"/>
                </a:lnTo>
                <a:lnTo>
                  <a:pt x="3760712" y="6536530"/>
                </a:lnTo>
                <a:lnTo>
                  <a:pt x="3758331" y="6537324"/>
                </a:lnTo>
                <a:lnTo>
                  <a:pt x="3755156" y="6538118"/>
                </a:lnTo>
                <a:lnTo>
                  <a:pt x="3749203" y="6538515"/>
                </a:lnTo>
                <a:lnTo>
                  <a:pt x="3742456" y="6538118"/>
                </a:lnTo>
                <a:lnTo>
                  <a:pt x="3734916" y="6536927"/>
                </a:lnTo>
                <a:lnTo>
                  <a:pt x="3727772" y="6535340"/>
                </a:lnTo>
                <a:lnTo>
                  <a:pt x="3713484" y="6532165"/>
                </a:lnTo>
                <a:lnTo>
                  <a:pt x="3699990" y="6530180"/>
                </a:lnTo>
                <a:lnTo>
                  <a:pt x="3692846" y="6529784"/>
                </a:lnTo>
                <a:lnTo>
                  <a:pt x="3686100" y="6529784"/>
                </a:lnTo>
                <a:lnTo>
                  <a:pt x="3679353" y="6530180"/>
                </a:lnTo>
                <a:lnTo>
                  <a:pt x="3672606" y="6531371"/>
                </a:lnTo>
                <a:lnTo>
                  <a:pt x="3666256" y="6532165"/>
                </a:lnTo>
                <a:lnTo>
                  <a:pt x="3659906" y="6534149"/>
                </a:lnTo>
                <a:lnTo>
                  <a:pt x="3653556" y="6536530"/>
                </a:lnTo>
                <a:lnTo>
                  <a:pt x="3647206" y="6539705"/>
                </a:lnTo>
                <a:lnTo>
                  <a:pt x="3641253" y="6543674"/>
                </a:lnTo>
                <a:lnTo>
                  <a:pt x="3635696" y="6548040"/>
                </a:lnTo>
                <a:lnTo>
                  <a:pt x="3629744" y="6553993"/>
                </a:lnTo>
                <a:lnTo>
                  <a:pt x="3624584" y="6559549"/>
                </a:lnTo>
                <a:lnTo>
                  <a:pt x="3619822" y="6564709"/>
                </a:lnTo>
                <a:lnTo>
                  <a:pt x="3615059" y="6569471"/>
                </a:lnTo>
                <a:lnTo>
                  <a:pt x="3609900" y="6573837"/>
                </a:lnTo>
                <a:lnTo>
                  <a:pt x="3604741" y="6577409"/>
                </a:lnTo>
                <a:lnTo>
                  <a:pt x="3599184" y="6580584"/>
                </a:lnTo>
                <a:lnTo>
                  <a:pt x="3593628" y="6583759"/>
                </a:lnTo>
                <a:lnTo>
                  <a:pt x="3587675" y="6585743"/>
                </a:lnTo>
                <a:lnTo>
                  <a:pt x="3582119" y="6588124"/>
                </a:lnTo>
                <a:lnTo>
                  <a:pt x="3576166" y="6589712"/>
                </a:lnTo>
                <a:lnTo>
                  <a:pt x="3569816" y="6591299"/>
                </a:lnTo>
                <a:lnTo>
                  <a:pt x="3564259" y="6591696"/>
                </a:lnTo>
                <a:lnTo>
                  <a:pt x="3557909" y="6592093"/>
                </a:lnTo>
                <a:lnTo>
                  <a:pt x="3545209" y="6592887"/>
                </a:lnTo>
                <a:lnTo>
                  <a:pt x="3532509" y="6591696"/>
                </a:lnTo>
                <a:lnTo>
                  <a:pt x="3513062" y="6590109"/>
                </a:lnTo>
                <a:lnTo>
                  <a:pt x="3493616" y="6588521"/>
                </a:lnTo>
                <a:lnTo>
                  <a:pt x="3474169" y="6587330"/>
                </a:lnTo>
                <a:lnTo>
                  <a:pt x="3454722" y="6586934"/>
                </a:lnTo>
                <a:lnTo>
                  <a:pt x="3435672" y="6586934"/>
                </a:lnTo>
                <a:lnTo>
                  <a:pt x="3416225" y="6587330"/>
                </a:lnTo>
                <a:lnTo>
                  <a:pt x="3396778" y="6588124"/>
                </a:lnTo>
                <a:lnTo>
                  <a:pt x="3377728" y="6588918"/>
                </a:lnTo>
                <a:lnTo>
                  <a:pt x="3358281" y="6590505"/>
                </a:lnTo>
                <a:lnTo>
                  <a:pt x="3339231" y="6592887"/>
                </a:lnTo>
                <a:lnTo>
                  <a:pt x="3319784" y="6594871"/>
                </a:lnTo>
                <a:lnTo>
                  <a:pt x="3300734" y="6597649"/>
                </a:lnTo>
                <a:lnTo>
                  <a:pt x="3282478" y="6600824"/>
                </a:lnTo>
                <a:lnTo>
                  <a:pt x="3263428" y="6603999"/>
                </a:lnTo>
                <a:lnTo>
                  <a:pt x="3244775" y="6607571"/>
                </a:lnTo>
                <a:lnTo>
                  <a:pt x="3226122" y="6611540"/>
                </a:lnTo>
                <a:lnTo>
                  <a:pt x="3216200" y="6613921"/>
                </a:lnTo>
                <a:lnTo>
                  <a:pt x="3206278" y="6615509"/>
                </a:lnTo>
                <a:lnTo>
                  <a:pt x="3196356" y="6616302"/>
                </a:lnTo>
                <a:lnTo>
                  <a:pt x="3186037" y="6617493"/>
                </a:lnTo>
                <a:lnTo>
                  <a:pt x="3166194" y="6618684"/>
                </a:lnTo>
                <a:lnTo>
                  <a:pt x="3146350" y="6617890"/>
                </a:lnTo>
                <a:lnTo>
                  <a:pt x="3126109" y="6617096"/>
                </a:lnTo>
                <a:lnTo>
                  <a:pt x="3106266" y="6615509"/>
                </a:lnTo>
                <a:lnTo>
                  <a:pt x="3066578" y="6611143"/>
                </a:lnTo>
                <a:lnTo>
                  <a:pt x="3046734" y="6608365"/>
                </a:lnTo>
                <a:lnTo>
                  <a:pt x="3027287" y="6606777"/>
                </a:lnTo>
                <a:lnTo>
                  <a:pt x="3007444" y="6605984"/>
                </a:lnTo>
                <a:lnTo>
                  <a:pt x="2987600" y="6605190"/>
                </a:lnTo>
                <a:lnTo>
                  <a:pt x="2968153" y="6605984"/>
                </a:lnTo>
                <a:lnTo>
                  <a:pt x="2958231" y="6606777"/>
                </a:lnTo>
                <a:lnTo>
                  <a:pt x="2948309" y="6607968"/>
                </a:lnTo>
                <a:lnTo>
                  <a:pt x="2938784" y="6609555"/>
                </a:lnTo>
                <a:lnTo>
                  <a:pt x="2928862" y="6611143"/>
                </a:lnTo>
                <a:lnTo>
                  <a:pt x="2918941" y="6613921"/>
                </a:lnTo>
                <a:lnTo>
                  <a:pt x="2909416" y="6616302"/>
                </a:lnTo>
                <a:lnTo>
                  <a:pt x="2906241" y="6617493"/>
                </a:lnTo>
                <a:lnTo>
                  <a:pt x="2903462" y="6617493"/>
                </a:lnTo>
                <a:lnTo>
                  <a:pt x="2901081" y="6617493"/>
                </a:lnTo>
                <a:lnTo>
                  <a:pt x="2898303" y="6617096"/>
                </a:lnTo>
                <a:lnTo>
                  <a:pt x="2895525" y="6615905"/>
                </a:lnTo>
                <a:lnTo>
                  <a:pt x="2893541" y="6614715"/>
                </a:lnTo>
                <a:lnTo>
                  <a:pt x="2891556" y="6613127"/>
                </a:lnTo>
                <a:lnTo>
                  <a:pt x="2889572" y="6611540"/>
                </a:lnTo>
                <a:lnTo>
                  <a:pt x="2885603" y="6607571"/>
                </a:lnTo>
                <a:lnTo>
                  <a:pt x="2883222" y="6602412"/>
                </a:lnTo>
                <a:lnTo>
                  <a:pt x="2882428" y="6599634"/>
                </a:lnTo>
                <a:lnTo>
                  <a:pt x="2882031" y="6596459"/>
                </a:lnTo>
                <a:lnTo>
                  <a:pt x="2881634" y="6593680"/>
                </a:lnTo>
                <a:lnTo>
                  <a:pt x="2882031" y="6590505"/>
                </a:lnTo>
                <a:lnTo>
                  <a:pt x="2882428" y="6579790"/>
                </a:lnTo>
                <a:lnTo>
                  <a:pt x="2882428" y="6574234"/>
                </a:lnTo>
                <a:lnTo>
                  <a:pt x="2882031" y="6569074"/>
                </a:lnTo>
                <a:lnTo>
                  <a:pt x="2880444" y="6564312"/>
                </a:lnTo>
                <a:lnTo>
                  <a:pt x="2878459" y="6559549"/>
                </a:lnTo>
                <a:lnTo>
                  <a:pt x="2875681" y="6554787"/>
                </a:lnTo>
                <a:lnTo>
                  <a:pt x="2871316" y="6550818"/>
                </a:lnTo>
                <a:lnTo>
                  <a:pt x="2868141" y="6548040"/>
                </a:lnTo>
                <a:lnTo>
                  <a:pt x="2864172" y="6546055"/>
                </a:lnTo>
                <a:lnTo>
                  <a:pt x="2859012" y="6544468"/>
                </a:lnTo>
                <a:lnTo>
                  <a:pt x="2853059" y="6542880"/>
                </a:lnTo>
                <a:lnTo>
                  <a:pt x="2846709" y="6541690"/>
                </a:lnTo>
                <a:lnTo>
                  <a:pt x="2839962" y="6540499"/>
                </a:lnTo>
                <a:lnTo>
                  <a:pt x="2832422" y="6540102"/>
                </a:lnTo>
                <a:lnTo>
                  <a:pt x="2824484" y="6539705"/>
                </a:lnTo>
                <a:lnTo>
                  <a:pt x="2807419" y="6540102"/>
                </a:lnTo>
                <a:lnTo>
                  <a:pt x="2788766" y="6541293"/>
                </a:lnTo>
                <a:lnTo>
                  <a:pt x="2769716" y="6543277"/>
                </a:lnTo>
                <a:lnTo>
                  <a:pt x="2751062" y="6546452"/>
                </a:lnTo>
                <a:lnTo>
                  <a:pt x="2732012" y="6550818"/>
                </a:lnTo>
                <a:lnTo>
                  <a:pt x="2714153" y="6555580"/>
                </a:lnTo>
                <a:lnTo>
                  <a:pt x="2697087" y="6560740"/>
                </a:lnTo>
                <a:lnTo>
                  <a:pt x="2689944" y="6563121"/>
                </a:lnTo>
                <a:lnTo>
                  <a:pt x="2682403" y="6566296"/>
                </a:lnTo>
                <a:lnTo>
                  <a:pt x="2675656" y="6569471"/>
                </a:lnTo>
                <a:lnTo>
                  <a:pt x="2670100" y="6572646"/>
                </a:lnTo>
                <a:lnTo>
                  <a:pt x="2664544" y="6576615"/>
                </a:lnTo>
                <a:lnTo>
                  <a:pt x="2659781" y="6579790"/>
                </a:lnTo>
                <a:lnTo>
                  <a:pt x="2656209" y="6583362"/>
                </a:lnTo>
                <a:lnTo>
                  <a:pt x="2653034" y="6586934"/>
                </a:lnTo>
                <a:lnTo>
                  <a:pt x="2651050" y="6590505"/>
                </a:lnTo>
                <a:lnTo>
                  <a:pt x="2650256" y="6594871"/>
                </a:lnTo>
                <a:lnTo>
                  <a:pt x="2648669" y="6603999"/>
                </a:lnTo>
                <a:lnTo>
                  <a:pt x="2646684" y="6611540"/>
                </a:lnTo>
                <a:lnTo>
                  <a:pt x="2644303" y="6618684"/>
                </a:lnTo>
                <a:lnTo>
                  <a:pt x="2641128" y="6623446"/>
                </a:lnTo>
                <a:lnTo>
                  <a:pt x="2637159" y="6627415"/>
                </a:lnTo>
                <a:lnTo>
                  <a:pt x="2633587" y="6630590"/>
                </a:lnTo>
                <a:lnTo>
                  <a:pt x="2629222" y="6632574"/>
                </a:lnTo>
                <a:lnTo>
                  <a:pt x="2624459" y="6634162"/>
                </a:lnTo>
                <a:lnTo>
                  <a:pt x="2620094" y="6635352"/>
                </a:lnTo>
                <a:lnTo>
                  <a:pt x="2615331" y="6635749"/>
                </a:lnTo>
                <a:lnTo>
                  <a:pt x="2604616" y="6635749"/>
                </a:lnTo>
                <a:lnTo>
                  <a:pt x="2594297" y="6635749"/>
                </a:lnTo>
                <a:lnTo>
                  <a:pt x="2588741" y="6635749"/>
                </a:lnTo>
                <a:lnTo>
                  <a:pt x="2583581" y="6636543"/>
                </a:lnTo>
                <a:lnTo>
                  <a:pt x="2539528" y="6636940"/>
                </a:lnTo>
                <a:lnTo>
                  <a:pt x="2495078" y="6636940"/>
                </a:lnTo>
                <a:lnTo>
                  <a:pt x="2363712" y="6637337"/>
                </a:lnTo>
                <a:lnTo>
                  <a:pt x="2355775" y="6643687"/>
                </a:lnTo>
                <a:lnTo>
                  <a:pt x="2349028" y="6648052"/>
                </a:lnTo>
                <a:lnTo>
                  <a:pt x="2345853" y="6649243"/>
                </a:lnTo>
                <a:lnTo>
                  <a:pt x="2342678" y="6650037"/>
                </a:lnTo>
                <a:lnTo>
                  <a:pt x="2339503" y="6650830"/>
                </a:lnTo>
                <a:lnTo>
                  <a:pt x="2336725" y="6651227"/>
                </a:lnTo>
                <a:lnTo>
                  <a:pt x="2334344" y="6650830"/>
                </a:lnTo>
                <a:lnTo>
                  <a:pt x="2331566" y="6650037"/>
                </a:lnTo>
                <a:lnTo>
                  <a:pt x="2326803" y="6648449"/>
                </a:lnTo>
                <a:lnTo>
                  <a:pt x="2322437" y="6646068"/>
                </a:lnTo>
                <a:lnTo>
                  <a:pt x="2318866" y="6642099"/>
                </a:lnTo>
                <a:lnTo>
                  <a:pt x="2315294" y="6637337"/>
                </a:lnTo>
                <a:lnTo>
                  <a:pt x="2311325" y="6633368"/>
                </a:lnTo>
                <a:lnTo>
                  <a:pt x="2304578" y="6623446"/>
                </a:lnTo>
                <a:lnTo>
                  <a:pt x="2301403" y="6618684"/>
                </a:lnTo>
                <a:lnTo>
                  <a:pt x="2297831" y="6614318"/>
                </a:lnTo>
                <a:lnTo>
                  <a:pt x="2294259" y="6609952"/>
                </a:lnTo>
                <a:lnTo>
                  <a:pt x="2289894" y="6607571"/>
                </a:lnTo>
                <a:lnTo>
                  <a:pt x="2283147" y="6615905"/>
                </a:lnTo>
                <a:lnTo>
                  <a:pt x="2276400" y="6623446"/>
                </a:lnTo>
                <a:lnTo>
                  <a:pt x="2268859" y="6630193"/>
                </a:lnTo>
                <a:lnTo>
                  <a:pt x="2261716" y="6635749"/>
                </a:lnTo>
                <a:lnTo>
                  <a:pt x="2254175" y="6641305"/>
                </a:lnTo>
                <a:lnTo>
                  <a:pt x="2246237" y="6645274"/>
                </a:lnTo>
                <a:lnTo>
                  <a:pt x="2238300" y="6648449"/>
                </a:lnTo>
                <a:lnTo>
                  <a:pt x="2229966" y="6650830"/>
                </a:lnTo>
                <a:lnTo>
                  <a:pt x="2221631" y="6652418"/>
                </a:lnTo>
                <a:lnTo>
                  <a:pt x="2213297" y="6652815"/>
                </a:lnTo>
                <a:lnTo>
                  <a:pt x="2204169" y="6652418"/>
                </a:lnTo>
                <a:lnTo>
                  <a:pt x="2195041" y="6651227"/>
                </a:lnTo>
                <a:lnTo>
                  <a:pt x="2186309" y="6649243"/>
                </a:lnTo>
                <a:lnTo>
                  <a:pt x="2176784" y="6646068"/>
                </a:lnTo>
                <a:lnTo>
                  <a:pt x="2167259" y="6641702"/>
                </a:lnTo>
                <a:lnTo>
                  <a:pt x="2157337" y="6636543"/>
                </a:lnTo>
                <a:lnTo>
                  <a:pt x="2149003" y="6638130"/>
                </a:lnTo>
                <a:lnTo>
                  <a:pt x="2140669" y="6638924"/>
                </a:lnTo>
                <a:lnTo>
                  <a:pt x="2123603" y="6640512"/>
                </a:lnTo>
                <a:lnTo>
                  <a:pt x="2106141" y="6642099"/>
                </a:lnTo>
                <a:lnTo>
                  <a:pt x="2089075" y="6643290"/>
                </a:lnTo>
                <a:lnTo>
                  <a:pt x="2080344" y="6644480"/>
                </a:lnTo>
                <a:lnTo>
                  <a:pt x="2072009" y="6646068"/>
                </a:lnTo>
                <a:lnTo>
                  <a:pt x="2063675" y="6647655"/>
                </a:lnTo>
                <a:lnTo>
                  <a:pt x="2055341" y="6649640"/>
                </a:lnTo>
                <a:lnTo>
                  <a:pt x="2047403" y="6652418"/>
                </a:lnTo>
                <a:lnTo>
                  <a:pt x="2039466" y="6655990"/>
                </a:lnTo>
                <a:lnTo>
                  <a:pt x="2031528" y="6659562"/>
                </a:lnTo>
                <a:lnTo>
                  <a:pt x="2023591" y="6664721"/>
                </a:lnTo>
                <a:lnTo>
                  <a:pt x="2002159" y="6666309"/>
                </a:lnTo>
                <a:lnTo>
                  <a:pt x="1979934" y="6667499"/>
                </a:lnTo>
                <a:lnTo>
                  <a:pt x="1958503" y="6667499"/>
                </a:lnTo>
                <a:lnTo>
                  <a:pt x="1936675" y="6667102"/>
                </a:lnTo>
                <a:lnTo>
                  <a:pt x="1915244" y="6665912"/>
                </a:lnTo>
                <a:lnTo>
                  <a:pt x="1893019" y="6664324"/>
                </a:lnTo>
                <a:lnTo>
                  <a:pt x="1850156" y="6661149"/>
                </a:lnTo>
                <a:lnTo>
                  <a:pt x="1827931" y="6659562"/>
                </a:lnTo>
                <a:lnTo>
                  <a:pt x="1806103" y="6658371"/>
                </a:lnTo>
                <a:lnTo>
                  <a:pt x="1784672" y="6657974"/>
                </a:lnTo>
                <a:lnTo>
                  <a:pt x="1762447" y="6657974"/>
                </a:lnTo>
                <a:lnTo>
                  <a:pt x="1741016" y="6659165"/>
                </a:lnTo>
                <a:lnTo>
                  <a:pt x="1719584" y="6661149"/>
                </a:lnTo>
                <a:lnTo>
                  <a:pt x="1708472" y="6662340"/>
                </a:lnTo>
                <a:lnTo>
                  <a:pt x="1697756" y="6664324"/>
                </a:lnTo>
                <a:lnTo>
                  <a:pt x="1686644" y="6666309"/>
                </a:lnTo>
                <a:lnTo>
                  <a:pt x="1675928" y="6668690"/>
                </a:lnTo>
                <a:lnTo>
                  <a:pt x="1662434" y="6673849"/>
                </a:lnTo>
                <a:lnTo>
                  <a:pt x="1648544" y="6677421"/>
                </a:lnTo>
                <a:lnTo>
                  <a:pt x="1634653" y="6680199"/>
                </a:lnTo>
                <a:lnTo>
                  <a:pt x="1621159" y="6682184"/>
                </a:lnTo>
                <a:lnTo>
                  <a:pt x="1606872" y="6683374"/>
                </a:lnTo>
                <a:lnTo>
                  <a:pt x="1592584" y="6684168"/>
                </a:lnTo>
                <a:lnTo>
                  <a:pt x="1564803" y="6684168"/>
                </a:lnTo>
                <a:lnTo>
                  <a:pt x="1536228" y="6684168"/>
                </a:lnTo>
                <a:lnTo>
                  <a:pt x="1521941" y="6684962"/>
                </a:lnTo>
                <a:lnTo>
                  <a:pt x="1508050" y="6685359"/>
                </a:lnTo>
                <a:lnTo>
                  <a:pt x="1493762" y="6686549"/>
                </a:lnTo>
                <a:lnTo>
                  <a:pt x="1479872" y="6688137"/>
                </a:lnTo>
                <a:lnTo>
                  <a:pt x="1466378" y="6690518"/>
                </a:lnTo>
                <a:lnTo>
                  <a:pt x="1452091" y="6694487"/>
                </a:lnTo>
                <a:lnTo>
                  <a:pt x="1448916" y="6700043"/>
                </a:lnTo>
                <a:lnTo>
                  <a:pt x="1445741" y="6704805"/>
                </a:lnTo>
                <a:lnTo>
                  <a:pt x="1442169" y="6709171"/>
                </a:lnTo>
                <a:lnTo>
                  <a:pt x="1438597" y="6712743"/>
                </a:lnTo>
                <a:lnTo>
                  <a:pt x="1434628" y="6715918"/>
                </a:lnTo>
                <a:lnTo>
                  <a:pt x="1431056" y="6719093"/>
                </a:lnTo>
                <a:lnTo>
                  <a:pt x="1427484" y="6721077"/>
                </a:lnTo>
                <a:lnTo>
                  <a:pt x="1423119" y="6723459"/>
                </a:lnTo>
                <a:lnTo>
                  <a:pt x="1418753" y="6724252"/>
                </a:lnTo>
                <a:lnTo>
                  <a:pt x="1414784" y="6725443"/>
                </a:lnTo>
                <a:lnTo>
                  <a:pt x="1410419" y="6726237"/>
                </a:lnTo>
                <a:lnTo>
                  <a:pt x="1406450" y="6727030"/>
                </a:lnTo>
                <a:lnTo>
                  <a:pt x="1397322" y="6727030"/>
                </a:lnTo>
                <a:lnTo>
                  <a:pt x="1388591" y="6726237"/>
                </a:lnTo>
                <a:lnTo>
                  <a:pt x="1379462" y="6725046"/>
                </a:lnTo>
                <a:lnTo>
                  <a:pt x="1369937" y="6723459"/>
                </a:lnTo>
                <a:lnTo>
                  <a:pt x="1351681" y="6720284"/>
                </a:lnTo>
                <a:lnTo>
                  <a:pt x="1342156" y="6719093"/>
                </a:lnTo>
                <a:lnTo>
                  <a:pt x="1333029" y="6718696"/>
                </a:lnTo>
                <a:lnTo>
                  <a:pt x="1324297" y="6719093"/>
                </a:lnTo>
                <a:lnTo>
                  <a:pt x="1319931" y="6719490"/>
                </a:lnTo>
                <a:lnTo>
                  <a:pt x="1315169" y="6720680"/>
                </a:lnTo>
                <a:lnTo>
                  <a:pt x="1298897" y="6724252"/>
                </a:lnTo>
                <a:lnTo>
                  <a:pt x="1282626" y="6727824"/>
                </a:lnTo>
                <a:lnTo>
                  <a:pt x="1265957" y="6730999"/>
                </a:lnTo>
                <a:lnTo>
                  <a:pt x="1248891" y="6733777"/>
                </a:lnTo>
                <a:lnTo>
                  <a:pt x="1232222" y="6735762"/>
                </a:lnTo>
                <a:lnTo>
                  <a:pt x="1214759" y="6738143"/>
                </a:lnTo>
                <a:lnTo>
                  <a:pt x="1198091" y="6739730"/>
                </a:lnTo>
                <a:lnTo>
                  <a:pt x="1180629" y="6740524"/>
                </a:lnTo>
                <a:lnTo>
                  <a:pt x="1163562" y="6741715"/>
                </a:lnTo>
                <a:lnTo>
                  <a:pt x="1146497" y="6742112"/>
                </a:lnTo>
                <a:lnTo>
                  <a:pt x="1111572" y="6742905"/>
                </a:lnTo>
                <a:lnTo>
                  <a:pt x="1077045" y="6741715"/>
                </a:lnTo>
                <a:lnTo>
                  <a:pt x="1042516" y="6740127"/>
                </a:lnTo>
                <a:lnTo>
                  <a:pt x="968300" y="6739730"/>
                </a:lnTo>
                <a:lnTo>
                  <a:pt x="959570" y="6742112"/>
                </a:lnTo>
                <a:lnTo>
                  <a:pt x="950441" y="6744890"/>
                </a:lnTo>
                <a:lnTo>
                  <a:pt x="932184" y="6749255"/>
                </a:lnTo>
                <a:lnTo>
                  <a:pt x="914326" y="6752034"/>
                </a:lnTo>
                <a:lnTo>
                  <a:pt x="895672" y="6754415"/>
                </a:lnTo>
                <a:lnTo>
                  <a:pt x="877416" y="6755209"/>
                </a:lnTo>
                <a:lnTo>
                  <a:pt x="859159" y="6756002"/>
                </a:lnTo>
                <a:lnTo>
                  <a:pt x="840110" y="6755209"/>
                </a:lnTo>
                <a:lnTo>
                  <a:pt x="821457" y="6754415"/>
                </a:lnTo>
                <a:lnTo>
                  <a:pt x="676994" y="6756796"/>
                </a:lnTo>
                <a:lnTo>
                  <a:pt x="673820" y="6751637"/>
                </a:lnTo>
                <a:lnTo>
                  <a:pt x="673027" y="6752034"/>
                </a:lnTo>
                <a:lnTo>
                  <a:pt x="676994" y="6756796"/>
                </a:lnTo>
                <a:lnTo>
                  <a:pt x="670644" y="6759971"/>
                </a:lnTo>
                <a:lnTo>
                  <a:pt x="664294" y="6762749"/>
                </a:lnTo>
                <a:lnTo>
                  <a:pt x="657944" y="6764734"/>
                </a:lnTo>
                <a:lnTo>
                  <a:pt x="651197" y="6766321"/>
                </a:lnTo>
                <a:lnTo>
                  <a:pt x="644847" y="6767512"/>
                </a:lnTo>
                <a:lnTo>
                  <a:pt x="638497" y="6768702"/>
                </a:lnTo>
                <a:lnTo>
                  <a:pt x="625402" y="6769099"/>
                </a:lnTo>
                <a:lnTo>
                  <a:pt x="612304" y="6769099"/>
                </a:lnTo>
                <a:lnTo>
                  <a:pt x="598414" y="6769099"/>
                </a:lnTo>
                <a:lnTo>
                  <a:pt x="585316" y="6769099"/>
                </a:lnTo>
                <a:lnTo>
                  <a:pt x="572219" y="6769496"/>
                </a:lnTo>
                <a:lnTo>
                  <a:pt x="568647" y="6771877"/>
                </a:lnTo>
                <a:lnTo>
                  <a:pt x="564679" y="6773465"/>
                </a:lnTo>
                <a:lnTo>
                  <a:pt x="561504" y="6774259"/>
                </a:lnTo>
                <a:lnTo>
                  <a:pt x="557932" y="6775449"/>
                </a:lnTo>
                <a:lnTo>
                  <a:pt x="550391" y="6775846"/>
                </a:lnTo>
                <a:lnTo>
                  <a:pt x="543644" y="6775449"/>
                </a:lnTo>
                <a:lnTo>
                  <a:pt x="536501" y="6774259"/>
                </a:lnTo>
                <a:lnTo>
                  <a:pt x="529357" y="6772671"/>
                </a:lnTo>
                <a:lnTo>
                  <a:pt x="522213" y="6771084"/>
                </a:lnTo>
                <a:lnTo>
                  <a:pt x="515466" y="6770290"/>
                </a:lnTo>
                <a:lnTo>
                  <a:pt x="508322" y="6774259"/>
                </a:lnTo>
                <a:lnTo>
                  <a:pt x="501576" y="6777434"/>
                </a:lnTo>
                <a:lnTo>
                  <a:pt x="494829" y="6780212"/>
                </a:lnTo>
                <a:lnTo>
                  <a:pt x="488081" y="6781799"/>
                </a:lnTo>
                <a:lnTo>
                  <a:pt x="480541" y="6783387"/>
                </a:lnTo>
                <a:lnTo>
                  <a:pt x="473795" y="6783784"/>
                </a:lnTo>
                <a:lnTo>
                  <a:pt x="467047" y="6783784"/>
                </a:lnTo>
                <a:lnTo>
                  <a:pt x="459507" y="6783784"/>
                </a:lnTo>
                <a:lnTo>
                  <a:pt x="445219" y="6782593"/>
                </a:lnTo>
                <a:lnTo>
                  <a:pt x="430534" y="6781799"/>
                </a:lnTo>
                <a:lnTo>
                  <a:pt x="416248" y="6781005"/>
                </a:lnTo>
                <a:lnTo>
                  <a:pt x="409501" y="6781005"/>
                </a:lnTo>
                <a:lnTo>
                  <a:pt x="402357" y="6781799"/>
                </a:lnTo>
                <a:lnTo>
                  <a:pt x="375767" y="6783387"/>
                </a:lnTo>
                <a:lnTo>
                  <a:pt x="349176" y="6784180"/>
                </a:lnTo>
                <a:lnTo>
                  <a:pt x="296391" y="6786562"/>
                </a:lnTo>
                <a:lnTo>
                  <a:pt x="269403" y="6788149"/>
                </a:lnTo>
                <a:lnTo>
                  <a:pt x="243210" y="6790134"/>
                </a:lnTo>
                <a:lnTo>
                  <a:pt x="230113" y="6792118"/>
                </a:lnTo>
                <a:lnTo>
                  <a:pt x="217016" y="6793705"/>
                </a:lnTo>
                <a:lnTo>
                  <a:pt x="203919" y="6796484"/>
                </a:lnTo>
                <a:lnTo>
                  <a:pt x="190425" y="6798865"/>
                </a:lnTo>
                <a:lnTo>
                  <a:pt x="179710" y="6803230"/>
                </a:lnTo>
                <a:lnTo>
                  <a:pt x="168597" y="6806405"/>
                </a:lnTo>
                <a:lnTo>
                  <a:pt x="157088" y="6809580"/>
                </a:lnTo>
                <a:lnTo>
                  <a:pt x="145181" y="6811565"/>
                </a:lnTo>
                <a:lnTo>
                  <a:pt x="133672" y="6813946"/>
                </a:lnTo>
                <a:lnTo>
                  <a:pt x="122559" y="6815534"/>
                </a:lnTo>
                <a:lnTo>
                  <a:pt x="111051" y="6816327"/>
                </a:lnTo>
                <a:lnTo>
                  <a:pt x="99541" y="6817121"/>
                </a:lnTo>
                <a:lnTo>
                  <a:pt x="75728" y="6817915"/>
                </a:lnTo>
                <a:lnTo>
                  <a:pt x="52709" y="6817915"/>
                </a:lnTo>
                <a:lnTo>
                  <a:pt x="6275" y="6817121"/>
                </a:lnTo>
                <a:lnTo>
                  <a:pt x="0" y="6816989"/>
                </a:lnTo>
                <a:lnTo>
                  <a:pt x="0" y="151269"/>
                </a:lnTo>
                <a:lnTo>
                  <a:pt x="17387" y="141684"/>
                </a:lnTo>
                <a:lnTo>
                  <a:pt x="13816" y="138906"/>
                </a:lnTo>
                <a:lnTo>
                  <a:pt x="9452" y="136128"/>
                </a:lnTo>
                <a:lnTo>
                  <a:pt x="4688" y="134540"/>
                </a:lnTo>
                <a:lnTo>
                  <a:pt x="719" y="133747"/>
                </a:lnTo>
                <a:lnTo>
                  <a:pt x="0" y="133567"/>
                </a:lnTo>
                <a:lnTo>
                  <a:pt x="0" y="122982"/>
                </a:lnTo>
                <a:lnTo>
                  <a:pt x="109462" y="117872"/>
                </a:lnTo>
                <a:lnTo>
                  <a:pt x="117401" y="123031"/>
                </a:lnTo>
                <a:lnTo>
                  <a:pt x="120973" y="124619"/>
                </a:lnTo>
                <a:lnTo>
                  <a:pt x="124941" y="126206"/>
                </a:lnTo>
                <a:lnTo>
                  <a:pt x="128117" y="127000"/>
                </a:lnTo>
                <a:lnTo>
                  <a:pt x="131291" y="127397"/>
                </a:lnTo>
                <a:lnTo>
                  <a:pt x="134466" y="127794"/>
                </a:lnTo>
                <a:lnTo>
                  <a:pt x="136847" y="127397"/>
                </a:lnTo>
                <a:lnTo>
                  <a:pt x="140022" y="127000"/>
                </a:lnTo>
                <a:lnTo>
                  <a:pt x="142801" y="126206"/>
                </a:lnTo>
                <a:lnTo>
                  <a:pt x="147562" y="123825"/>
                </a:lnTo>
                <a:lnTo>
                  <a:pt x="152325" y="120650"/>
                </a:lnTo>
                <a:lnTo>
                  <a:pt x="155898" y="116284"/>
                </a:lnTo>
                <a:lnTo>
                  <a:pt x="191616" y="114697"/>
                </a:lnTo>
                <a:lnTo>
                  <a:pt x="197966" y="117872"/>
                </a:lnTo>
                <a:lnTo>
                  <a:pt x="204316" y="121047"/>
                </a:lnTo>
                <a:lnTo>
                  <a:pt x="211857" y="123031"/>
                </a:lnTo>
                <a:lnTo>
                  <a:pt x="219001" y="124619"/>
                </a:lnTo>
                <a:lnTo>
                  <a:pt x="233685" y="127794"/>
                </a:lnTo>
                <a:lnTo>
                  <a:pt x="241226" y="129381"/>
                </a:lnTo>
                <a:lnTo>
                  <a:pt x="247972" y="132159"/>
                </a:lnTo>
                <a:lnTo>
                  <a:pt x="255512" y="127397"/>
                </a:lnTo>
                <a:lnTo>
                  <a:pt x="263054" y="123031"/>
                </a:lnTo>
                <a:lnTo>
                  <a:pt x="270594" y="120650"/>
                </a:lnTo>
                <a:lnTo>
                  <a:pt x="278134" y="117872"/>
                </a:lnTo>
                <a:lnTo>
                  <a:pt x="285280" y="116681"/>
                </a:lnTo>
                <a:lnTo>
                  <a:pt x="293217" y="115887"/>
                </a:lnTo>
                <a:lnTo>
                  <a:pt x="300757" y="115887"/>
                </a:lnTo>
                <a:lnTo>
                  <a:pt x="307900" y="115887"/>
                </a:lnTo>
                <a:lnTo>
                  <a:pt x="315838" y="116681"/>
                </a:lnTo>
                <a:lnTo>
                  <a:pt x="323379" y="117872"/>
                </a:lnTo>
                <a:lnTo>
                  <a:pt x="330522" y="119856"/>
                </a:lnTo>
                <a:lnTo>
                  <a:pt x="338064" y="122237"/>
                </a:lnTo>
                <a:lnTo>
                  <a:pt x="353145" y="127397"/>
                </a:lnTo>
                <a:lnTo>
                  <a:pt x="367830" y="132953"/>
                </a:lnTo>
                <a:lnTo>
                  <a:pt x="409899" y="130175"/>
                </a:lnTo>
                <a:lnTo>
                  <a:pt x="414262" y="126206"/>
                </a:lnTo>
                <a:lnTo>
                  <a:pt x="418628" y="123031"/>
                </a:lnTo>
                <a:lnTo>
                  <a:pt x="422599" y="121047"/>
                </a:lnTo>
                <a:lnTo>
                  <a:pt x="427359" y="119062"/>
                </a:lnTo>
                <a:lnTo>
                  <a:pt x="432123" y="117872"/>
                </a:lnTo>
                <a:lnTo>
                  <a:pt x="436885" y="116681"/>
                </a:lnTo>
                <a:lnTo>
                  <a:pt x="441647" y="116284"/>
                </a:lnTo>
                <a:lnTo>
                  <a:pt x="446409" y="116284"/>
                </a:lnTo>
                <a:lnTo>
                  <a:pt x="455934" y="116284"/>
                </a:lnTo>
                <a:lnTo>
                  <a:pt x="465856" y="117475"/>
                </a:lnTo>
                <a:lnTo>
                  <a:pt x="475382" y="117872"/>
                </a:lnTo>
                <a:lnTo>
                  <a:pt x="485305" y="118269"/>
                </a:lnTo>
                <a:lnTo>
                  <a:pt x="488876" y="119459"/>
                </a:lnTo>
                <a:lnTo>
                  <a:pt x="492845" y="119459"/>
                </a:lnTo>
                <a:lnTo>
                  <a:pt x="496416" y="119062"/>
                </a:lnTo>
                <a:lnTo>
                  <a:pt x="500781" y="118269"/>
                </a:lnTo>
                <a:lnTo>
                  <a:pt x="508322" y="116284"/>
                </a:lnTo>
                <a:lnTo>
                  <a:pt x="516260" y="114300"/>
                </a:lnTo>
                <a:lnTo>
                  <a:pt x="520626" y="113506"/>
                </a:lnTo>
                <a:lnTo>
                  <a:pt x="524197" y="113506"/>
                </a:lnTo>
                <a:lnTo>
                  <a:pt x="527769" y="114300"/>
                </a:lnTo>
                <a:lnTo>
                  <a:pt x="530944" y="115887"/>
                </a:lnTo>
                <a:lnTo>
                  <a:pt x="534913" y="117872"/>
                </a:lnTo>
                <a:lnTo>
                  <a:pt x="537294" y="121444"/>
                </a:lnTo>
                <a:lnTo>
                  <a:pt x="540072" y="126206"/>
                </a:lnTo>
                <a:lnTo>
                  <a:pt x="542850" y="132159"/>
                </a:lnTo>
                <a:lnTo>
                  <a:pt x="545232" y="138906"/>
                </a:lnTo>
                <a:lnTo>
                  <a:pt x="546819" y="146447"/>
                </a:lnTo>
                <a:lnTo>
                  <a:pt x="569044" y="116681"/>
                </a:lnTo>
                <a:lnTo>
                  <a:pt x="572616" y="112712"/>
                </a:lnTo>
                <a:lnTo>
                  <a:pt x="576189" y="109537"/>
                </a:lnTo>
                <a:lnTo>
                  <a:pt x="580553" y="106759"/>
                </a:lnTo>
                <a:lnTo>
                  <a:pt x="584126" y="105966"/>
                </a:lnTo>
                <a:lnTo>
                  <a:pt x="586507" y="105966"/>
                </a:lnTo>
                <a:lnTo>
                  <a:pt x="588492" y="105966"/>
                </a:lnTo>
                <a:lnTo>
                  <a:pt x="590477" y="106362"/>
                </a:lnTo>
                <a:lnTo>
                  <a:pt x="592857" y="107553"/>
                </a:lnTo>
                <a:lnTo>
                  <a:pt x="594444" y="108347"/>
                </a:lnTo>
                <a:lnTo>
                  <a:pt x="596429" y="110331"/>
                </a:lnTo>
                <a:lnTo>
                  <a:pt x="601192" y="115094"/>
                </a:lnTo>
                <a:lnTo>
                  <a:pt x="632147" y="116681"/>
                </a:lnTo>
                <a:lnTo>
                  <a:pt x="638100" y="127397"/>
                </a:lnTo>
                <a:lnTo>
                  <a:pt x="640482" y="132556"/>
                </a:lnTo>
                <a:lnTo>
                  <a:pt x="642863" y="138509"/>
                </a:lnTo>
                <a:lnTo>
                  <a:pt x="644847" y="143669"/>
                </a:lnTo>
                <a:lnTo>
                  <a:pt x="646039" y="149622"/>
                </a:lnTo>
                <a:lnTo>
                  <a:pt x="646039" y="155972"/>
                </a:lnTo>
                <a:lnTo>
                  <a:pt x="645244" y="158750"/>
                </a:lnTo>
                <a:lnTo>
                  <a:pt x="644451" y="161925"/>
                </a:lnTo>
                <a:lnTo>
                  <a:pt x="691281" y="188912"/>
                </a:lnTo>
                <a:lnTo>
                  <a:pt x="695647" y="192087"/>
                </a:lnTo>
                <a:lnTo>
                  <a:pt x="700013" y="194072"/>
                </a:lnTo>
                <a:lnTo>
                  <a:pt x="704379" y="196453"/>
                </a:lnTo>
                <a:lnTo>
                  <a:pt x="707952" y="197247"/>
                </a:lnTo>
                <a:lnTo>
                  <a:pt x="712316" y="198041"/>
                </a:lnTo>
                <a:lnTo>
                  <a:pt x="715888" y="198041"/>
                </a:lnTo>
                <a:lnTo>
                  <a:pt x="719459" y="197247"/>
                </a:lnTo>
                <a:lnTo>
                  <a:pt x="722635" y="196850"/>
                </a:lnTo>
                <a:lnTo>
                  <a:pt x="726207" y="195262"/>
                </a:lnTo>
                <a:lnTo>
                  <a:pt x="729381" y="193675"/>
                </a:lnTo>
                <a:lnTo>
                  <a:pt x="732557" y="191691"/>
                </a:lnTo>
                <a:lnTo>
                  <a:pt x="735732" y="188912"/>
                </a:lnTo>
                <a:lnTo>
                  <a:pt x="742082" y="182959"/>
                </a:lnTo>
                <a:lnTo>
                  <a:pt x="748034" y="177006"/>
                </a:lnTo>
                <a:lnTo>
                  <a:pt x="749622" y="173831"/>
                </a:lnTo>
                <a:lnTo>
                  <a:pt x="750416" y="171053"/>
                </a:lnTo>
                <a:lnTo>
                  <a:pt x="751211" y="169069"/>
                </a:lnTo>
                <a:lnTo>
                  <a:pt x="751606" y="166291"/>
                </a:lnTo>
                <a:lnTo>
                  <a:pt x="751211" y="161528"/>
                </a:lnTo>
                <a:lnTo>
                  <a:pt x="749622" y="156766"/>
                </a:lnTo>
                <a:lnTo>
                  <a:pt x="747241" y="152797"/>
                </a:lnTo>
                <a:lnTo>
                  <a:pt x="744067" y="148431"/>
                </a:lnTo>
                <a:lnTo>
                  <a:pt x="737319" y="140097"/>
                </a:lnTo>
                <a:lnTo>
                  <a:pt x="734145" y="135731"/>
                </a:lnTo>
                <a:lnTo>
                  <a:pt x="730969" y="131762"/>
                </a:lnTo>
                <a:lnTo>
                  <a:pt x="728588" y="127397"/>
                </a:lnTo>
                <a:lnTo>
                  <a:pt x="727001" y="122634"/>
                </a:lnTo>
                <a:lnTo>
                  <a:pt x="727001" y="117872"/>
                </a:lnTo>
                <a:lnTo>
                  <a:pt x="727001" y="115887"/>
                </a:lnTo>
                <a:lnTo>
                  <a:pt x="727397" y="113109"/>
                </a:lnTo>
                <a:lnTo>
                  <a:pt x="728588" y="110331"/>
                </a:lnTo>
                <a:lnTo>
                  <a:pt x="730175" y="107950"/>
                </a:lnTo>
                <a:lnTo>
                  <a:pt x="731762" y="105172"/>
                </a:lnTo>
                <a:lnTo>
                  <a:pt x="733747" y="101997"/>
                </a:lnTo>
                <a:lnTo>
                  <a:pt x="740494" y="105966"/>
                </a:lnTo>
                <a:lnTo>
                  <a:pt x="746844" y="108744"/>
                </a:lnTo>
                <a:lnTo>
                  <a:pt x="753591" y="111919"/>
                </a:lnTo>
                <a:lnTo>
                  <a:pt x="760735" y="114300"/>
                </a:lnTo>
                <a:lnTo>
                  <a:pt x="767482" y="115887"/>
                </a:lnTo>
                <a:lnTo>
                  <a:pt x="774626" y="116284"/>
                </a:lnTo>
                <a:lnTo>
                  <a:pt x="782166" y="116284"/>
                </a:lnTo>
                <a:lnTo>
                  <a:pt x="789707" y="114697"/>
                </a:lnTo>
                <a:lnTo>
                  <a:pt x="796453" y="120650"/>
                </a:lnTo>
                <a:lnTo>
                  <a:pt x="798836" y="119856"/>
                </a:lnTo>
                <a:lnTo>
                  <a:pt x="799629" y="115887"/>
                </a:lnTo>
                <a:lnTo>
                  <a:pt x="800025" y="111522"/>
                </a:lnTo>
                <a:lnTo>
                  <a:pt x="801613" y="108347"/>
                </a:lnTo>
                <a:lnTo>
                  <a:pt x="803202" y="105966"/>
                </a:lnTo>
                <a:lnTo>
                  <a:pt x="805185" y="103584"/>
                </a:lnTo>
                <a:lnTo>
                  <a:pt x="807963" y="101600"/>
                </a:lnTo>
                <a:lnTo>
                  <a:pt x="810741" y="100012"/>
                </a:lnTo>
                <a:lnTo>
                  <a:pt x="813122" y="98822"/>
                </a:lnTo>
                <a:lnTo>
                  <a:pt x="819473" y="96440"/>
                </a:lnTo>
                <a:lnTo>
                  <a:pt x="825426" y="94059"/>
                </a:lnTo>
                <a:lnTo>
                  <a:pt x="830981" y="91678"/>
                </a:lnTo>
                <a:lnTo>
                  <a:pt x="833761" y="90091"/>
                </a:lnTo>
                <a:lnTo>
                  <a:pt x="836539" y="87709"/>
                </a:lnTo>
                <a:lnTo>
                  <a:pt x="864320" y="90091"/>
                </a:lnTo>
                <a:lnTo>
                  <a:pt x="925835" y="88900"/>
                </a:lnTo>
                <a:lnTo>
                  <a:pt x="929407" y="88900"/>
                </a:lnTo>
                <a:lnTo>
                  <a:pt x="933377" y="88900"/>
                </a:lnTo>
                <a:lnTo>
                  <a:pt x="936153" y="90091"/>
                </a:lnTo>
                <a:lnTo>
                  <a:pt x="940122" y="91678"/>
                </a:lnTo>
                <a:lnTo>
                  <a:pt x="979412" y="85725"/>
                </a:lnTo>
                <a:lnTo>
                  <a:pt x="985763" y="89297"/>
                </a:lnTo>
                <a:lnTo>
                  <a:pt x="990129" y="92472"/>
                </a:lnTo>
                <a:lnTo>
                  <a:pt x="990922" y="94059"/>
                </a:lnTo>
                <a:lnTo>
                  <a:pt x="992113" y="95647"/>
                </a:lnTo>
                <a:lnTo>
                  <a:pt x="992113" y="97234"/>
                </a:lnTo>
                <a:lnTo>
                  <a:pt x="992113" y="99615"/>
                </a:lnTo>
                <a:lnTo>
                  <a:pt x="990922" y="101997"/>
                </a:lnTo>
                <a:lnTo>
                  <a:pt x="989334" y="104378"/>
                </a:lnTo>
                <a:lnTo>
                  <a:pt x="984176" y="110331"/>
                </a:lnTo>
                <a:lnTo>
                  <a:pt x="977031" y="118269"/>
                </a:lnTo>
                <a:lnTo>
                  <a:pt x="966316" y="128984"/>
                </a:lnTo>
                <a:lnTo>
                  <a:pt x="968300" y="132556"/>
                </a:lnTo>
                <a:lnTo>
                  <a:pt x="971078" y="136922"/>
                </a:lnTo>
                <a:lnTo>
                  <a:pt x="974253" y="136128"/>
                </a:lnTo>
                <a:lnTo>
                  <a:pt x="977429" y="136128"/>
                </a:lnTo>
                <a:lnTo>
                  <a:pt x="980207" y="136128"/>
                </a:lnTo>
                <a:lnTo>
                  <a:pt x="982588" y="136922"/>
                </a:lnTo>
                <a:lnTo>
                  <a:pt x="984573" y="137715"/>
                </a:lnTo>
                <a:lnTo>
                  <a:pt x="986953" y="138906"/>
                </a:lnTo>
                <a:lnTo>
                  <a:pt x="988541" y="140494"/>
                </a:lnTo>
                <a:lnTo>
                  <a:pt x="989334" y="142081"/>
                </a:lnTo>
                <a:lnTo>
                  <a:pt x="992113" y="145653"/>
                </a:lnTo>
                <a:lnTo>
                  <a:pt x="993701" y="150416"/>
                </a:lnTo>
                <a:lnTo>
                  <a:pt x="994891" y="155178"/>
                </a:lnTo>
                <a:lnTo>
                  <a:pt x="995684" y="160337"/>
                </a:lnTo>
                <a:lnTo>
                  <a:pt x="1042516" y="161131"/>
                </a:lnTo>
                <a:lnTo>
                  <a:pt x="1054422" y="144066"/>
                </a:lnTo>
                <a:lnTo>
                  <a:pt x="1058391" y="140097"/>
                </a:lnTo>
                <a:lnTo>
                  <a:pt x="1063154" y="136128"/>
                </a:lnTo>
                <a:lnTo>
                  <a:pt x="1068312" y="132159"/>
                </a:lnTo>
                <a:lnTo>
                  <a:pt x="1072679" y="127794"/>
                </a:lnTo>
                <a:lnTo>
                  <a:pt x="1074266" y="125809"/>
                </a:lnTo>
                <a:lnTo>
                  <a:pt x="1075457" y="123031"/>
                </a:lnTo>
                <a:lnTo>
                  <a:pt x="1076250" y="121047"/>
                </a:lnTo>
                <a:lnTo>
                  <a:pt x="1076250" y="117872"/>
                </a:lnTo>
                <a:lnTo>
                  <a:pt x="1076250" y="114697"/>
                </a:lnTo>
                <a:lnTo>
                  <a:pt x="1074662" y="111522"/>
                </a:lnTo>
                <a:lnTo>
                  <a:pt x="1073076" y="107950"/>
                </a:lnTo>
                <a:lnTo>
                  <a:pt x="1070694" y="103584"/>
                </a:lnTo>
                <a:lnTo>
                  <a:pt x="1076250" y="103187"/>
                </a:lnTo>
                <a:lnTo>
                  <a:pt x="1082600" y="102791"/>
                </a:lnTo>
                <a:lnTo>
                  <a:pt x="1088950" y="101600"/>
                </a:lnTo>
                <a:lnTo>
                  <a:pt x="1095301" y="101600"/>
                </a:lnTo>
                <a:lnTo>
                  <a:pt x="1098078" y="101600"/>
                </a:lnTo>
                <a:lnTo>
                  <a:pt x="1101255" y="101997"/>
                </a:lnTo>
                <a:lnTo>
                  <a:pt x="1103635" y="103187"/>
                </a:lnTo>
                <a:lnTo>
                  <a:pt x="1106412" y="104775"/>
                </a:lnTo>
                <a:lnTo>
                  <a:pt x="1108794" y="106759"/>
                </a:lnTo>
                <a:lnTo>
                  <a:pt x="1111175" y="108744"/>
                </a:lnTo>
                <a:lnTo>
                  <a:pt x="1113159" y="111919"/>
                </a:lnTo>
                <a:lnTo>
                  <a:pt x="1115144" y="115887"/>
                </a:lnTo>
                <a:lnTo>
                  <a:pt x="1145307" y="97234"/>
                </a:lnTo>
                <a:lnTo>
                  <a:pt x="1145307" y="100012"/>
                </a:lnTo>
                <a:lnTo>
                  <a:pt x="1145307" y="102791"/>
                </a:lnTo>
                <a:lnTo>
                  <a:pt x="1145307" y="105172"/>
                </a:lnTo>
                <a:lnTo>
                  <a:pt x="1144116" y="107950"/>
                </a:lnTo>
                <a:lnTo>
                  <a:pt x="1172691" y="89297"/>
                </a:lnTo>
                <a:lnTo>
                  <a:pt x="1204837" y="90884"/>
                </a:lnTo>
                <a:lnTo>
                  <a:pt x="1205631" y="94853"/>
                </a:lnTo>
                <a:lnTo>
                  <a:pt x="1207220" y="98425"/>
                </a:lnTo>
                <a:lnTo>
                  <a:pt x="1208806" y="102791"/>
                </a:lnTo>
                <a:lnTo>
                  <a:pt x="1209998" y="106362"/>
                </a:lnTo>
                <a:lnTo>
                  <a:pt x="1209998" y="109934"/>
                </a:lnTo>
                <a:lnTo>
                  <a:pt x="1209600" y="111522"/>
                </a:lnTo>
                <a:lnTo>
                  <a:pt x="1208409" y="113109"/>
                </a:lnTo>
                <a:lnTo>
                  <a:pt x="1207220" y="114697"/>
                </a:lnTo>
                <a:lnTo>
                  <a:pt x="1205235" y="116284"/>
                </a:lnTo>
                <a:lnTo>
                  <a:pt x="1202456" y="117872"/>
                </a:lnTo>
                <a:lnTo>
                  <a:pt x="1200076" y="119062"/>
                </a:lnTo>
                <a:lnTo>
                  <a:pt x="1200472" y="125809"/>
                </a:lnTo>
                <a:lnTo>
                  <a:pt x="1202059" y="131762"/>
                </a:lnTo>
                <a:lnTo>
                  <a:pt x="1204044" y="136922"/>
                </a:lnTo>
                <a:lnTo>
                  <a:pt x="1207220" y="141684"/>
                </a:lnTo>
                <a:lnTo>
                  <a:pt x="1211187" y="145256"/>
                </a:lnTo>
                <a:lnTo>
                  <a:pt x="1215950" y="148431"/>
                </a:lnTo>
                <a:lnTo>
                  <a:pt x="1221507" y="150416"/>
                </a:lnTo>
                <a:lnTo>
                  <a:pt x="1228253" y="152003"/>
                </a:lnTo>
                <a:lnTo>
                  <a:pt x="1249684" y="113109"/>
                </a:lnTo>
                <a:lnTo>
                  <a:pt x="1274291" y="88900"/>
                </a:lnTo>
                <a:lnTo>
                  <a:pt x="1272703" y="86122"/>
                </a:lnTo>
                <a:lnTo>
                  <a:pt x="1271116" y="83741"/>
                </a:lnTo>
                <a:lnTo>
                  <a:pt x="1270719" y="80566"/>
                </a:lnTo>
                <a:lnTo>
                  <a:pt x="1269926" y="77787"/>
                </a:lnTo>
                <a:lnTo>
                  <a:pt x="1269926" y="74612"/>
                </a:lnTo>
                <a:lnTo>
                  <a:pt x="1269926" y="71437"/>
                </a:lnTo>
                <a:lnTo>
                  <a:pt x="1271116" y="65087"/>
                </a:lnTo>
                <a:lnTo>
                  <a:pt x="1277466" y="58340"/>
                </a:lnTo>
                <a:lnTo>
                  <a:pt x="1290959" y="57944"/>
                </a:lnTo>
                <a:lnTo>
                  <a:pt x="1302072" y="60325"/>
                </a:lnTo>
                <a:lnTo>
                  <a:pt x="1313581" y="63500"/>
                </a:lnTo>
                <a:lnTo>
                  <a:pt x="1325091" y="66675"/>
                </a:lnTo>
                <a:lnTo>
                  <a:pt x="1330647" y="67866"/>
                </a:lnTo>
                <a:lnTo>
                  <a:pt x="1336203" y="69056"/>
                </a:lnTo>
                <a:lnTo>
                  <a:pt x="1342156" y="69453"/>
                </a:lnTo>
                <a:lnTo>
                  <a:pt x="1347712" y="69453"/>
                </a:lnTo>
                <a:lnTo>
                  <a:pt x="1354062" y="69056"/>
                </a:lnTo>
                <a:lnTo>
                  <a:pt x="1360016" y="67866"/>
                </a:lnTo>
                <a:lnTo>
                  <a:pt x="1365969" y="65881"/>
                </a:lnTo>
                <a:lnTo>
                  <a:pt x="1371922" y="63103"/>
                </a:lnTo>
                <a:lnTo>
                  <a:pt x="1377875" y="59134"/>
                </a:lnTo>
                <a:lnTo>
                  <a:pt x="1384225" y="54372"/>
                </a:lnTo>
                <a:lnTo>
                  <a:pt x="1561231" y="46434"/>
                </a:lnTo>
                <a:lnTo>
                  <a:pt x="1560041" y="51594"/>
                </a:lnTo>
                <a:lnTo>
                  <a:pt x="1558850" y="56356"/>
                </a:lnTo>
                <a:lnTo>
                  <a:pt x="1556469" y="66675"/>
                </a:lnTo>
                <a:lnTo>
                  <a:pt x="1555278" y="71437"/>
                </a:lnTo>
                <a:lnTo>
                  <a:pt x="1555278" y="76200"/>
                </a:lnTo>
                <a:lnTo>
                  <a:pt x="1555278" y="80962"/>
                </a:lnTo>
                <a:lnTo>
                  <a:pt x="1556469" y="85328"/>
                </a:lnTo>
                <a:lnTo>
                  <a:pt x="1558056" y="88900"/>
                </a:lnTo>
                <a:lnTo>
                  <a:pt x="1560041" y="92472"/>
                </a:lnTo>
                <a:lnTo>
                  <a:pt x="1562025" y="95250"/>
                </a:lnTo>
                <a:lnTo>
                  <a:pt x="1564009" y="97234"/>
                </a:lnTo>
                <a:lnTo>
                  <a:pt x="1566391" y="98822"/>
                </a:lnTo>
                <a:lnTo>
                  <a:pt x="1568772" y="100409"/>
                </a:lnTo>
                <a:lnTo>
                  <a:pt x="1571550" y="101600"/>
                </a:lnTo>
                <a:lnTo>
                  <a:pt x="1574725" y="101997"/>
                </a:lnTo>
                <a:lnTo>
                  <a:pt x="1580678" y="102791"/>
                </a:lnTo>
                <a:lnTo>
                  <a:pt x="1587028" y="101997"/>
                </a:lnTo>
                <a:lnTo>
                  <a:pt x="1599331" y="101203"/>
                </a:lnTo>
                <a:lnTo>
                  <a:pt x="1599331" y="89297"/>
                </a:lnTo>
                <a:lnTo>
                  <a:pt x="1600125" y="83344"/>
                </a:lnTo>
                <a:lnTo>
                  <a:pt x="1600919" y="77787"/>
                </a:lnTo>
                <a:lnTo>
                  <a:pt x="1602506" y="72231"/>
                </a:lnTo>
                <a:lnTo>
                  <a:pt x="1603697" y="69453"/>
                </a:lnTo>
                <a:lnTo>
                  <a:pt x="1605284" y="67469"/>
                </a:lnTo>
                <a:lnTo>
                  <a:pt x="1606872" y="64691"/>
                </a:lnTo>
                <a:lnTo>
                  <a:pt x="1609650" y="62706"/>
                </a:lnTo>
                <a:lnTo>
                  <a:pt x="1611634" y="60325"/>
                </a:lnTo>
                <a:lnTo>
                  <a:pt x="1614809" y="59134"/>
                </a:lnTo>
                <a:lnTo>
                  <a:pt x="1639812" y="111125"/>
                </a:lnTo>
                <a:lnTo>
                  <a:pt x="1641400" y="109934"/>
                </a:lnTo>
                <a:lnTo>
                  <a:pt x="1646162" y="111125"/>
                </a:lnTo>
                <a:lnTo>
                  <a:pt x="1650131" y="112712"/>
                </a:lnTo>
                <a:lnTo>
                  <a:pt x="1653703" y="115094"/>
                </a:lnTo>
                <a:lnTo>
                  <a:pt x="1656481" y="118269"/>
                </a:lnTo>
                <a:lnTo>
                  <a:pt x="1658466" y="121047"/>
                </a:lnTo>
                <a:lnTo>
                  <a:pt x="1660450" y="123031"/>
                </a:lnTo>
                <a:lnTo>
                  <a:pt x="1662434" y="124222"/>
                </a:lnTo>
                <a:lnTo>
                  <a:pt x="1664816" y="125412"/>
                </a:lnTo>
                <a:lnTo>
                  <a:pt x="1666800" y="125809"/>
                </a:lnTo>
                <a:lnTo>
                  <a:pt x="1668784" y="125809"/>
                </a:lnTo>
                <a:lnTo>
                  <a:pt x="1672753" y="124619"/>
                </a:lnTo>
                <a:lnTo>
                  <a:pt x="1676325" y="123031"/>
                </a:lnTo>
                <a:lnTo>
                  <a:pt x="1680691" y="121047"/>
                </a:lnTo>
                <a:lnTo>
                  <a:pt x="1684262" y="118269"/>
                </a:lnTo>
                <a:lnTo>
                  <a:pt x="1687834" y="116284"/>
                </a:lnTo>
                <a:lnTo>
                  <a:pt x="1695375" y="117475"/>
                </a:lnTo>
                <a:lnTo>
                  <a:pt x="1702519" y="117475"/>
                </a:lnTo>
                <a:lnTo>
                  <a:pt x="1705694" y="109934"/>
                </a:lnTo>
                <a:lnTo>
                  <a:pt x="1710456" y="103187"/>
                </a:lnTo>
                <a:lnTo>
                  <a:pt x="1715219" y="96837"/>
                </a:lnTo>
                <a:lnTo>
                  <a:pt x="1720378" y="90884"/>
                </a:lnTo>
                <a:lnTo>
                  <a:pt x="1726331" y="85725"/>
                </a:lnTo>
                <a:lnTo>
                  <a:pt x="1732681" y="80566"/>
                </a:lnTo>
                <a:lnTo>
                  <a:pt x="1745778" y="71041"/>
                </a:lnTo>
                <a:lnTo>
                  <a:pt x="1752128" y="72231"/>
                </a:lnTo>
                <a:lnTo>
                  <a:pt x="1756891" y="74216"/>
                </a:lnTo>
                <a:lnTo>
                  <a:pt x="1761653" y="76200"/>
                </a:lnTo>
                <a:lnTo>
                  <a:pt x="1764828" y="78978"/>
                </a:lnTo>
                <a:lnTo>
                  <a:pt x="1768003" y="81756"/>
                </a:lnTo>
                <a:lnTo>
                  <a:pt x="1769987" y="85328"/>
                </a:lnTo>
                <a:lnTo>
                  <a:pt x="1771972" y="88900"/>
                </a:lnTo>
                <a:lnTo>
                  <a:pt x="1773559" y="92472"/>
                </a:lnTo>
                <a:lnTo>
                  <a:pt x="1774750" y="96837"/>
                </a:lnTo>
                <a:lnTo>
                  <a:pt x="1775147" y="101203"/>
                </a:lnTo>
                <a:lnTo>
                  <a:pt x="1776337" y="109934"/>
                </a:lnTo>
                <a:lnTo>
                  <a:pt x="1776734" y="119062"/>
                </a:lnTo>
                <a:lnTo>
                  <a:pt x="1777925" y="127397"/>
                </a:lnTo>
                <a:lnTo>
                  <a:pt x="1805309" y="132159"/>
                </a:lnTo>
                <a:lnTo>
                  <a:pt x="1804516" y="126206"/>
                </a:lnTo>
                <a:lnTo>
                  <a:pt x="1804516" y="121047"/>
                </a:lnTo>
                <a:lnTo>
                  <a:pt x="1805309" y="115887"/>
                </a:lnTo>
                <a:lnTo>
                  <a:pt x="1806103" y="111522"/>
                </a:lnTo>
                <a:lnTo>
                  <a:pt x="1807294" y="107553"/>
                </a:lnTo>
                <a:lnTo>
                  <a:pt x="1808881" y="103187"/>
                </a:lnTo>
                <a:lnTo>
                  <a:pt x="1810866" y="100012"/>
                </a:lnTo>
                <a:lnTo>
                  <a:pt x="1813644" y="96837"/>
                </a:lnTo>
                <a:lnTo>
                  <a:pt x="1816422" y="94059"/>
                </a:lnTo>
                <a:lnTo>
                  <a:pt x="1819994" y="92075"/>
                </a:lnTo>
                <a:lnTo>
                  <a:pt x="1823566" y="90487"/>
                </a:lnTo>
                <a:lnTo>
                  <a:pt x="1827931" y="88900"/>
                </a:lnTo>
                <a:lnTo>
                  <a:pt x="1831900" y="87709"/>
                </a:lnTo>
                <a:lnTo>
                  <a:pt x="1837456" y="87312"/>
                </a:lnTo>
                <a:lnTo>
                  <a:pt x="1842616" y="87312"/>
                </a:lnTo>
                <a:lnTo>
                  <a:pt x="1848569" y="87709"/>
                </a:lnTo>
                <a:lnTo>
                  <a:pt x="1876350" y="87312"/>
                </a:lnTo>
                <a:lnTo>
                  <a:pt x="1893812" y="74216"/>
                </a:lnTo>
                <a:lnTo>
                  <a:pt x="1896987" y="69056"/>
                </a:lnTo>
                <a:lnTo>
                  <a:pt x="1900559" y="64294"/>
                </a:lnTo>
                <a:lnTo>
                  <a:pt x="1904131" y="60325"/>
                </a:lnTo>
                <a:lnTo>
                  <a:pt x="1907703" y="56753"/>
                </a:lnTo>
                <a:lnTo>
                  <a:pt x="1911672" y="54372"/>
                </a:lnTo>
                <a:lnTo>
                  <a:pt x="1915244" y="52784"/>
                </a:lnTo>
                <a:lnTo>
                  <a:pt x="1918816" y="51197"/>
                </a:lnTo>
                <a:lnTo>
                  <a:pt x="1922784" y="50403"/>
                </a:lnTo>
                <a:lnTo>
                  <a:pt x="1926356" y="50403"/>
                </a:lnTo>
                <a:lnTo>
                  <a:pt x="1929928" y="51594"/>
                </a:lnTo>
                <a:lnTo>
                  <a:pt x="1933500" y="53181"/>
                </a:lnTo>
                <a:lnTo>
                  <a:pt x="1936675" y="55959"/>
                </a:lnTo>
                <a:lnTo>
                  <a:pt x="1940644" y="59134"/>
                </a:lnTo>
                <a:lnTo>
                  <a:pt x="1944216" y="63103"/>
                </a:lnTo>
                <a:lnTo>
                  <a:pt x="1947787" y="68262"/>
                </a:lnTo>
                <a:lnTo>
                  <a:pt x="1951359" y="74216"/>
                </a:lnTo>
                <a:lnTo>
                  <a:pt x="1952947" y="86122"/>
                </a:lnTo>
                <a:lnTo>
                  <a:pt x="1995809" y="84534"/>
                </a:lnTo>
                <a:lnTo>
                  <a:pt x="2010494" y="88900"/>
                </a:lnTo>
                <a:lnTo>
                  <a:pt x="2030337" y="65087"/>
                </a:lnTo>
                <a:lnTo>
                  <a:pt x="2030337" y="61912"/>
                </a:lnTo>
                <a:lnTo>
                  <a:pt x="2030337" y="58340"/>
                </a:lnTo>
                <a:lnTo>
                  <a:pt x="2031925" y="53181"/>
                </a:lnTo>
                <a:lnTo>
                  <a:pt x="2034703" y="48419"/>
                </a:lnTo>
                <a:lnTo>
                  <a:pt x="2038275" y="44847"/>
                </a:lnTo>
                <a:lnTo>
                  <a:pt x="2042641" y="41672"/>
                </a:lnTo>
                <a:lnTo>
                  <a:pt x="2052166" y="38497"/>
                </a:lnTo>
                <a:lnTo>
                  <a:pt x="2061691" y="35719"/>
                </a:lnTo>
                <a:lnTo>
                  <a:pt x="2070819" y="33734"/>
                </a:lnTo>
                <a:lnTo>
                  <a:pt x="2081137" y="32147"/>
                </a:lnTo>
                <a:lnTo>
                  <a:pt x="2100584" y="28972"/>
                </a:lnTo>
                <a:lnTo>
                  <a:pt x="2110109" y="26987"/>
                </a:lnTo>
                <a:lnTo>
                  <a:pt x="2120031" y="24209"/>
                </a:lnTo>
                <a:lnTo>
                  <a:pt x="2194247" y="21431"/>
                </a:lnTo>
                <a:lnTo>
                  <a:pt x="2197819" y="29369"/>
                </a:lnTo>
                <a:lnTo>
                  <a:pt x="2200994" y="38497"/>
                </a:lnTo>
                <a:lnTo>
                  <a:pt x="2202978" y="48419"/>
                </a:lnTo>
                <a:lnTo>
                  <a:pt x="2203772" y="53181"/>
                </a:lnTo>
                <a:lnTo>
                  <a:pt x="2204169" y="57944"/>
                </a:lnTo>
                <a:lnTo>
                  <a:pt x="2210122" y="57944"/>
                </a:lnTo>
                <a:lnTo>
                  <a:pt x="2215281" y="57547"/>
                </a:lnTo>
                <a:lnTo>
                  <a:pt x="2220441" y="56356"/>
                </a:lnTo>
                <a:lnTo>
                  <a:pt x="2225600" y="54372"/>
                </a:lnTo>
                <a:lnTo>
                  <a:pt x="2230362" y="51991"/>
                </a:lnTo>
                <a:lnTo>
                  <a:pt x="2235125" y="50006"/>
                </a:lnTo>
                <a:lnTo>
                  <a:pt x="2243459" y="44053"/>
                </a:lnTo>
                <a:lnTo>
                  <a:pt x="2252191" y="37306"/>
                </a:lnTo>
                <a:lnTo>
                  <a:pt x="2260128" y="30956"/>
                </a:lnTo>
                <a:lnTo>
                  <a:pt x="2268462" y="24209"/>
                </a:lnTo>
                <a:lnTo>
                  <a:pt x="2277194" y="18256"/>
                </a:lnTo>
                <a:lnTo>
                  <a:pt x="2331169" y="16669"/>
                </a:lnTo>
                <a:lnTo>
                  <a:pt x="2332756" y="21431"/>
                </a:lnTo>
                <a:lnTo>
                  <a:pt x="2333550" y="27384"/>
                </a:lnTo>
                <a:lnTo>
                  <a:pt x="2334344" y="34925"/>
                </a:lnTo>
                <a:lnTo>
                  <a:pt x="2334344" y="43259"/>
                </a:lnTo>
                <a:lnTo>
                  <a:pt x="2338709" y="41672"/>
                </a:lnTo>
                <a:lnTo>
                  <a:pt x="2343472" y="40481"/>
                </a:lnTo>
                <a:lnTo>
                  <a:pt x="2347837" y="40084"/>
                </a:lnTo>
                <a:lnTo>
                  <a:pt x="2352203" y="40084"/>
                </a:lnTo>
                <a:lnTo>
                  <a:pt x="2355378" y="40084"/>
                </a:lnTo>
                <a:lnTo>
                  <a:pt x="2358950" y="40481"/>
                </a:lnTo>
                <a:lnTo>
                  <a:pt x="2361331" y="41672"/>
                </a:lnTo>
                <a:lnTo>
                  <a:pt x="2364109" y="43259"/>
                </a:lnTo>
                <a:lnTo>
                  <a:pt x="2366887" y="44847"/>
                </a:lnTo>
                <a:lnTo>
                  <a:pt x="2369269" y="46434"/>
                </a:lnTo>
                <a:lnTo>
                  <a:pt x="2373237" y="51197"/>
                </a:lnTo>
                <a:lnTo>
                  <a:pt x="2376809" y="56356"/>
                </a:lnTo>
                <a:lnTo>
                  <a:pt x="2379587" y="61912"/>
                </a:lnTo>
                <a:lnTo>
                  <a:pt x="2384747" y="74216"/>
                </a:lnTo>
                <a:lnTo>
                  <a:pt x="2387128" y="80566"/>
                </a:lnTo>
                <a:lnTo>
                  <a:pt x="2390303" y="86122"/>
                </a:lnTo>
                <a:lnTo>
                  <a:pt x="2393478" y="91678"/>
                </a:lnTo>
                <a:lnTo>
                  <a:pt x="2397447" y="96440"/>
                </a:lnTo>
                <a:lnTo>
                  <a:pt x="2399828" y="98425"/>
                </a:lnTo>
                <a:lnTo>
                  <a:pt x="2402209" y="100012"/>
                </a:lnTo>
                <a:lnTo>
                  <a:pt x="2404591" y="101203"/>
                </a:lnTo>
                <a:lnTo>
                  <a:pt x="2407766" y="101997"/>
                </a:lnTo>
                <a:lnTo>
                  <a:pt x="2422053" y="91678"/>
                </a:lnTo>
                <a:lnTo>
                  <a:pt x="2428006" y="87312"/>
                </a:lnTo>
                <a:lnTo>
                  <a:pt x="2432372" y="83741"/>
                </a:lnTo>
                <a:lnTo>
                  <a:pt x="2437134" y="81756"/>
                </a:lnTo>
                <a:lnTo>
                  <a:pt x="2441103" y="80169"/>
                </a:lnTo>
                <a:lnTo>
                  <a:pt x="2444675" y="79375"/>
                </a:lnTo>
                <a:lnTo>
                  <a:pt x="2447850" y="80169"/>
                </a:lnTo>
                <a:lnTo>
                  <a:pt x="2451025" y="81756"/>
                </a:lnTo>
                <a:lnTo>
                  <a:pt x="2454200" y="84137"/>
                </a:lnTo>
                <a:lnTo>
                  <a:pt x="2457375" y="87709"/>
                </a:lnTo>
                <a:lnTo>
                  <a:pt x="2460550" y="92472"/>
                </a:lnTo>
                <a:lnTo>
                  <a:pt x="2467694" y="105966"/>
                </a:lnTo>
                <a:lnTo>
                  <a:pt x="2477219" y="123031"/>
                </a:lnTo>
                <a:lnTo>
                  <a:pt x="2480791" y="128984"/>
                </a:lnTo>
                <a:lnTo>
                  <a:pt x="2484759" y="132953"/>
                </a:lnTo>
                <a:lnTo>
                  <a:pt x="2488728" y="136128"/>
                </a:lnTo>
                <a:lnTo>
                  <a:pt x="2492697" y="137715"/>
                </a:lnTo>
                <a:lnTo>
                  <a:pt x="2496269" y="138906"/>
                </a:lnTo>
                <a:lnTo>
                  <a:pt x="2499841" y="138906"/>
                </a:lnTo>
                <a:lnTo>
                  <a:pt x="2503809" y="137715"/>
                </a:lnTo>
                <a:lnTo>
                  <a:pt x="2507381" y="136128"/>
                </a:lnTo>
                <a:lnTo>
                  <a:pt x="2510556" y="134540"/>
                </a:lnTo>
                <a:lnTo>
                  <a:pt x="2513731" y="132159"/>
                </a:lnTo>
                <a:lnTo>
                  <a:pt x="2516906" y="128984"/>
                </a:lnTo>
                <a:lnTo>
                  <a:pt x="2518891" y="126206"/>
                </a:lnTo>
                <a:lnTo>
                  <a:pt x="2520875" y="123031"/>
                </a:lnTo>
                <a:lnTo>
                  <a:pt x="2523256" y="119856"/>
                </a:lnTo>
                <a:lnTo>
                  <a:pt x="2524050" y="117475"/>
                </a:lnTo>
                <a:lnTo>
                  <a:pt x="2524844" y="114697"/>
                </a:lnTo>
                <a:lnTo>
                  <a:pt x="2526431" y="107553"/>
                </a:lnTo>
                <a:lnTo>
                  <a:pt x="2528416" y="101203"/>
                </a:lnTo>
                <a:lnTo>
                  <a:pt x="2530797" y="95647"/>
                </a:lnTo>
                <a:lnTo>
                  <a:pt x="2533575" y="91678"/>
                </a:lnTo>
                <a:lnTo>
                  <a:pt x="2536353" y="88503"/>
                </a:lnTo>
                <a:lnTo>
                  <a:pt x="2539528" y="85725"/>
                </a:lnTo>
                <a:lnTo>
                  <a:pt x="2543100" y="84137"/>
                </a:lnTo>
                <a:lnTo>
                  <a:pt x="2546672" y="82550"/>
                </a:lnTo>
                <a:lnTo>
                  <a:pt x="2551037" y="82153"/>
                </a:lnTo>
                <a:lnTo>
                  <a:pt x="2555006" y="82153"/>
                </a:lnTo>
                <a:lnTo>
                  <a:pt x="2559372" y="82550"/>
                </a:lnTo>
                <a:lnTo>
                  <a:pt x="2563737" y="83344"/>
                </a:lnTo>
                <a:lnTo>
                  <a:pt x="2573262" y="85328"/>
                </a:lnTo>
                <a:lnTo>
                  <a:pt x="2583184" y="87709"/>
                </a:lnTo>
                <a:lnTo>
                  <a:pt x="2611362" y="88900"/>
                </a:lnTo>
                <a:lnTo>
                  <a:pt x="2615331" y="89297"/>
                </a:lnTo>
                <a:lnTo>
                  <a:pt x="2617712" y="90884"/>
                </a:lnTo>
                <a:lnTo>
                  <a:pt x="2620491" y="93662"/>
                </a:lnTo>
                <a:lnTo>
                  <a:pt x="2622078" y="96440"/>
                </a:lnTo>
                <a:lnTo>
                  <a:pt x="2623666" y="100012"/>
                </a:lnTo>
                <a:lnTo>
                  <a:pt x="2625253" y="103584"/>
                </a:lnTo>
                <a:lnTo>
                  <a:pt x="2627634" y="111522"/>
                </a:lnTo>
                <a:lnTo>
                  <a:pt x="2629222" y="115094"/>
                </a:lnTo>
                <a:lnTo>
                  <a:pt x="2630809" y="118269"/>
                </a:lnTo>
                <a:lnTo>
                  <a:pt x="2633191" y="120650"/>
                </a:lnTo>
                <a:lnTo>
                  <a:pt x="2636366" y="122634"/>
                </a:lnTo>
                <a:lnTo>
                  <a:pt x="2639541" y="123031"/>
                </a:lnTo>
                <a:lnTo>
                  <a:pt x="2643509" y="122237"/>
                </a:lnTo>
                <a:lnTo>
                  <a:pt x="2648669" y="119856"/>
                </a:lnTo>
                <a:lnTo>
                  <a:pt x="2654622" y="116681"/>
                </a:lnTo>
                <a:lnTo>
                  <a:pt x="2655019" y="116681"/>
                </a:lnTo>
                <a:lnTo>
                  <a:pt x="2668909" y="87312"/>
                </a:lnTo>
                <a:lnTo>
                  <a:pt x="2658987" y="62706"/>
                </a:lnTo>
                <a:lnTo>
                  <a:pt x="2658194" y="41672"/>
                </a:lnTo>
                <a:lnTo>
                  <a:pt x="2657797" y="37306"/>
                </a:lnTo>
                <a:lnTo>
                  <a:pt x="2657400" y="33734"/>
                </a:lnTo>
                <a:lnTo>
                  <a:pt x="2657400" y="30162"/>
                </a:lnTo>
                <a:lnTo>
                  <a:pt x="2657797" y="27384"/>
                </a:lnTo>
                <a:lnTo>
                  <a:pt x="2658987" y="24209"/>
                </a:lnTo>
                <a:lnTo>
                  <a:pt x="2659781" y="22225"/>
                </a:lnTo>
                <a:lnTo>
                  <a:pt x="2661369" y="19844"/>
                </a:lnTo>
                <a:lnTo>
                  <a:pt x="2662956" y="18256"/>
                </a:lnTo>
                <a:lnTo>
                  <a:pt x="2665337" y="16669"/>
                </a:lnTo>
                <a:lnTo>
                  <a:pt x="2667322" y="15875"/>
                </a:lnTo>
                <a:lnTo>
                  <a:pt x="2670100" y="15081"/>
                </a:lnTo>
                <a:lnTo>
                  <a:pt x="2672481" y="14684"/>
                </a:lnTo>
                <a:lnTo>
                  <a:pt x="2679228" y="14287"/>
                </a:lnTo>
                <a:lnTo>
                  <a:pt x="2686372" y="14684"/>
                </a:lnTo>
                <a:lnTo>
                  <a:pt x="2700262" y="16272"/>
                </a:lnTo>
                <a:lnTo>
                  <a:pt x="2712962" y="18256"/>
                </a:lnTo>
                <a:lnTo>
                  <a:pt x="2724075" y="21431"/>
                </a:lnTo>
                <a:lnTo>
                  <a:pt x="2733997" y="24606"/>
                </a:lnTo>
                <a:lnTo>
                  <a:pt x="2738362" y="26987"/>
                </a:lnTo>
                <a:lnTo>
                  <a:pt x="2742728" y="28972"/>
                </a:lnTo>
                <a:lnTo>
                  <a:pt x="2746300" y="31750"/>
                </a:lnTo>
                <a:lnTo>
                  <a:pt x="2749475" y="34131"/>
                </a:lnTo>
                <a:lnTo>
                  <a:pt x="2751856" y="36909"/>
                </a:lnTo>
                <a:lnTo>
                  <a:pt x="2754634" y="39291"/>
                </a:lnTo>
                <a:lnTo>
                  <a:pt x="2756619" y="42466"/>
                </a:lnTo>
                <a:lnTo>
                  <a:pt x="2759000" y="46434"/>
                </a:lnTo>
                <a:lnTo>
                  <a:pt x="2760587" y="49609"/>
                </a:lnTo>
                <a:lnTo>
                  <a:pt x="2761381" y="53578"/>
                </a:lnTo>
                <a:lnTo>
                  <a:pt x="2762572" y="57547"/>
                </a:lnTo>
                <a:lnTo>
                  <a:pt x="2762969" y="61516"/>
                </a:lnTo>
                <a:lnTo>
                  <a:pt x="2762969" y="66278"/>
                </a:lnTo>
                <a:lnTo>
                  <a:pt x="2762969" y="71041"/>
                </a:lnTo>
                <a:lnTo>
                  <a:pt x="2762175" y="80962"/>
                </a:lnTo>
                <a:lnTo>
                  <a:pt x="2759794" y="92075"/>
                </a:lnTo>
                <a:lnTo>
                  <a:pt x="2756222" y="104378"/>
                </a:lnTo>
                <a:lnTo>
                  <a:pt x="2751062" y="117475"/>
                </a:lnTo>
                <a:lnTo>
                  <a:pt x="2745109" y="132159"/>
                </a:lnTo>
                <a:lnTo>
                  <a:pt x="2745506" y="138906"/>
                </a:lnTo>
                <a:lnTo>
                  <a:pt x="2746300" y="146447"/>
                </a:lnTo>
                <a:lnTo>
                  <a:pt x="2774081" y="146844"/>
                </a:lnTo>
                <a:lnTo>
                  <a:pt x="2773684" y="142478"/>
                </a:lnTo>
                <a:lnTo>
                  <a:pt x="2774081" y="138906"/>
                </a:lnTo>
                <a:lnTo>
                  <a:pt x="2774478" y="135731"/>
                </a:lnTo>
                <a:lnTo>
                  <a:pt x="2776066" y="132556"/>
                </a:lnTo>
                <a:lnTo>
                  <a:pt x="2777653" y="129381"/>
                </a:lnTo>
                <a:lnTo>
                  <a:pt x="2780034" y="127000"/>
                </a:lnTo>
                <a:lnTo>
                  <a:pt x="2784003" y="122237"/>
                </a:lnTo>
                <a:lnTo>
                  <a:pt x="2794719" y="113109"/>
                </a:lnTo>
                <a:lnTo>
                  <a:pt x="2799481" y="108347"/>
                </a:lnTo>
                <a:lnTo>
                  <a:pt x="2801466" y="105966"/>
                </a:lnTo>
                <a:lnTo>
                  <a:pt x="2803450" y="103187"/>
                </a:lnTo>
                <a:lnTo>
                  <a:pt x="2832422" y="73025"/>
                </a:lnTo>
                <a:lnTo>
                  <a:pt x="2831628" y="69850"/>
                </a:lnTo>
                <a:lnTo>
                  <a:pt x="2830437" y="66675"/>
                </a:lnTo>
                <a:lnTo>
                  <a:pt x="2828850" y="64294"/>
                </a:lnTo>
                <a:lnTo>
                  <a:pt x="2826866" y="61119"/>
                </a:lnTo>
                <a:lnTo>
                  <a:pt x="2817341" y="50403"/>
                </a:lnTo>
                <a:lnTo>
                  <a:pt x="2815356" y="47228"/>
                </a:lnTo>
                <a:lnTo>
                  <a:pt x="2813769" y="44847"/>
                </a:lnTo>
                <a:lnTo>
                  <a:pt x="2812578" y="41672"/>
                </a:lnTo>
                <a:lnTo>
                  <a:pt x="2812181" y="38894"/>
                </a:lnTo>
                <a:lnTo>
                  <a:pt x="2812181" y="35719"/>
                </a:lnTo>
                <a:lnTo>
                  <a:pt x="2812975" y="32544"/>
                </a:lnTo>
                <a:lnTo>
                  <a:pt x="2815356" y="28972"/>
                </a:lnTo>
                <a:lnTo>
                  <a:pt x="2818928" y="25400"/>
                </a:lnTo>
                <a:lnTo>
                  <a:pt x="2822500" y="22225"/>
                </a:lnTo>
                <a:lnTo>
                  <a:pt x="2827262" y="19050"/>
                </a:lnTo>
                <a:lnTo>
                  <a:pt x="2831628" y="16669"/>
                </a:lnTo>
                <a:lnTo>
                  <a:pt x="2835597" y="15081"/>
                </a:lnTo>
                <a:lnTo>
                  <a:pt x="2840359" y="14287"/>
                </a:lnTo>
                <a:lnTo>
                  <a:pt x="2844725" y="14287"/>
                </a:lnTo>
                <a:lnTo>
                  <a:pt x="2849487" y="14287"/>
                </a:lnTo>
                <a:lnTo>
                  <a:pt x="2853456" y="14684"/>
                </a:lnTo>
                <a:lnTo>
                  <a:pt x="2858219" y="15875"/>
                </a:lnTo>
                <a:lnTo>
                  <a:pt x="2862981" y="16669"/>
                </a:lnTo>
                <a:lnTo>
                  <a:pt x="2872109" y="19844"/>
                </a:lnTo>
                <a:lnTo>
                  <a:pt x="2881634" y="23812"/>
                </a:lnTo>
                <a:lnTo>
                  <a:pt x="2890366" y="27781"/>
                </a:lnTo>
                <a:lnTo>
                  <a:pt x="2891953" y="22225"/>
                </a:lnTo>
                <a:lnTo>
                  <a:pt x="2893937" y="17462"/>
                </a:lnTo>
                <a:lnTo>
                  <a:pt x="2895525" y="13097"/>
                </a:lnTo>
                <a:lnTo>
                  <a:pt x="2898303" y="9128"/>
                </a:lnTo>
                <a:lnTo>
                  <a:pt x="2900287" y="6350"/>
                </a:lnTo>
                <a:lnTo>
                  <a:pt x="2903066" y="3572"/>
                </a:lnTo>
                <a:lnTo>
                  <a:pt x="2905844" y="1587"/>
                </a:lnTo>
                <a:lnTo>
                  <a:pt x="2909019" y="397"/>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2711608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0"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6981093"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6981093" y="1847852"/>
            <a:ext cx="4614913" cy="4371976"/>
          </a:xfrm>
        </p:spPr>
        <p:txBody>
          <a:bodyPr>
            <a:normAutofit/>
          </a:bodyPr>
          <a:lstStyle>
            <a:lvl1pPr marL="228462" marR="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sz="1998"/>
            </a:lvl1pPr>
            <a:lvl2pPr marL="685388"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2pPr>
            <a:lvl3pPr marL="1142314" marR="0"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sz="1998"/>
            </a:lvl3pPr>
            <a:lvl4pPr>
              <a:defRPr sz="1998"/>
            </a:lvl4pPr>
            <a:lvl5pPr>
              <a:defRPr sz="1998"/>
            </a:lvl5pPr>
            <a:lvl6pPr>
              <a:defRPr sz="1500"/>
            </a:lvl6pPr>
            <a:lvl7pPr>
              <a:defRPr sz="1500"/>
            </a:lvl7pPr>
            <a:lvl8pPr>
              <a:defRPr sz="1500"/>
            </a:lvl8pPr>
            <a:lvl9pPr>
              <a:defRPr sz="1500"/>
            </a:lvl9pPr>
          </a:lstStyle>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388" marR="0" lvl="1"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314" marR="0" lvl="2" indent="-228462" algn="l" defTabSz="913852"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8"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7" name="Picture Placeholder 3">
            <a:extLst>
              <a:ext uri="{FF2B5EF4-FFF2-40B4-BE49-F238E27FC236}">
                <a16:creationId xmlns:a16="http://schemas.microsoft.com/office/drawing/2014/main" id="{34EC7119-31C7-5340-B816-0A6AC2E4663B}"/>
              </a:ext>
            </a:extLst>
          </p:cNvPr>
          <p:cNvSpPr>
            <a:spLocks noGrp="1"/>
          </p:cNvSpPr>
          <p:nvPr>
            <p:ph type="pic" sz="quarter" idx="10"/>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5134258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DC244F-A9DB-A148-89F6-1A83F2055457}"/>
              </a:ext>
            </a:extLst>
          </p:cNvPr>
          <p:cNvGrpSpPr/>
          <p:nvPr userDrawn="1"/>
        </p:nvGrpSpPr>
        <p:grpSpPr>
          <a:xfrm>
            <a:off x="515404" y="1336363"/>
            <a:ext cx="11161193" cy="4781048"/>
            <a:chOff x="320332" y="1336363"/>
            <a:chExt cx="11496833" cy="4781048"/>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320332" y="1336363"/>
              <a:ext cx="2796032"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1" name="Rectangle 30">
              <a:extLst>
                <a:ext uri="{FF2B5EF4-FFF2-40B4-BE49-F238E27FC236}">
                  <a16:creationId xmlns:a16="http://schemas.microsoft.com/office/drawing/2014/main" id="{F3E519B5-D781-454B-9367-95A1D0EB5A60}"/>
                </a:ext>
              </a:extLst>
            </p:cNvPr>
            <p:cNvSpPr/>
            <p:nvPr userDrawn="1"/>
          </p:nvSpPr>
          <p:spPr>
            <a:xfrm>
              <a:off x="3210559" y="1336363"/>
              <a:ext cx="2796032"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6118380" y="1336363"/>
              <a:ext cx="2796032"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3" name="Rectangle 32">
              <a:extLst>
                <a:ext uri="{FF2B5EF4-FFF2-40B4-BE49-F238E27FC236}">
                  <a16:creationId xmlns:a16="http://schemas.microsoft.com/office/drawing/2014/main" id="{0BEE5378-5F2B-4644-84A0-59665EB6DE2A}"/>
                </a:ext>
              </a:extLst>
            </p:cNvPr>
            <p:cNvSpPr/>
            <p:nvPr userDrawn="1"/>
          </p:nvSpPr>
          <p:spPr>
            <a:xfrm>
              <a:off x="9021133" y="1336363"/>
              <a:ext cx="2796032" cy="47810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gr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01043" y="457211"/>
            <a:ext cx="10851171" cy="539749"/>
          </a:xfrm>
        </p:spPr>
        <p:txBody>
          <a:bodyPr anchor="b">
            <a:noAutofit/>
          </a:bodyPr>
          <a:lstStyle>
            <a:lvl1pPr>
              <a:defRPr sz="3298">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D6E716C-4DA6-2442-8873-FAE427A2816A}"/>
              </a:ext>
            </a:extLst>
          </p:cNvPr>
          <p:cNvSpPr>
            <a:spLocks noGrp="1"/>
          </p:cNvSpPr>
          <p:nvPr>
            <p:ph type="pic" idx="1"/>
          </p:nvPr>
        </p:nvSpPr>
        <p:spPr>
          <a:xfrm>
            <a:off x="683100"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4" name="Text Placeholder 3">
            <a:extLst>
              <a:ext uri="{FF2B5EF4-FFF2-40B4-BE49-F238E27FC236}">
                <a16:creationId xmlns:a16="http://schemas.microsoft.com/office/drawing/2014/main" id="{A333C4C6-8746-A64B-AE8B-5A92A0D2ED01}"/>
              </a:ext>
            </a:extLst>
          </p:cNvPr>
          <p:cNvSpPr>
            <a:spLocks noGrp="1"/>
          </p:cNvSpPr>
          <p:nvPr>
            <p:ph type="body" sz="half" idx="2"/>
          </p:nvPr>
        </p:nvSpPr>
        <p:spPr>
          <a:xfrm>
            <a:off x="514686" y="3653811"/>
            <a:ext cx="2698040" cy="2289377"/>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1796"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0" name="Text Placeholder 3">
            <a:extLst>
              <a:ext uri="{FF2B5EF4-FFF2-40B4-BE49-F238E27FC236}">
                <a16:creationId xmlns:a16="http://schemas.microsoft.com/office/drawing/2014/main" id="{227227A9-0DF8-4A42-A397-CA464BAD8F7E}"/>
              </a:ext>
            </a:extLst>
          </p:cNvPr>
          <p:cNvSpPr>
            <a:spLocks noGrp="1"/>
          </p:cNvSpPr>
          <p:nvPr>
            <p:ph type="body" sz="half" idx="13"/>
          </p:nvPr>
        </p:nvSpPr>
        <p:spPr>
          <a:xfrm>
            <a:off x="3333414" y="3653811"/>
            <a:ext cx="2702243" cy="2289377"/>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6143466" y="3653811"/>
            <a:ext cx="2714405" cy="2289377"/>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C8FACB63-C27F-F944-A3BC-E2CCE0FA3E78}"/>
              </a:ext>
            </a:extLst>
          </p:cNvPr>
          <p:cNvSpPr>
            <a:spLocks noGrp="1"/>
          </p:cNvSpPr>
          <p:nvPr>
            <p:ph type="body" sz="half" idx="15"/>
          </p:nvPr>
        </p:nvSpPr>
        <p:spPr>
          <a:xfrm>
            <a:off x="8962192" y="3653811"/>
            <a:ext cx="2714404" cy="2289377"/>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27" name="Picture Placeholder 2">
            <a:extLst>
              <a:ext uri="{FF2B5EF4-FFF2-40B4-BE49-F238E27FC236}">
                <a16:creationId xmlns:a16="http://schemas.microsoft.com/office/drawing/2014/main" id="{051EAB9C-E956-AF48-B623-CE3EA0911B5A}"/>
              </a:ext>
            </a:extLst>
          </p:cNvPr>
          <p:cNvSpPr>
            <a:spLocks noGrp="1"/>
          </p:cNvSpPr>
          <p:nvPr>
            <p:ph type="pic" idx="16"/>
          </p:nvPr>
        </p:nvSpPr>
        <p:spPr>
          <a:xfrm>
            <a:off x="3483638"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6309737"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29" name="Picture Placeholder 2">
            <a:extLst>
              <a:ext uri="{FF2B5EF4-FFF2-40B4-BE49-F238E27FC236}">
                <a16:creationId xmlns:a16="http://schemas.microsoft.com/office/drawing/2014/main" id="{1D89C37A-9D31-734E-993F-6B1B39AB19E0}"/>
              </a:ext>
            </a:extLst>
          </p:cNvPr>
          <p:cNvSpPr>
            <a:spLocks noGrp="1"/>
          </p:cNvSpPr>
          <p:nvPr>
            <p:ph type="pic" idx="18"/>
          </p:nvPr>
        </p:nvSpPr>
        <p:spPr>
          <a:xfrm>
            <a:off x="9124578"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Tree>
    <p:extLst>
      <p:ext uri="{BB962C8B-B14F-4D97-AF65-F5344CB8AC3E}">
        <p14:creationId xmlns:p14="http://schemas.microsoft.com/office/powerpoint/2010/main" val="170969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3A509-22DF-422D-AAAD-517C134A0D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F8DB9C-33A3-492F-9537-25527ED7E4B0}"/>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4" name="Footer Placeholder 3">
            <a:extLst>
              <a:ext uri="{FF2B5EF4-FFF2-40B4-BE49-F238E27FC236}">
                <a16:creationId xmlns:a16="http://schemas.microsoft.com/office/drawing/2014/main" id="{21613EEC-1199-4683-82D7-81D8712C64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BA6108-F1CC-443A-9A27-D06E0EED0341}"/>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3090853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515403" y="1336363"/>
            <a:ext cx="5520252"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6144182" y="1336363"/>
            <a:ext cx="2714404"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3" name="Rectangle 32">
            <a:extLst>
              <a:ext uri="{FF2B5EF4-FFF2-40B4-BE49-F238E27FC236}">
                <a16:creationId xmlns:a16="http://schemas.microsoft.com/office/drawing/2014/main" id="{0BEE5378-5F2B-4644-84A0-59665EB6DE2A}"/>
              </a:ext>
            </a:extLst>
          </p:cNvPr>
          <p:cNvSpPr/>
          <p:nvPr userDrawn="1"/>
        </p:nvSpPr>
        <p:spPr>
          <a:xfrm>
            <a:off x="8962192" y="1336363"/>
            <a:ext cx="2714404"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01043" y="457211"/>
            <a:ext cx="10851171" cy="539749"/>
          </a:xfrm>
        </p:spPr>
        <p:txBody>
          <a:bodyPr anchor="b">
            <a:noAutofit/>
          </a:bodyPr>
          <a:lstStyle>
            <a:lvl1pPr>
              <a:defRPr sz="3298">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D6E716C-4DA6-2442-8873-FAE427A2816A}"/>
              </a:ext>
            </a:extLst>
          </p:cNvPr>
          <p:cNvSpPr>
            <a:spLocks noGrp="1"/>
          </p:cNvSpPr>
          <p:nvPr>
            <p:ph type="pic" idx="1"/>
          </p:nvPr>
        </p:nvSpPr>
        <p:spPr>
          <a:xfrm>
            <a:off x="807359"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4" name="Text Placeholder 3">
            <a:extLst>
              <a:ext uri="{FF2B5EF4-FFF2-40B4-BE49-F238E27FC236}">
                <a16:creationId xmlns:a16="http://schemas.microsoft.com/office/drawing/2014/main" id="{A333C4C6-8746-A64B-AE8B-5A92A0D2ED01}"/>
              </a:ext>
            </a:extLst>
          </p:cNvPr>
          <p:cNvSpPr>
            <a:spLocks noGrp="1"/>
          </p:cNvSpPr>
          <p:nvPr>
            <p:ph type="body" sz="half" idx="2"/>
          </p:nvPr>
        </p:nvSpPr>
        <p:spPr>
          <a:xfrm>
            <a:off x="807361" y="3653811"/>
            <a:ext cx="4941650" cy="2289377"/>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1796"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6143466" y="3653811"/>
            <a:ext cx="2714405" cy="2289377"/>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C8FACB63-C27F-F944-A3BC-E2CCE0FA3E78}"/>
              </a:ext>
            </a:extLst>
          </p:cNvPr>
          <p:cNvSpPr>
            <a:spLocks noGrp="1"/>
          </p:cNvSpPr>
          <p:nvPr>
            <p:ph type="body" sz="half" idx="15"/>
          </p:nvPr>
        </p:nvSpPr>
        <p:spPr>
          <a:xfrm>
            <a:off x="8962192" y="3653811"/>
            <a:ext cx="2714404" cy="2289377"/>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27" name="Picture Placeholder 2">
            <a:extLst>
              <a:ext uri="{FF2B5EF4-FFF2-40B4-BE49-F238E27FC236}">
                <a16:creationId xmlns:a16="http://schemas.microsoft.com/office/drawing/2014/main" id="{051EAB9C-E956-AF48-B623-CE3EA0911B5A}"/>
              </a:ext>
            </a:extLst>
          </p:cNvPr>
          <p:cNvSpPr>
            <a:spLocks noGrp="1"/>
          </p:cNvSpPr>
          <p:nvPr>
            <p:ph type="pic" idx="16"/>
          </p:nvPr>
        </p:nvSpPr>
        <p:spPr>
          <a:xfrm>
            <a:off x="3359377"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6309737"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29" name="Picture Placeholder 2">
            <a:extLst>
              <a:ext uri="{FF2B5EF4-FFF2-40B4-BE49-F238E27FC236}">
                <a16:creationId xmlns:a16="http://schemas.microsoft.com/office/drawing/2014/main" id="{1D89C37A-9D31-734E-993F-6B1B39AB19E0}"/>
              </a:ext>
            </a:extLst>
          </p:cNvPr>
          <p:cNvSpPr>
            <a:spLocks noGrp="1"/>
          </p:cNvSpPr>
          <p:nvPr>
            <p:ph type="pic" idx="18"/>
          </p:nvPr>
        </p:nvSpPr>
        <p:spPr>
          <a:xfrm>
            <a:off x="9124578" y="1519514"/>
            <a:ext cx="2389632"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Tree>
    <p:extLst>
      <p:ext uri="{BB962C8B-B14F-4D97-AF65-F5344CB8AC3E}">
        <p14:creationId xmlns:p14="http://schemas.microsoft.com/office/powerpoint/2010/main" val="548025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550829" y="1336363"/>
            <a:ext cx="3628123"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1" name="Rectangle 30">
            <a:extLst>
              <a:ext uri="{FF2B5EF4-FFF2-40B4-BE49-F238E27FC236}">
                <a16:creationId xmlns:a16="http://schemas.microsoft.com/office/drawing/2014/main" id="{F3E519B5-D781-454B-9367-95A1D0EB5A60}"/>
              </a:ext>
            </a:extLst>
          </p:cNvPr>
          <p:cNvSpPr/>
          <p:nvPr userDrawn="1"/>
        </p:nvSpPr>
        <p:spPr>
          <a:xfrm>
            <a:off x="4303033" y="1336363"/>
            <a:ext cx="3628123"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8055239" y="1336363"/>
            <a:ext cx="3628123"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50829" y="457211"/>
            <a:ext cx="10801383" cy="539749"/>
          </a:xfrm>
        </p:spPr>
        <p:txBody>
          <a:bodyPr anchor="b">
            <a:noAutofit/>
          </a:bodyPr>
          <a:lstStyle>
            <a:lvl1pPr>
              <a:defRPr sz="3298">
                <a:solidFill>
                  <a:schemeClr val="accent1"/>
                </a:solidFill>
              </a:defRPr>
            </a:lvl1pPr>
          </a:lstStyle>
          <a:p>
            <a:r>
              <a:rPr lang="en-US"/>
              <a:t>Click to edit Master title style</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8560" y="6356362"/>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8266894" y="3497537"/>
            <a:ext cx="3194797" cy="2445640"/>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8266894" y="1519514"/>
            <a:ext cx="3194797"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17" name="Text Placeholder 3">
            <a:extLst>
              <a:ext uri="{FF2B5EF4-FFF2-40B4-BE49-F238E27FC236}">
                <a16:creationId xmlns:a16="http://schemas.microsoft.com/office/drawing/2014/main" id="{3ADBAF09-F4C3-A04E-B2AC-66ADF6D1C4B1}"/>
              </a:ext>
            </a:extLst>
          </p:cNvPr>
          <p:cNvSpPr>
            <a:spLocks noGrp="1"/>
          </p:cNvSpPr>
          <p:nvPr>
            <p:ph type="body" sz="half" idx="18"/>
          </p:nvPr>
        </p:nvSpPr>
        <p:spPr>
          <a:xfrm>
            <a:off x="4511042" y="3497537"/>
            <a:ext cx="3194797" cy="2445640"/>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18" name="Picture Placeholder 2">
            <a:extLst>
              <a:ext uri="{FF2B5EF4-FFF2-40B4-BE49-F238E27FC236}">
                <a16:creationId xmlns:a16="http://schemas.microsoft.com/office/drawing/2014/main" id="{B0346EA8-D8EA-0E4E-BD1F-E91EA26FB548}"/>
              </a:ext>
            </a:extLst>
          </p:cNvPr>
          <p:cNvSpPr>
            <a:spLocks noGrp="1"/>
          </p:cNvSpPr>
          <p:nvPr>
            <p:ph type="pic" idx="19"/>
          </p:nvPr>
        </p:nvSpPr>
        <p:spPr>
          <a:xfrm>
            <a:off x="4511042" y="1519514"/>
            <a:ext cx="3194797"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
        <p:nvSpPr>
          <p:cNvPr id="19" name="Text Placeholder 3">
            <a:extLst>
              <a:ext uri="{FF2B5EF4-FFF2-40B4-BE49-F238E27FC236}">
                <a16:creationId xmlns:a16="http://schemas.microsoft.com/office/drawing/2014/main" id="{B6C27941-F9B8-524D-B3AA-468C150DF6EF}"/>
              </a:ext>
            </a:extLst>
          </p:cNvPr>
          <p:cNvSpPr>
            <a:spLocks noGrp="1"/>
          </p:cNvSpPr>
          <p:nvPr>
            <p:ph type="body" sz="half" idx="20"/>
          </p:nvPr>
        </p:nvSpPr>
        <p:spPr>
          <a:xfrm>
            <a:off x="770286" y="3497537"/>
            <a:ext cx="3194797" cy="2445640"/>
          </a:xfrm>
        </p:spPr>
        <p:txBody>
          <a:bodyPr>
            <a:normAutofit/>
          </a:bodyPr>
          <a:lstStyle>
            <a:lvl1pPr marL="0" marR="0" indent="0" algn="ctr" defTabSz="685361" rtl="0" eaLnBrk="1" fontAlgn="auto" latinLnBrk="0" hangingPunct="1">
              <a:lnSpc>
                <a:spcPct val="100000"/>
              </a:lnSpc>
              <a:spcBef>
                <a:spcPts val="750"/>
              </a:spcBef>
              <a:spcAft>
                <a:spcPts val="0"/>
              </a:spcAft>
              <a:buClrTx/>
              <a:buSzTx/>
              <a:buFont typeface="Arial" panose="020B0604020202020204" pitchFamily="34" charset="0"/>
              <a:buNone/>
              <a:tabLst/>
              <a:defRPr sz="1998">
                <a:solidFill>
                  <a:schemeClr val="bg1"/>
                </a:solidFill>
              </a:defRPr>
            </a:lvl1pPr>
            <a:lvl2pPr marL="342681" indent="0">
              <a:buNone/>
              <a:defRPr sz="1050"/>
            </a:lvl2pPr>
            <a:lvl3pPr marL="685361" indent="0">
              <a:buNone/>
              <a:defRPr sz="900"/>
            </a:lvl3pPr>
            <a:lvl4pPr marL="1028041" indent="0">
              <a:buNone/>
              <a:defRPr sz="750"/>
            </a:lvl4pPr>
            <a:lvl5pPr marL="1370724" indent="0">
              <a:buNone/>
              <a:defRPr sz="750"/>
            </a:lvl5pPr>
            <a:lvl6pPr marL="1713405" indent="0">
              <a:buNone/>
              <a:defRPr sz="750"/>
            </a:lvl6pPr>
            <a:lvl7pPr marL="2056086" indent="0">
              <a:buNone/>
              <a:defRPr sz="750"/>
            </a:lvl7pPr>
            <a:lvl8pPr marL="2398766" indent="0">
              <a:buNone/>
              <a:defRPr sz="750"/>
            </a:lvl8pPr>
            <a:lvl9pPr marL="2741446" indent="0">
              <a:buNone/>
              <a:defRPr sz="750"/>
            </a:lvl9pPr>
          </a:lstStyle>
          <a:p>
            <a:pPr lvl="0"/>
            <a:r>
              <a:rPr lang="en-US"/>
              <a:t>Click to edit Master text styles</a:t>
            </a:r>
          </a:p>
        </p:txBody>
      </p:sp>
      <p:sp>
        <p:nvSpPr>
          <p:cNvPr id="24" name="Picture Placeholder 2">
            <a:extLst>
              <a:ext uri="{FF2B5EF4-FFF2-40B4-BE49-F238E27FC236}">
                <a16:creationId xmlns:a16="http://schemas.microsoft.com/office/drawing/2014/main" id="{083B7CCF-1A8E-1E45-8297-BE5BBC7AD8C6}"/>
              </a:ext>
            </a:extLst>
          </p:cNvPr>
          <p:cNvSpPr>
            <a:spLocks noGrp="1"/>
          </p:cNvSpPr>
          <p:nvPr>
            <p:ph type="pic" idx="21"/>
          </p:nvPr>
        </p:nvSpPr>
        <p:spPr>
          <a:xfrm>
            <a:off x="770286" y="1519514"/>
            <a:ext cx="3194797" cy="1794872"/>
          </a:xfrm>
        </p:spPr>
        <p:txBody>
          <a:bodyPr/>
          <a:lstStyle>
            <a:lvl1pPr marL="0" indent="0">
              <a:buNone/>
              <a:defRPr sz="2398"/>
            </a:lvl1pPr>
            <a:lvl2pPr marL="342681" indent="0">
              <a:buNone/>
              <a:defRPr sz="2098"/>
            </a:lvl2pPr>
            <a:lvl3pPr marL="685361" indent="0">
              <a:buNone/>
              <a:defRPr sz="1798"/>
            </a:lvl3pPr>
            <a:lvl4pPr marL="1028041" indent="0">
              <a:buNone/>
              <a:defRPr sz="1500"/>
            </a:lvl4pPr>
            <a:lvl5pPr marL="1370724" indent="0">
              <a:buNone/>
              <a:defRPr sz="1500"/>
            </a:lvl5pPr>
            <a:lvl6pPr marL="1713405" indent="0">
              <a:buNone/>
              <a:defRPr sz="1500"/>
            </a:lvl6pPr>
            <a:lvl7pPr marL="2056086" indent="0">
              <a:buNone/>
              <a:defRPr sz="1500"/>
            </a:lvl7pPr>
            <a:lvl8pPr marL="2398766" indent="0">
              <a:buNone/>
              <a:defRPr sz="1500"/>
            </a:lvl8pPr>
            <a:lvl9pPr marL="2741446" indent="0">
              <a:buNone/>
              <a:defRPr sz="1500"/>
            </a:lvl9pPr>
          </a:lstStyle>
          <a:p>
            <a:endParaRPr lang="en-US"/>
          </a:p>
        </p:txBody>
      </p:sp>
    </p:spTree>
    <p:extLst>
      <p:ext uri="{BB962C8B-B14F-4D97-AF65-F5344CB8AC3E}">
        <p14:creationId xmlns:p14="http://schemas.microsoft.com/office/powerpoint/2010/main" val="408168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89EADDD-BF17-5645-A224-C668504B51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90" t="1046" r="10927" b="9545"/>
          <a:stretch/>
        </p:blipFill>
        <p:spPr>
          <a:xfrm>
            <a:off x="8706288" y="4277364"/>
            <a:ext cx="3467318" cy="3449631"/>
          </a:xfrm>
          <a:prstGeom prst="rect">
            <a:avLst/>
          </a:prstGeom>
        </p:spPr>
      </p:pic>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9" y="6356364"/>
            <a:ext cx="411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138AA9-92EA-B64B-BCF7-FC426BA66A05}" type="slidenum">
              <a:rPr lang="en-US" smtClean="0"/>
              <a:pPr/>
              <a:t>‹#›</a:t>
            </a:fld>
            <a:endParaRPr lang="en-US"/>
          </a:p>
        </p:txBody>
      </p:sp>
      <p:sp>
        <p:nvSpPr>
          <p:cNvPr id="8" name="Title 1">
            <a:extLst>
              <a:ext uri="{FF2B5EF4-FFF2-40B4-BE49-F238E27FC236}">
                <a16:creationId xmlns:a16="http://schemas.microsoft.com/office/drawing/2014/main" id="{6FA58583-CB1A-2A4F-B55A-CD5C12223BF2}"/>
              </a:ext>
            </a:extLst>
          </p:cNvPr>
          <p:cNvSpPr>
            <a:spLocks noGrp="1"/>
          </p:cNvSpPr>
          <p:nvPr>
            <p:ph type="ctrTitle"/>
          </p:nvPr>
        </p:nvSpPr>
        <p:spPr>
          <a:xfrm>
            <a:off x="539363" y="455075"/>
            <a:ext cx="10975305" cy="826478"/>
          </a:xfrm>
          <a:prstGeom prst="rect">
            <a:avLst/>
          </a:prstGeom>
        </p:spPr>
        <p:txBody>
          <a:bodyPr anchor="b">
            <a:normAutofit/>
          </a:bodyPr>
          <a:lstStyle>
            <a:lvl1pPr algn="l">
              <a:defRPr sz="4498" b="0" i="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p>
        </p:txBody>
      </p:sp>
      <p:sp>
        <p:nvSpPr>
          <p:cNvPr id="9" name="Subtitle 2">
            <a:extLst>
              <a:ext uri="{FF2B5EF4-FFF2-40B4-BE49-F238E27FC236}">
                <a16:creationId xmlns:a16="http://schemas.microsoft.com/office/drawing/2014/main" id="{C9F560D7-C43A-CB4F-813A-2F8797642A70}"/>
              </a:ext>
            </a:extLst>
          </p:cNvPr>
          <p:cNvSpPr>
            <a:spLocks noGrp="1"/>
          </p:cNvSpPr>
          <p:nvPr>
            <p:ph type="subTitle" idx="11"/>
          </p:nvPr>
        </p:nvSpPr>
        <p:spPr>
          <a:xfrm>
            <a:off x="557747" y="1280106"/>
            <a:ext cx="10942200" cy="502377"/>
          </a:xfrm>
          <a:prstGeom prst="rect">
            <a:avLst/>
          </a:prstGeom>
        </p:spPr>
        <p:txBody>
          <a:bodyPr/>
          <a:lstStyle>
            <a:lvl1pPr marL="0" indent="0" algn="l">
              <a:buNone/>
              <a:defRPr sz="2398" b="0" i="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60040C24-3B8D-E74F-BF51-0F0957CA422B}"/>
              </a:ext>
            </a:extLst>
          </p:cNvPr>
          <p:cNvSpPr>
            <a:spLocks noGrp="1"/>
          </p:cNvSpPr>
          <p:nvPr>
            <p:ph idx="12"/>
          </p:nvPr>
        </p:nvSpPr>
        <p:spPr>
          <a:xfrm>
            <a:off x="539362" y="2106579"/>
            <a:ext cx="10960587" cy="4070383"/>
          </a:xfrm>
          <a:prstGeom prst="rect">
            <a:avLst/>
          </a:prstGeom>
        </p:spPr>
        <p:txBody>
          <a:bodyPr/>
          <a:lstStyle>
            <a:lvl1pPr>
              <a:defRPr sz="2398" b="0" i="0">
                <a:latin typeface="Roboto" panose="02000000000000000000" pitchFamily="2" charset="0"/>
                <a:ea typeface="Roboto" panose="02000000000000000000" pitchFamily="2" charset="0"/>
                <a:cs typeface="Roboto" panose="02000000000000000000" pitchFamily="2" charset="0"/>
              </a:defRPr>
            </a:lvl1pPr>
            <a:lvl2pPr>
              <a:defRPr sz="2198" b="0" i="0">
                <a:latin typeface="Roboto" panose="02000000000000000000" pitchFamily="2" charset="0"/>
                <a:ea typeface="Roboto" panose="02000000000000000000" pitchFamily="2" charset="0"/>
                <a:cs typeface="Roboto" panose="02000000000000000000" pitchFamily="2" charset="0"/>
              </a:defRPr>
            </a:lvl2pPr>
            <a:lvl3pPr>
              <a:defRPr sz="1998" b="0" i="0">
                <a:latin typeface="Roboto" panose="02000000000000000000" pitchFamily="2" charset="0"/>
                <a:ea typeface="Roboto" panose="02000000000000000000" pitchFamily="2" charset="0"/>
                <a:cs typeface="Roboto" panose="020000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9693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63700"/>
            <a:ext cx="10972801" cy="4876800"/>
          </a:xfrm>
          <a:prstGeom prst="rect">
            <a:avLst/>
          </a:prstGeom>
        </p:spPr>
        <p:txBody>
          <a:bodyPr/>
          <a:lstStyle>
            <a:lvl1pPr>
              <a:defRPr b="1"/>
            </a:lvl1pPr>
            <a:lvl2pPr>
              <a:buFont typeface="Symbol" panose="05050102010706020507" pitchFamily="18" charset="2"/>
              <a:buChar char=""/>
              <a:defRPr/>
            </a:lvl2pPr>
            <a:lvl4pPr>
              <a:buFont typeface="Symbol" panose="05050102010706020507" pitchFamily="18"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503A7FA2-8D18-4389-89C3-1C2489000097}"/>
              </a:ext>
            </a:extLst>
          </p:cNvPr>
          <p:cNvSpPr>
            <a:spLocks noGrp="1"/>
          </p:cNvSpPr>
          <p:nvPr>
            <p:ph type="title"/>
          </p:nvPr>
        </p:nvSpPr>
        <p:spPr>
          <a:xfrm>
            <a:off x="609600" y="566870"/>
            <a:ext cx="10972801" cy="990600"/>
          </a:xfrm>
          <a:prstGeom prst="rect">
            <a:avLst/>
          </a:prstGeom>
        </p:spPr>
        <p:txBody>
          <a:bodyPr anchor="ctr"/>
          <a:lstStyle>
            <a:lvl1pPr>
              <a:defRPr b="1"/>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F0780C24-C709-4D2C-8206-9E409DFB32EE}"/>
              </a:ext>
            </a:extLst>
          </p:cNvPr>
          <p:cNvCxnSpPr/>
          <p:nvPr userDrawn="1"/>
        </p:nvCxnSpPr>
        <p:spPr>
          <a:xfrm>
            <a:off x="1" y="15875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215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Statements_Green">
    <p:spTree>
      <p:nvGrpSpPr>
        <p:cNvPr id="1" name=""/>
        <p:cNvGrpSpPr/>
        <p:nvPr/>
      </p:nvGrpSpPr>
      <p:grpSpPr>
        <a:xfrm>
          <a:off x="0" y="0"/>
          <a:ext cx="0" cy="0"/>
          <a:chOff x="0" y="0"/>
          <a:chExt cx="0" cy="0"/>
        </a:xfrm>
      </p:grpSpPr>
      <p:sp>
        <p:nvSpPr>
          <p:cNvPr id="4" name="Text Placeholder 24"/>
          <p:cNvSpPr>
            <a:spLocks noGrp="1"/>
          </p:cNvSpPr>
          <p:nvPr>
            <p:ph type="body" sz="quarter" idx="11" hasCustomPrompt="1"/>
          </p:nvPr>
        </p:nvSpPr>
        <p:spPr>
          <a:xfrm>
            <a:off x="469905" y="460376"/>
            <a:ext cx="8525328" cy="342900"/>
          </a:xfrm>
          <a:prstGeom prst="rect">
            <a:avLst/>
          </a:prstGeom>
        </p:spPr>
        <p:txBody>
          <a:bodyPr vert="horz" lIns="0" tIns="0" rIns="0" bIns="0"/>
          <a:lstStyle>
            <a:lvl1pPr marL="0" indent="0">
              <a:buNone/>
              <a:defRPr sz="1600" b="1">
                <a:solidFill>
                  <a:srgbClr val="414042"/>
                </a:solidFill>
                <a:latin typeface="Arial"/>
                <a:cs typeface="Arial"/>
              </a:defRPr>
            </a:lvl1pPr>
            <a:lvl2pPr marL="0" indent="0">
              <a:buNone/>
              <a:defRPr sz="2399">
                <a:solidFill>
                  <a:schemeClr val="tx2"/>
                </a:solidFill>
                <a:latin typeface="Georgia"/>
                <a:cs typeface="Georgia"/>
              </a:defRPr>
            </a:lvl2pPr>
          </a:lstStyle>
          <a:p>
            <a:pPr lvl="0"/>
            <a:r>
              <a:rPr lang="en-US"/>
              <a:t>Objective</a:t>
            </a:r>
          </a:p>
        </p:txBody>
      </p:sp>
      <p:sp>
        <p:nvSpPr>
          <p:cNvPr id="6" name="Text Placeholder 3"/>
          <p:cNvSpPr>
            <a:spLocks noGrp="1"/>
          </p:cNvSpPr>
          <p:nvPr>
            <p:ph type="body" sz="quarter" idx="13"/>
          </p:nvPr>
        </p:nvSpPr>
        <p:spPr>
          <a:xfrm>
            <a:off x="469905" y="803276"/>
            <a:ext cx="8689063" cy="4114800"/>
          </a:xfrm>
          <a:prstGeom prst="rect">
            <a:avLst/>
          </a:prstGeom>
        </p:spPr>
        <p:txBody>
          <a:bodyPr vert="horz" lIns="0" rIns="0" numCol="1" spcCol="274320"/>
          <a:lstStyle>
            <a:lvl1pPr marL="0" indent="0">
              <a:spcBef>
                <a:spcPts val="0"/>
              </a:spcBef>
              <a:spcAft>
                <a:spcPts val="600"/>
              </a:spcAft>
              <a:buNone/>
              <a:defRPr sz="2399" b="0">
                <a:solidFill>
                  <a:srgbClr val="00B076"/>
                </a:solidFill>
                <a:latin typeface="Georgia"/>
                <a:cs typeface="Georgia"/>
              </a:defRPr>
            </a:lvl1pPr>
            <a:lvl2pPr marL="0" marR="0" indent="0" algn="l" defTabSz="455844" rtl="0" eaLnBrk="1" fontAlgn="auto" latinLnBrk="0" hangingPunct="1">
              <a:lnSpc>
                <a:spcPct val="110000"/>
              </a:lnSpc>
              <a:spcBef>
                <a:spcPts val="0"/>
              </a:spcBef>
              <a:spcAft>
                <a:spcPts val="600"/>
              </a:spcAft>
              <a:buClrTx/>
              <a:buSzTx/>
              <a:buFont typeface="Arial"/>
              <a:buNone/>
              <a:tabLst/>
              <a:defRPr sz="1600" baseline="0"/>
            </a:lvl2pPr>
            <a:lvl3pPr marL="283379" indent="-137119">
              <a:spcBef>
                <a:spcPts val="0"/>
              </a:spcBef>
              <a:spcAft>
                <a:spcPts val="600"/>
              </a:spcAft>
              <a:buFont typeface="Arial"/>
              <a:buChar char="•"/>
              <a:defRPr sz="1600"/>
            </a:lvl3pPr>
            <a:lvl4pPr marL="548475" indent="0">
              <a:spcBef>
                <a:spcPts val="0"/>
              </a:spcBef>
              <a:spcAft>
                <a:spcPts val="600"/>
              </a:spcAft>
              <a:buFont typeface="Arial"/>
              <a:buNone/>
              <a:defRPr sz="1600" i="1"/>
            </a:lvl4pPr>
            <a:lvl5pPr marL="822713" indent="0">
              <a:spcBef>
                <a:spcPts val="0"/>
              </a:spcBef>
              <a:spcAft>
                <a:spcPts val="600"/>
              </a:spcAft>
              <a:buNone/>
              <a:defRPr sz="15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55120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9_Dividers_Cent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172914-D3B1-904D-87EA-7D4BA71B970D}"/>
              </a:ext>
            </a:extLst>
          </p:cNvPr>
          <p:cNvSpPr/>
          <p:nvPr userDrawn="1"/>
        </p:nvSpPr>
        <p:spPr>
          <a:xfrm>
            <a:off x="0" y="0"/>
            <a:ext cx="27939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0551086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basic salmon">
    <p:spTree>
      <p:nvGrpSpPr>
        <p:cNvPr id="1" name=""/>
        <p:cNvGrpSpPr/>
        <p:nvPr/>
      </p:nvGrpSpPr>
      <p:grpSpPr>
        <a:xfrm>
          <a:off x="0" y="0"/>
          <a:ext cx="0" cy="0"/>
          <a:chOff x="0" y="0"/>
          <a:chExt cx="0" cy="0"/>
        </a:xfrm>
      </p:grpSpPr>
      <p:sp>
        <p:nvSpPr>
          <p:cNvPr id="6" name="Text Placeholder 14"/>
          <p:cNvSpPr>
            <a:spLocks noGrp="1"/>
          </p:cNvSpPr>
          <p:nvPr>
            <p:ph type="body" sz="quarter" idx="12"/>
          </p:nvPr>
        </p:nvSpPr>
        <p:spPr>
          <a:xfrm>
            <a:off x="838200" y="6293155"/>
            <a:ext cx="11268072" cy="507190"/>
          </a:xfrm>
          <a:prstGeom prst="rect">
            <a:avLst/>
          </a:prstGeom>
          <a:noFill/>
        </p:spPr>
        <p:txBody>
          <a:bodyPr vert="horz" wrap="square" lIns="0" tIns="0" rIns="0" bIns="0" anchor="b" anchorCtr="0">
            <a:spAutoFit/>
          </a:bodyPr>
          <a:lstStyle>
            <a:lvl1pPr marL="0" indent="0" algn="r">
              <a:lnSpc>
                <a:spcPct val="90000"/>
              </a:lnSpc>
              <a:spcBef>
                <a:spcPts val="0"/>
              </a:spcBef>
              <a:buNone/>
              <a:defRPr sz="1200" b="0">
                <a:solidFill>
                  <a:schemeClr val="tx1"/>
                </a:solidFill>
                <a:latin typeface="+mn-lt"/>
              </a:defRPr>
            </a:lvl1pPr>
            <a:lvl2pPr marL="0" indent="0">
              <a:buNone/>
              <a:defRPr sz="1799" baseline="0"/>
            </a:lvl2pPr>
            <a:lvl3pPr marL="0">
              <a:spcBef>
                <a:spcPts val="600"/>
              </a:spcBef>
              <a:defRPr sz="1600"/>
            </a:lvl3pPr>
          </a:lstStyle>
          <a:p>
            <a:pPr lvl="0"/>
            <a:r>
              <a:rPr lang="en-US"/>
              <a:t>Edit Master text styles</a:t>
            </a:r>
          </a:p>
          <a:p>
            <a:pPr lvl="1"/>
            <a:r>
              <a:rPr lang="en-US"/>
              <a:t>Second level</a:t>
            </a:r>
          </a:p>
        </p:txBody>
      </p:sp>
      <p:sp>
        <p:nvSpPr>
          <p:cNvPr id="3" name="Content Placeholder 2">
            <a:extLst>
              <a:ext uri="{FF2B5EF4-FFF2-40B4-BE49-F238E27FC236}">
                <a16:creationId xmlns:a16="http://schemas.microsoft.com/office/drawing/2014/main" id="{03F07528-E441-4E62-BF51-248DEAEE52C5}"/>
              </a:ext>
            </a:extLst>
          </p:cNvPr>
          <p:cNvSpPr>
            <a:spLocks noGrp="1"/>
          </p:cNvSpPr>
          <p:nvPr>
            <p:ph sz="quarter" idx="13"/>
          </p:nvPr>
        </p:nvSpPr>
        <p:spPr>
          <a:xfrm>
            <a:off x="451254" y="1398696"/>
            <a:ext cx="11269260" cy="4530619"/>
          </a:xfrm>
        </p:spPr>
        <p:txBody>
          <a:bodyPr>
            <a:normAutofit/>
          </a:bodyPr>
          <a:lstStyle>
            <a:lvl1pPr marL="0" indent="0">
              <a:buNone/>
              <a:defRPr sz="2399">
                <a:latin typeface="+mj-lt"/>
              </a:defRPr>
            </a:lvl1pPr>
            <a:lvl2pPr marL="457063" indent="-228531">
              <a:defRPr sz="1799">
                <a:latin typeface="Georgia" panose="02040502050405020303" pitchFamily="18" charset="0"/>
              </a:defRPr>
            </a:lvl2pPr>
            <a:lvl3pPr marL="914126" indent="-228531">
              <a:defRPr sz="1799">
                <a:latin typeface="Georgia" panose="02040502050405020303" pitchFamily="18" charset="0"/>
              </a:defRPr>
            </a:lvl3pPr>
            <a:lvl4pPr marL="1371189" indent="-228531">
              <a:defRPr sz="1799">
                <a:latin typeface="Georgia" panose="02040502050405020303" pitchFamily="18" charset="0"/>
              </a:defRPr>
            </a:lvl4pPr>
            <a:lvl5pPr marL="1828251" indent="-228531">
              <a:defRPr sz="1799">
                <a:latin typeface="Georgia" panose="020405020504050203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5B5D4DD-AC8E-492B-9155-89CC965E1C00}"/>
              </a:ext>
            </a:extLst>
          </p:cNvPr>
          <p:cNvSpPr>
            <a:spLocks noGrp="1"/>
          </p:cNvSpPr>
          <p:nvPr>
            <p:ph type="title"/>
          </p:nvPr>
        </p:nvSpPr>
        <p:spPr>
          <a:xfrm>
            <a:off x="451253" y="253487"/>
            <a:ext cx="11268072" cy="961712"/>
          </a:xfrm>
        </p:spPr>
        <p:txBody>
          <a:bodyPr anchor="b">
            <a:normAutofit/>
          </a:bodyPr>
          <a:lstStyle>
            <a:lvl1pPr>
              <a:defRPr sz="3599"/>
            </a:lvl1pPr>
          </a:lstStyle>
          <a:p>
            <a:r>
              <a:rPr lang="en-US"/>
              <a:t>Click to edit Master title style</a:t>
            </a:r>
          </a:p>
        </p:txBody>
      </p:sp>
      <p:sp>
        <p:nvSpPr>
          <p:cNvPr id="8" name="Rectangle 7"/>
          <p:cNvSpPr/>
          <p:nvPr userDrawn="1"/>
        </p:nvSpPr>
        <p:spPr>
          <a:xfrm>
            <a:off x="451847" y="1215814"/>
            <a:ext cx="11268072" cy="45720"/>
          </a:xfrm>
          <a:prstGeom prst="rect">
            <a:avLst/>
          </a:prstGeom>
          <a:solidFill>
            <a:schemeClr val="accent4"/>
          </a:solidFill>
          <a:ln w="25400" cap="flat" cmpd="sng" algn="ctr">
            <a:noFill/>
            <a:prstDash val="solid"/>
          </a:ln>
          <a:effectLst/>
        </p:spPr>
        <p:txBody>
          <a:bodyPr rtlCol="0" anchor="ctr"/>
          <a:lstStyle/>
          <a:p>
            <a:pPr marL="0" marR="0" lvl="0" indent="0" algn="ctr" defTabSz="914126" eaLnBrk="1" fontAlgn="auto" latinLnBrk="0" hangingPunct="1">
              <a:lnSpc>
                <a:spcPct val="100000"/>
              </a:lnSpc>
              <a:spcBef>
                <a:spcPts val="0"/>
              </a:spcBef>
              <a:spcAft>
                <a:spcPts val="0"/>
              </a:spcAft>
              <a:buClrTx/>
              <a:buSzTx/>
              <a:buFontTx/>
              <a:buNone/>
              <a:tabLst/>
              <a:defRPr/>
            </a:pPr>
            <a:endParaRPr kumimoji="0" lang="en-US" sz="1799" b="0" i="0" u="none" strike="noStrike" kern="0" cap="none" spc="0" normalizeH="0" baseline="0" noProof="0">
              <a:ln>
                <a:noFill/>
              </a:ln>
              <a:solidFill>
                <a:sysClr val="window" lastClr="FFFFFF"/>
              </a:solidFill>
              <a:effectLst/>
              <a:uLnTx/>
              <a:uFillTx/>
              <a:latin typeface="Times New Roman"/>
              <a:ea typeface="+mn-ea"/>
              <a:cs typeface="+mn-cs"/>
            </a:endParaRPr>
          </a:p>
        </p:txBody>
      </p:sp>
    </p:spTree>
    <p:extLst>
      <p:ext uri="{BB962C8B-B14F-4D97-AF65-F5344CB8AC3E}">
        <p14:creationId xmlns:p14="http://schemas.microsoft.com/office/powerpoint/2010/main" val="10036957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97EDC9C-C53A-9044-AC5D-282FBBDDDF5E}"/>
              </a:ext>
            </a:extLst>
          </p:cNvPr>
          <p:cNvSpPr/>
          <p:nvPr userDrawn="1"/>
        </p:nvSpPr>
        <p:spPr>
          <a:xfrm>
            <a:off x="496846" y="5985684"/>
            <a:ext cx="4887953" cy="872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itle 1">
            <a:extLst>
              <a:ext uri="{FF2B5EF4-FFF2-40B4-BE49-F238E27FC236}">
                <a16:creationId xmlns:a16="http://schemas.microsoft.com/office/drawing/2014/main" id="{31FD3389-4170-B545-888A-4B44743AA78F}"/>
              </a:ext>
            </a:extLst>
          </p:cNvPr>
          <p:cNvSpPr>
            <a:spLocks noGrp="1"/>
          </p:cNvSpPr>
          <p:nvPr>
            <p:ph type="ctrTitle"/>
          </p:nvPr>
        </p:nvSpPr>
        <p:spPr>
          <a:xfrm>
            <a:off x="602096" y="1732513"/>
            <a:ext cx="8266331" cy="2387600"/>
          </a:xfrm>
        </p:spPr>
        <p:txBody>
          <a:bodyPr anchor="b"/>
          <a:lstStyle>
            <a:lvl1pPr algn="l">
              <a:defRPr sz="4499" b="1" i="0">
                <a:latin typeface="Frutiger LT Std 45 Light" panose="020B0402020204020204" pitchFamily="34" charset="77"/>
                <a:ea typeface="Roboto" panose="02000000000000000000" pitchFamily="2" charset="0"/>
                <a:cs typeface="Roboto" panose="02000000000000000000" pitchFamily="2" charset="0"/>
              </a:defRPr>
            </a:lvl1pPr>
          </a:lstStyle>
          <a:p>
            <a:r>
              <a:rPr lang="en-US"/>
              <a:t>Click to edit Master title style</a:t>
            </a:r>
          </a:p>
        </p:txBody>
      </p:sp>
      <p:sp>
        <p:nvSpPr>
          <p:cNvPr id="8" name="Subtitle 2">
            <a:extLst>
              <a:ext uri="{FF2B5EF4-FFF2-40B4-BE49-F238E27FC236}">
                <a16:creationId xmlns:a16="http://schemas.microsoft.com/office/drawing/2014/main" id="{D7BD8943-180D-6849-A950-C6BBAC8D36CC}"/>
              </a:ext>
            </a:extLst>
          </p:cNvPr>
          <p:cNvSpPr>
            <a:spLocks noGrp="1"/>
          </p:cNvSpPr>
          <p:nvPr>
            <p:ph type="subTitle" idx="1"/>
          </p:nvPr>
        </p:nvSpPr>
        <p:spPr>
          <a:xfrm>
            <a:off x="602130" y="4212188"/>
            <a:ext cx="8091008" cy="784830"/>
          </a:xfrm>
        </p:spPr>
        <p:txBody>
          <a:bodyPr>
            <a:normAutofit/>
          </a:bodyPr>
          <a:lstStyle>
            <a:lvl1pPr marL="0" indent="0" algn="l">
              <a:lnSpc>
                <a:spcPct val="100000"/>
              </a:lnSpc>
              <a:buNone/>
              <a:defRPr sz="2399" b="0" i="0">
                <a:solidFill>
                  <a:schemeClr val="accent6">
                    <a:lumMod val="50000"/>
                  </a:schemeClr>
                </a:solidFill>
                <a:latin typeface="Frutiger LT Std 55 Roman" panose="020B0602020204020204" pitchFamily="34" charset="77"/>
                <a:ea typeface="Roboto" panose="02000000000000000000" pitchFamily="2" charset="0"/>
                <a:cs typeface="Roboto" panose="02000000000000000000" pitchFamily="2" charset="0"/>
              </a:defRPr>
            </a:lvl1pPr>
            <a:lvl2pPr marL="342784" indent="0" algn="ctr">
              <a:buNone/>
              <a:defRPr sz="1500"/>
            </a:lvl2pPr>
            <a:lvl3pPr marL="685567" indent="0" algn="ctr">
              <a:buNone/>
              <a:defRPr sz="1350"/>
            </a:lvl3pPr>
            <a:lvl4pPr marL="1028350" indent="0" algn="ctr">
              <a:buNone/>
              <a:defRPr sz="1200"/>
            </a:lvl4pPr>
            <a:lvl5pPr marL="1371135" indent="0" algn="ctr">
              <a:buNone/>
              <a:defRPr sz="1200"/>
            </a:lvl5pPr>
            <a:lvl6pPr marL="1713919" indent="0" algn="ctr">
              <a:buNone/>
              <a:defRPr sz="1200"/>
            </a:lvl6pPr>
            <a:lvl7pPr marL="2056703" indent="0" algn="ctr">
              <a:buNone/>
              <a:defRPr sz="1200"/>
            </a:lvl7pPr>
            <a:lvl8pPr marL="2399486" indent="0" algn="ctr">
              <a:buNone/>
              <a:defRPr sz="1200"/>
            </a:lvl8pPr>
            <a:lvl9pPr marL="2742269" indent="0" algn="ctr">
              <a:buNone/>
              <a:defRPr sz="1200"/>
            </a:lvl9pPr>
          </a:lstStyle>
          <a:p>
            <a:r>
              <a:rPr lang="en-US"/>
              <a:t>Click to edit Master subtitle style</a:t>
            </a:r>
          </a:p>
        </p:txBody>
      </p:sp>
      <p:sp>
        <p:nvSpPr>
          <p:cNvPr id="13" name="Rectangle 12">
            <a:extLst>
              <a:ext uri="{FF2B5EF4-FFF2-40B4-BE49-F238E27FC236}">
                <a16:creationId xmlns:a16="http://schemas.microsoft.com/office/drawing/2014/main" id="{1C6F690C-17F0-1F42-AED2-1D07448D8FA8}"/>
              </a:ext>
            </a:extLst>
          </p:cNvPr>
          <p:cNvSpPr/>
          <p:nvPr userDrawn="1"/>
        </p:nvSpPr>
        <p:spPr>
          <a:xfrm>
            <a:off x="10121030" y="6275540"/>
            <a:ext cx="1665962" cy="494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3" name="Picture 2">
            <a:extLst>
              <a:ext uri="{FF2B5EF4-FFF2-40B4-BE49-F238E27FC236}">
                <a16:creationId xmlns:a16="http://schemas.microsoft.com/office/drawing/2014/main" id="{F7FED2A1-FBFF-1446-9E3A-DDEB0B5B8333}"/>
              </a:ext>
            </a:extLst>
          </p:cNvPr>
          <p:cNvPicPr>
            <a:picLocks noChangeAspect="1"/>
          </p:cNvPicPr>
          <p:nvPr userDrawn="1"/>
        </p:nvPicPr>
        <p:blipFill rotWithShape="1">
          <a:blip r:embed="rId2"/>
          <a:srcRect l="-1779" r="65015"/>
          <a:stretch/>
        </p:blipFill>
        <p:spPr>
          <a:xfrm>
            <a:off x="602095" y="518409"/>
            <a:ext cx="2286000" cy="584200"/>
          </a:xfrm>
          <a:prstGeom prst="rect">
            <a:avLst/>
          </a:prstGeom>
        </p:spPr>
      </p:pic>
      <p:pic>
        <p:nvPicPr>
          <p:cNvPr id="4" name="Picture 3">
            <a:extLst>
              <a:ext uri="{FF2B5EF4-FFF2-40B4-BE49-F238E27FC236}">
                <a16:creationId xmlns:a16="http://schemas.microsoft.com/office/drawing/2014/main" id="{733BE8DE-307D-C346-92B7-D6AF89C6A492}"/>
              </a:ext>
            </a:extLst>
          </p:cNvPr>
          <p:cNvPicPr>
            <a:picLocks noChangeAspect="1"/>
          </p:cNvPicPr>
          <p:nvPr userDrawn="1"/>
        </p:nvPicPr>
        <p:blipFill>
          <a:blip r:embed="rId3"/>
          <a:stretch>
            <a:fillRect/>
          </a:stretch>
        </p:blipFill>
        <p:spPr>
          <a:xfrm>
            <a:off x="9099072" y="3514578"/>
            <a:ext cx="2946400" cy="3187700"/>
          </a:xfrm>
          <a:prstGeom prst="rect">
            <a:avLst/>
          </a:prstGeom>
        </p:spPr>
      </p:pic>
    </p:spTree>
    <p:extLst>
      <p:ext uri="{BB962C8B-B14F-4D97-AF65-F5344CB8AC3E}">
        <p14:creationId xmlns:p14="http://schemas.microsoft.com/office/powerpoint/2010/main" val="33040197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C5C742A-F9CD-1040-9A35-B9880502E9CC}"/>
              </a:ext>
            </a:extLst>
          </p:cNvPr>
          <p:cNvSpPr/>
          <p:nvPr userDrawn="1"/>
        </p:nvSpPr>
        <p:spPr>
          <a:xfrm>
            <a:off x="5" y="6073170"/>
            <a:ext cx="12315463" cy="784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2937B88B-4396-C94A-90CB-8DBD06A86AD4}"/>
              </a:ext>
            </a:extLst>
          </p:cNvPr>
          <p:cNvSpPr>
            <a:spLocks noGrp="1"/>
          </p:cNvSpPr>
          <p:nvPr>
            <p:ph type="ctrTitle"/>
          </p:nvPr>
        </p:nvSpPr>
        <p:spPr>
          <a:xfrm>
            <a:off x="602096" y="1732513"/>
            <a:ext cx="5879856" cy="2387600"/>
          </a:xfrm>
        </p:spPr>
        <p:txBody>
          <a:bodyPr anchor="b"/>
          <a:lstStyle>
            <a:lvl1pPr algn="l">
              <a:defRPr sz="4499" b="1" i="0">
                <a:latin typeface="Frutiger LT Std 45 Light" panose="020B0402020204020204" pitchFamily="34" charset="77"/>
                <a:ea typeface="Roboto" panose="02000000000000000000" pitchFamily="2" charset="0"/>
                <a:cs typeface="Roboto" panose="020000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6C7F2D9-F687-054E-9384-22DE565DC816}"/>
              </a:ext>
            </a:extLst>
          </p:cNvPr>
          <p:cNvSpPr>
            <a:spLocks noGrp="1"/>
          </p:cNvSpPr>
          <p:nvPr>
            <p:ph type="subTitle" idx="1"/>
          </p:nvPr>
        </p:nvSpPr>
        <p:spPr>
          <a:xfrm>
            <a:off x="602131" y="4212188"/>
            <a:ext cx="5879822" cy="784830"/>
          </a:xfrm>
        </p:spPr>
        <p:txBody>
          <a:bodyPr>
            <a:normAutofit/>
          </a:bodyPr>
          <a:lstStyle>
            <a:lvl1pPr marL="0" indent="0" algn="l">
              <a:buNone/>
              <a:defRPr sz="2399" b="0" i="0">
                <a:solidFill>
                  <a:schemeClr val="accent6">
                    <a:lumMod val="50000"/>
                  </a:schemeClr>
                </a:solidFill>
                <a:latin typeface="Frutiger LT Std 55 Roman" panose="020B0602020204020204" pitchFamily="34" charset="77"/>
                <a:ea typeface="Roboto" panose="02000000000000000000" pitchFamily="2" charset="0"/>
                <a:cs typeface="Roboto" panose="02000000000000000000" pitchFamily="2" charset="0"/>
              </a:defRPr>
            </a:lvl1pPr>
            <a:lvl2pPr marL="342784" indent="0" algn="ctr">
              <a:buNone/>
              <a:defRPr sz="1500"/>
            </a:lvl2pPr>
            <a:lvl3pPr marL="685567" indent="0" algn="ctr">
              <a:buNone/>
              <a:defRPr sz="1350"/>
            </a:lvl3pPr>
            <a:lvl4pPr marL="1028350" indent="0" algn="ctr">
              <a:buNone/>
              <a:defRPr sz="1200"/>
            </a:lvl4pPr>
            <a:lvl5pPr marL="1371135" indent="0" algn="ctr">
              <a:buNone/>
              <a:defRPr sz="1200"/>
            </a:lvl5pPr>
            <a:lvl6pPr marL="1713919" indent="0" algn="ctr">
              <a:buNone/>
              <a:defRPr sz="1200"/>
            </a:lvl6pPr>
            <a:lvl7pPr marL="2056703" indent="0" algn="ctr">
              <a:buNone/>
              <a:defRPr sz="1200"/>
            </a:lvl7pPr>
            <a:lvl8pPr marL="2399486" indent="0" algn="ctr">
              <a:buNone/>
              <a:defRPr sz="1200"/>
            </a:lvl8pPr>
            <a:lvl9pPr marL="2742269" indent="0" algn="ctr">
              <a:buNone/>
              <a:defRPr sz="1200"/>
            </a:lvl9pPr>
          </a:lstStyle>
          <a:p>
            <a:r>
              <a:rPr lang="en-US"/>
              <a:t>Click to edit Master subtitle style</a:t>
            </a:r>
          </a:p>
        </p:txBody>
      </p:sp>
      <p:sp>
        <p:nvSpPr>
          <p:cNvPr id="15" name="Picture Placeholder 14">
            <a:extLst>
              <a:ext uri="{FF2B5EF4-FFF2-40B4-BE49-F238E27FC236}">
                <a16:creationId xmlns:a16="http://schemas.microsoft.com/office/drawing/2014/main" id="{9BEB1572-7F6E-B84B-8305-DA82B8C21232}"/>
              </a:ext>
            </a:extLst>
          </p:cNvPr>
          <p:cNvSpPr>
            <a:spLocks noGrp="1"/>
          </p:cNvSpPr>
          <p:nvPr>
            <p:ph type="pic" sz="quarter" idx="14"/>
          </p:nvPr>
        </p:nvSpPr>
        <p:spPr>
          <a:xfrm>
            <a:off x="6481952" y="-103860"/>
            <a:ext cx="7215749" cy="7065719"/>
          </a:xfrm>
          <a:prstGeom prst="ellipse">
            <a:avLst/>
          </a:prstGeom>
        </p:spPr>
        <p:txBody>
          <a:bodyPr/>
          <a:lstStyle/>
          <a:p>
            <a:endParaRPr lang="en-US"/>
          </a:p>
        </p:txBody>
      </p:sp>
      <p:pic>
        <p:nvPicPr>
          <p:cNvPr id="11" name="Picture 10">
            <a:extLst>
              <a:ext uri="{FF2B5EF4-FFF2-40B4-BE49-F238E27FC236}">
                <a16:creationId xmlns:a16="http://schemas.microsoft.com/office/drawing/2014/main" id="{FC032B40-CBC5-A74B-A3CC-78F48E18799B}"/>
              </a:ext>
            </a:extLst>
          </p:cNvPr>
          <p:cNvPicPr>
            <a:picLocks noChangeAspect="1"/>
          </p:cNvPicPr>
          <p:nvPr userDrawn="1"/>
        </p:nvPicPr>
        <p:blipFill rotWithShape="1">
          <a:blip r:embed="rId2"/>
          <a:srcRect l="-2" r="64499"/>
          <a:stretch/>
        </p:blipFill>
        <p:spPr>
          <a:xfrm>
            <a:off x="695392" y="578069"/>
            <a:ext cx="2286000" cy="584200"/>
          </a:xfrm>
          <a:prstGeom prst="rect">
            <a:avLst/>
          </a:prstGeom>
        </p:spPr>
      </p:pic>
    </p:spTree>
    <p:extLst>
      <p:ext uri="{BB962C8B-B14F-4D97-AF65-F5344CB8AC3E}">
        <p14:creationId xmlns:p14="http://schemas.microsoft.com/office/powerpoint/2010/main" val="2035312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CACAD9-54F3-8742-98A1-6EA48E1C96C2}"/>
              </a:ext>
            </a:extLst>
          </p:cNvPr>
          <p:cNvPicPr>
            <a:picLocks noChangeAspect="1"/>
          </p:cNvPicPr>
          <p:nvPr userDrawn="1"/>
        </p:nvPicPr>
        <p:blipFill>
          <a:blip r:embed="rId2">
            <a:alphaModFix amt="39000"/>
          </a:blip>
          <a:stretch>
            <a:fillRect/>
          </a:stretch>
        </p:blipFill>
        <p:spPr>
          <a:xfrm>
            <a:off x="6573078" y="531917"/>
            <a:ext cx="5959280" cy="6447324"/>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a:xfrm>
            <a:off x="539362" y="365126"/>
            <a:ext cx="6650339" cy="1596014"/>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76198" y="1825625"/>
            <a:ext cx="5830584"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4038601" y="6356360"/>
            <a:ext cx="41148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E0138AA9-92EA-B64B-BCF7-FC426BA66A05}" type="slidenum">
              <a:rPr lang="en-US" smtClean="0"/>
              <a:pPr/>
              <a:t>‹#›</a:t>
            </a:fld>
            <a:endParaRPr lang="en-US"/>
          </a:p>
        </p:txBody>
      </p:sp>
      <p:sp>
        <p:nvSpPr>
          <p:cNvPr id="11" name="Content Placeholder 2">
            <a:extLst>
              <a:ext uri="{FF2B5EF4-FFF2-40B4-BE49-F238E27FC236}">
                <a16:creationId xmlns:a16="http://schemas.microsoft.com/office/drawing/2014/main" id="{7044C2E2-D83C-1345-B3E7-525DD88A8223}"/>
              </a:ext>
            </a:extLst>
          </p:cNvPr>
          <p:cNvSpPr>
            <a:spLocks noGrp="1"/>
          </p:cNvSpPr>
          <p:nvPr>
            <p:ph idx="10"/>
          </p:nvPr>
        </p:nvSpPr>
        <p:spPr>
          <a:xfrm>
            <a:off x="7447182" y="2405072"/>
            <a:ext cx="4339811" cy="3748089"/>
          </a:xfrm>
        </p:spPr>
        <p:txBody>
          <a:bodyPr/>
          <a:lstStyle/>
          <a:p>
            <a:pPr lvl="0"/>
            <a:r>
              <a:rPr lang="en-US"/>
              <a:t>Click to edit Master text styles</a:t>
            </a:r>
          </a:p>
          <a:p>
            <a:pPr lvl="1"/>
            <a:r>
              <a:rPr lang="en-US"/>
              <a:t>Second level</a:t>
            </a:r>
          </a:p>
          <a:p>
            <a:pPr lvl="2"/>
            <a:r>
              <a:rPr lang="en-US"/>
              <a:t>Third level</a:t>
            </a:r>
          </a:p>
        </p:txBody>
      </p:sp>
      <p:sp>
        <p:nvSpPr>
          <p:cNvPr id="4" name="TextBox 3">
            <a:extLst>
              <a:ext uri="{FF2B5EF4-FFF2-40B4-BE49-F238E27FC236}">
                <a16:creationId xmlns:a16="http://schemas.microsoft.com/office/drawing/2014/main" id="{E7E917D5-EEA0-C37A-A0AD-E48449D9EC2E}"/>
              </a:ext>
            </a:extLst>
          </p:cNvPr>
          <p:cNvSpPr txBox="1"/>
          <p:nvPr userDrawn="1"/>
        </p:nvSpPr>
        <p:spPr>
          <a:xfrm>
            <a:off x="1932495" y="6249971"/>
            <a:ext cx="3582185" cy="47151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28920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32CBAC-09A3-4C1D-B3B2-13E71398570C}"/>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3" name="Footer Placeholder 2">
            <a:extLst>
              <a:ext uri="{FF2B5EF4-FFF2-40B4-BE49-F238E27FC236}">
                <a16:creationId xmlns:a16="http://schemas.microsoft.com/office/drawing/2014/main" id="{DAC9AE97-3C5D-4251-B139-C57831564B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639406-A590-4751-8888-F78D4C4CA436}"/>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23620347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8A4ABE-1DC6-CD4D-8E0B-D24E8914482F}"/>
              </a:ext>
            </a:extLst>
          </p:cNvPr>
          <p:cNvPicPr>
            <a:picLocks noChangeAspect="1"/>
          </p:cNvPicPr>
          <p:nvPr userDrawn="1"/>
        </p:nvPicPr>
        <p:blipFill>
          <a:blip r:embed="rId2"/>
          <a:stretch>
            <a:fillRect/>
          </a:stretch>
        </p:blipFill>
        <p:spPr>
          <a:xfrm>
            <a:off x="9585959"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58799" y="1847854"/>
            <a:ext cx="11084559"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8"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4" name="TextBox 3">
            <a:extLst>
              <a:ext uri="{FF2B5EF4-FFF2-40B4-BE49-F238E27FC236}">
                <a16:creationId xmlns:a16="http://schemas.microsoft.com/office/drawing/2014/main" id="{422ABB07-3B6F-55D8-5A2F-401309656EAC}"/>
              </a:ext>
            </a:extLst>
          </p:cNvPr>
          <p:cNvSpPr txBox="1"/>
          <p:nvPr userDrawn="1"/>
        </p:nvSpPr>
        <p:spPr>
          <a:xfrm>
            <a:off x="1932495" y="6199192"/>
            <a:ext cx="3978111" cy="52229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22796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BC5B92-96B7-D342-961A-0F61E2BB4622}"/>
              </a:ext>
            </a:extLst>
          </p:cNvPr>
          <p:cNvPicPr>
            <a:picLocks noChangeAspect="1"/>
          </p:cNvPicPr>
          <p:nvPr userDrawn="1"/>
        </p:nvPicPr>
        <p:blipFill>
          <a:blip r:embed="rId2"/>
          <a:stretch>
            <a:fillRect/>
          </a:stretch>
        </p:blipFill>
        <p:spPr>
          <a:xfrm>
            <a:off x="9585959"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838201" y="1825625"/>
            <a:ext cx="4973320"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239001"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6" name="Content Placeholder 2">
            <a:extLst>
              <a:ext uri="{FF2B5EF4-FFF2-40B4-BE49-F238E27FC236}">
                <a16:creationId xmlns:a16="http://schemas.microsoft.com/office/drawing/2014/main" id="{DE8C61EF-44C1-B740-A096-C66503C138D6}"/>
              </a:ext>
            </a:extLst>
          </p:cNvPr>
          <p:cNvSpPr>
            <a:spLocks noGrp="1"/>
          </p:cNvSpPr>
          <p:nvPr>
            <p:ph idx="10"/>
          </p:nvPr>
        </p:nvSpPr>
        <p:spPr>
          <a:xfrm>
            <a:off x="6380483" y="1825625"/>
            <a:ext cx="4973320" cy="4351338"/>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70223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AA51D2C-CB1D-CA40-8B1A-590226776896}"/>
              </a:ext>
            </a:extLst>
          </p:cNvPr>
          <p:cNvPicPr>
            <a:picLocks noChangeAspect="1"/>
          </p:cNvPicPr>
          <p:nvPr userDrawn="1"/>
        </p:nvPicPr>
        <p:blipFill>
          <a:blip r:embed="rId2"/>
          <a:stretch>
            <a:fillRect/>
          </a:stretch>
        </p:blipFill>
        <p:spPr>
          <a:xfrm>
            <a:off x="9585959" y="3791541"/>
            <a:ext cx="2946400" cy="3187700"/>
          </a:xfrm>
          <a:prstGeom prst="rect">
            <a:avLst/>
          </a:prstGeom>
        </p:spPr>
      </p:pic>
      <p:sp>
        <p:nvSpPr>
          <p:cNvPr id="2" name="Title 1">
            <a:extLst>
              <a:ext uri="{FF2B5EF4-FFF2-40B4-BE49-F238E27FC236}">
                <a16:creationId xmlns:a16="http://schemas.microsoft.com/office/drawing/2014/main" id="{233B27BF-F855-094E-BF8F-72564C7EB96D}"/>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B9F3F64-4E22-B24C-86CE-049ADBDCFBA7}"/>
              </a:ext>
            </a:extLst>
          </p:cNvPr>
          <p:cNvSpPr>
            <a:spLocks noGrp="1"/>
          </p:cNvSpPr>
          <p:nvPr>
            <p:ph idx="1"/>
          </p:nvPr>
        </p:nvSpPr>
        <p:spPr>
          <a:xfrm>
            <a:off x="558799" y="1847854"/>
            <a:ext cx="11084559" cy="4351338"/>
          </a:xfrm>
        </p:spPr>
        <p:txBody>
          <a:bodyPr/>
          <a:lstStyle/>
          <a:p>
            <a:pPr lvl="0"/>
            <a:r>
              <a:rPr lang="en-US"/>
              <a:t>Click to edit Master text styles</a:t>
            </a:r>
          </a:p>
          <a:p>
            <a:pPr lvl="1"/>
            <a:r>
              <a:rPr lang="en-US"/>
              <a:t>Second level</a:t>
            </a:r>
          </a:p>
          <a:p>
            <a:pPr lvl="2"/>
            <a:r>
              <a:rPr lang="en-US"/>
              <a:t>Third level</a:t>
            </a:r>
          </a:p>
        </p:txBody>
      </p:sp>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8"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Tree>
    <p:extLst>
      <p:ext uri="{BB962C8B-B14F-4D97-AF65-F5344CB8AC3E}">
        <p14:creationId xmlns:p14="http://schemas.microsoft.com/office/powerpoint/2010/main" val="3533810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8620" y="1709740"/>
            <a:ext cx="11098059" cy="2852737"/>
          </a:xfrm>
        </p:spPr>
        <p:txBody>
          <a:bodyPr anchor="b">
            <a:normAutofit/>
          </a:bodyPr>
          <a:lstStyle>
            <a:lvl1pPr>
              <a:defRPr sz="4399"/>
            </a:lvl1pPr>
          </a:lstStyle>
          <a:p>
            <a:r>
              <a:rPr lang="en-US"/>
              <a:t>Click to edit Master title style</a:t>
            </a:r>
          </a:p>
        </p:txBody>
      </p:sp>
      <p:sp>
        <p:nvSpPr>
          <p:cNvPr id="3" name="Text Placeholder 2"/>
          <p:cNvSpPr>
            <a:spLocks noGrp="1"/>
          </p:cNvSpPr>
          <p:nvPr>
            <p:ph type="body" idx="1"/>
          </p:nvPr>
        </p:nvSpPr>
        <p:spPr>
          <a:xfrm>
            <a:off x="538620" y="4589465"/>
            <a:ext cx="11098059" cy="1500187"/>
          </a:xfrm>
        </p:spPr>
        <p:txBody>
          <a:bodyPr>
            <a:normAutofit/>
          </a:bodyPr>
          <a:lstStyle>
            <a:lvl1pPr marL="0" indent="0">
              <a:buNone/>
              <a:defRPr sz="27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fld id="{E0138AA9-92EA-B64B-BCF7-FC426BA66A05}" type="slidenum">
              <a:rPr lang="en-US" smtClean="0"/>
              <a:pPr/>
              <a:t>‹#›</a:t>
            </a:fld>
            <a:endParaRPr lang="en-US"/>
          </a:p>
        </p:txBody>
      </p:sp>
      <p:pic>
        <p:nvPicPr>
          <p:cNvPr id="6" name="Picture 5">
            <a:extLst>
              <a:ext uri="{FF2B5EF4-FFF2-40B4-BE49-F238E27FC236}">
                <a16:creationId xmlns:a16="http://schemas.microsoft.com/office/drawing/2014/main" id="{2C1F3292-E38F-7845-8B4A-A0E1F4A092E4}"/>
              </a:ext>
            </a:extLst>
          </p:cNvPr>
          <p:cNvPicPr>
            <a:picLocks noChangeAspect="1"/>
          </p:cNvPicPr>
          <p:nvPr userDrawn="1"/>
        </p:nvPicPr>
        <p:blipFill>
          <a:blip r:embed="rId2"/>
          <a:stretch>
            <a:fillRect/>
          </a:stretch>
        </p:blipFill>
        <p:spPr>
          <a:xfrm>
            <a:off x="8186057" y="-158298"/>
            <a:ext cx="4303526" cy="4655970"/>
          </a:xfrm>
          <a:prstGeom prst="rect">
            <a:avLst/>
          </a:prstGeom>
        </p:spPr>
      </p:pic>
    </p:spTree>
    <p:extLst>
      <p:ext uri="{BB962C8B-B14F-4D97-AF65-F5344CB8AC3E}">
        <p14:creationId xmlns:p14="http://schemas.microsoft.com/office/powerpoint/2010/main" val="105843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C1E16-F5F1-134F-814E-9BE1D9000544}"/>
              </a:ext>
            </a:extLst>
          </p:cNvPr>
          <p:cNvSpPr>
            <a:spLocks noGrp="1"/>
          </p:cNvSpPr>
          <p:nvPr>
            <p:ph type="title"/>
          </p:nvPr>
        </p:nvSpPr>
        <p:spPr>
          <a:xfrm>
            <a:off x="560264" y="1528579"/>
            <a:ext cx="6290514" cy="3033898"/>
          </a:xfrm>
        </p:spPr>
        <p:txBody>
          <a:bodyPr anchor="b"/>
          <a:lstStyle>
            <a:lvl1pPr>
              <a:defRPr sz="4499">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4F04-F2B6-A440-8B12-3A4D8FBFC90A}"/>
              </a:ext>
            </a:extLst>
          </p:cNvPr>
          <p:cNvSpPr>
            <a:spLocks noGrp="1"/>
          </p:cNvSpPr>
          <p:nvPr>
            <p:ph type="body" idx="1"/>
          </p:nvPr>
        </p:nvSpPr>
        <p:spPr>
          <a:xfrm>
            <a:off x="560265" y="4589473"/>
            <a:ext cx="11088941" cy="1500187"/>
          </a:xfrm>
        </p:spPr>
        <p:txBody>
          <a:bodyPr>
            <a:normAutofit/>
          </a:bodyPr>
          <a:lstStyle>
            <a:lvl1pPr marL="0" indent="0">
              <a:buNone/>
              <a:defRPr sz="2799">
                <a:solidFill>
                  <a:schemeClr val="tx1"/>
                </a:solidFill>
              </a:defRPr>
            </a:lvl1pPr>
            <a:lvl2pPr marL="342784" indent="0">
              <a:buNone/>
              <a:defRPr sz="1500">
                <a:solidFill>
                  <a:schemeClr val="tx1">
                    <a:tint val="75000"/>
                  </a:schemeClr>
                </a:solidFill>
              </a:defRPr>
            </a:lvl2pPr>
            <a:lvl3pPr marL="685567" indent="0">
              <a:buNone/>
              <a:defRPr sz="1350">
                <a:solidFill>
                  <a:schemeClr val="tx1">
                    <a:tint val="75000"/>
                  </a:schemeClr>
                </a:solidFill>
              </a:defRPr>
            </a:lvl3pPr>
            <a:lvl4pPr marL="1028350" indent="0">
              <a:buNone/>
              <a:defRPr sz="1200">
                <a:solidFill>
                  <a:schemeClr val="tx1">
                    <a:tint val="75000"/>
                  </a:schemeClr>
                </a:solidFill>
              </a:defRPr>
            </a:lvl4pPr>
            <a:lvl5pPr marL="1371135" indent="0">
              <a:buNone/>
              <a:defRPr sz="1200">
                <a:solidFill>
                  <a:schemeClr val="tx1">
                    <a:tint val="75000"/>
                  </a:schemeClr>
                </a:solidFill>
              </a:defRPr>
            </a:lvl5pPr>
            <a:lvl6pPr marL="1713919" indent="0">
              <a:buNone/>
              <a:defRPr sz="1200">
                <a:solidFill>
                  <a:schemeClr val="tx1">
                    <a:tint val="75000"/>
                  </a:schemeClr>
                </a:solidFill>
              </a:defRPr>
            </a:lvl6pPr>
            <a:lvl7pPr marL="2056703" indent="0">
              <a:buNone/>
              <a:defRPr sz="1200">
                <a:solidFill>
                  <a:schemeClr val="tx1">
                    <a:tint val="75000"/>
                  </a:schemeClr>
                </a:solidFill>
              </a:defRPr>
            </a:lvl7pPr>
            <a:lvl8pPr marL="2399486" indent="0">
              <a:buNone/>
              <a:defRPr sz="1200">
                <a:solidFill>
                  <a:schemeClr val="tx1">
                    <a:tint val="75000"/>
                  </a:schemeClr>
                </a:solidFill>
              </a:defRPr>
            </a:lvl8pPr>
            <a:lvl9pPr marL="2742269" indent="0">
              <a:buNone/>
              <a:defRPr sz="12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134B18AB-28EF-7847-B043-B60F18F8EE97}"/>
              </a:ext>
            </a:extLst>
          </p:cNvPr>
          <p:cNvSpPr>
            <a:spLocks noGrp="1"/>
          </p:cNvSpPr>
          <p:nvPr>
            <p:ph type="ftr" sz="quarter" idx="3"/>
          </p:nvPr>
        </p:nvSpPr>
        <p:spPr>
          <a:xfrm>
            <a:off x="7503925"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pic>
        <p:nvPicPr>
          <p:cNvPr id="6" name="Picture 5">
            <a:extLst>
              <a:ext uri="{FF2B5EF4-FFF2-40B4-BE49-F238E27FC236}">
                <a16:creationId xmlns:a16="http://schemas.microsoft.com/office/drawing/2014/main" id="{98C63649-9964-EE47-A934-8E8F5A33F760}"/>
              </a:ext>
            </a:extLst>
          </p:cNvPr>
          <p:cNvPicPr>
            <a:picLocks noChangeAspect="1"/>
          </p:cNvPicPr>
          <p:nvPr userDrawn="1"/>
        </p:nvPicPr>
        <p:blipFill>
          <a:blip r:embed="rId2"/>
          <a:stretch>
            <a:fillRect/>
          </a:stretch>
        </p:blipFill>
        <p:spPr>
          <a:xfrm>
            <a:off x="7934033" y="-184417"/>
            <a:ext cx="4534530" cy="4905892"/>
          </a:xfrm>
          <a:prstGeom prst="rect">
            <a:avLst/>
          </a:prstGeom>
        </p:spPr>
      </p:pic>
    </p:spTree>
    <p:extLst>
      <p:ext uri="{BB962C8B-B14F-4D97-AF65-F5344CB8AC3E}">
        <p14:creationId xmlns:p14="http://schemas.microsoft.com/office/powerpoint/2010/main" val="4200948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E9E88F2-B19E-C74A-AD8E-C9D5BB24EFA9}"/>
              </a:ext>
            </a:extLst>
          </p:cNvPr>
          <p:cNvSpPr>
            <a:spLocks noGrp="1"/>
          </p:cNvSpPr>
          <p:nvPr>
            <p:ph type="ftr" sz="quarter" idx="10"/>
          </p:nvPr>
        </p:nvSpPr>
        <p:spPr/>
        <p:txBody>
          <a:bodyPr/>
          <a:lstStyle/>
          <a:p>
            <a:fld id="{E0138AA9-92EA-B64B-BCF7-FC426BA66A05}" type="slidenum">
              <a:rPr lang="en-US" smtClean="0"/>
              <a:pPr/>
              <a:t>‹#›</a:t>
            </a:fld>
            <a:endParaRPr lang="en-US"/>
          </a:p>
        </p:txBody>
      </p:sp>
      <p:graphicFrame>
        <p:nvGraphicFramePr>
          <p:cNvPr id="4" name="Chart 3">
            <a:extLst>
              <a:ext uri="{FF2B5EF4-FFF2-40B4-BE49-F238E27FC236}">
                <a16:creationId xmlns:a16="http://schemas.microsoft.com/office/drawing/2014/main" id="{D763A285-AB75-4145-A570-86F78A5F5122}"/>
              </a:ext>
            </a:extLst>
          </p:cNvPr>
          <p:cNvGraphicFramePr/>
          <p:nvPr userDrawn="1"/>
        </p:nvGraphicFramePr>
        <p:xfrm>
          <a:off x="598321" y="776476"/>
          <a:ext cx="6880569" cy="480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Diagonal Corners Snipped 1">
            <a:extLst>
              <a:ext uri="{FF2B5EF4-FFF2-40B4-BE49-F238E27FC236}">
                <a16:creationId xmlns:a16="http://schemas.microsoft.com/office/drawing/2014/main" id="{1888B042-D524-974E-830C-BB9940D2DF0B}"/>
              </a:ext>
            </a:extLst>
          </p:cNvPr>
          <p:cNvSpPr/>
          <p:nvPr userDrawn="1"/>
        </p:nvSpPr>
        <p:spPr bwMode="auto">
          <a:xfrm>
            <a:off x="7853085" y="0"/>
            <a:ext cx="4338917" cy="6858000"/>
          </a:xfrm>
          <a:prstGeom prst="snip2DiagRect">
            <a:avLst>
              <a:gd name="adj1" fmla="val 0"/>
              <a:gd name="adj2" fmla="val 24113"/>
            </a:avLst>
          </a:prstGeom>
          <a:solidFill>
            <a:schemeClr val="accent1"/>
          </a:solidFill>
          <a:ln w="63500" cap="flat">
            <a:noFill/>
            <a:prstDash val="solid"/>
            <a:miter lim="800000"/>
            <a:headEnd/>
            <a:tailEnd/>
          </a:ln>
        </p:spPr>
        <p:txBody>
          <a:bodyPr vert="horz" wrap="square" lIns="91416" tIns="45708" rIns="91416" bIns="45708" numCol="1" rtlCol="0" anchor="t" anchorCtr="0" compatLnSpc="1">
            <a:prstTxWarp prst="textNoShape">
              <a:avLst/>
            </a:prstTxWarp>
          </a:bodyPr>
          <a:lstStyle/>
          <a:p>
            <a:pPr algn="ctr"/>
            <a:endParaRPr lang="fr-CA" sz="1799"/>
          </a:p>
        </p:txBody>
      </p:sp>
      <p:sp>
        <p:nvSpPr>
          <p:cNvPr id="6" name="Title 1">
            <a:extLst>
              <a:ext uri="{FF2B5EF4-FFF2-40B4-BE49-F238E27FC236}">
                <a16:creationId xmlns:a16="http://schemas.microsoft.com/office/drawing/2014/main" id="{95B61F60-2EED-5A45-8DE1-E2FF8C2AD05D}"/>
              </a:ext>
            </a:extLst>
          </p:cNvPr>
          <p:cNvSpPr>
            <a:spLocks noGrp="1"/>
          </p:cNvSpPr>
          <p:nvPr>
            <p:ph type="title"/>
          </p:nvPr>
        </p:nvSpPr>
        <p:spPr>
          <a:xfrm>
            <a:off x="8153403" y="632012"/>
            <a:ext cx="3932237" cy="1600200"/>
          </a:xfrm>
        </p:spPr>
        <p:txBody>
          <a:bodyPr anchor="b">
            <a:normAutofit/>
          </a:bodyPr>
          <a:lstStyle>
            <a:lvl1pPr>
              <a:defRPr sz="2799">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FBF7D006-73B8-4445-AC2E-C6FAC7F6DA7D}"/>
              </a:ext>
            </a:extLst>
          </p:cNvPr>
          <p:cNvSpPr>
            <a:spLocks noGrp="1"/>
          </p:cNvSpPr>
          <p:nvPr>
            <p:ph type="body" sz="half" idx="2"/>
          </p:nvPr>
        </p:nvSpPr>
        <p:spPr>
          <a:xfrm>
            <a:off x="8153403" y="2232212"/>
            <a:ext cx="3932237" cy="3811588"/>
          </a:xfrm>
        </p:spPr>
        <p:txBody>
          <a:bodyPr>
            <a:normAutofit/>
          </a:bodyPr>
          <a:lstStyle>
            <a:lvl1pPr marL="0" indent="0">
              <a:buNone/>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Tree>
    <p:extLst>
      <p:ext uri="{BB962C8B-B14F-4D97-AF65-F5344CB8AC3E}">
        <p14:creationId xmlns:p14="http://schemas.microsoft.com/office/powerpoint/2010/main" val="39951633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69D955-B5AB-C942-B7E2-08F8FE2EB652}"/>
              </a:ext>
            </a:extLst>
          </p:cNvPr>
          <p:cNvPicPr>
            <a:picLocks noChangeAspect="1"/>
          </p:cNvPicPr>
          <p:nvPr userDrawn="1"/>
        </p:nvPicPr>
        <p:blipFill>
          <a:blip r:embed="rId2"/>
          <a:stretch>
            <a:fillRect/>
          </a:stretch>
        </p:blipFill>
        <p:spPr>
          <a:xfrm>
            <a:off x="-388903" y="2618400"/>
            <a:ext cx="2946400" cy="3187700"/>
          </a:xfrm>
          <a:prstGeom prst="rect">
            <a:avLst/>
          </a:prstGeom>
        </p:spPr>
      </p:pic>
      <p:sp>
        <p:nvSpPr>
          <p:cNvPr id="2" name="Title 1">
            <a:extLst>
              <a:ext uri="{FF2B5EF4-FFF2-40B4-BE49-F238E27FC236}">
                <a16:creationId xmlns:a16="http://schemas.microsoft.com/office/drawing/2014/main" id="{336C1E16-F5F1-134F-814E-9BE1D9000544}"/>
              </a:ext>
            </a:extLst>
          </p:cNvPr>
          <p:cNvSpPr>
            <a:spLocks noGrp="1"/>
          </p:cNvSpPr>
          <p:nvPr>
            <p:ph type="title"/>
          </p:nvPr>
        </p:nvSpPr>
        <p:spPr>
          <a:xfrm>
            <a:off x="588724" y="331610"/>
            <a:ext cx="11034976" cy="1499520"/>
          </a:xfrm>
        </p:spPr>
        <p:txBody>
          <a:bodyPr anchor="b"/>
          <a:lstStyle>
            <a:lvl1pPr>
              <a:defRPr sz="4499">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5684F04-F2B6-A440-8B12-3A4D8FBFC90A}"/>
              </a:ext>
            </a:extLst>
          </p:cNvPr>
          <p:cNvSpPr>
            <a:spLocks noGrp="1"/>
          </p:cNvSpPr>
          <p:nvPr>
            <p:ph type="body" idx="1" hasCustomPrompt="1"/>
          </p:nvPr>
        </p:nvSpPr>
        <p:spPr>
          <a:xfrm>
            <a:off x="588725" y="1876927"/>
            <a:ext cx="11022902" cy="741475"/>
          </a:xfrm>
        </p:spPr>
        <p:txBody>
          <a:bodyPr>
            <a:normAutofit/>
          </a:bodyPr>
          <a:lstStyle>
            <a:lvl1pPr marL="0" indent="0">
              <a:buNone/>
              <a:defRPr sz="1999">
                <a:solidFill>
                  <a:schemeClr val="tx2"/>
                </a:solidFill>
              </a:defRPr>
            </a:lvl1pPr>
            <a:lvl2pPr marL="342784" indent="0">
              <a:buNone/>
              <a:defRPr sz="1500">
                <a:solidFill>
                  <a:schemeClr val="tx1">
                    <a:tint val="75000"/>
                  </a:schemeClr>
                </a:solidFill>
              </a:defRPr>
            </a:lvl2pPr>
            <a:lvl3pPr marL="685567" indent="0">
              <a:buNone/>
              <a:defRPr sz="1350">
                <a:solidFill>
                  <a:schemeClr val="tx1">
                    <a:tint val="75000"/>
                  </a:schemeClr>
                </a:solidFill>
              </a:defRPr>
            </a:lvl3pPr>
            <a:lvl4pPr marL="1028350" indent="0">
              <a:buNone/>
              <a:defRPr sz="1200">
                <a:solidFill>
                  <a:schemeClr val="tx1">
                    <a:tint val="75000"/>
                  </a:schemeClr>
                </a:solidFill>
              </a:defRPr>
            </a:lvl4pPr>
            <a:lvl5pPr marL="1371135" indent="0">
              <a:buNone/>
              <a:defRPr sz="1200">
                <a:solidFill>
                  <a:schemeClr val="tx1">
                    <a:tint val="75000"/>
                  </a:schemeClr>
                </a:solidFill>
              </a:defRPr>
            </a:lvl5pPr>
            <a:lvl6pPr marL="1713919" indent="0">
              <a:buNone/>
              <a:defRPr sz="1200">
                <a:solidFill>
                  <a:schemeClr val="tx1">
                    <a:tint val="75000"/>
                  </a:schemeClr>
                </a:solidFill>
              </a:defRPr>
            </a:lvl6pPr>
            <a:lvl7pPr marL="2056703" indent="0">
              <a:buNone/>
              <a:defRPr sz="1200">
                <a:solidFill>
                  <a:schemeClr val="tx1">
                    <a:tint val="75000"/>
                  </a:schemeClr>
                </a:solidFill>
              </a:defRPr>
            </a:lvl7pPr>
            <a:lvl8pPr marL="2399486" indent="0">
              <a:buNone/>
              <a:defRPr sz="1200">
                <a:solidFill>
                  <a:schemeClr val="tx1">
                    <a:tint val="75000"/>
                  </a:schemeClr>
                </a:solidFill>
              </a:defRPr>
            </a:lvl8pPr>
            <a:lvl9pPr marL="2742269" indent="0">
              <a:buNone/>
              <a:defRPr sz="1200">
                <a:solidFill>
                  <a:schemeClr val="tx1">
                    <a:tint val="75000"/>
                  </a:schemeClr>
                </a:solidFill>
              </a:defRPr>
            </a:lvl9pPr>
          </a:lstStyle>
          <a:p>
            <a:pPr lvl="0"/>
            <a:r>
              <a:rPr lang="en-US"/>
              <a:t>Click to edit Master text styles      </a:t>
            </a:r>
          </a:p>
        </p:txBody>
      </p:sp>
      <p:sp>
        <p:nvSpPr>
          <p:cNvPr id="7" name="Footer Placeholder 4">
            <a:extLst>
              <a:ext uri="{FF2B5EF4-FFF2-40B4-BE49-F238E27FC236}">
                <a16:creationId xmlns:a16="http://schemas.microsoft.com/office/drawing/2014/main" id="{134B18AB-28EF-7847-B043-B60F18F8EE97}"/>
              </a:ext>
            </a:extLst>
          </p:cNvPr>
          <p:cNvSpPr>
            <a:spLocks noGrp="1"/>
          </p:cNvSpPr>
          <p:nvPr>
            <p:ph type="ftr" sz="quarter" idx="3"/>
          </p:nvPr>
        </p:nvSpPr>
        <p:spPr>
          <a:xfrm>
            <a:off x="7496826"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12" name="Content Placeholder 2">
            <a:extLst>
              <a:ext uri="{FF2B5EF4-FFF2-40B4-BE49-F238E27FC236}">
                <a16:creationId xmlns:a16="http://schemas.microsoft.com/office/drawing/2014/main" id="{EE750671-2FEE-E44D-ABF9-14CC4CD8740B}"/>
              </a:ext>
            </a:extLst>
          </p:cNvPr>
          <p:cNvSpPr>
            <a:spLocks noGrp="1"/>
          </p:cNvSpPr>
          <p:nvPr>
            <p:ph idx="10"/>
          </p:nvPr>
        </p:nvSpPr>
        <p:spPr>
          <a:xfrm>
            <a:off x="2557498" y="2830285"/>
            <a:ext cx="9054129" cy="3309258"/>
          </a:xfrm>
        </p:spPr>
        <p:txBody>
          <a:bodyPr>
            <a:normAutofit/>
          </a:bodyPr>
          <a:lstStyle>
            <a:lvl1pPr marL="0" marR="0" indent="0" algn="l" defTabSz="685567" rtl="0" eaLnBrk="1" fontAlgn="auto" latinLnBrk="0" hangingPunct="1">
              <a:lnSpc>
                <a:spcPct val="150000"/>
              </a:lnSpc>
              <a:spcBef>
                <a:spcPts val="750"/>
              </a:spcBef>
              <a:spcAft>
                <a:spcPts val="0"/>
              </a:spcAft>
              <a:buClrTx/>
              <a:buSzTx/>
              <a:buFontTx/>
              <a:buNone/>
              <a:tabLst/>
              <a:defRPr sz="1999"/>
            </a:lvl1pPr>
            <a:lvl2pPr>
              <a:defRPr sz="1999"/>
            </a:lvl2pPr>
            <a:lvl3pPr>
              <a:defRPr sz="1999"/>
            </a:lvl3pPr>
            <a:lvl4pPr>
              <a:defRPr sz="1999"/>
            </a:lvl4pPr>
            <a:lvl5pPr>
              <a:defRPr sz="1999"/>
            </a:lvl5pPr>
            <a:lvl6pPr>
              <a:defRPr sz="1500"/>
            </a:lvl6pPr>
            <a:lvl7pPr>
              <a:defRPr sz="1500"/>
            </a:lvl7pPr>
            <a:lvl8pPr>
              <a:defRPr sz="1500"/>
            </a:lvl8pPr>
            <a:lvl9pPr>
              <a:defRPr sz="1500"/>
            </a:lvl9pPr>
          </a:lstStyle>
          <a:p>
            <a:pPr lvl="0"/>
            <a:r>
              <a:rPr lang="en-US"/>
              <a:t>Click to edit Master text styles</a:t>
            </a:r>
          </a:p>
          <a:p>
            <a:pPr lvl="0"/>
            <a:r>
              <a:rPr lang="en-US"/>
              <a:t>   Click to edit Master text styles</a:t>
            </a:r>
          </a:p>
          <a:p>
            <a:pPr lvl="0"/>
            <a:r>
              <a:rPr lang="en-US"/>
              <a:t>     Click to edit Master text styles</a:t>
            </a:r>
          </a:p>
          <a:p>
            <a:pPr lvl="0"/>
            <a:r>
              <a:rPr lang="en-US"/>
              <a:t>   Click to edit Master text styles</a:t>
            </a:r>
          </a:p>
          <a:p>
            <a:pPr lvl="0"/>
            <a:r>
              <a:rPr lang="en-US"/>
              <a:t>Click to edit Master text styles</a:t>
            </a:r>
          </a:p>
        </p:txBody>
      </p:sp>
    </p:spTree>
    <p:extLst>
      <p:ext uri="{BB962C8B-B14F-4D97-AF65-F5344CB8AC3E}">
        <p14:creationId xmlns:p14="http://schemas.microsoft.com/office/powerpoint/2010/main" val="26492052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DCCD05-5FED-7249-838C-AD13D939DD96}"/>
              </a:ext>
            </a:extLst>
          </p:cNvPr>
          <p:cNvSpPr/>
          <p:nvPr userDrawn="1"/>
        </p:nvSpPr>
        <p:spPr>
          <a:xfrm>
            <a:off x="-268940" y="6219837"/>
            <a:ext cx="12765741" cy="79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4126A7B4-31AC-3242-9D2E-C152CF611BDE}"/>
              </a:ext>
            </a:extLst>
          </p:cNvPr>
          <p:cNvSpPr>
            <a:spLocks noGrp="1"/>
          </p:cNvSpPr>
          <p:nvPr>
            <p:ph type="title"/>
          </p:nvPr>
        </p:nvSpPr>
        <p:spPr>
          <a:xfrm>
            <a:off x="6983316" y="385767"/>
            <a:ext cx="4656559" cy="1325563"/>
          </a:xfrm>
        </p:spPr>
        <p:txBody>
          <a:bodyPr/>
          <a:lstStyle/>
          <a:p>
            <a:r>
              <a:rPr lang="en-US"/>
              <a:t>Click to edit Master title style</a:t>
            </a:r>
          </a:p>
        </p:txBody>
      </p:sp>
      <p:sp>
        <p:nvSpPr>
          <p:cNvPr id="5" name="Picture Placeholder 3">
            <a:extLst>
              <a:ext uri="{FF2B5EF4-FFF2-40B4-BE49-F238E27FC236}">
                <a16:creationId xmlns:a16="http://schemas.microsoft.com/office/drawing/2014/main" id="{95D1674A-AB9D-BE4D-BA5F-D12AE47833AD}"/>
              </a:ext>
            </a:extLst>
          </p:cNvPr>
          <p:cNvSpPr>
            <a:spLocks noGrp="1"/>
          </p:cNvSpPr>
          <p:nvPr>
            <p:ph type="pic" sz="quarter" idx="14"/>
          </p:nvPr>
        </p:nvSpPr>
        <p:spPr>
          <a:xfrm>
            <a:off x="0" y="0"/>
            <a:ext cx="4080838" cy="6858000"/>
          </a:xfrm>
        </p:spPr>
      </p:sp>
      <p:sp>
        <p:nvSpPr>
          <p:cNvPr id="6" name="Picture Placeholder 5">
            <a:extLst>
              <a:ext uri="{FF2B5EF4-FFF2-40B4-BE49-F238E27FC236}">
                <a16:creationId xmlns:a16="http://schemas.microsoft.com/office/drawing/2014/main" id="{3DD838D4-6E01-C74C-95CC-85EA11E426CB}"/>
              </a:ext>
            </a:extLst>
          </p:cNvPr>
          <p:cNvSpPr>
            <a:spLocks noGrp="1"/>
          </p:cNvSpPr>
          <p:nvPr>
            <p:ph type="pic" sz="quarter" idx="15"/>
          </p:nvPr>
        </p:nvSpPr>
        <p:spPr>
          <a:xfrm>
            <a:off x="4165366" y="1647380"/>
            <a:ext cx="2594027" cy="5210629"/>
          </a:xfrm>
        </p:spPr>
      </p:sp>
      <p:sp>
        <p:nvSpPr>
          <p:cNvPr id="7" name="Content Placeholder 2">
            <a:extLst>
              <a:ext uri="{FF2B5EF4-FFF2-40B4-BE49-F238E27FC236}">
                <a16:creationId xmlns:a16="http://schemas.microsoft.com/office/drawing/2014/main" id="{49EFB40B-5123-494D-8F43-557E08807B71}"/>
              </a:ext>
            </a:extLst>
          </p:cNvPr>
          <p:cNvSpPr>
            <a:spLocks noGrp="1"/>
          </p:cNvSpPr>
          <p:nvPr>
            <p:ph idx="1"/>
          </p:nvPr>
        </p:nvSpPr>
        <p:spPr>
          <a:xfrm>
            <a:off x="7024964" y="1847852"/>
            <a:ext cx="4614913" cy="4371976"/>
          </a:xfrm>
        </p:spPr>
        <p:txBody>
          <a:bodyPr>
            <a:normAutofit/>
          </a:bodyPr>
          <a:lstStyle>
            <a:lvl1pPr>
              <a:defRPr sz="1999"/>
            </a:lvl1pPr>
            <a:lvl2pPr>
              <a:defRPr sz="1999"/>
            </a:lvl2pPr>
            <a:lvl3pPr>
              <a:defRPr sz="1999"/>
            </a:lvl3pPr>
            <a:lvl4pPr>
              <a:defRPr sz="1999"/>
            </a:lvl4pPr>
            <a:lvl5pPr>
              <a:defRPr sz="1999"/>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C1B2C0B4-9EBB-0A45-93AD-A05841B5147D}"/>
              </a:ext>
            </a:extLst>
          </p:cNvPr>
          <p:cNvPicPr>
            <a:picLocks noChangeAspect="1"/>
          </p:cNvPicPr>
          <p:nvPr userDrawn="1"/>
        </p:nvPicPr>
        <p:blipFill>
          <a:blip r:embed="rId2">
            <a:alphaModFix amt="50000"/>
          </a:blip>
          <a:stretch>
            <a:fillRect/>
          </a:stretch>
        </p:blipFill>
        <p:spPr>
          <a:xfrm>
            <a:off x="1995291" y="3854821"/>
            <a:ext cx="2946400" cy="3187700"/>
          </a:xfrm>
          <a:prstGeom prst="rect">
            <a:avLst/>
          </a:prstGeom>
        </p:spPr>
      </p:pic>
    </p:spTree>
    <p:extLst>
      <p:ext uri="{BB962C8B-B14F-4D97-AF65-F5344CB8AC3E}">
        <p14:creationId xmlns:p14="http://schemas.microsoft.com/office/powerpoint/2010/main" val="101441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013DDF54-A194-E14A-A3A0-E5E6C644EF02}"/>
              </a:ext>
            </a:extLst>
          </p:cNvPr>
          <p:cNvSpPr/>
          <p:nvPr userDrawn="1"/>
        </p:nvSpPr>
        <p:spPr>
          <a:xfrm>
            <a:off x="-286870" y="6161410"/>
            <a:ext cx="12765741" cy="799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4126A7B4-31AC-3242-9D2E-C152CF611BDE}"/>
              </a:ext>
            </a:extLst>
          </p:cNvPr>
          <p:cNvSpPr>
            <a:spLocks noGrp="1"/>
          </p:cNvSpPr>
          <p:nvPr>
            <p:ph type="title"/>
          </p:nvPr>
        </p:nvSpPr>
        <p:spPr>
          <a:xfrm>
            <a:off x="6983991" y="385767"/>
            <a:ext cx="4656559" cy="1325563"/>
          </a:xfrm>
        </p:spPr>
        <p:txBody>
          <a:bodyPr/>
          <a:lstStyle>
            <a:lvl1pPr algn="l">
              <a:defRPr/>
            </a:lvl1pPr>
          </a:lstStyle>
          <a:p>
            <a:r>
              <a:rPr lang="en-US"/>
              <a:t>Click to edit Master title style</a:t>
            </a:r>
          </a:p>
        </p:txBody>
      </p:sp>
      <p:sp>
        <p:nvSpPr>
          <p:cNvPr id="7" name="Content Placeholder 2">
            <a:extLst>
              <a:ext uri="{FF2B5EF4-FFF2-40B4-BE49-F238E27FC236}">
                <a16:creationId xmlns:a16="http://schemas.microsoft.com/office/drawing/2014/main" id="{49EFB40B-5123-494D-8F43-557E08807B71}"/>
              </a:ext>
            </a:extLst>
          </p:cNvPr>
          <p:cNvSpPr>
            <a:spLocks noGrp="1"/>
          </p:cNvSpPr>
          <p:nvPr>
            <p:ph idx="1"/>
          </p:nvPr>
        </p:nvSpPr>
        <p:spPr>
          <a:xfrm>
            <a:off x="7025638" y="1847852"/>
            <a:ext cx="4614913" cy="4371976"/>
          </a:xfrm>
        </p:spPr>
        <p:txBody>
          <a:bodyPr>
            <a:normAutofit/>
          </a:bodyPr>
          <a:lstStyle>
            <a:lvl1pPr marL="0" indent="0" algn="l">
              <a:buFontTx/>
              <a:buNone/>
              <a:defRPr sz="1999"/>
            </a:lvl1pPr>
            <a:lvl2pPr>
              <a:defRPr sz="1999"/>
            </a:lvl2pPr>
            <a:lvl3pPr>
              <a:defRPr sz="1999"/>
            </a:lvl3pPr>
            <a:lvl4pPr>
              <a:defRPr sz="1999"/>
            </a:lvl4pPr>
            <a:lvl5pPr>
              <a:defRPr sz="1999"/>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1" name="Picture Placeholder 40">
            <a:extLst>
              <a:ext uri="{FF2B5EF4-FFF2-40B4-BE49-F238E27FC236}">
                <a16:creationId xmlns:a16="http://schemas.microsoft.com/office/drawing/2014/main" id="{83B8BDEA-DC32-744A-9F70-33BDD2DF7BB9}"/>
              </a:ext>
            </a:extLst>
          </p:cNvPr>
          <p:cNvSpPr>
            <a:spLocks noGrp="1"/>
          </p:cNvSpPr>
          <p:nvPr>
            <p:ph type="pic" sz="quarter" idx="14"/>
          </p:nvPr>
        </p:nvSpPr>
        <p:spPr>
          <a:xfrm>
            <a:off x="3" y="0"/>
            <a:ext cx="6908831" cy="6892676"/>
          </a:xfrm>
          <a:custGeom>
            <a:avLst/>
            <a:gdLst>
              <a:gd name="connsiteX0" fmla="*/ 0 w 5181623"/>
              <a:gd name="connsiteY0" fmla="*/ 0 h 6892676"/>
              <a:gd name="connsiteX1" fmla="*/ 4644898 w 5181623"/>
              <a:gd name="connsiteY1" fmla="*/ 0 h 6892676"/>
              <a:gd name="connsiteX2" fmla="*/ 4711273 w 5181623"/>
              <a:gd name="connsiteY2" fmla="*/ 188911 h 6892676"/>
              <a:gd name="connsiteX3" fmla="*/ 4947411 w 5181623"/>
              <a:gd name="connsiteY3" fmla="*/ 1033901 h 6892676"/>
              <a:gd name="connsiteX4" fmla="*/ 5022720 w 5181623"/>
              <a:gd name="connsiteY4" fmla="*/ 1386194 h 6892676"/>
              <a:gd name="connsiteX5" fmla="*/ 5021444 w 5181623"/>
              <a:gd name="connsiteY5" fmla="*/ 1353008 h 6892676"/>
              <a:gd name="connsiteX6" fmla="*/ 4906565 w 5181623"/>
              <a:gd name="connsiteY6" fmla="*/ 721179 h 6892676"/>
              <a:gd name="connsiteX7" fmla="*/ 4731695 w 5181623"/>
              <a:gd name="connsiteY7" fmla="*/ 19147 h 6892676"/>
              <a:gd name="connsiteX8" fmla="*/ 4726590 w 5181623"/>
              <a:gd name="connsiteY8" fmla="*/ 2553 h 6892676"/>
              <a:gd name="connsiteX9" fmla="*/ 4766159 w 5181623"/>
              <a:gd name="connsiteY9" fmla="*/ 2553 h 6892676"/>
              <a:gd name="connsiteX10" fmla="*/ 4775093 w 5181623"/>
              <a:gd name="connsiteY10" fmla="*/ 31911 h 6892676"/>
              <a:gd name="connsiteX11" fmla="*/ 5052078 w 5181623"/>
              <a:gd name="connsiteY11" fmla="*/ 1313437 h 6892676"/>
              <a:gd name="connsiteX12" fmla="*/ 5172061 w 5181623"/>
              <a:gd name="connsiteY12" fmla="*/ 2514551 h 6892676"/>
              <a:gd name="connsiteX13" fmla="*/ 5146533 w 5181623"/>
              <a:gd name="connsiteY13" fmla="*/ 3545898 h 6892676"/>
              <a:gd name="connsiteX14" fmla="*/ 4808281 w 5181623"/>
              <a:gd name="connsiteY14" fmla="*/ 5516694 h 6892676"/>
              <a:gd name="connsiteX15" fmla="*/ 4431737 w 5181623"/>
              <a:gd name="connsiteY15" fmla="*/ 6697384 h 6892676"/>
              <a:gd name="connsiteX16" fmla="*/ 4351321 w 5181623"/>
              <a:gd name="connsiteY16" fmla="*/ 6892676 h 6892676"/>
              <a:gd name="connsiteX17" fmla="*/ 4307923 w 5181623"/>
              <a:gd name="connsiteY17" fmla="*/ 6892676 h 6892676"/>
              <a:gd name="connsiteX18" fmla="*/ 4441948 w 5181623"/>
              <a:gd name="connsiteY18" fmla="*/ 6559531 h 6892676"/>
              <a:gd name="connsiteX19" fmla="*/ 4587459 w 5181623"/>
              <a:gd name="connsiteY19" fmla="*/ 6138312 h 6892676"/>
              <a:gd name="connsiteX20" fmla="*/ 4620646 w 5181623"/>
              <a:gd name="connsiteY20" fmla="*/ 6033646 h 6892676"/>
              <a:gd name="connsiteX21" fmla="*/ 4601501 w 5181623"/>
              <a:gd name="connsiteY21" fmla="*/ 6068108 h 6892676"/>
              <a:gd name="connsiteX22" fmla="*/ 4329623 w 5181623"/>
              <a:gd name="connsiteY22" fmla="*/ 6743335 h 6892676"/>
              <a:gd name="connsiteX23" fmla="*/ 4256866 w 5181623"/>
              <a:gd name="connsiteY23" fmla="*/ 6892676 h 6892676"/>
              <a:gd name="connsiteX24" fmla="*/ 0 w 5181623"/>
              <a:gd name="connsiteY24" fmla="*/ 6892676 h 689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1623" h="6892676">
                <a:moveTo>
                  <a:pt x="0" y="0"/>
                </a:moveTo>
                <a:lnTo>
                  <a:pt x="4644898" y="0"/>
                </a:lnTo>
                <a:lnTo>
                  <a:pt x="4711273" y="188911"/>
                </a:lnTo>
                <a:cubicBezTo>
                  <a:pt x="4800622" y="462065"/>
                  <a:pt x="4878484" y="744154"/>
                  <a:pt x="4947411" y="1033901"/>
                </a:cubicBezTo>
                <a:cubicBezTo>
                  <a:pt x="4972939" y="1144950"/>
                  <a:pt x="4995914" y="1257275"/>
                  <a:pt x="5022720" y="1386194"/>
                </a:cubicBezTo>
                <a:cubicBezTo>
                  <a:pt x="5022720" y="1374706"/>
                  <a:pt x="5022720" y="1363218"/>
                  <a:pt x="5021444" y="1353008"/>
                </a:cubicBezTo>
                <a:cubicBezTo>
                  <a:pt x="4983150" y="1142398"/>
                  <a:pt x="4951240" y="929235"/>
                  <a:pt x="4906565" y="721179"/>
                </a:cubicBezTo>
                <a:cubicBezTo>
                  <a:pt x="4855508" y="482488"/>
                  <a:pt x="4798070" y="247625"/>
                  <a:pt x="4731695" y="19147"/>
                </a:cubicBezTo>
                <a:lnTo>
                  <a:pt x="4726590" y="2553"/>
                </a:lnTo>
                <a:lnTo>
                  <a:pt x="4766159" y="2553"/>
                </a:lnTo>
                <a:lnTo>
                  <a:pt x="4775093" y="31911"/>
                </a:lnTo>
                <a:cubicBezTo>
                  <a:pt x="4895078" y="448024"/>
                  <a:pt x="4985703" y="875626"/>
                  <a:pt x="5052078" y="1313437"/>
                </a:cubicBezTo>
                <a:cubicBezTo>
                  <a:pt x="5112069" y="1710405"/>
                  <a:pt x="5147809" y="2111202"/>
                  <a:pt x="5172061" y="2514551"/>
                </a:cubicBezTo>
                <a:cubicBezTo>
                  <a:pt x="5192484" y="2859184"/>
                  <a:pt x="5178444" y="3202542"/>
                  <a:pt x="5146533" y="3545898"/>
                </a:cubicBezTo>
                <a:cubicBezTo>
                  <a:pt x="5085264" y="4216021"/>
                  <a:pt x="4972939" y="4877207"/>
                  <a:pt x="4808281" y="5516694"/>
                </a:cubicBezTo>
                <a:cubicBezTo>
                  <a:pt x="4702337" y="5923872"/>
                  <a:pt x="4578524" y="6318287"/>
                  <a:pt x="4431737" y="6697384"/>
                </a:cubicBezTo>
                <a:lnTo>
                  <a:pt x="4351321" y="6892676"/>
                </a:lnTo>
                <a:lnTo>
                  <a:pt x="4307923" y="6892676"/>
                </a:lnTo>
                <a:lnTo>
                  <a:pt x="4441948" y="6559531"/>
                </a:lnTo>
                <a:cubicBezTo>
                  <a:pt x="4493004" y="6421677"/>
                  <a:pt x="4541509" y="6281271"/>
                  <a:pt x="4587459" y="6138312"/>
                </a:cubicBezTo>
                <a:cubicBezTo>
                  <a:pt x="4598948" y="6103849"/>
                  <a:pt x="4609159" y="6068108"/>
                  <a:pt x="4620646" y="6033646"/>
                </a:cubicBezTo>
                <a:cubicBezTo>
                  <a:pt x="4611712" y="6042580"/>
                  <a:pt x="4605329" y="6055344"/>
                  <a:pt x="4601501" y="6068108"/>
                </a:cubicBezTo>
                <a:cubicBezTo>
                  <a:pt x="4519809" y="6299141"/>
                  <a:pt x="4429184" y="6525068"/>
                  <a:pt x="4329623" y="6743335"/>
                </a:cubicBezTo>
                <a:lnTo>
                  <a:pt x="4256866" y="6892676"/>
                </a:lnTo>
                <a:lnTo>
                  <a:pt x="0" y="6892676"/>
                </a:lnTo>
                <a:close/>
              </a:path>
            </a:pathLst>
          </a:custGeom>
          <a:solidFill>
            <a:schemeClr val="accent1"/>
          </a:solidFill>
        </p:spPr>
      </p:sp>
    </p:spTree>
    <p:extLst>
      <p:ext uri="{BB962C8B-B14F-4D97-AF65-F5344CB8AC3E}">
        <p14:creationId xmlns:p14="http://schemas.microsoft.com/office/powerpoint/2010/main" val="3155823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7246-42AB-5C48-8CAA-4AF4CC99D4CE}"/>
              </a:ext>
            </a:extLst>
          </p:cNvPr>
          <p:cNvSpPr>
            <a:spLocks noGrp="1"/>
          </p:cNvSpPr>
          <p:nvPr>
            <p:ph type="title"/>
          </p:nvPr>
        </p:nvSpPr>
        <p:spPr>
          <a:xfrm>
            <a:off x="594360" y="3677920"/>
            <a:ext cx="4114800" cy="2602080"/>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4A3CD803-57E7-6D48-97A2-05D94D6BCD88}"/>
              </a:ext>
            </a:extLst>
          </p:cNvPr>
          <p:cNvSpPr>
            <a:spLocks noGrp="1"/>
          </p:cNvSpPr>
          <p:nvPr>
            <p:ph type="ftr" sz="quarter" idx="10"/>
          </p:nvPr>
        </p:nvSpPr>
        <p:spPr/>
        <p:txBody>
          <a:bodyPr/>
          <a:lstStyle/>
          <a:p>
            <a:fld id="{E0138AA9-92EA-B64B-BCF7-FC426BA66A05}" type="slidenum">
              <a:rPr lang="en-US" smtClean="0"/>
              <a:pPr/>
              <a:t>‹#›</a:t>
            </a:fld>
            <a:endParaRPr lang="en-US"/>
          </a:p>
        </p:txBody>
      </p:sp>
      <p:sp>
        <p:nvSpPr>
          <p:cNvPr id="8" name="Picture Placeholder 7">
            <a:extLst>
              <a:ext uri="{FF2B5EF4-FFF2-40B4-BE49-F238E27FC236}">
                <a16:creationId xmlns:a16="http://schemas.microsoft.com/office/drawing/2014/main" id="{05099C83-B982-AC44-A0D4-6EE4388647B9}"/>
              </a:ext>
            </a:extLst>
          </p:cNvPr>
          <p:cNvSpPr>
            <a:spLocks noGrp="1"/>
          </p:cNvSpPr>
          <p:nvPr>
            <p:ph type="pic" sz="quarter" idx="14"/>
          </p:nvPr>
        </p:nvSpPr>
        <p:spPr>
          <a:xfrm>
            <a:off x="1" y="3"/>
            <a:ext cx="12218357" cy="3704373"/>
          </a:xfrm>
          <a:custGeom>
            <a:avLst/>
            <a:gdLst>
              <a:gd name="connsiteX0" fmla="*/ 0 w 9163768"/>
              <a:gd name="connsiteY0" fmla="*/ 0 h 3704373"/>
              <a:gd name="connsiteX1" fmla="*/ 9163768 w 9163768"/>
              <a:gd name="connsiteY1" fmla="*/ 0 h 3704373"/>
              <a:gd name="connsiteX2" fmla="*/ 9144167 w 9163768"/>
              <a:gd name="connsiteY2" fmla="*/ 3527824 h 3704373"/>
              <a:gd name="connsiteX3" fmla="*/ 4333634 w 9163768"/>
              <a:gd name="connsiteY3" fmla="*/ 3373120 h 3704373"/>
              <a:gd name="connsiteX4" fmla="*/ 54615 w 9163768"/>
              <a:gd name="connsiteY4" fmla="*/ 3693249 h 3704373"/>
              <a:gd name="connsiteX5" fmla="*/ 0 w 9163768"/>
              <a:gd name="connsiteY5" fmla="*/ 3704373 h 370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3768" h="3704373">
                <a:moveTo>
                  <a:pt x="0" y="0"/>
                </a:moveTo>
                <a:lnTo>
                  <a:pt x="9163768" y="0"/>
                </a:lnTo>
                <a:cubicBezTo>
                  <a:pt x="9160629" y="1189488"/>
                  <a:pt x="9147306" y="2348496"/>
                  <a:pt x="9144167" y="3527824"/>
                </a:cubicBezTo>
                <a:cubicBezTo>
                  <a:pt x="7568016" y="3845403"/>
                  <a:pt x="5960861" y="3400981"/>
                  <a:pt x="4333634" y="3373120"/>
                </a:cubicBezTo>
                <a:cubicBezTo>
                  <a:pt x="1181567" y="3258820"/>
                  <a:pt x="446358" y="3599934"/>
                  <a:pt x="54615" y="3693249"/>
                </a:cubicBezTo>
                <a:lnTo>
                  <a:pt x="0" y="3704373"/>
                </a:lnTo>
                <a:close/>
              </a:path>
            </a:pathLst>
          </a:custGeom>
          <a:solidFill>
            <a:schemeClr val="accent1"/>
          </a:solidFill>
        </p:spPr>
      </p:sp>
      <p:sp>
        <p:nvSpPr>
          <p:cNvPr id="10" name="Content Placeholder 2">
            <a:extLst>
              <a:ext uri="{FF2B5EF4-FFF2-40B4-BE49-F238E27FC236}">
                <a16:creationId xmlns:a16="http://schemas.microsoft.com/office/drawing/2014/main" id="{8CA07689-0AC7-544D-9B95-4D06F73F39DD}"/>
              </a:ext>
            </a:extLst>
          </p:cNvPr>
          <p:cNvSpPr>
            <a:spLocks noGrp="1"/>
          </p:cNvSpPr>
          <p:nvPr>
            <p:ph idx="1"/>
          </p:nvPr>
        </p:nvSpPr>
        <p:spPr>
          <a:xfrm>
            <a:off x="5303522" y="3689362"/>
            <a:ext cx="6386456" cy="2666997"/>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11" name="Rectangle 10">
            <a:extLst>
              <a:ext uri="{FF2B5EF4-FFF2-40B4-BE49-F238E27FC236}">
                <a16:creationId xmlns:a16="http://schemas.microsoft.com/office/drawing/2014/main" id="{7A74B81E-2739-A240-8EE8-7AF874F80AE5}"/>
              </a:ext>
            </a:extLst>
          </p:cNvPr>
          <p:cNvSpPr/>
          <p:nvPr userDrawn="1"/>
        </p:nvSpPr>
        <p:spPr>
          <a:xfrm>
            <a:off x="6"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84116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B3C1-030D-4695-810F-EED9AA86C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44AEA1-877F-4992-8681-2B7FE763E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90B7CE-B279-4B87-8964-D6DAB1253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C911F-779E-47EF-9B3E-63A892AF1754}"/>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6" name="Footer Placeholder 5">
            <a:extLst>
              <a:ext uri="{FF2B5EF4-FFF2-40B4-BE49-F238E27FC236}">
                <a16:creationId xmlns:a16="http://schemas.microsoft.com/office/drawing/2014/main" id="{B46B9021-3FB8-4B0F-84E1-ED6EC440E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A72D8-BC75-4B5C-8B04-16ADBE5F6EF8}"/>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3403038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1"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547353"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547354" y="1847852"/>
            <a:ext cx="4614913" cy="4371976"/>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7" name="Picture Placeholder 4">
            <a:extLst>
              <a:ext uri="{FF2B5EF4-FFF2-40B4-BE49-F238E27FC236}">
                <a16:creationId xmlns:a16="http://schemas.microsoft.com/office/drawing/2014/main" id="{DB1602A7-2CCE-1A44-8547-5C945B8BCF9A}"/>
              </a:ext>
            </a:extLst>
          </p:cNvPr>
          <p:cNvSpPr>
            <a:spLocks noGrp="1"/>
          </p:cNvSpPr>
          <p:nvPr>
            <p:ph type="pic" sz="quarter" idx="10"/>
          </p:nvPr>
        </p:nvSpPr>
        <p:spPr>
          <a:xfrm>
            <a:off x="5704117" y="4"/>
            <a:ext cx="6487885" cy="6857999"/>
          </a:xfrm>
          <a:custGeom>
            <a:avLst/>
            <a:gdLst>
              <a:gd name="connsiteX0" fmla="*/ 3270325 w 5372098"/>
              <a:gd name="connsiteY0" fmla="*/ 6817418 h 6857999"/>
              <a:gd name="connsiteX1" fmla="*/ 3272283 w 5372098"/>
              <a:gd name="connsiteY1" fmla="*/ 6817418 h 6857999"/>
              <a:gd name="connsiteX2" fmla="*/ 3274242 w 5372098"/>
              <a:gd name="connsiteY2" fmla="*/ 6817914 h 6857999"/>
              <a:gd name="connsiteX3" fmla="*/ 3276201 w 5372098"/>
              <a:gd name="connsiteY3" fmla="*/ 6818410 h 6857999"/>
              <a:gd name="connsiteX4" fmla="*/ 3278159 w 5372098"/>
              <a:gd name="connsiteY4" fmla="*/ 6820393 h 6857999"/>
              <a:gd name="connsiteX5" fmla="*/ 3281587 w 5372098"/>
              <a:gd name="connsiteY5" fmla="*/ 6823367 h 6857999"/>
              <a:gd name="connsiteX6" fmla="*/ 3285015 w 5372098"/>
              <a:gd name="connsiteY6" fmla="*/ 6827831 h 6857999"/>
              <a:gd name="connsiteX7" fmla="*/ 3290891 w 5372098"/>
              <a:gd name="connsiteY7" fmla="*/ 6836755 h 6857999"/>
              <a:gd name="connsiteX8" fmla="*/ 3293829 w 5372098"/>
              <a:gd name="connsiteY8" fmla="*/ 6841217 h 6857999"/>
              <a:gd name="connsiteX9" fmla="*/ 3296767 w 5372098"/>
              <a:gd name="connsiteY9" fmla="*/ 6844688 h 6857999"/>
              <a:gd name="connsiteX10" fmla="*/ 3300194 w 5372098"/>
              <a:gd name="connsiteY10" fmla="*/ 6847167 h 6857999"/>
              <a:gd name="connsiteX11" fmla="*/ 3301663 w 5372098"/>
              <a:gd name="connsiteY11" fmla="*/ 6847662 h 6857999"/>
              <a:gd name="connsiteX12" fmla="*/ 3303622 w 5372098"/>
              <a:gd name="connsiteY12" fmla="*/ 6847662 h 6857999"/>
              <a:gd name="connsiteX13" fmla="*/ 3305089 w 5372098"/>
              <a:gd name="connsiteY13" fmla="*/ 6847167 h 6857999"/>
              <a:gd name="connsiteX14" fmla="*/ 3307538 w 5372098"/>
              <a:gd name="connsiteY14" fmla="*/ 6846176 h 6857999"/>
              <a:gd name="connsiteX15" fmla="*/ 3309007 w 5372098"/>
              <a:gd name="connsiteY15" fmla="*/ 6844688 h 6857999"/>
              <a:gd name="connsiteX16" fmla="*/ 3311455 w 5372098"/>
              <a:gd name="connsiteY16" fmla="*/ 6842209 h 6857999"/>
              <a:gd name="connsiteX17" fmla="*/ 3315862 w 5372098"/>
              <a:gd name="connsiteY17" fmla="*/ 6835763 h 6857999"/>
              <a:gd name="connsiteX18" fmla="*/ 3320269 w 5372098"/>
              <a:gd name="connsiteY18" fmla="*/ 6825351 h 6857999"/>
              <a:gd name="connsiteX19" fmla="*/ 3322717 w 5372098"/>
              <a:gd name="connsiteY19" fmla="*/ 6828821 h 6857999"/>
              <a:gd name="connsiteX20" fmla="*/ 3324187 w 5372098"/>
              <a:gd name="connsiteY20" fmla="*/ 6832789 h 6857999"/>
              <a:gd name="connsiteX21" fmla="*/ 3324676 w 5372098"/>
              <a:gd name="connsiteY21" fmla="*/ 6836259 h 6857999"/>
              <a:gd name="connsiteX22" fmla="*/ 3325166 w 5372098"/>
              <a:gd name="connsiteY22" fmla="*/ 6839730 h 6857999"/>
              <a:gd name="connsiteX23" fmla="*/ 3326145 w 5372098"/>
              <a:gd name="connsiteY23" fmla="*/ 6843696 h 6857999"/>
              <a:gd name="connsiteX24" fmla="*/ 3325166 w 5372098"/>
              <a:gd name="connsiteY24" fmla="*/ 6847167 h 6857999"/>
              <a:gd name="connsiteX25" fmla="*/ 3324676 w 5372098"/>
              <a:gd name="connsiteY25" fmla="*/ 6851134 h 6857999"/>
              <a:gd name="connsiteX26" fmla="*/ 3323697 w 5372098"/>
              <a:gd name="connsiteY26" fmla="*/ 6854604 h 6857999"/>
              <a:gd name="connsiteX27" fmla="*/ 3322440 w 5372098"/>
              <a:gd name="connsiteY27" fmla="*/ 6857999 h 6857999"/>
              <a:gd name="connsiteX28" fmla="*/ 3280374 w 5372098"/>
              <a:gd name="connsiteY28" fmla="*/ 6857999 h 6857999"/>
              <a:gd name="connsiteX29" fmla="*/ 3281097 w 5372098"/>
              <a:gd name="connsiteY29" fmla="*/ 6857084 h 6857999"/>
              <a:gd name="connsiteX30" fmla="*/ 3282077 w 5372098"/>
              <a:gd name="connsiteY30" fmla="*/ 6855100 h 6857999"/>
              <a:gd name="connsiteX31" fmla="*/ 3282566 w 5372098"/>
              <a:gd name="connsiteY31" fmla="*/ 6852126 h 6857999"/>
              <a:gd name="connsiteX32" fmla="*/ 3282566 w 5372098"/>
              <a:gd name="connsiteY32" fmla="*/ 6849646 h 6857999"/>
              <a:gd name="connsiteX33" fmla="*/ 3282077 w 5372098"/>
              <a:gd name="connsiteY33" fmla="*/ 6846176 h 6857999"/>
              <a:gd name="connsiteX34" fmla="*/ 3280608 w 5372098"/>
              <a:gd name="connsiteY34" fmla="*/ 6843696 h 6857999"/>
              <a:gd name="connsiteX35" fmla="*/ 3278649 w 5372098"/>
              <a:gd name="connsiteY35" fmla="*/ 6839730 h 6857999"/>
              <a:gd name="connsiteX36" fmla="*/ 3275221 w 5372098"/>
              <a:gd name="connsiteY36" fmla="*/ 6836259 h 6857999"/>
              <a:gd name="connsiteX37" fmla="*/ 3271304 w 5372098"/>
              <a:gd name="connsiteY37" fmla="*/ 6832293 h 6857999"/>
              <a:gd name="connsiteX38" fmla="*/ 3266897 w 5372098"/>
              <a:gd name="connsiteY38" fmla="*/ 6827831 h 6857999"/>
              <a:gd name="connsiteX39" fmla="*/ 3260531 w 5372098"/>
              <a:gd name="connsiteY39" fmla="*/ 6822376 h 6857999"/>
              <a:gd name="connsiteX40" fmla="*/ 3263469 w 5372098"/>
              <a:gd name="connsiteY40" fmla="*/ 6820393 h 6857999"/>
              <a:gd name="connsiteX41" fmla="*/ 3265918 w 5372098"/>
              <a:gd name="connsiteY41" fmla="*/ 6818410 h 6857999"/>
              <a:gd name="connsiteX42" fmla="*/ 3267876 w 5372098"/>
              <a:gd name="connsiteY42" fmla="*/ 6817914 h 6857999"/>
              <a:gd name="connsiteX43" fmla="*/ 2276764 w 5372098"/>
              <a:gd name="connsiteY43" fmla="*/ 6655471 h 6857999"/>
              <a:gd name="connsiteX44" fmla="*/ 2282340 w 5372098"/>
              <a:gd name="connsiteY44" fmla="*/ 6655471 h 6857999"/>
              <a:gd name="connsiteX45" fmla="*/ 2288420 w 5372098"/>
              <a:gd name="connsiteY45" fmla="*/ 6655955 h 6857999"/>
              <a:gd name="connsiteX46" fmla="*/ 2293485 w 5372098"/>
              <a:gd name="connsiteY46" fmla="*/ 6657888 h 6857999"/>
              <a:gd name="connsiteX47" fmla="*/ 2298047 w 5372098"/>
              <a:gd name="connsiteY47" fmla="*/ 6660307 h 6857999"/>
              <a:gd name="connsiteX48" fmla="*/ 2300075 w 5372098"/>
              <a:gd name="connsiteY48" fmla="*/ 6662240 h 6857999"/>
              <a:gd name="connsiteX49" fmla="*/ 2301594 w 5372098"/>
              <a:gd name="connsiteY49" fmla="*/ 6664174 h 6857999"/>
              <a:gd name="connsiteX50" fmla="*/ 2302609 w 5372098"/>
              <a:gd name="connsiteY50" fmla="*/ 6666591 h 6857999"/>
              <a:gd name="connsiteX51" fmla="*/ 2304125 w 5372098"/>
              <a:gd name="connsiteY51" fmla="*/ 6669491 h 6857999"/>
              <a:gd name="connsiteX52" fmla="*/ 2304634 w 5372098"/>
              <a:gd name="connsiteY52" fmla="*/ 6671908 h 6857999"/>
              <a:gd name="connsiteX53" fmla="*/ 2304634 w 5372098"/>
              <a:gd name="connsiteY53" fmla="*/ 6675292 h 6857999"/>
              <a:gd name="connsiteX54" fmla="*/ 2301594 w 5372098"/>
              <a:gd name="connsiteY54" fmla="*/ 6678194 h 6857999"/>
              <a:gd name="connsiteX55" fmla="*/ 2298047 w 5372098"/>
              <a:gd name="connsiteY55" fmla="*/ 6680611 h 6857999"/>
              <a:gd name="connsiteX56" fmla="*/ 2294499 w 5372098"/>
              <a:gd name="connsiteY56" fmla="*/ 6681094 h 6857999"/>
              <a:gd name="connsiteX57" fmla="*/ 2290445 w 5372098"/>
              <a:gd name="connsiteY57" fmla="*/ 6681577 h 6857999"/>
              <a:gd name="connsiteX58" fmla="*/ 2286902 w 5372098"/>
              <a:gd name="connsiteY58" fmla="*/ 6681094 h 6857999"/>
              <a:gd name="connsiteX59" fmla="*/ 2282845 w 5372098"/>
              <a:gd name="connsiteY59" fmla="*/ 6680611 h 6857999"/>
              <a:gd name="connsiteX60" fmla="*/ 2274736 w 5372098"/>
              <a:gd name="connsiteY60" fmla="*/ 6678677 h 6857999"/>
              <a:gd name="connsiteX61" fmla="*/ 2267137 w 5372098"/>
              <a:gd name="connsiteY61" fmla="*/ 6677227 h 6857999"/>
              <a:gd name="connsiteX62" fmla="*/ 2263080 w 5372098"/>
              <a:gd name="connsiteY62" fmla="*/ 6677227 h 6857999"/>
              <a:gd name="connsiteX63" fmla="*/ 2259534 w 5372098"/>
              <a:gd name="connsiteY63" fmla="*/ 6677710 h 6857999"/>
              <a:gd name="connsiteX64" fmla="*/ 2255989 w 5372098"/>
              <a:gd name="connsiteY64" fmla="*/ 6678677 h 6857999"/>
              <a:gd name="connsiteX65" fmla="*/ 2252441 w 5372098"/>
              <a:gd name="connsiteY65" fmla="*/ 6680611 h 6857999"/>
              <a:gd name="connsiteX66" fmla="*/ 2249399 w 5372098"/>
              <a:gd name="connsiteY66" fmla="*/ 6683994 h 6857999"/>
              <a:gd name="connsiteX67" fmla="*/ 2246359 w 5372098"/>
              <a:gd name="connsiteY67" fmla="*/ 6687862 h 6857999"/>
              <a:gd name="connsiteX68" fmla="*/ 2244839 w 5372098"/>
              <a:gd name="connsiteY68" fmla="*/ 6684961 h 6857999"/>
              <a:gd name="connsiteX69" fmla="*/ 2244839 w 5372098"/>
              <a:gd name="connsiteY69" fmla="*/ 6682061 h 6857999"/>
              <a:gd name="connsiteX70" fmla="*/ 2244839 w 5372098"/>
              <a:gd name="connsiteY70" fmla="*/ 6679161 h 6857999"/>
              <a:gd name="connsiteX71" fmla="*/ 2244839 w 5372098"/>
              <a:gd name="connsiteY71" fmla="*/ 6676744 h 6857999"/>
              <a:gd name="connsiteX72" fmla="*/ 2246359 w 5372098"/>
              <a:gd name="connsiteY72" fmla="*/ 6674325 h 6857999"/>
              <a:gd name="connsiteX73" fmla="*/ 2246867 w 5372098"/>
              <a:gd name="connsiteY73" fmla="*/ 6671425 h 6857999"/>
              <a:gd name="connsiteX74" fmla="*/ 2250413 w 5372098"/>
              <a:gd name="connsiteY74" fmla="*/ 6667074 h 6857999"/>
              <a:gd name="connsiteX75" fmla="*/ 2254467 w 5372098"/>
              <a:gd name="connsiteY75" fmla="*/ 6663690 h 6857999"/>
              <a:gd name="connsiteX76" fmla="*/ 2259029 w 5372098"/>
              <a:gd name="connsiteY76" fmla="*/ 6660307 h 6857999"/>
              <a:gd name="connsiteX77" fmla="*/ 2265107 w 5372098"/>
              <a:gd name="connsiteY77" fmla="*/ 6658372 h 6857999"/>
              <a:gd name="connsiteX78" fmla="*/ 2270681 w 5372098"/>
              <a:gd name="connsiteY78" fmla="*/ 6656438 h 6857999"/>
              <a:gd name="connsiteX79" fmla="*/ 2974845 w 5372098"/>
              <a:gd name="connsiteY79" fmla="*/ 6598166 h 6857999"/>
              <a:gd name="connsiteX80" fmla="*/ 2980974 w 5372098"/>
              <a:gd name="connsiteY80" fmla="*/ 6598166 h 6857999"/>
              <a:gd name="connsiteX81" fmla="*/ 2985568 w 5372098"/>
              <a:gd name="connsiteY81" fmla="*/ 6598653 h 6857999"/>
              <a:gd name="connsiteX82" fmla="*/ 2990161 w 5372098"/>
              <a:gd name="connsiteY82" fmla="*/ 6600600 h 6857999"/>
              <a:gd name="connsiteX83" fmla="*/ 2993737 w 5372098"/>
              <a:gd name="connsiteY83" fmla="*/ 6602061 h 6857999"/>
              <a:gd name="connsiteX84" fmla="*/ 2997822 w 5372098"/>
              <a:gd name="connsiteY84" fmla="*/ 6604982 h 6857999"/>
              <a:gd name="connsiteX85" fmla="*/ 3000885 w 5372098"/>
              <a:gd name="connsiteY85" fmla="*/ 6608391 h 6857999"/>
              <a:gd name="connsiteX86" fmla="*/ 3006499 w 5372098"/>
              <a:gd name="connsiteY86" fmla="*/ 6615206 h 6857999"/>
              <a:gd name="connsiteX87" fmla="*/ 3012627 w 5372098"/>
              <a:gd name="connsiteY87" fmla="*/ 6622996 h 6857999"/>
              <a:gd name="connsiteX88" fmla="*/ 3016203 w 5372098"/>
              <a:gd name="connsiteY88" fmla="*/ 6625917 h 6857999"/>
              <a:gd name="connsiteX89" fmla="*/ 3018755 w 5372098"/>
              <a:gd name="connsiteY89" fmla="*/ 6629324 h 6857999"/>
              <a:gd name="connsiteX90" fmla="*/ 3022841 w 5372098"/>
              <a:gd name="connsiteY90" fmla="*/ 6632247 h 6857999"/>
              <a:gd name="connsiteX91" fmla="*/ 3026924 w 5372098"/>
              <a:gd name="connsiteY91" fmla="*/ 6634681 h 6857999"/>
              <a:gd name="connsiteX92" fmla="*/ 3032029 w 5372098"/>
              <a:gd name="connsiteY92" fmla="*/ 6636140 h 6857999"/>
              <a:gd name="connsiteX93" fmla="*/ 3037133 w 5372098"/>
              <a:gd name="connsiteY93" fmla="*/ 6636629 h 6857999"/>
              <a:gd name="connsiteX94" fmla="*/ 3035093 w 5372098"/>
              <a:gd name="connsiteY94" fmla="*/ 6639063 h 6857999"/>
              <a:gd name="connsiteX95" fmla="*/ 3033050 w 5372098"/>
              <a:gd name="connsiteY95" fmla="*/ 6640036 h 6857999"/>
              <a:gd name="connsiteX96" fmla="*/ 3029986 w 5372098"/>
              <a:gd name="connsiteY96" fmla="*/ 6640522 h 6857999"/>
              <a:gd name="connsiteX97" fmla="*/ 3025901 w 5372098"/>
              <a:gd name="connsiteY97" fmla="*/ 6640522 h 6857999"/>
              <a:gd name="connsiteX98" fmla="*/ 3021817 w 5372098"/>
              <a:gd name="connsiteY98" fmla="*/ 6640036 h 6857999"/>
              <a:gd name="connsiteX99" fmla="*/ 3017220 w 5372098"/>
              <a:gd name="connsiteY99" fmla="*/ 6639063 h 6857999"/>
              <a:gd name="connsiteX100" fmla="*/ 3011606 w 5372098"/>
              <a:gd name="connsiteY100" fmla="*/ 6637115 h 6857999"/>
              <a:gd name="connsiteX101" fmla="*/ 3007011 w 5372098"/>
              <a:gd name="connsiteY101" fmla="*/ 6634681 h 6857999"/>
              <a:gd name="connsiteX102" fmla="*/ 3001905 w 5372098"/>
              <a:gd name="connsiteY102" fmla="*/ 6631760 h 6857999"/>
              <a:gd name="connsiteX103" fmla="*/ 2996800 w 5372098"/>
              <a:gd name="connsiteY103" fmla="*/ 6628351 h 6857999"/>
              <a:gd name="connsiteX104" fmla="*/ 2991695 w 5372098"/>
              <a:gd name="connsiteY104" fmla="*/ 6624456 h 6857999"/>
              <a:gd name="connsiteX105" fmla="*/ 2987103 w 5372098"/>
              <a:gd name="connsiteY105" fmla="*/ 6620076 h 6857999"/>
              <a:gd name="connsiteX106" fmla="*/ 2983014 w 5372098"/>
              <a:gd name="connsiteY106" fmla="*/ 6615694 h 6857999"/>
              <a:gd name="connsiteX107" fmla="*/ 2979442 w 5372098"/>
              <a:gd name="connsiteY107" fmla="*/ 6609851 h 6857999"/>
              <a:gd name="connsiteX108" fmla="*/ 2977399 w 5372098"/>
              <a:gd name="connsiteY108" fmla="*/ 6604496 h 6857999"/>
              <a:gd name="connsiteX109" fmla="*/ 2313126 w 5372098"/>
              <a:gd name="connsiteY109" fmla="*/ 6533387 h 6857999"/>
              <a:gd name="connsiteX110" fmla="*/ 2331317 w 5372098"/>
              <a:gd name="connsiteY110" fmla="*/ 6551224 h 6857999"/>
              <a:gd name="connsiteX111" fmla="*/ 2339187 w 5372098"/>
              <a:gd name="connsiteY111" fmla="*/ 6559647 h 6857999"/>
              <a:gd name="connsiteX112" fmla="*/ 2343121 w 5372098"/>
              <a:gd name="connsiteY112" fmla="*/ 6564108 h 6857999"/>
              <a:gd name="connsiteX113" fmla="*/ 2346072 w 5372098"/>
              <a:gd name="connsiteY113" fmla="*/ 6568070 h 6857999"/>
              <a:gd name="connsiteX114" fmla="*/ 2349021 w 5372098"/>
              <a:gd name="connsiteY114" fmla="*/ 6572035 h 6857999"/>
              <a:gd name="connsiteX115" fmla="*/ 2350501 w 5372098"/>
              <a:gd name="connsiteY115" fmla="*/ 6576494 h 6857999"/>
              <a:gd name="connsiteX116" fmla="*/ 2351975 w 5372098"/>
              <a:gd name="connsiteY116" fmla="*/ 6580458 h 6857999"/>
              <a:gd name="connsiteX117" fmla="*/ 2351975 w 5372098"/>
              <a:gd name="connsiteY117" fmla="*/ 6584421 h 6857999"/>
              <a:gd name="connsiteX118" fmla="*/ 2350989 w 5372098"/>
              <a:gd name="connsiteY118" fmla="*/ 6588385 h 6857999"/>
              <a:gd name="connsiteX119" fmla="*/ 2349515 w 5372098"/>
              <a:gd name="connsiteY119" fmla="*/ 6591854 h 6857999"/>
              <a:gd name="connsiteX120" fmla="*/ 2346565 w 5372098"/>
              <a:gd name="connsiteY120" fmla="*/ 6594826 h 6857999"/>
              <a:gd name="connsiteX121" fmla="*/ 2342629 w 5372098"/>
              <a:gd name="connsiteY121" fmla="*/ 6598295 h 6857999"/>
              <a:gd name="connsiteX122" fmla="*/ 2335747 w 5372098"/>
              <a:gd name="connsiteY122" fmla="*/ 6592348 h 6857999"/>
              <a:gd name="connsiteX123" fmla="*/ 2330335 w 5372098"/>
              <a:gd name="connsiteY123" fmla="*/ 6587889 h 6857999"/>
              <a:gd name="connsiteX124" fmla="*/ 2325420 w 5372098"/>
              <a:gd name="connsiteY124" fmla="*/ 6584917 h 6857999"/>
              <a:gd name="connsiteX125" fmla="*/ 2321485 w 5372098"/>
              <a:gd name="connsiteY125" fmla="*/ 6583431 h 6857999"/>
              <a:gd name="connsiteX126" fmla="*/ 2318536 w 5372098"/>
              <a:gd name="connsiteY126" fmla="*/ 6582935 h 6857999"/>
              <a:gd name="connsiteX127" fmla="*/ 2316077 w 5372098"/>
              <a:gd name="connsiteY127" fmla="*/ 6584421 h 6857999"/>
              <a:gd name="connsiteX128" fmla="*/ 2314110 w 5372098"/>
              <a:gd name="connsiteY128" fmla="*/ 6585907 h 6857999"/>
              <a:gd name="connsiteX129" fmla="*/ 2312637 w 5372098"/>
              <a:gd name="connsiteY129" fmla="*/ 6588385 h 6857999"/>
              <a:gd name="connsiteX130" fmla="*/ 2311651 w 5372098"/>
              <a:gd name="connsiteY130" fmla="*/ 6591854 h 6857999"/>
              <a:gd name="connsiteX131" fmla="*/ 2311160 w 5372098"/>
              <a:gd name="connsiteY131" fmla="*/ 6594826 h 6857999"/>
              <a:gd name="connsiteX132" fmla="*/ 2310667 w 5372098"/>
              <a:gd name="connsiteY132" fmla="*/ 6603744 h 6857999"/>
              <a:gd name="connsiteX133" fmla="*/ 2309193 w 5372098"/>
              <a:gd name="connsiteY133" fmla="*/ 6612663 h 6857999"/>
              <a:gd name="connsiteX134" fmla="*/ 2308700 w 5372098"/>
              <a:gd name="connsiteY134" fmla="*/ 6616628 h 6857999"/>
              <a:gd name="connsiteX135" fmla="*/ 2307719 w 5372098"/>
              <a:gd name="connsiteY135" fmla="*/ 6620590 h 6857999"/>
              <a:gd name="connsiteX136" fmla="*/ 2301325 w 5372098"/>
              <a:gd name="connsiteY136" fmla="*/ 6619104 h 6857999"/>
              <a:gd name="connsiteX137" fmla="*/ 2296900 w 5372098"/>
              <a:gd name="connsiteY137" fmla="*/ 6616628 h 6857999"/>
              <a:gd name="connsiteX138" fmla="*/ 2292472 w 5372098"/>
              <a:gd name="connsiteY138" fmla="*/ 6613653 h 6857999"/>
              <a:gd name="connsiteX139" fmla="*/ 2289032 w 5372098"/>
              <a:gd name="connsiteY139" fmla="*/ 6611177 h 6857999"/>
              <a:gd name="connsiteX140" fmla="*/ 2286080 w 5372098"/>
              <a:gd name="connsiteY140" fmla="*/ 6607708 h 6857999"/>
              <a:gd name="connsiteX141" fmla="*/ 2284112 w 5372098"/>
              <a:gd name="connsiteY141" fmla="*/ 6604240 h 6857999"/>
              <a:gd name="connsiteX142" fmla="*/ 2280179 w 5372098"/>
              <a:gd name="connsiteY142" fmla="*/ 6598789 h 6857999"/>
              <a:gd name="connsiteX143" fmla="*/ 2278703 w 5372098"/>
              <a:gd name="connsiteY143" fmla="*/ 6596809 h 6857999"/>
              <a:gd name="connsiteX144" fmla="*/ 2277719 w 5372098"/>
              <a:gd name="connsiteY144" fmla="*/ 6595817 h 6857999"/>
              <a:gd name="connsiteX145" fmla="*/ 2276243 w 5372098"/>
              <a:gd name="connsiteY145" fmla="*/ 6595817 h 6857999"/>
              <a:gd name="connsiteX146" fmla="*/ 2274772 w 5372098"/>
              <a:gd name="connsiteY146" fmla="*/ 6596809 h 6857999"/>
              <a:gd name="connsiteX147" fmla="*/ 2273787 w 5372098"/>
              <a:gd name="connsiteY147" fmla="*/ 6598789 h 6857999"/>
              <a:gd name="connsiteX148" fmla="*/ 2272309 w 5372098"/>
              <a:gd name="connsiteY148" fmla="*/ 6602258 h 6857999"/>
              <a:gd name="connsiteX149" fmla="*/ 2267393 w 5372098"/>
              <a:gd name="connsiteY149" fmla="*/ 6615141 h 6857999"/>
              <a:gd name="connsiteX150" fmla="*/ 2263458 w 5372098"/>
              <a:gd name="connsiteY150" fmla="*/ 6608699 h 6857999"/>
              <a:gd name="connsiteX151" fmla="*/ 2261002 w 5372098"/>
              <a:gd name="connsiteY151" fmla="*/ 6602258 h 6857999"/>
              <a:gd name="connsiteX152" fmla="*/ 2256573 w 5372098"/>
              <a:gd name="connsiteY152" fmla="*/ 6589872 h 6857999"/>
              <a:gd name="connsiteX153" fmla="*/ 2254118 w 5372098"/>
              <a:gd name="connsiteY153" fmla="*/ 6583431 h 6857999"/>
              <a:gd name="connsiteX154" fmla="*/ 2251167 w 5372098"/>
              <a:gd name="connsiteY154" fmla="*/ 6577484 h 6857999"/>
              <a:gd name="connsiteX155" fmla="*/ 2246739 w 5372098"/>
              <a:gd name="connsiteY155" fmla="*/ 6570549 h 6857999"/>
              <a:gd name="connsiteX156" fmla="*/ 2239855 w 5372098"/>
              <a:gd name="connsiteY156" fmla="*/ 6563612 h 6857999"/>
              <a:gd name="connsiteX157" fmla="*/ 2243299 w 5372098"/>
              <a:gd name="connsiteY157" fmla="*/ 6560143 h 6857999"/>
              <a:gd name="connsiteX158" fmla="*/ 2246739 w 5372098"/>
              <a:gd name="connsiteY158" fmla="*/ 6557665 h 6857999"/>
              <a:gd name="connsiteX159" fmla="*/ 2254118 w 5372098"/>
              <a:gd name="connsiteY159" fmla="*/ 6552712 h 6857999"/>
              <a:gd name="connsiteX160" fmla="*/ 2261984 w 5372098"/>
              <a:gd name="connsiteY160" fmla="*/ 6548747 h 6857999"/>
              <a:gd name="connsiteX161" fmla="*/ 2270839 w 5372098"/>
              <a:gd name="connsiteY161" fmla="*/ 6545279 h 6857999"/>
              <a:gd name="connsiteX162" fmla="*/ 2280179 w 5372098"/>
              <a:gd name="connsiteY162" fmla="*/ 6542306 h 6857999"/>
              <a:gd name="connsiteX163" fmla="*/ 2290506 w 5372098"/>
              <a:gd name="connsiteY163" fmla="*/ 6539334 h 6857999"/>
              <a:gd name="connsiteX164" fmla="*/ 2837815 w 5372098"/>
              <a:gd name="connsiteY164" fmla="*/ 6476084 h 6857999"/>
              <a:gd name="connsiteX165" fmla="*/ 2840752 w 5372098"/>
              <a:gd name="connsiteY165" fmla="*/ 6476576 h 6857999"/>
              <a:gd name="connsiteX166" fmla="*/ 2844667 w 5372098"/>
              <a:gd name="connsiteY166" fmla="*/ 6478543 h 6857999"/>
              <a:gd name="connsiteX167" fmla="*/ 2849559 w 5372098"/>
              <a:gd name="connsiteY167" fmla="*/ 6480510 h 6857999"/>
              <a:gd name="connsiteX168" fmla="*/ 2855432 w 5372098"/>
              <a:gd name="connsiteY168" fmla="*/ 6483460 h 6857999"/>
              <a:gd name="connsiteX169" fmla="*/ 2867668 w 5372098"/>
              <a:gd name="connsiteY169" fmla="*/ 6491821 h 6857999"/>
              <a:gd name="connsiteX170" fmla="*/ 2880391 w 5372098"/>
              <a:gd name="connsiteY170" fmla="*/ 6502639 h 6857999"/>
              <a:gd name="connsiteX171" fmla="*/ 2893607 w 5372098"/>
              <a:gd name="connsiteY171" fmla="*/ 6514439 h 6857999"/>
              <a:gd name="connsiteX172" fmla="*/ 2899481 w 5372098"/>
              <a:gd name="connsiteY172" fmla="*/ 6520833 h 6857999"/>
              <a:gd name="connsiteX173" fmla="*/ 2905350 w 5372098"/>
              <a:gd name="connsiteY173" fmla="*/ 6527226 h 6857999"/>
              <a:gd name="connsiteX174" fmla="*/ 2909755 w 5372098"/>
              <a:gd name="connsiteY174" fmla="*/ 6533127 h 6857999"/>
              <a:gd name="connsiteX175" fmla="*/ 2914163 w 5372098"/>
              <a:gd name="connsiteY175" fmla="*/ 6539519 h 6857999"/>
              <a:gd name="connsiteX176" fmla="*/ 2917587 w 5372098"/>
              <a:gd name="connsiteY176" fmla="*/ 6544927 h 6857999"/>
              <a:gd name="connsiteX177" fmla="*/ 2920035 w 5372098"/>
              <a:gd name="connsiteY177" fmla="*/ 6550829 h 6857999"/>
              <a:gd name="connsiteX178" fmla="*/ 2913183 w 5372098"/>
              <a:gd name="connsiteY178" fmla="*/ 6550337 h 6857999"/>
              <a:gd name="connsiteX179" fmla="*/ 2906333 w 5372098"/>
              <a:gd name="connsiteY179" fmla="*/ 6549353 h 6857999"/>
              <a:gd name="connsiteX180" fmla="*/ 2900460 w 5372098"/>
              <a:gd name="connsiteY180" fmla="*/ 6547387 h 6857999"/>
              <a:gd name="connsiteX181" fmla="*/ 2894096 w 5372098"/>
              <a:gd name="connsiteY181" fmla="*/ 6544436 h 6857999"/>
              <a:gd name="connsiteX182" fmla="*/ 2889205 w 5372098"/>
              <a:gd name="connsiteY182" fmla="*/ 6540502 h 6857999"/>
              <a:gd name="connsiteX183" fmla="*/ 2883329 w 5372098"/>
              <a:gd name="connsiteY183" fmla="*/ 6536569 h 6857999"/>
              <a:gd name="connsiteX184" fmla="*/ 2878929 w 5372098"/>
              <a:gd name="connsiteY184" fmla="*/ 6531651 h 6857999"/>
              <a:gd name="connsiteX185" fmla="*/ 2873542 w 5372098"/>
              <a:gd name="connsiteY185" fmla="*/ 6526733 h 6857999"/>
              <a:gd name="connsiteX186" fmla="*/ 2864731 w 5372098"/>
              <a:gd name="connsiteY186" fmla="*/ 6514439 h 6857999"/>
              <a:gd name="connsiteX187" fmla="*/ 2855922 w 5372098"/>
              <a:gd name="connsiteY187" fmla="*/ 6501655 h 6857999"/>
              <a:gd name="connsiteX188" fmla="*/ 2846621 w 5372098"/>
              <a:gd name="connsiteY188" fmla="*/ 6488870 h 6857999"/>
              <a:gd name="connsiteX189" fmla="*/ 1910979 w 5372098"/>
              <a:gd name="connsiteY189" fmla="*/ 6383898 h 6857999"/>
              <a:gd name="connsiteX190" fmla="*/ 1929318 w 5372098"/>
              <a:gd name="connsiteY190" fmla="*/ 6405752 h 6857999"/>
              <a:gd name="connsiteX191" fmla="*/ 1942703 w 5372098"/>
              <a:gd name="connsiteY191" fmla="*/ 6424131 h 6857999"/>
              <a:gd name="connsiteX192" fmla="*/ 1954103 w 5372098"/>
              <a:gd name="connsiteY192" fmla="*/ 6440024 h 6857999"/>
              <a:gd name="connsiteX193" fmla="*/ 1964017 w 5372098"/>
              <a:gd name="connsiteY193" fmla="*/ 6454926 h 6857999"/>
              <a:gd name="connsiteX194" fmla="*/ 1972941 w 5372098"/>
              <a:gd name="connsiteY194" fmla="*/ 6470324 h 6857999"/>
              <a:gd name="connsiteX195" fmla="*/ 1982358 w 5372098"/>
              <a:gd name="connsiteY195" fmla="*/ 6486714 h 6857999"/>
              <a:gd name="connsiteX196" fmla="*/ 2005655 w 5372098"/>
              <a:gd name="connsiteY196" fmla="*/ 6528933 h 6857999"/>
              <a:gd name="connsiteX197" fmla="*/ 2002186 w 5372098"/>
              <a:gd name="connsiteY197" fmla="*/ 6531914 h 6857999"/>
              <a:gd name="connsiteX198" fmla="*/ 1999212 w 5372098"/>
              <a:gd name="connsiteY198" fmla="*/ 6534396 h 6857999"/>
              <a:gd name="connsiteX199" fmla="*/ 1996732 w 5372098"/>
              <a:gd name="connsiteY199" fmla="*/ 6535887 h 6857999"/>
              <a:gd name="connsiteX200" fmla="*/ 1993265 w 5372098"/>
              <a:gd name="connsiteY200" fmla="*/ 6536881 h 6857999"/>
              <a:gd name="connsiteX201" fmla="*/ 1989791 w 5372098"/>
              <a:gd name="connsiteY201" fmla="*/ 6537874 h 6857999"/>
              <a:gd name="connsiteX202" fmla="*/ 1986322 w 5372098"/>
              <a:gd name="connsiteY202" fmla="*/ 6538370 h 6857999"/>
              <a:gd name="connsiteX203" fmla="*/ 1982855 w 5372098"/>
              <a:gd name="connsiteY203" fmla="*/ 6537874 h 6857999"/>
              <a:gd name="connsiteX204" fmla="*/ 1979387 w 5372098"/>
              <a:gd name="connsiteY204" fmla="*/ 6536881 h 6857999"/>
              <a:gd name="connsiteX205" fmla="*/ 1975913 w 5372098"/>
              <a:gd name="connsiteY205" fmla="*/ 6535887 h 6857999"/>
              <a:gd name="connsiteX206" fmla="*/ 1972443 w 5372098"/>
              <a:gd name="connsiteY206" fmla="*/ 6534396 h 6857999"/>
              <a:gd name="connsiteX207" fmla="*/ 1965006 w 5372098"/>
              <a:gd name="connsiteY207" fmla="*/ 6530424 h 6857999"/>
              <a:gd name="connsiteX208" fmla="*/ 1958567 w 5372098"/>
              <a:gd name="connsiteY208" fmla="*/ 6524463 h 6857999"/>
              <a:gd name="connsiteX209" fmla="*/ 1951625 w 5372098"/>
              <a:gd name="connsiteY209" fmla="*/ 6518007 h 6857999"/>
              <a:gd name="connsiteX210" fmla="*/ 1945181 w 5372098"/>
              <a:gd name="connsiteY210" fmla="*/ 6511052 h 6857999"/>
              <a:gd name="connsiteX211" fmla="*/ 1938738 w 5372098"/>
              <a:gd name="connsiteY211" fmla="*/ 6502609 h 6857999"/>
              <a:gd name="connsiteX212" fmla="*/ 1933286 w 5372098"/>
              <a:gd name="connsiteY212" fmla="*/ 6494661 h 6857999"/>
              <a:gd name="connsiteX213" fmla="*/ 1928824 w 5372098"/>
              <a:gd name="connsiteY213" fmla="*/ 6486218 h 6857999"/>
              <a:gd name="connsiteX214" fmla="*/ 1924859 w 5372098"/>
              <a:gd name="connsiteY214" fmla="*/ 6478270 h 6857999"/>
              <a:gd name="connsiteX215" fmla="*/ 1921386 w 5372098"/>
              <a:gd name="connsiteY215" fmla="*/ 6469826 h 6857999"/>
              <a:gd name="connsiteX216" fmla="*/ 1918910 w 5372098"/>
              <a:gd name="connsiteY216" fmla="*/ 6462376 h 6857999"/>
              <a:gd name="connsiteX217" fmla="*/ 1917921 w 5372098"/>
              <a:gd name="connsiteY217" fmla="*/ 6455422 h 6857999"/>
              <a:gd name="connsiteX218" fmla="*/ 1925354 w 5372098"/>
              <a:gd name="connsiteY218" fmla="*/ 6454926 h 6857999"/>
              <a:gd name="connsiteX219" fmla="*/ 1930310 w 5372098"/>
              <a:gd name="connsiteY219" fmla="*/ 6452939 h 6857999"/>
              <a:gd name="connsiteX220" fmla="*/ 1932788 w 5372098"/>
              <a:gd name="connsiteY220" fmla="*/ 6451946 h 6857999"/>
              <a:gd name="connsiteX221" fmla="*/ 1934275 w 5372098"/>
              <a:gd name="connsiteY221" fmla="*/ 6450952 h 6857999"/>
              <a:gd name="connsiteX222" fmla="*/ 1935764 w 5372098"/>
              <a:gd name="connsiteY222" fmla="*/ 6449959 h 6857999"/>
              <a:gd name="connsiteX223" fmla="*/ 1936257 w 5372098"/>
              <a:gd name="connsiteY223" fmla="*/ 6447972 h 6857999"/>
              <a:gd name="connsiteX224" fmla="*/ 1937250 w 5372098"/>
              <a:gd name="connsiteY224" fmla="*/ 6444495 h 6857999"/>
              <a:gd name="connsiteX225" fmla="*/ 1936754 w 5372098"/>
              <a:gd name="connsiteY225" fmla="*/ 6440522 h 6857999"/>
              <a:gd name="connsiteX226" fmla="*/ 1935764 w 5372098"/>
              <a:gd name="connsiteY226" fmla="*/ 6436052 h 6857999"/>
              <a:gd name="connsiteX227" fmla="*/ 1933782 w 5372098"/>
              <a:gd name="connsiteY227" fmla="*/ 6431085 h 6857999"/>
              <a:gd name="connsiteX228" fmla="*/ 1928325 w 5372098"/>
              <a:gd name="connsiteY228" fmla="*/ 6420157 h 6857999"/>
              <a:gd name="connsiteX229" fmla="*/ 1921386 w 5372098"/>
              <a:gd name="connsiteY229" fmla="*/ 6408237 h 6857999"/>
              <a:gd name="connsiteX230" fmla="*/ 1914947 w 5372098"/>
              <a:gd name="connsiteY230" fmla="*/ 6396315 h 6857999"/>
              <a:gd name="connsiteX231" fmla="*/ 1912965 w 5372098"/>
              <a:gd name="connsiteY231" fmla="*/ 6389859 h 6857999"/>
              <a:gd name="connsiteX232" fmla="*/ 2099744 w 5372098"/>
              <a:gd name="connsiteY232" fmla="*/ 6187071 h 6857999"/>
              <a:gd name="connsiteX233" fmla="*/ 2105388 w 5372098"/>
              <a:gd name="connsiteY233" fmla="*/ 6187570 h 6857999"/>
              <a:gd name="connsiteX234" fmla="*/ 2111543 w 5372098"/>
              <a:gd name="connsiteY234" fmla="*/ 6189563 h 6857999"/>
              <a:gd name="connsiteX235" fmla="*/ 2117185 w 5372098"/>
              <a:gd name="connsiteY235" fmla="*/ 6191556 h 6857999"/>
              <a:gd name="connsiteX236" fmla="*/ 2122829 w 5372098"/>
              <a:gd name="connsiteY236" fmla="*/ 6194546 h 6857999"/>
              <a:gd name="connsiteX237" fmla="*/ 2127960 w 5372098"/>
              <a:gd name="connsiteY237" fmla="*/ 6198532 h 6857999"/>
              <a:gd name="connsiteX238" fmla="*/ 2132063 w 5372098"/>
              <a:gd name="connsiteY238" fmla="*/ 6202519 h 6857999"/>
              <a:gd name="connsiteX239" fmla="*/ 2135653 w 5372098"/>
              <a:gd name="connsiteY239" fmla="*/ 6207003 h 6857999"/>
              <a:gd name="connsiteX240" fmla="*/ 2136677 w 5372098"/>
              <a:gd name="connsiteY240" fmla="*/ 6209992 h 6857999"/>
              <a:gd name="connsiteX241" fmla="*/ 2137191 w 5372098"/>
              <a:gd name="connsiteY241" fmla="*/ 6212485 h 6857999"/>
              <a:gd name="connsiteX242" fmla="*/ 2137706 w 5372098"/>
              <a:gd name="connsiteY242" fmla="*/ 6214975 h 6857999"/>
              <a:gd name="connsiteX243" fmla="*/ 2137706 w 5372098"/>
              <a:gd name="connsiteY243" fmla="*/ 6217965 h 6857999"/>
              <a:gd name="connsiteX244" fmla="*/ 2135142 w 5372098"/>
              <a:gd name="connsiteY244" fmla="*/ 6220457 h 6857999"/>
              <a:gd name="connsiteX245" fmla="*/ 2132063 w 5372098"/>
              <a:gd name="connsiteY245" fmla="*/ 6221951 h 6857999"/>
              <a:gd name="connsiteX246" fmla="*/ 2128986 w 5372098"/>
              <a:gd name="connsiteY246" fmla="*/ 6221951 h 6857999"/>
              <a:gd name="connsiteX247" fmla="*/ 2125907 w 5372098"/>
              <a:gd name="connsiteY247" fmla="*/ 6221454 h 6857999"/>
              <a:gd name="connsiteX248" fmla="*/ 2123343 w 5372098"/>
              <a:gd name="connsiteY248" fmla="*/ 6220457 h 6857999"/>
              <a:gd name="connsiteX249" fmla="*/ 2120265 w 5372098"/>
              <a:gd name="connsiteY249" fmla="*/ 6217965 h 6857999"/>
              <a:gd name="connsiteX250" fmla="*/ 2114109 w 5372098"/>
              <a:gd name="connsiteY250" fmla="*/ 6213979 h 6857999"/>
              <a:gd name="connsiteX251" fmla="*/ 2108467 w 5372098"/>
              <a:gd name="connsiteY251" fmla="*/ 6209992 h 6857999"/>
              <a:gd name="connsiteX252" fmla="*/ 2104877 w 5372098"/>
              <a:gd name="connsiteY252" fmla="*/ 6208498 h 6857999"/>
              <a:gd name="connsiteX253" fmla="*/ 2101797 w 5372098"/>
              <a:gd name="connsiteY253" fmla="*/ 6207502 h 6857999"/>
              <a:gd name="connsiteX254" fmla="*/ 2099744 w 5372098"/>
              <a:gd name="connsiteY254" fmla="*/ 6208498 h 6857999"/>
              <a:gd name="connsiteX255" fmla="*/ 2096670 w 5372098"/>
              <a:gd name="connsiteY255" fmla="*/ 6209495 h 6857999"/>
              <a:gd name="connsiteX256" fmla="*/ 2093594 w 5372098"/>
              <a:gd name="connsiteY256" fmla="*/ 6211488 h 6857999"/>
              <a:gd name="connsiteX257" fmla="*/ 2091541 w 5372098"/>
              <a:gd name="connsiteY257" fmla="*/ 6215474 h 6857999"/>
              <a:gd name="connsiteX258" fmla="*/ 2088976 w 5372098"/>
              <a:gd name="connsiteY258" fmla="*/ 6211488 h 6857999"/>
              <a:gd name="connsiteX259" fmla="*/ 2087434 w 5372098"/>
              <a:gd name="connsiteY259" fmla="*/ 6207502 h 6857999"/>
              <a:gd name="connsiteX260" fmla="*/ 2085897 w 5372098"/>
              <a:gd name="connsiteY260" fmla="*/ 6204013 h 6857999"/>
              <a:gd name="connsiteX261" fmla="*/ 2085382 w 5372098"/>
              <a:gd name="connsiteY261" fmla="*/ 6201023 h 6857999"/>
              <a:gd name="connsiteX262" fmla="*/ 2085382 w 5372098"/>
              <a:gd name="connsiteY262" fmla="*/ 6198532 h 6857999"/>
              <a:gd name="connsiteX263" fmla="*/ 2085382 w 5372098"/>
              <a:gd name="connsiteY263" fmla="*/ 6195542 h 6857999"/>
              <a:gd name="connsiteX264" fmla="*/ 2085897 w 5372098"/>
              <a:gd name="connsiteY264" fmla="*/ 6194047 h 6857999"/>
              <a:gd name="connsiteX265" fmla="*/ 2087434 w 5372098"/>
              <a:gd name="connsiteY265" fmla="*/ 6191556 h 6857999"/>
              <a:gd name="connsiteX266" fmla="*/ 2088462 w 5372098"/>
              <a:gd name="connsiteY266" fmla="*/ 6190559 h 6857999"/>
              <a:gd name="connsiteX267" fmla="*/ 2090000 w 5372098"/>
              <a:gd name="connsiteY267" fmla="*/ 6189563 h 6857999"/>
              <a:gd name="connsiteX268" fmla="*/ 2092564 w 5372098"/>
              <a:gd name="connsiteY268" fmla="*/ 6188067 h 6857999"/>
              <a:gd name="connsiteX269" fmla="*/ 2094102 w 5372098"/>
              <a:gd name="connsiteY269" fmla="*/ 6187570 h 6857999"/>
              <a:gd name="connsiteX270" fmla="*/ 2143684 w 5372098"/>
              <a:gd name="connsiteY270" fmla="*/ 6099867 h 6857999"/>
              <a:gd name="connsiteX271" fmla="*/ 2146674 w 5372098"/>
              <a:gd name="connsiteY271" fmla="*/ 6099867 h 6857999"/>
              <a:gd name="connsiteX272" fmla="*/ 2149662 w 5372098"/>
              <a:gd name="connsiteY272" fmla="*/ 6100367 h 6857999"/>
              <a:gd name="connsiteX273" fmla="*/ 2152156 w 5372098"/>
              <a:gd name="connsiteY273" fmla="*/ 6102360 h 6857999"/>
              <a:gd name="connsiteX274" fmla="*/ 2154650 w 5372098"/>
              <a:gd name="connsiteY274" fmla="*/ 6104353 h 6857999"/>
              <a:gd name="connsiteX275" fmla="*/ 2157137 w 5372098"/>
              <a:gd name="connsiteY275" fmla="*/ 6107840 h 6857999"/>
              <a:gd name="connsiteX276" fmla="*/ 2161625 w 5372098"/>
              <a:gd name="connsiteY276" fmla="*/ 6115813 h 6857999"/>
              <a:gd name="connsiteX277" fmla="*/ 2166604 w 5372098"/>
              <a:gd name="connsiteY277" fmla="*/ 6125281 h 6857999"/>
              <a:gd name="connsiteX278" fmla="*/ 2170093 w 5372098"/>
              <a:gd name="connsiteY278" fmla="*/ 6130264 h 6857999"/>
              <a:gd name="connsiteX279" fmla="*/ 2174083 w 5372098"/>
              <a:gd name="connsiteY279" fmla="*/ 6136244 h 6857999"/>
              <a:gd name="connsiteX280" fmla="*/ 2178568 w 5372098"/>
              <a:gd name="connsiteY280" fmla="*/ 6141227 h 6857999"/>
              <a:gd name="connsiteX281" fmla="*/ 2184045 w 5372098"/>
              <a:gd name="connsiteY281" fmla="*/ 6146210 h 6857999"/>
              <a:gd name="connsiteX282" fmla="*/ 2180560 w 5372098"/>
              <a:gd name="connsiteY282" fmla="*/ 6148701 h 6857999"/>
              <a:gd name="connsiteX283" fmla="*/ 2178568 w 5372098"/>
              <a:gd name="connsiteY283" fmla="*/ 6150694 h 6857999"/>
              <a:gd name="connsiteX284" fmla="*/ 2177069 w 5372098"/>
              <a:gd name="connsiteY284" fmla="*/ 6153684 h 6857999"/>
              <a:gd name="connsiteX285" fmla="*/ 2176071 w 5372098"/>
              <a:gd name="connsiteY285" fmla="*/ 6156674 h 6857999"/>
              <a:gd name="connsiteX286" fmla="*/ 2176071 w 5372098"/>
              <a:gd name="connsiteY286" fmla="*/ 6159663 h 6857999"/>
              <a:gd name="connsiteX287" fmla="*/ 2176071 w 5372098"/>
              <a:gd name="connsiteY287" fmla="*/ 6162156 h 6857999"/>
              <a:gd name="connsiteX288" fmla="*/ 2176573 w 5372098"/>
              <a:gd name="connsiteY288" fmla="*/ 6165145 h 6857999"/>
              <a:gd name="connsiteX289" fmla="*/ 2177571 w 5372098"/>
              <a:gd name="connsiteY289" fmla="*/ 6168633 h 6857999"/>
              <a:gd name="connsiteX290" fmla="*/ 2180560 w 5372098"/>
              <a:gd name="connsiteY290" fmla="*/ 6175111 h 6857999"/>
              <a:gd name="connsiteX291" fmla="*/ 2184545 w 5372098"/>
              <a:gd name="connsiteY291" fmla="*/ 6182088 h 6857999"/>
              <a:gd name="connsiteX292" fmla="*/ 2193017 w 5372098"/>
              <a:gd name="connsiteY292" fmla="*/ 6195541 h 6857999"/>
              <a:gd name="connsiteX293" fmla="*/ 2189030 w 5372098"/>
              <a:gd name="connsiteY293" fmla="*/ 6196040 h 6857999"/>
              <a:gd name="connsiteX294" fmla="*/ 2185042 w 5372098"/>
              <a:gd name="connsiteY294" fmla="*/ 6196537 h 6857999"/>
              <a:gd name="connsiteX295" fmla="*/ 2181555 w 5372098"/>
              <a:gd name="connsiteY295" fmla="*/ 6198033 h 6857999"/>
              <a:gd name="connsiteX296" fmla="*/ 2179064 w 5372098"/>
              <a:gd name="connsiteY296" fmla="*/ 6199030 h 6857999"/>
              <a:gd name="connsiteX297" fmla="*/ 2177069 w 5372098"/>
              <a:gd name="connsiteY297" fmla="*/ 6200524 h 6857999"/>
              <a:gd name="connsiteX298" fmla="*/ 2175076 w 5372098"/>
              <a:gd name="connsiteY298" fmla="*/ 6202517 h 6857999"/>
              <a:gd name="connsiteX299" fmla="*/ 2174083 w 5372098"/>
              <a:gd name="connsiteY299" fmla="*/ 6204013 h 6857999"/>
              <a:gd name="connsiteX300" fmla="*/ 2173581 w 5372098"/>
              <a:gd name="connsiteY300" fmla="*/ 6206503 h 6857999"/>
              <a:gd name="connsiteX301" fmla="*/ 2173581 w 5372098"/>
              <a:gd name="connsiteY301" fmla="*/ 6208996 h 6857999"/>
              <a:gd name="connsiteX302" fmla="*/ 2173581 w 5372098"/>
              <a:gd name="connsiteY302" fmla="*/ 6211486 h 6857999"/>
              <a:gd name="connsiteX303" fmla="*/ 2174083 w 5372098"/>
              <a:gd name="connsiteY303" fmla="*/ 6216968 h 6857999"/>
              <a:gd name="connsiteX304" fmla="*/ 2176573 w 5372098"/>
              <a:gd name="connsiteY304" fmla="*/ 6222948 h 6857999"/>
              <a:gd name="connsiteX305" fmla="*/ 2178568 w 5372098"/>
              <a:gd name="connsiteY305" fmla="*/ 6229924 h 6857999"/>
              <a:gd name="connsiteX306" fmla="*/ 2185545 w 5372098"/>
              <a:gd name="connsiteY306" fmla="*/ 6243877 h 6857999"/>
              <a:gd name="connsiteX307" fmla="*/ 2188531 w 5372098"/>
              <a:gd name="connsiteY307" fmla="*/ 6251350 h 6857999"/>
              <a:gd name="connsiteX308" fmla="*/ 2191521 w 5372098"/>
              <a:gd name="connsiteY308" fmla="*/ 6257829 h 6857999"/>
              <a:gd name="connsiteX309" fmla="*/ 2193515 w 5372098"/>
              <a:gd name="connsiteY309" fmla="*/ 6264805 h 6857999"/>
              <a:gd name="connsiteX310" fmla="*/ 2195011 w 5372098"/>
              <a:gd name="connsiteY310" fmla="*/ 6271781 h 6857999"/>
              <a:gd name="connsiteX311" fmla="*/ 2195011 w 5372098"/>
              <a:gd name="connsiteY311" fmla="*/ 6275269 h 6857999"/>
              <a:gd name="connsiteX312" fmla="*/ 2195011 w 5372098"/>
              <a:gd name="connsiteY312" fmla="*/ 6278258 h 6857999"/>
              <a:gd name="connsiteX313" fmla="*/ 2194011 w 5372098"/>
              <a:gd name="connsiteY313" fmla="*/ 6281248 h 6857999"/>
              <a:gd name="connsiteX314" fmla="*/ 2193017 w 5372098"/>
              <a:gd name="connsiteY314" fmla="*/ 6284238 h 6857999"/>
              <a:gd name="connsiteX315" fmla="*/ 2190027 w 5372098"/>
              <a:gd name="connsiteY315" fmla="*/ 6284238 h 6857999"/>
              <a:gd name="connsiteX316" fmla="*/ 2186539 w 5372098"/>
              <a:gd name="connsiteY316" fmla="*/ 6283241 h 6857999"/>
              <a:gd name="connsiteX317" fmla="*/ 2183549 w 5372098"/>
              <a:gd name="connsiteY317" fmla="*/ 6282245 h 6857999"/>
              <a:gd name="connsiteX318" fmla="*/ 2180059 w 5372098"/>
              <a:gd name="connsiteY318" fmla="*/ 6280252 h 6857999"/>
              <a:gd name="connsiteX319" fmla="*/ 2173083 w 5372098"/>
              <a:gd name="connsiteY319" fmla="*/ 6275269 h 6857999"/>
              <a:gd name="connsiteX320" fmla="*/ 2166107 w 5372098"/>
              <a:gd name="connsiteY320" fmla="*/ 6269289 h 6857999"/>
              <a:gd name="connsiteX321" fmla="*/ 2152156 w 5372098"/>
              <a:gd name="connsiteY321" fmla="*/ 6256333 h 6857999"/>
              <a:gd name="connsiteX322" fmla="*/ 2145679 w 5372098"/>
              <a:gd name="connsiteY322" fmla="*/ 6250354 h 6857999"/>
              <a:gd name="connsiteX323" fmla="*/ 2142189 w 5372098"/>
              <a:gd name="connsiteY323" fmla="*/ 6248361 h 6857999"/>
              <a:gd name="connsiteX324" fmla="*/ 2138703 w 5372098"/>
              <a:gd name="connsiteY324" fmla="*/ 6246367 h 6857999"/>
              <a:gd name="connsiteX325" fmla="*/ 2143684 w 5372098"/>
              <a:gd name="connsiteY325" fmla="*/ 6241883 h 6857999"/>
              <a:gd name="connsiteX326" fmla="*/ 2148169 w 5372098"/>
              <a:gd name="connsiteY326" fmla="*/ 6235904 h 6857999"/>
              <a:gd name="connsiteX327" fmla="*/ 2152156 w 5372098"/>
              <a:gd name="connsiteY327" fmla="*/ 6228928 h 6857999"/>
              <a:gd name="connsiteX328" fmla="*/ 2155645 w 5372098"/>
              <a:gd name="connsiteY328" fmla="*/ 6220955 h 6857999"/>
              <a:gd name="connsiteX329" fmla="*/ 2159131 w 5372098"/>
              <a:gd name="connsiteY329" fmla="*/ 6211985 h 6857999"/>
              <a:gd name="connsiteX330" fmla="*/ 2161625 w 5372098"/>
              <a:gd name="connsiteY330" fmla="*/ 6202517 h 6857999"/>
              <a:gd name="connsiteX331" fmla="*/ 2163117 w 5372098"/>
              <a:gd name="connsiteY331" fmla="*/ 6192551 h 6857999"/>
              <a:gd name="connsiteX332" fmla="*/ 2163616 w 5372098"/>
              <a:gd name="connsiteY332" fmla="*/ 6182585 h 6857999"/>
              <a:gd name="connsiteX333" fmla="*/ 2163616 w 5372098"/>
              <a:gd name="connsiteY333" fmla="*/ 6172122 h 6857999"/>
              <a:gd name="connsiteX334" fmla="*/ 2162621 w 5372098"/>
              <a:gd name="connsiteY334" fmla="*/ 6161657 h 6857999"/>
              <a:gd name="connsiteX335" fmla="*/ 2160626 w 5372098"/>
              <a:gd name="connsiteY335" fmla="*/ 6151691 h 6857999"/>
              <a:gd name="connsiteX336" fmla="*/ 2157637 w 5372098"/>
              <a:gd name="connsiteY336" fmla="*/ 6141725 h 6857999"/>
              <a:gd name="connsiteX337" fmla="*/ 2155146 w 5372098"/>
              <a:gd name="connsiteY337" fmla="*/ 6136742 h 6857999"/>
              <a:gd name="connsiteX338" fmla="*/ 2152156 w 5372098"/>
              <a:gd name="connsiteY338" fmla="*/ 6132258 h 6857999"/>
              <a:gd name="connsiteX339" fmla="*/ 2149662 w 5372098"/>
              <a:gd name="connsiteY339" fmla="*/ 6127275 h 6857999"/>
              <a:gd name="connsiteX340" fmla="*/ 2146674 w 5372098"/>
              <a:gd name="connsiteY340" fmla="*/ 6123288 h 6857999"/>
              <a:gd name="connsiteX341" fmla="*/ 2143185 w 5372098"/>
              <a:gd name="connsiteY341" fmla="*/ 6119302 h 6857999"/>
              <a:gd name="connsiteX342" fmla="*/ 2139199 w 5372098"/>
              <a:gd name="connsiteY342" fmla="*/ 6115315 h 6857999"/>
              <a:gd name="connsiteX343" fmla="*/ 2134715 w 5372098"/>
              <a:gd name="connsiteY343" fmla="*/ 6111329 h 6857999"/>
              <a:gd name="connsiteX344" fmla="*/ 2130229 w 5372098"/>
              <a:gd name="connsiteY344" fmla="*/ 6107840 h 6857999"/>
              <a:gd name="connsiteX345" fmla="*/ 2135212 w 5372098"/>
              <a:gd name="connsiteY345" fmla="*/ 6103854 h 6857999"/>
              <a:gd name="connsiteX346" fmla="*/ 2139701 w 5372098"/>
              <a:gd name="connsiteY346" fmla="*/ 6101861 h 6857999"/>
              <a:gd name="connsiteX347" fmla="*/ 1968226 w 5372098"/>
              <a:gd name="connsiteY347" fmla="*/ 5945395 h 6857999"/>
              <a:gd name="connsiteX348" fmla="*/ 1971755 w 5372098"/>
              <a:gd name="connsiteY348" fmla="*/ 5946413 h 6857999"/>
              <a:gd name="connsiteX349" fmla="*/ 1972762 w 5372098"/>
              <a:gd name="connsiteY349" fmla="*/ 5952522 h 6857999"/>
              <a:gd name="connsiteX350" fmla="*/ 1973264 w 5372098"/>
              <a:gd name="connsiteY350" fmla="*/ 5958121 h 6857999"/>
              <a:gd name="connsiteX351" fmla="*/ 1973264 w 5372098"/>
              <a:gd name="connsiteY351" fmla="*/ 5962193 h 6857999"/>
              <a:gd name="connsiteX352" fmla="*/ 1972762 w 5372098"/>
              <a:gd name="connsiteY352" fmla="*/ 5965247 h 6857999"/>
              <a:gd name="connsiteX353" fmla="*/ 1971251 w 5372098"/>
              <a:gd name="connsiteY353" fmla="*/ 5968301 h 6857999"/>
              <a:gd name="connsiteX354" fmla="*/ 1969236 w 5372098"/>
              <a:gd name="connsiteY354" fmla="*/ 5970846 h 6857999"/>
              <a:gd name="connsiteX355" fmla="*/ 1967217 w 5372098"/>
              <a:gd name="connsiteY355" fmla="*/ 5972374 h 6857999"/>
              <a:gd name="connsiteX356" fmla="*/ 1964198 w 5372098"/>
              <a:gd name="connsiteY356" fmla="*/ 5973901 h 6857999"/>
              <a:gd name="connsiteX357" fmla="*/ 1957644 w 5372098"/>
              <a:gd name="connsiteY357" fmla="*/ 5976446 h 6857999"/>
              <a:gd name="connsiteX358" fmla="*/ 1950084 w 5372098"/>
              <a:gd name="connsiteY358" fmla="*/ 5980009 h 6857999"/>
              <a:gd name="connsiteX359" fmla="*/ 1946053 w 5372098"/>
              <a:gd name="connsiteY359" fmla="*/ 5982555 h 6857999"/>
              <a:gd name="connsiteX360" fmla="*/ 1942025 w 5372098"/>
              <a:gd name="connsiteY360" fmla="*/ 5984590 h 6857999"/>
              <a:gd name="connsiteX361" fmla="*/ 1937487 w 5372098"/>
              <a:gd name="connsiteY361" fmla="*/ 5988153 h 6857999"/>
              <a:gd name="connsiteX362" fmla="*/ 1933457 w 5372098"/>
              <a:gd name="connsiteY362" fmla="*/ 5992734 h 6857999"/>
              <a:gd name="connsiteX363" fmla="*/ 1930434 w 5372098"/>
              <a:gd name="connsiteY363" fmla="*/ 5988153 h 6857999"/>
              <a:gd name="connsiteX364" fmla="*/ 1928921 w 5372098"/>
              <a:gd name="connsiteY364" fmla="*/ 5983063 h 6857999"/>
              <a:gd name="connsiteX365" fmla="*/ 1928417 w 5372098"/>
              <a:gd name="connsiteY365" fmla="*/ 5978482 h 6857999"/>
              <a:gd name="connsiteX366" fmla="*/ 1928921 w 5372098"/>
              <a:gd name="connsiteY366" fmla="*/ 5974409 h 6857999"/>
              <a:gd name="connsiteX367" fmla="*/ 1929930 w 5372098"/>
              <a:gd name="connsiteY367" fmla="*/ 5969828 h 6857999"/>
              <a:gd name="connsiteX368" fmla="*/ 1932449 w 5372098"/>
              <a:gd name="connsiteY368" fmla="*/ 5965247 h 6857999"/>
              <a:gd name="connsiteX369" fmla="*/ 1935474 w 5372098"/>
              <a:gd name="connsiteY369" fmla="*/ 5962193 h 6857999"/>
              <a:gd name="connsiteX370" fmla="*/ 1938495 w 5372098"/>
              <a:gd name="connsiteY370" fmla="*/ 5958121 h 6857999"/>
              <a:gd name="connsiteX371" fmla="*/ 1942527 w 5372098"/>
              <a:gd name="connsiteY371" fmla="*/ 5955067 h 6857999"/>
              <a:gd name="connsiteX372" fmla="*/ 1947064 w 5372098"/>
              <a:gd name="connsiteY372" fmla="*/ 5952013 h 6857999"/>
              <a:gd name="connsiteX373" fmla="*/ 1951091 w 5372098"/>
              <a:gd name="connsiteY373" fmla="*/ 5949467 h 6857999"/>
              <a:gd name="connsiteX374" fmla="*/ 1955629 w 5372098"/>
              <a:gd name="connsiteY374" fmla="*/ 5947940 h 6857999"/>
              <a:gd name="connsiteX375" fmla="*/ 1960164 w 5372098"/>
              <a:gd name="connsiteY375" fmla="*/ 5946922 h 6857999"/>
              <a:gd name="connsiteX376" fmla="*/ 1964198 w 5372098"/>
              <a:gd name="connsiteY376" fmla="*/ 5946413 h 6857999"/>
              <a:gd name="connsiteX377" fmla="*/ 1593562 w 5372098"/>
              <a:gd name="connsiteY377" fmla="*/ 5835769 h 6857999"/>
              <a:gd name="connsiteX378" fmla="*/ 1601041 w 5372098"/>
              <a:gd name="connsiteY378" fmla="*/ 5853978 h 6857999"/>
              <a:gd name="connsiteX379" fmla="*/ 1604523 w 5372098"/>
              <a:gd name="connsiteY379" fmla="*/ 5863589 h 6857999"/>
              <a:gd name="connsiteX380" fmla="*/ 1606019 w 5372098"/>
              <a:gd name="connsiteY380" fmla="*/ 5872186 h 6857999"/>
              <a:gd name="connsiteX381" fmla="*/ 1607015 w 5372098"/>
              <a:gd name="connsiteY381" fmla="*/ 5880785 h 6857999"/>
              <a:gd name="connsiteX382" fmla="*/ 1607015 w 5372098"/>
              <a:gd name="connsiteY382" fmla="*/ 5884831 h 6857999"/>
              <a:gd name="connsiteX383" fmla="*/ 1606521 w 5372098"/>
              <a:gd name="connsiteY383" fmla="*/ 5888877 h 6857999"/>
              <a:gd name="connsiteX384" fmla="*/ 1605523 w 5372098"/>
              <a:gd name="connsiteY384" fmla="*/ 5892418 h 6857999"/>
              <a:gd name="connsiteX385" fmla="*/ 1604030 w 5372098"/>
              <a:gd name="connsiteY385" fmla="*/ 5895959 h 6857999"/>
              <a:gd name="connsiteX386" fmla="*/ 1602035 w 5372098"/>
              <a:gd name="connsiteY386" fmla="*/ 5899499 h 6857999"/>
              <a:gd name="connsiteX387" fmla="*/ 1599043 w 5372098"/>
              <a:gd name="connsiteY387" fmla="*/ 5903040 h 6857999"/>
              <a:gd name="connsiteX388" fmla="*/ 1598547 w 5372098"/>
              <a:gd name="connsiteY388" fmla="*/ 5895959 h 6857999"/>
              <a:gd name="connsiteX389" fmla="*/ 1597054 w 5372098"/>
              <a:gd name="connsiteY389" fmla="*/ 5890395 h 6857999"/>
              <a:gd name="connsiteX390" fmla="*/ 1594560 w 5372098"/>
              <a:gd name="connsiteY390" fmla="*/ 5885338 h 6857999"/>
              <a:gd name="connsiteX391" fmla="*/ 1592569 w 5372098"/>
              <a:gd name="connsiteY391" fmla="*/ 5882303 h 6857999"/>
              <a:gd name="connsiteX392" fmla="*/ 1590574 w 5372098"/>
              <a:gd name="connsiteY392" fmla="*/ 5880785 h 6857999"/>
              <a:gd name="connsiteX393" fmla="*/ 1588080 w 5372098"/>
              <a:gd name="connsiteY393" fmla="*/ 5879773 h 6857999"/>
              <a:gd name="connsiteX394" fmla="*/ 1586586 w 5372098"/>
              <a:gd name="connsiteY394" fmla="*/ 5878762 h 6857999"/>
              <a:gd name="connsiteX395" fmla="*/ 1584095 w 5372098"/>
              <a:gd name="connsiteY395" fmla="*/ 5878762 h 6857999"/>
              <a:gd name="connsiteX396" fmla="*/ 1579112 w 5372098"/>
              <a:gd name="connsiteY396" fmla="*/ 5878762 h 6857999"/>
              <a:gd name="connsiteX397" fmla="*/ 1573632 w 5372098"/>
              <a:gd name="connsiteY397" fmla="*/ 5879773 h 6857999"/>
              <a:gd name="connsiteX398" fmla="*/ 1572634 w 5372098"/>
              <a:gd name="connsiteY398" fmla="*/ 5876234 h 6857999"/>
              <a:gd name="connsiteX399" fmla="*/ 1572136 w 5372098"/>
              <a:gd name="connsiteY399" fmla="*/ 5873199 h 6857999"/>
              <a:gd name="connsiteX400" fmla="*/ 1572634 w 5372098"/>
              <a:gd name="connsiteY400" fmla="*/ 5869658 h 6857999"/>
              <a:gd name="connsiteX401" fmla="*/ 1573632 w 5372098"/>
              <a:gd name="connsiteY401" fmla="*/ 5867128 h 6857999"/>
              <a:gd name="connsiteX402" fmla="*/ 1575623 w 5372098"/>
              <a:gd name="connsiteY402" fmla="*/ 5861059 h 6857999"/>
              <a:gd name="connsiteX403" fmla="*/ 1578615 w 5372098"/>
              <a:gd name="connsiteY403" fmla="*/ 5856001 h 6857999"/>
              <a:gd name="connsiteX404" fmla="*/ 1582101 w 5372098"/>
              <a:gd name="connsiteY404" fmla="*/ 5850944 h 6857999"/>
              <a:gd name="connsiteX405" fmla="*/ 1586088 w 5372098"/>
              <a:gd name="connsiteY405" fmla="*/ 5845380 h 6857999"/>
              <a:gd name="connsiteX406" fmla="*/ 1590075 w 5372098"/>
              <a:gd name="connsiteY406" fmla="*/ 5840827 h 6857999"/>
              <a:gd name="connsiteX407" fmla="*/ 1877093 w 5372098"/>
              <a:gd name="connsiteY407" fmla="*/ 5718670 h 6857999"/>
              <a:gd name="connsiteX408" fmla="*/ 1882076 w 5372098"/>
              <a:gd name="connsiteY408" fmla="*/ 5723653 h 6857999"/>
              <a:gd name="connsiteX409" fmla="*/ 1885066 w 5372098"/>
              <a:gd name="connsiteY409" fmla="*/ 5727639 h 6857999"/>
              <a:gd name="connsiteX410" fmla="*/ 1888056 w 5372098"/>
              <a:gd name="connsiteY410" fmla="*/ 5731625 h 6857999"/>
              <a:gd name="connsiteX411" fmla="*/ 1891047 w 5372098"/>
              <a:gd name="connsiteY411" fmla="*/ 5735612 h 6857999"/>
              <a:gd name="connsiteX412" fmla="*/ 1892541 w 5372098"/>
              <a:gd name="connsiteY412" fmla="*/ 5739101 h 6857999"/>
              <a:gd name="connsiteX413" fmla="*/ 1894036 w 5372098"/>
              <a:gd name="connsiteY413" fmla="*/ 5742090 h 6857999"/>
              <a:gd name="connsiteX414" fmla="*/ 1895531 w 5372098"/>
              <a:gd name="connsiteY414" fmla="*/ 5748567 h 6857999"/>
              <a:gd name="connsiteX415" fmla="*/ 1896030 w 5372098"/>
              <a:gd name="connsiteY415" fmla="*/ 5755046 h 6857999"/>
              <a:gd name="connsiteX416" fmla="*/ 1896030 w 5372098"/>
              <a:gd name="connsiteY416" fmla="*/ 5761026 h 6857999"/>
              <a:gd name="connsiteX417" fmla="*/ 1895531 w 5372098"/>
              <a:gd name="connsiteY417" fmla="*/ 5767005 h 6857999"/>
              <a:gd name="connsiteX418" fmla="*/ 1895035 w 5372098"/>
              <a:gd name="connsiteY418" fmla="*/ 5773482 h 6857999"/>
              <a:gd name="connsiteX419" fmla="*/ 1894036 w 5372098"/>
              <a:gd name="connsiteY419" fmla="*/ 5772486 h 6857999"/>
              <a:gd name="connsiteX420" fmla="*/ 1891545 w 5372098"/>
              <a:gd name="connsiteY420" fmla="*/ 5771489 h 6857999"/>
              <a:gd name="connsiteX421" fmla="*/ 1886061 w 5372098"/>
              <a:gd name="connsiteY421" fmla="*/ 5767005 h 6857999"/>
              <a:gd name="connsiteX422" fmla="*/ 1879088 w 5372098"/>
              <a:gd name="connsiteY422" fmla="*/ 5760527 h 6857999"/>
              <a:gd name="connsiteX423" fmla="*/ 1875599 w 5372098"/>
              <a:gd name="connsiteY423" fmla="*/ 5757039 h 6857999"/>
              <a:gd name="connsiteX424" fmla="*/ 1872609 w 5372098"/>
              <a:gd name="connsiteY424" fmla="*/ 5753053 h 6857999"/>
              <a:gd name="connsiteX425" fmla="*/ 1869621 w 5372098"/>
              <a:gd name="connsiteY425" fmla="*/ 5748567 h 6857999"/>
              <a:gd name="connsiteX426" fmla="*/ 1868124 w 5372098"/>
              <a:gd name="connsiteY426" fmla="*/ 5744581 h 6857999"/>
              <a:gd name="connsiteX427" fmla="*/ 1867126 w 5372098"/>
              <a:gd name="connsiteY427" fmla="*/ 5740097 h 6857999"/>
              <a:gd name="connsiteX428" fmla="*/ 1866132 w 5372098"/>
              <a:gd name="connsiteY428" fmla="*/ 5735612 h 6857999"/>
              <a:gd name="connsiteX429" fmla="*/ 1867126 w 5372098"/>
              <a:gd name="connsiteY429" fmla="*/ 5731128 h 6857999"/>
              <a:gd name="connsiteX430" fmla="*/ 1869122 w 5372098"/>
              <a:gd name="connsiteY430" fmla="*/ 5726642 h 6857999"/>
              <a:gd name="connsiteX431" fmla="*/ 1872609 w 5372098"/>
              <a:gd name="connsiteY431" fmla="*/ 5722656 h 6857999"/>
              <a:gd name="connsiteX432" fmla="*/ 1950942 w 5372098"/>
              <a:gd name="connsiteY432" fmla="*/ 5641432 h 6857999"/>
              <a:gd name="connsiteX433" fmla="*/ 1954481 w 5372098"/>
              <a:gd name="connsiteY433" fmla="*/ 5641432 h 6857999"/>
              <a:gd name="connsiteX434" fmla="*/ 1958013 w 5372098"/>
              <a:gd name="connsiteY434" fmla="*/ 5641933 h 6857999"/>
              <a:gd name="connsiteX435" fmla="*/ 1961045 w 5372098"/>
              <a:gd name="connsiteY435" fmla="*/ 5643437 h 6857999"/>
              <a:gd name="connsiteX436" fmla="*/ 1964075 w 5372098"/>
              <a:gd name="connsiteY436" fmla="*/ 5644439 h 6857999"/>
              <a:gd name="connsiteX437" fmla="*/ 1967103 w 5372098"/>
              <a:gd name="connsiteY437" fmla="*/ 5645941 h 6857999"/>
              <a:gd name="connsiteX438" fmla="*/ 1970135 w 5372098"/>
              <a:gd name="connsiteY438" fmla="*/ 5648446 h 6857999"/>
              <a:gd name="connsiteX439" fmla="*/ 1975185 w 5372098"/>
              <a:gd name="connsiteY439" fmla="*/ 5653458 h 6857999"/>
              <a:gd name="connsiteX440" fmla="*/ 1980234 w 5372098"/>
              <a:gd name="connsiteY440" fmla="*/ 5659971 h 6857999"/>
              <a:gd name="connsiteX441" fmla="*/ 1984272 w 5372098"/>
              <a:gd name="connsiteY441" fmla="*/ 5666985 h 6857999"/>
              <a:gd name="connsiteX442" fmla="*/ 1989325 w 5372098"/>
              <a:gd name="connsiteY442" fmla="*/ 5675001 h 6857999"/>
              <a:gd name="connsiteX443" fmla="*/ 1996902 w 5372098"/>
              <a:gd name="connsiteY443" fmla="*/ 5691534 h 6857999"/>
              <a:gd name="connsiteX444" fmla="*/ 2003465 w 5372098"/>
              <a:gd name="connsiteY444" fmla="*/ 5707566 h 6857999"/>
              <a:gd name="connsiteX445" fmla="*/ 2007001 w 5372098"/>
              <a:gd name="connsiteY445" fmla="*/ 5715082 h 6857999"/>
              <a:gd name="connsiteX446" fmla="*/ 2010537 w 5372098"/>
              <a:gd name="connsiteY446" fmla="*/ 5722096 h 6857999"/>
              <a:gd name="connsiteX447" fmla="*/ 2014073 w 5372098"/>
              <a:gd name="connsiteY447" fmla="*/ 5727608 h 6857999"/>
              <a:gd name="connsiteX448" fmla="*/ 2018111 w 5372098"/>
              <a:gd name="connsiteY448" fmla="*/ 5732617 h 6857999"/>
              <a:gd name="connsiteX449" fmla="*/ 2014578 w 5372098"/>
              <a:gd name="connsiteY449" fmla="*/ 5733619 h 6857999"/>
              <a:gd name="connsiteX450" fmla="*/ 2010537 w 5372098"/>
              <a:gd name="connsiteY450" fmla="*/ 5733619 h 6857999"/>
              <a:gd name="connsiteX451" fmla="*/ 2007001 w 5372098"/>
              <a:gd name="connsiteY451" fmla="*/ 5733619 h 6857999"/>
              <a:gd name="connsiteX452" fmla="*/ 2003465 w 5372098"/>
              <a:gd name="connsiteY452" fmla="*/ 5733118 h 6857999"/>
              <a:gd name="connsiteX453" fmla="*/ 1995891 w 5372098"/>
              <a:gd name="connsiteY453" fmla="*/ 5730613 h 6857999"/>
              <a:gd name="connsiteX454" fmla="*/ 1989325 w 5372098"/>
              <a:gd name="connsiteY454" fmla="*/ 5727608 h 6857999"/>
              <a:gd name="connsiteX455" fmla="*/ 1982254 w 5372098"/>
              <a:gd name="connsiteY455" fmla="*/ 5725603 h 6857999"/>
              <a:gd name="connsiteX456" fmla="*/ 1974677 w 5372098"/>
              <a:gd name="connsiteY456" fmla="*/ 5723097 h 6857999"/>
              <a:gd name="connsiteX457" fmla="*/ 1971144 w 5372098"/>
              <a:gd name="connsiteY457" fmla="*/ 5722596 h 6857999"/>
              <a:gd name="connsiteX458" fmla="*/ 1967611 w 5372098"/>
              <a:gd name="connsiteY458" fmla="*/ 5722596 h 6857999"/>
              <a:gd name="connsiteX459" fmla="*/ 1963567 w 5372098"/>
              <a:gd name="connsiteY459" fmla="*/ 5722596 h 6857999"/>
              <a:gd name="connsiteX460" fmla="*/ 1960034 w 5372098"/>
              <a:gd name="connsiteY460" fmla="*/ 5723097 h 6857999"/>
              <a:gd name="connsiteX461" fmla="*/ 1964581 w 5372098"/>
              <a:gd name="connsiteY461" fmla="*/ 5717587 h 6857999"/>
              <a:gd name="connsiteX462" fmla="*/ 1970135 w 5372098"/>
              <a:gd name="connsiteY462" fmla="*/ 5710072 h 6857999"/>
              <a:gd name="connsiteX463" fmla="*/ 1975185 w 5372098"/>
              <a:gd name="connsiteY463" fmla="*/ 5700552 h 6857999"/>
              <a:gd name="connsiteX464" fmla="*/ 1977709 w 5372098"/>
              <a:gd name="connsiteY464" fmla="*/ 5696043 h 6857999"/>
              <a:gd name="connsiteX465" fmla="*/ 1978718 w 5372098"/>
              <a:gd name="connsiteY465" fmla="*/ 5692034 h 6857999"/>
              <a:gd name="connsiteX466" fmla="*/ 1979729 w 5372098"/>
              <a:gd name="connsiteY466" fmla="*/ 5687525 h 6857999"/>
              <a:gd name="connsiteX467" fmla="*/ 1979729 w 5372098"/>
              <a:gd name="connsiteY467" fmla="*/ 5683517 h 6857999"/>
              <a:gd name="connsiteX468" fmla="*/ 1979227 w 5372098"/>
              <a:gd name="connsiteY468" fmla="*/ 5680011 h 6857999"/>
              <a:gd name="connsiteX469" fmla="*/ 1976698 w 5372098"/>
              <a:gd name="connsiteY469" fmla="*/ 5677004 h 6857999"/>
              <a:gd name="connsiteX470" fmla="*/ 1975691 w 5372098"/>
              <a:gd name="connsiteY470" fmla="*/ 5676003 h 6857999"/>
              <a:gd name="connsiteX471" fmla="*/ 1974176 w 5372098"/>
              <a:gd name="connsiteY471" fmla="*/ 5675502 h 6857999"/>
              <a:gd name="connsiteX472" fmla="*/ 1969629 w 5372098"/>
              <a:gd name="connsiteY472" fmla="*/ 5673498 h 6857999"/>
              <a:gd name="connsiteX473" fmla="*/ 1963061 w 5372098"/>
              <a:gd name="connsiteY473" fmla="*/ 5672997 h 6857999"/>
              <a:gd name="connsiteX474" fmla="*/ 1954980 w 5372098"/>
              <a:gd name="connsiteY474" fmla="*/ 5673498 h 6857999"/>
              <a:gd name="connsiteX475" fmla="*/ 1953471 w 5372098"/>
              <a:gd name="connsiteY475" fmla="*/ 5666484 h 6857999"/>
              <a:gd name="connsiteX476" fmla="*/ 1951951 w 5372098"/>
              <a:gd name="connsiteY476" fmla="*/ 5659468 h 6857999"/>
              <a:gd name="connsiteX477" fmla="*/ 1950438 w 5372098"/>
              <a:gd name="connsiteY477" fmla="*/ 5655462 h 6857999"/>
              <a:gd name="connsiteX478" fmla="*/ 1948419 w 5372098"/>
              <a:gd name="connsiteY478" fmla="*/ 5651453 h 6857999"/>
              <a:gd name="connsiteX479" fmla="*/ 1946399 w 5372098"/>
              <a:gd name="connsiteY479" fmla="*/ 5647445 h 6857999"/>
              <a:gd name="connsiteX480" fmla="*/ 1943368 w 5372098"/>
              <a:gd name="connsiteY480" fmla="*/ 5643437 h 6857999"/>
              <a:gd name="connsiteX481" fmla="*/ 1947406 w 5372098"/>
              <a:gd name="connsiteY481" fmla="*/ 5641933 h 6857999"/>
              <a:gd name="connsiteX482" fmla="*/ 1277141 w 5372098"/>
              <a:gd name="connsiteY482" fmla="*/ 5559214 h 6857999"/>
              <a:gd name="connsiteX483" fmla="*/ 1280583 w 5372098"/>
              <a:gd name="connsiteY483" fmla="*/ 5559214 h 6857999"/>
              <a:gd name="connsiteX484" fmla="*/ 1284520 w 5372098"/>
              <a:gd name="connsiteY484" fmla="*/ 5559738 h 6857999"/>
              <a:gd name="connsiteX485" fmla="*/ 1288456 w 5372098"/>
              <a:gd name="connsiteY485" fmla="*/ 5560788 h 6857999"/>
              <a:gd name="connsiteX486" fmla="*/ 1292883 w 5372098"/>
              <a:gd name="connsiteY486" fmla="*/ 5563411 h 6857999"/>
              <a:gd name="connsiteX487" fmla="*/ 1297311 w 5372098"/>
              <a:gd name="connsiteY487" fmla="*/ 5566033 h 6857999"/>
              <a:gd name="connsiteX488" fmla="*/ 1303216 w 5372098"/>
              <a:gd name="connsiteY488" fmla="*/ 5570230 h 6857999"/>
              <a:gd name="connsiteX489" fmla="*/ 1308627 w 5372098"/>
              <a:gd name="connsiteY489" fmla="*/ 5575999 h 6857999"/>
              <a:gd name="connsiteX490" fmla="*/ 1315516 w 5372098"/>
              <a:gd name="connsiteY490" fmla="*/ 5582294 h 6857999"/>
              <a:gd name="connsiteX491" fmla="*/ 1310594 w 5372098"/>
              <a:gd name="connsiteY491" fmla="*/ 5585441 h 6857999"/>
              <a:gd name="connsiteX492" fmla="*/ 1305675 w 5372098"/>
              <a:gd name="connsiteY492" fmla="*/ 5587539 h 6857999"/>
              <a:gd name="connsiteX493" fmla="*/ 1300263 w 5372098"/>
              <a:gd name="connsiteY493" fmla="*/ 5588588 h 6857999"/>
              <a:gd name="connsiteX494" fmla="*/ 1295841 w 5372098"/>
              <a:gd name="connsiteY494" fmla="*/ 5589112 h 6857999"/>
              <a:gd name="connsiteX495" fmla="*/ 1290917 w 5372098"/>
              <a:gd name="connsiteY495" fmla="*/ 5589112 h 6857999"/>
              <a:gd name="connsiteX496" fmla="*/ 1285504 w 5372098"/>
              <a:gd name="connsiteY496" fmla="*/ 5588588 h 6857999"/>
              <a:gd name="connsiteX497" fmla="*/ 1281079 w 5372098"/>
              <a:gd name="connsiteY497" fmla="*/ 5587539 h 6857999"/>
              <a:gd name="connsiteX498" fmla="*/ 1276157 w 5372098"/>
              <a:gd name="connsiteY498" fmla="*/ 5585441 h 6857999"/>
              <a:gd name="connsiteX499" fmla="*/ 1266810 w 5372098"/>
              <a:gd name="connsiteY499" fmla="*/ 5581244 h 6857999"/>
              <a:gd name="connsiteX500" fmla="*/ 1257465 w 5372098"/>
              <a:gd name="connsiteY500" fmla="*/ 5575475 h 6857999"/>
              <a:gd name="connsiteX501" fmla="*/ 1238275 w 5372098"/>
              <a:gd name="connsiteY501" fmla="*/ 5563411 h 6857999"/>
              <a:gd name="connsiteX502" fmla="*/ 1245165 w 5372098"/>
              <a:gd name="connsiteY502" fmla="*/ 5563411 h 6857999"/>
              <a:gd name="connsiteX503" fmla="*/ 1251070 w 5372098"/>
              <a:gd name="connsiteY503" fmla="*/ 5562886 h 6857999"/>
              <a:gd name="connsiteX504" fmla="*/ 1261401 w 5372098"/>
              <a:gd name="connsiteY504" fmla="*/ 5561312 h 6857999"/>
              <a:gd name="connsiteX505" fmla="*/ 1269269 w 5372098"/>
              <a:gd name="connsiteY505" fmla="*/ 5559738 h 6857999"/>
              <a:gd name="connsiteX506" fmla="*/ 1133632 w 5372098"/>
              <a:gd name="connsiteY506" fmla="*/ 5307572 h 6857999"/>
              <a:gd name="connsiteX507" fmla="*/ 1137686 w 5372098"/>
              <a:gd name="connsiteY507" fmla="*/ 5309060 h 6857999"/>
              <a:gd name="connsiteX508" fmla="*/ 1141237 w 5372098"/>
              <a:gd name="connsiteY508" fmla="*/ 5311045 h 6857999"/>
              <a:gd name="connsiteX509" fmla="*/ 1144786 w 5372098"/>
              <a:gd name="connsiteY509" fmla="*/ 5312533 h 6857999"/>
              <a:gd name="connsiteX510" fmla="*/ 1147316 w 5372098"/>
              <a:gd name="connsiteY510" fmla="*/ 5315509 h 6857999"/>
              <a:gd name="connsiteX511" fmla="*/ 1150356 w 5372098"/>
              <a:gd name="connsiteY511" fmla="*/ 5318486 h 6857999"/>
              <a:gd name="connsiteX512" fmla="*/ 1152890 w 5372098"/>
              <a:gd name="connsiteY512" fmla="*/ 5320966 h 6857999"/>
              <a:gd name="connsiteX513" fmla="*/ 1157450 w 5372098"/>
              <a:gd name="connsiteY513" fmla="*/ 5328407 h 6857999"/>
              <a:gd name="connsiteX514" fmla="*/ 1161504 w 5372098"/>
              <a:gd name="connsiteY514" fmla="*/ 5336343 h 6857999"/>
              <a:gd name="connsiteX515" fmla="*/ 1165051 w 5372098"/>
              <a:gd name="connsiteY515" fmla="*/ 5345768 h 6857999"/>
              <a:gd name="connsiteX516" fmla="*/ 1168091 w 5372098"/>
              <a:gd name="connsiteY516" fmla="*/ 5355192 h 6857999"/>
              <a:gd name="connsiteX517" fmla="*/ 1170119 w 5372098"/>
              <a:gd name="connsiteY517" fmla="*/ 5365610 h 6857999"/>
              <a:gd name="connsiteX518" fmla="*/ 1174680 w 5372098"/>
              <a:gd name="connsiteY518" fmla="*/ 5387435 h 6857999"/>
              <a:gd name="connsiteX519" fmla="*/ 1179750 w 5372098"/>
              <a:gd name="connsiteY519" fmla="*/ 5409261 h 6857999"/>
              <a:gd name="connsiteX520" fmla="*/ 1182280 w 5372098"/>
              <a:gd name="connsiteY520" fmla="*/ 5420671 h 6857999"/>
              <a:gd name="connsiteX521" fmla="*/ 1185323 w 5372098"/>
              <a:gd name="connsiteY521" fmla="*/ 5431583 h 6857999"/>
              <a:gd name="connsiteX522" fmla="*/ 1188869 w 5372098"/>
              <a:gd name="connsiteY522" fmla="*/ 5442000 h 6857999"/>
              <a:gd name="connsiteX523" fmla="*/ 1193431 w 5372098"/>
              <a:gd name="connsiteY523" fmla="*/ 5451426 h 6857999"/>
              <a:gd name="connsiteX524" fmla="*/ 1196471 w 5372098"/>
              <a:gd name="connsiteY524" fmla="*/ 5456881 h 6857999"/>
              <a:gd name="connsiteX525" fmla="*/ 1200018 w 5372098"/>
              <a:gd name="connsiteY525" fmla="*/ 5461346 h 6857999"/>
              <a:gd name="connsiteX526" fmla="*/ 1203567 w 5372098"/>
              <a:gd name="connsiteY526" fmla="*/ 5465314 h 6857999"/>
              <a:gd name="connsiteX527" fmla="*/ 1207112 w 5372098"/>
              <a:gd name="connsiteY527" fmla="*/ 5468787 h 6857999"/>
              <a:gd name="connsiteX528" fmla="*/ 1210662 w 5372098"/>
              <a:gd name="connsiteY528" fmla="*/ 5471763 h 6857999"/>
              <a:gd name="connsiteX529" fmla="*/ 1213702 w 5372098"/>
              <a:gd name="connsiteY529" fmla="*/ 5474244 h 6857999"/>
              <a:gd name="connsiteX530" fmla="*/ 1221301 w 5372098"/>
              <a:gd name="connsiteY530" fmla="*/ 5477716 h 6857999"/>
              <a:gd name="connsiteX531" fmla="*/ 1228395 w 5372098"/>
              <a:gd name="connsiteY531" fmla="*/ 5480691 h 6857999"/>
              <a:gd name="connsiteX532" fmla="*/ 1235996 w 5372098"/>
              <a:gd name="connsiteY532" fmla="*/ 5482677 h 6857999"/>
              <a:gd name="connsiteX533" fmla="*/ 1243595 w 5372098"/>
              <a:gd name="connsiteY533" fmla="*/ 5484165 h 6857999"/>
              <a:gd name="connsiteX534" fmla="*/ 1250691 w 5372098"/>
              <a:gd name="connsiteY534" fmla="*/ 5485652 h 6857999"/>
              <a:gd name="connsiteX535" fmla="*/ 1252215 w 5372098"/>
              <a:gd name="connsiteY535" fmla="*/ 5490613 h 6857999"/>
              <a:gd name="connsiteX536" fmla="*/ 1253226 w 5372098"/>
              <a:gd name="connsiteY536" fmla="*/ 5494581 h 6857999"/>
              <a:gd name="connsiteX537" fmla="*/ 1253226 w 5372098"/>
              <a:gd name="connsiteY537" fmla="*/ 5497061 h 6857999"/>
              <a:gd name="connsiteX538" fmla="*/ 1251703 w 5372098"/>
              <a:gd name="connsiteY538" fmla="*/ 5499542 h 6857999"/>
              <a:gd name="connsiteX539" fmla="*/ 1249680 w 5372098"/>
              <a:gd name="connsiteY539" fmla="*/ 5501030 h 6857999"/>
              <a:gd name="connsiteX540" fmla="*/ 1247144 w 5372098"/>
              <a:gd name="connsiteY540" fmla="*/ 5502022 h 6857999"/>
              <a:gd name="connsiteX541" fmla="*/ 1244104 w 5372098"/>
              <a:gd name="connsiteY541" fmla="*/ 5502518 h 6857999"/>
              <a:gd name="connsiteX542" fmla="*/ 1240559 w 5372098"/>
              <a:gd name="connsiteY542" fmla="*/ 5502022 h 6857999"/>
              <a:gd name="connsiteX543" fmla="*/ 1237010 w 5372098"/>
              <a:gd name="connsiteY543" fmla="*/ 5500534 h 6857999"/>
              <a:gd name="connsiteX544" fmla="*/ 1233970 w 5372098"/>
              <a:gd name="connsiteY544" fmla="*/ 5499046 h 6857999"/>
              <a:gd name="connsiteX545" fmla="*/ 1230423 w 5372098"/>
              <a:gd name="connsiteY545" fmla="*/ 5496565 h 6857999"/>
              <a:gd name="connsiteX546" fmla="*/ 1226875 w 5372098"/>
              <a:gd name="connsiteY546" fmla="*/ 5494581 h 6857999"/>
              <a:gd name="connsiteX547" fmla="*/ 1223833 w 5372098"/>
              <a:gd name="connsiteY547" fmla="*/ 5491109 h 6857999"/>
              <a:gd name="connsiteX548" fmla="*/ 1221301 w 5372098"/>
              <a:gd name="connsiteY548" fmla="*/ 5487140 h 6857999"/>
              <a:gd name="connsiteX549" fmla="*/ 1219273 w 5372098"/>
              <a:gd name="connsiteY549" fmla="*/ 5483173 h 6857999"/>
              <a:gd name="connsiteX550" fmla="*/ 1218261 w 5372098"/>
              <a:gd name="connsiteY550" fmla="*/ 5478212 h 6857999"/>
              <a:gd name="connsiteX551" fmla="*/ 1216233 w 5372098"/>
              <a:gd name="connsiteY551" fmla="*/ 5481187 h 6857999"/>
              <a:gd name="connsiteX552" fmla="*/ 1215727 w 5372098"/>
              <a:gd name="connsiteY552" fmla="*/ 5484165 h 6857999"/>
              <a:gd name="connsiteX553" fmla="*/ 1215727 w 5372098"/>
              <a:gd name="connsiteY553" fmla="*/ 5487636 h 6857999"/>
              <a:gd name="connsiteX554" fmla="*/ 1216233 w 5372098"/>
              <a:gd name="connsiteY554" fmla="*/ 5491605 h 6857999"/>
              <a:gd name="connsiteX555" fmla="*/ 1219273 w 5372098"/>
              <a:gd name="connsiteY555" fmla="*/ 5499046 h 6857999"/>
              <a:gd name="connsiteX556" fmla="*/ 1222315 w 5372098"/>
              <a:gd name="connsiteY556" fmla="*/ 5506983 h 6857999"/>
              <a:gd name="connsiteX557" fmla="*/ 1223326 w 5372098"/>
              <a:gd name="connsiteY557" fmla="*/ 5510950 h 6857999"/>
              <a:gd name="connsiteX558" fmla="*/ 1223833 w 5372098"/>
              <a:gd name="connsiteY558" fmla="*/ 5514423 h 6857999"/>
              <a:gd name="connsiteX559" fmla="*/ 1223833 w 5372098"/>
              <a:gd name="connsiteY559" fmla="*/ 5517895 h 6857999"/>
              <a:gd name="connsiteX560" fmla="*/ 1222824 w 5372098"/>
              <a:gd name="connsiteY560" fmla="*/ 5520871 h 6857999"/>
              <a:gd name="connsiteX561" fmla="*/ 1220792 w 5372098"/>
              <a:gd name="connsiteY561" fmla="*/ 5522856 h 6857999"/>
              <a:gd name="connsiteX562" fmla="*/ 1218261 w 5372098"/>
              <a:gd name="connsiteY562" fmla="*/ 5525336 h 6857999"/>
              <a:gd name="connsiteX563" fmla="*/ 1213191 w 5372098"/>
              <a:gd name="connsiteY563" fmla="*/ 5526328 h 6857999"/>
              <a:gd name="connsiteX564" fmla="*/ 1207112 w 5372098"/>
              <a:gd name="connsiteY564" fmla="*/ 5526824 h 6857999"/>
              <a:gd name="connsiteX565" fmla="*/ 1201030 w 5372098"/>
              <a:gd name="connsiteY565" fmla="*/ 5514919 h 6857999"/>
              <a:gd name="connsiteX566" fmla="*/ 1194950 w 5372098"/>
              <a:gd name="connsiteY566" fmla="*/ 5502518 h 6857999"/>
              <a:gd name="connsiteX567" fmla="*/ 1183803 w 5372098"/>
              <a:gd name="connsiteY567" fmla="*/ 5476724 h 6857999"/>
              <a:gd name="connsiteX568" fmla="*/ 1173667 w 5372098"/>
              <a:gd name="connsiteY568" fmla="*/ 5449937 h 6857999"/>
              <a:gd name="connsiteX569" fmla="*/ 1164036 w 5372098"/>
              <a:gd name="connsiteY569" fmla="*/ 5422159 h 6857999"/>
              <a:gd name="connsiteX570" fmla="*/ 1155929 w 5372098"/>
              <a:gd name="connsiteY570" fmla="*/ 5393884 h 6857999"/>
              <a:gd name="connsiteX571" fmla="*/ 1147316 w 5372098"/>
              <a:gd name="connsiteY571" fmla="*/ 5365114 h 6857999"/>
              <a:gd name="connsiteX572" fmla="*/ 1140729 w 5372098"/>
              <a:gd name="connsiteY572" fmla="*/ 5336343 h 6857999"/>
              <a:gd name="connsiteX573" fmla="*/ 1148019 w 5372098"/>
              <a:gd name="connsiteY573" fmla="*/ 5217878 h 6857999"/>
              <a:gd name="connsiteX574" fmla="*/ 1149953 w 5372098"/>
              <a:gd name="connsiteY574" fmla="*/ 5218373 h 6857999"/>
              <a:gd name="connsiteX575" fmla="*/ 1151395 w 5372098"/>
              <a:gd name="connsiteY575" fmla="*/ 5218867 h 6857999"/>
              <a:gd name="connsiteX576" fmla="*/ 1153322 w 5372098"/>
              <a:gd name="connsiteY576" fmla="*/ 5219857 h 6857999"/>
              <a:gd name="connsiteX577" fmla="*/ 1156220 w 5372098"/>
              <a:gd name="connsiteY577" fmla="*/ 5222824 h 6857999"/>
              <a:gd name="connsiteX578" fmla="*/ 1159112 w 5372098"/>
              <a:gd name="connsiteY578" fmla="*/ 5227275 h 6857999"/>
              <a:gd name="connsiteX579" fmla="*/ 1162486 w 5372098"/>
              <a:gd name="connsiteY579" fmla="*/ 5232714 h 6857999"/>
              <a:gd name="connsiteX580" fmla="*/ 1165379 w 5372098"/>
              <a:gd name="connsiteY580" fmla="*/ 5238152 h 6857999"/>
              <a:gd name="connsiteX581" fmla="*/ 1171166 w 5372098"/>
              <a:gd name="connsiteY581" fmla="*/ 5250021 h 6857999"/>
              <a:gd name="connsiteX582" fmla="*/ 1174063 w 5372098"/>
              <a:gd name="connsiteY582" fmla="*/ 5254966 h 6857999"/>
              <a:gd name="connsiteX583" fmla="*/ 1176954 w 5372098"/>
              <a:gd name="connsiteY583" fmla="*/ 5259911 h 6857999"/>
              <a:gd name="connsiteX584" fmla="*/ 1180329 w 5372098"/>
              <a:gd name="connsiteY584" fmla="*/ 5263372 h 6857999"/>
              <a:gd name="connsiteX585" fmla="*/ 1181777 w 5372098"/>
              <a:gd name="connsiteY585" fmla="*/ 5264857 h 6857999"/>
              <a:gd name="connsiteX586" fmla="*/ 1183705 w 5372098"/>
              <a:gd name="connsiteY586" fmla="*/ 5265351 h 6857999"/>
              <a:gd name="connsiteX587" fmla="*/ 1185634 w 5372098"/>
              <a:gd name="connsiteY587" fmla="*/ 5265845 h 6857999"/>
              <a:gd name="connsiteX588" fmla="*/ 1187561 w 5372098"/>
              <a:gd name="connsiteY588" fmla="*/ 5265845 h 6857999"/>
              <a:gd name="connsiteX589" fmla="*/ 1189010 w 5372098"/>
              <a:gd name="connsiteY589" fmla="*/ 5265351 h 6857999"/>
              <a:gd name="connsiteX590" fmla="*/ 1191418 w 5372098"/>
              <a:gd name="connsiteY590" fmla="*/ 5264361 h 6857999"/>
              <a:gd name="connsiteX591" fmla="*/ 1192866 w 5372098"/>
              <a:gd name="connsiteY591" fmla="*/ 5263372 h 6857999"/>
              <a:gd name="connsiteX592" fmla="*/ 1195280 w 5372098"/>
              <a:gd name="connsiteY592" fmla="*/ 5260900 h 6857999"/>
              <a:gd name="connsiteX593" fmla="*/ 1199617 w 5372098"/>
              <a:gd name="connsiteY593" fmla="*/ 5253977 h 6857999"/>
              <a:gd name="connsiteX594" fmla="*/ 1202508 w 5372098"/>
              <a:gd name="connsiteY594" fmla="*/ 5261394 h 6857999"/>
              <a:gd name="connsiteX595" fmla="*/ 1203959 w 5372098"/>
              <a:gd name="connsiteY595" fmla="*/ 5267823 h 6857999"/>
              <a:gd name="connsiteX596" fmla="*/ 1205405 w 5372098"/>
              <a:gd name="connsiteY596" fmla="*/ 5273757 h 6857999"/>
              <a:gd name="connsiteX597" fmla="*/ 1205888 w 5372098"/>
              <a:gd name="connsiteY597" fmla="*/ 5280185 h 6857999"/>
              <a:gd name="connsiteX598" fmla="*/ 1205405 w 5372098"/>
              <a:gd name="connsiteY598" fmla="*/ 5286119 h 6857999"/>
              <a:gd name="connsiteX599" fmla="*/ 1204439 w 5372098"/>
              <a:gd name="connsiteY599" fmla="*/ 5291065 h 6857999"/>
              <a:gd name="connsiteX600" fmla="*/ 1202992 w 5372098"/>
              <a:gd name="connsiteY600" fmla="*/ 5301448 h 6857999"/>
              <a:gd name="connsiteX601" fmla="*/ 1200582 w 5372098"/>
              <a:gd name="connsiteY601" fmla="*/ 5311833 h 6857999"/>
              <a:gd name="connsiteX602" fmla="*/ 1199617 w 5372098"/>
              <a:gd name="connsiteY602" fmla="*/ 5317273 h 6857999"/>
              <a:gd name="connsiteX603" fmla="*/ 1199135 w 5372098"/>
              <a:gd name="connsiteY603" fmla="*/ 5322711 h 6857999"/>
              <a:gd name="connsiteX604" fmla="*/ 1199135 w 5372098"/>
              <a:gd name="connsiteY604" fmla="*/ 5328645 h 6857999"/>
              <a:gd name="connsiteX605" fmla="*/ 1199617 w 5372098"/>
              <a:gd name="connsiteY605" fmla="*/ 5334085 h 6857999"/>
              <a:gd name="connsiteX606" fmla="*/ 1200582 w 5372098"/>
              <a:gd name="connsiteY606" fmla="*/ 5340513 h 6857999"/>
              <a:gd name="connsiteX607" fmla="*/ 1202508 w 5372098"/>
              <a:gd name="connsiteY607" fmla="*/ 5347436 h 6857999"/>
              <a:gd name="connsiteX608" fmla="*/ 1199135 w 5372098"/>
              <a:gd name="connsiteY608" fmla="*/ 5346447 h 6857999"/>
              <a:gd name="connsiteX609" fmla="*/ 1196242 w 5372098"/>
              <a:gd name="connsiteY609" fmla="*/ 5345459 h 6857999"/>
              <a:gd name="connsiteX610" fmla="*/ 1193347 w 5372098"/>
              <a:gd name="connsiteY610" fmla="*/ 5343975 h 6857999"/>
              <a:gd name="connsiteX611" fmla="*/ 1191418 w 5372098"/>
              <a:gd name="connsiteY611" fmla="*/ 5341502 h 6857999"/>
              <a:gd name="connsiteX612" fmla="*/ 1189488 w 5372098"/>
              <a:gd name="connsiteY612" fmla="*/ 5339524 h 6857999"/>
              <a:gd name="connsiteX613" fmla="*/ 1187561 w 5372098"/>
              <a:gd name="connsiteY613" fmla="*/ 5336558 h 6857999"/>
              <a:gd name="connsiteX614" fmla="*/ 1184666 w 5372098"/>
              <a:gd name="connsiteY614" fmla="*/ 5329634 h 6857999"/>
              <a:gd name="connsiteX615" fmla="*/ 1182258 w 5372098"/>
              <a:gd name="connsiteY615" fmla="*/ 5321722 h 6857999"/>
              <a:gd name="connsiteX616" fmla="*/ 1180329 w 5372098"/>
              <a:gd name="connsiteY616" fmla="*/ 5313316 h 6857999"/>
              <a:gd name="connsiteX617" fmla="*/ 1177434 w 5372098"/>
              <a:gd name="connsiteY617" fmla="*/ 5295020 h 6857999"/>
              <a:gd name="connsiteX618" fmla="*/ 1175985 w 5372098"/>
              <a:gd name="connsiteY618" fmla="*/ 5286614 h 6857999"/>
              <a:gd name="connsiteX619" fmla="*/ 1174063 w 5372098"/>
              <a:gd name="connsiteY619" fmla="*/ 5277712 h 6857999"/>
              <a:gd name="connsiteX620" fmla="*/ 1172129 w 5372098"/>
              <a:gd name="connsiteY620" fmla="*/ 5270789 h 6857999"/>
              <a:gd name="connsiteX621" fmla="*/ 1169238 w 5372098"/>
              <a:gd name="connsiteY621" fmla="*/ 5264361 h 6857999"/>
              <a:gd name="connsiteX622" fmla="*/ 1167308 w 5372098"/>
              <a:gd name="connsiteY622" fmla="*/ 5261889 h 6857999"/>
              <a:gd name="connsiteX623" fmla="*/ 1165379 w 5372098"/>
              <a:gd name="connsiteY623" fmla="*/ 5259911 h 6857999"/>
              <a:gd name="connsiteX624" fmla="*/ 1162968 w 5372098"/>
              <a:gd name="connsiteY624" fmla="*/ 5257932 h 6857999"/>
              <a:gd name="connsiteX625" fmla="*/ 1161038 w 5372098"/>
              <a:gd name="connsiteY625" fmla="*/ 5256943 h 6857999"/>
              <a:gd name="connsiteX626" fmla="*/ 1158149 w 5372098"/>
              <a:gd name="connsiteY626" fmla="*/ 5256449 h 6857999"/>
              <a:gd name="connsiteX627" fmla="*/ 1154770 w 5372098"/>
              <a:gd name="connsiteY627" fmla="*/ 5256449 h 6857999"/>
              <a:gd name="connsiteX628" fmla="*/ 1151395 w 5372098"/>
              <a:gd name="connsiteY628" fmla="*/ 5256943 h 6857999"/>
              <a:gd name="connsiteX629" fmla="*/ 1147539 w 5372098"/>
              <a:gd name="connsiteY629" fmla="*/ 5257932 h 6857999"/>
              <a:gd name="connsiteX630" fmla="*/ 1146571 w 5372098"/>
              <a:gd name="connsiteY630" fmla="*/ 5252494 h 6857999"/>
              <a:gd name="connsiteX631" fmla="*/ 1146571 w 5372098"/>
              <a:gd name="connsiteY631" fmla="*/ 5248043 h 6857999"/>
              <a:gd name="connsiteX632" fmla="*/ 1146571 w 5372098"/>
              <a:gd name="connsiteY632" fmla="*/ 5242603 h 6857999"/>
              <a:gd name="connsiteX633" fmla="*/ 1147539 w 5372098"/>
              <a:gd name="connsiteY633" fmla="*/ 5238152 h 6857999"/>
              <a:gd name="connsiteX634" fmla="*/ 1148019 w 5372098"/>
              <a:gd name="connsiteY634" fmla="*/ 5233703 h 6857999"/>
              <a:gd name="connsiteX635" fmla="*/ 1148019 w 5372098"/>
              <a:gd name="connsiteY635" fmla="*/ 5229252 h 6857999"/>
              <a:gd name="connsiteX636" fmla="*/ 1147539 w 5372098"/>
              <a:gd name="connsiteY636" fmla="*/ 5223812 h 6857999"/>
              <a:gd name="connsiteX637" fmla="*/ 1146090 w 5372098"/>
              <a:gd name="connsiteY637" fmla="*/ 5218373 h 6857999"/>
              <a:gd name="connsiteX638" fmla="*/ 1153563 w 5372098"/>
              <a:gd name="connsiteY638" fmla="*/ 5118217 h 6857999"/>
              <a:gd name="connsiteX639" fmla="*/ 1157505 w 5372098"/>
              <a:gd name="connsiteY639" fmla="*/ 5119724 h 6857999"/>
              <a:gd name="connsiteX640" fmla="*/ 1161450 w 5372098"/>
              <a:gd name="connsiteY640" fmla="*/ 5122235 h 6857999"/>
              <a:gd name="connsiteX641" fmla="*/ 1164900 w 5372098"/>
              <a:gd name="connsiteY641" fmla="*/ 5125247 h 6857999"/>
              <a:gd name="connsiteX642" fmla="*/ 1167853 w 5372098"/>
              <a:gd name="connsiteY642" fmla="*/ 5128260 h 6857999"/>
              <a:gd name="connsiteX643" fmla="*/ 1174262 w 5372098"/>
              <a:gd name="connsiteY643" fmla="*/ 5134786 h 6857999"/>
              <a:gd name="connsiteX644" fmla="*/ 1179189 w 5372098"/>
              <a:gd name="connsiteY644" fmla="*/ 5142317 h 6857999"/>
              <a:gd name="connsiteX645" fmla="*/ 1184612 w 5372098"/>
              <a:gd name="connsiteY645" fmla="*/ 5151356 h 6857999"/>
              <a:gd name="connsiteX646" fmla="*/ 1188553 w 5372098"/>
              <a:gd name="connsiteY646" fmla="*/ 5159890 h 6857999"/>
              <a:gd name="connsiteX647" fmla="*/ 1196932 w 5372098"/>
              <a:gd name="connsiteY647" fmla="*/ 5178468 h 6857999"/>
              <a:gd name="connsiteX648" fmla="*/ 1200874 w 5372098"/>
              <a:gd name="connsiteY648" fmla="*/ 5187506 h 6857999"/>
              <a:gd name="connsiteX649" fmla="*/ 1205309 w 5372098"/>
              <a:gd name="connsiteY649" fmla="*/ 5196041 h 6857999"/>
              <a:gd name="connsiteX650" fmla="*/ 1209747 w 5372098"/>
              <a:gd name="connsiteY650" fmla="*/ 5204075 h 6857999"/>
              <a:gd name="connsiteX651" fmla="*/ 1215166 w 5372098"/>
              <a:gd name="connsiteY651" fmla="*/ 5211607 h 6857999"/>
              <a:gd name="connsiteX652" fmla="*/ 1220587 w 5372098"/>
              <a:gd name="connsiteY652" fmla="*/ 5218134 h 6857999"/>
              <a:gd name="connsiteX653" fmla="*/ 1224036 w 5372098"/>
              <a:gd name="connsiteY653" fmla="*/ 5221146 h 6857999"/>
              <a:gd name="connsiteX654" fmla="*/ 1227488 w 5372098"/>
              <a:gd name="connsiteY654" fmla="*/ 5223155 h 6857999"/>
              <a:gd name="connsiteX655" fmla="*/ 1230938 w 5372098"/>
              <a:gd name="connsiteY655" fmla="*/ 5225664 h 6857999"/>
              <a:gd name="connsiteX656" fmla="*/ 1234880 w 5372098"/>
              <a:gd name="connsiteY656" fmla="*/ 5227171 h 6857999"/>
              <a:gd name="connsiteX657" fmla="*/ 1238822 w 5372098"/>
              <a:gd name="connsiteY657" fmla="*/ 5228175 h 6857999"/>
              <a:gd name="connsiteX658" fmla="*/ 1243260 w 5372098"/>
              <a:gd name="connsiteY658" fmla="*/ 5229682 h 6857999"/>
              <a:gd name="connsiteX659" fmla="*/ 1208267 w 5372098"/>
              <a:gd name="connsiteY659" fmla="*/ 5250267 h 6857999"/>
              <a:gd name="connsiteX660" fmla="*/ 1198413 w 5372098"/>
              <a:gd name="connsiteY660" fmla="*/ 5228175 h 6857999"/>
              <a:gd name="connsiteX661" fmla="*/ 1190033 w 5372098"/>
              <a:gd name="connsiteY661" fmla="*/ 5209598 h 6857999"/>
              <a:gd name="connsiteX662" fmla="*/ 1174755 w 5372098"/>
              <a:gd name="connsiteY662" fmla="*/ 5177464 h 6857999"/>
              <a:gd name="connsiteX663" fmla="*/ 1168840 w 5372098"/>
              <a:gd name="connsiteY663" fmla="*/ 5163908 h 6857999"/>
              <a:gd name="connsiteX664" fmla="*/ 1162434 w 5372098"/>
              <a:gd name="connsiteY664" fmla="*/ 5149347 h 6857999"/>
              <a:gd name="connsiteX665" fmla="*/ 1157505 w 5372098"/>
              <a:gd name="connsiteY665" fmla="*/ 5134285 h 6857999"/>
              <a:gd name="connsiteX666" fmla="*/ 1101649 w 5372098"/>
              <a:gd name="connsiteY666" fmla="*/ 5053438 h 6857999"/>
              <a:gd name="connsiteX667" fmla="*/ 1131138 w 5372098"/>
              <a:gd name="connsiteY667" fmla="*/ 5115244 h 6857999"/>
              <a:gd name="connsiteX668" fmla="*/ 1126788 w 5372098"/>
              <a:gd name="connsiteY668" fmla="*/ 5115726 h 6857999"/>
              <a:gd name="connsiteX669" fmla="*/ 1122437 w 5372098"/>
              <a:gd name="connsiteY669" fmla="*/ 5115244 h 6857999"/>
              <a:gd name="connsiteX670" fmla="*/ 1118570 w 5372098"/>
              <a:gd name="connsiteY670" fmla="*/ 5114278 h 6857999"/>
              <a:gd name="connsiteX671" fmla="*/ 1114218 w 5372098"/>
              <a:gd name="connsiteY671" fmla="*/ 5112829 h 6857999"/>
              <a:gd name="connsiteX672" fmla="*/ 1110350 w 5372098"/>
              <a:gd name="connsiteY672" fmla="*/ 5110415 h 6857999"/>
              <a:gd name="connsiteX673" fmla="*/ 1105517 w 5372098"/>
              <a:gd name="connsiteY673" fmla="*/ 5108001 h 6857999"/>
              <a:gd name="connsiteX674" fmla="*/ 1097782 w 5372098"/>
              <a:gd name="connsiteY674" fmla="*/ 5102207 h 6857999"/>
              <a:gd name="connsiteX675" fmla="*/ 1089563 w 5372098"/>
              <a:gd name="connsiteY675" fmla="*/ 5094964 h 6857999"/>
              <a:gd name="connsiteX676" fmla="*/ 1081830 w 5372098"/>
              <a:gd name="connsiteY676" fmla="*/ 5087238 h 6857999"/>
              <a:gd name="connsiteX677" fmla="*/ 1074093 w 5372098"/>
              <a:gd name="connsiteY677" fmla="*/ 5079513 h 6857999"/>
              <a:gd name="connsiteX678" fmla="*/ 1066360 w 5372098"/>
              <a:gd name="connsiteY678" fmla="*/ 5072270 h 6857999"/>
              <a:gd name="connsiteX679" fmla="*/ 5372098 w 5372098"/>
              <a:gd name="connsiteY679" fmla="*/ 4971506 h 6857999"/>
              <a:gd name="connsiteX680" fmla="*/ 5372098 w 5372098"/>
              <a:gd name="connsiteY680" fmla="*/ 4994182 h 6857999"/>
              <a:gd name="connsiteX681" fmla="*/ 5370667 w 5372098"/>
              <a:gd name="connsiteY681" fmla="*/ 4998478 h 6857999"/>
              <a:gd name="connsiteX682" fmla="*/ 5369171 w 5372098"/>
              <a:gd name="connsiteY682" fmla="*/ 5000970 h 6857999"/>
              <a:gd name="connsiteX683" fmla="*/ 5367677 w 5372098"/>
              <a:gd name="connsiteY683" fmla="*/ 5003960 h 6857999"/>
              <a:gd name="connsiteX684" fmla="*/ 5364188 w 5372098"/>
              <a:gd name="connsiteY684" fmla="*/ 5003461 h 6857999"/>
              <a:gd name="connsiteX685" fmla="*/ 5361697 w 5372098"/>
              <a:gd name="connsiteY685" fmla="*/ 5001467 h 6857999"/>
              <a:gd name="connsiteX686" fmla="*/ 5360701 w 5372098"/>
              <a:gd name="connsiteY686" fmla="*/ 4999973 h 6857999"/>
              <a:gd name="connsiteX687" fmla="*/ 5360201 w 5372098"/>
              <a:gd name="connsiteY687" fmla="*/ 4997481 h 6857999"/>
              <a:gd name="connsiteX688" fmla="*/ 5360201 w 5372098"/>
              <a:gd name="connsiteY688" fmla="*/ 4994989 h 6857999"/>
              <a:gd name="connsiteX689" fmla="*/ 5360701 w 5372098"/>
              <a:gd name="connsiteY689" fmla="*/ 4991999 h 6857999"/>
              <a:gd name="connsiteX690" fmla="*/ 5363191 w 5372098"/>
              <a:gd name="connsiteY690" fmla="*/ 4985522 h 6857999"/>
              <a:gd name="connsiteX691" fmla="*/ 5368174 w 5372098"/>
              <a:gd name="connsiteY691" fmla="*/ 4978047 h 6857999"/>
              <a:gd name="connsiteX692" fmla="*/ 697618 w 5372098"/>
              <a:gd name="connsiteY692" fmla="*/ 4619918 h 6857999"/>
              <a:gd name="connsiteX693" fmla="*/ 700940 w 5372098"/>
              <a:gd name="connsiteY693" fmla="*/ 4622636 h 6857999"/>
              <a:gd name="connsiteX694" fmla="*/ 702603 w 5372098"/>
              <a:gd name="connsiteY694" fmla="*/ 4623542 h 6857999"/>
              <a:gd name="connsiteX695" fmla="*/ 705094 w 5372098"/>
              <a:gd name="connsiteY695" fmla="*/ 4624901 h 6857999"/>
              <a:gd name="connsiteX696" fmla="*/ 703433 w 5372098"/>
              <a:gd name="connsiteY696" fmla="*/ 4624901 h 6857999"/>
              <a:gd name="connsiteX697" fmla="*/ 700940 w 5372098"/>
              <a:gd name="connsiteY697" fmla="*/ 4623542 h 6857999"/>
              <a:gd name="connsiteX698" fmla="*/ 698864 w 5372098"/>
              <a:gd name="connsiteY698" fmla="*/ 4622183 h 6857999"/>
              <a:gd name="connsiteX699" fmla="*/ 380202 w 5372098"/>
              <a:gd name="connsiteY699" fmla="*/ 4223771 h 6857999"/>
              <a:gd name="connsiteX700" fmla="*/ 383690 w 5372098"/>
              <a:gd name="connsiteY700" fmla="*/ 4237074 h 6857999"/>
              <a:gd name="connsiteX701" fmla="*/ 385185 w 5372098"/>
              <a:gd name="connsiteY701" fmla="*/ 4243971 h 6857999"/>
              <a:gd name="connsiteX702" fmla="*/ 387179 w 5372098"/>
              <a:gd name="connsiteY702" fmla="*/ 4249884 h 6857999"/>
              <a:gd name="connsiteX703" fmla="*/ 389172 w 5372098"/>
              <a:gd name="connsiteY703" fmla="*/ 4254317 h 6857999"/>
              <a:gd name="connsiteX704" fmla="*/ 392162 w 5372098"/>
              <a:gd name="connsiteY704" fmla="*/ 4257765 h 6857999"/>
              <a:gd name="connsiteX705" fmla="*/ 393158 w 5372098"/>
              <a:gd name="connsiteY705" fmla="*/ 4258751 h 6857999"/>
              <a:gd name="connsiteX706" fmla="*/ 395151 w 5372098"/>
              <a:gd name="connsiteY706" fmla="*/ 4259737 h 6857999"/>
              <a:gd name="connsiteX707" fmla="*/ 396647 w 5372098"/>
              <a:gd name="connsiteY707" fmla="*/ 4260229 h 6857999"/>
              <a:gd name="connsiteX708" fmla="*/ 398640 w 5372098"/>
              <a:gd name="connsiteY708" fmla="*/ 4260229 h 6857999"/>
              <a:gd name="connsiteX709" fmla="*/ 396647 w 5372098"/>
              <a:gd name="connsiteY709" fmla="*/ 4263185 h 6857999"/>
              <a:gd name="connsiteX710" fmla="*/ 395651 w 5372098"/>
              <a:gd name="connsiteY710" fmla="*/ 4266634 h 6857999"/>
              <a:gd name="connsiteX711" fmla="*/ 394155 w 5372098"/>
              <a:gd name="connsiteY711" fmla="*/ 4273532 h 6857999"/>
              <a:gd name="connsiteX712" fmla="*/ 391663 w 5372098"/>
              <a:gd name="connsiteY712" fmla="*/ 4289297 h 6857999"/>
              <a:gd name="connsiteX713" fmla="*/ 390666 w 5372098"/>
              <a:gd name="connsiteY713" fmla="*/ 4296688 h 6857999"/>
              <a:gd name="connsiteX714" fmla="*/ 389172 w 5372098"/>
              <a:gd name="connsiteY714" fmla="*/ 4300136 h 6857999"/>
              <a:gd name="connsiteX715" fmla="*/ 388175 w 5372098"/>
              <a:gd name="connsiteY715" fmla="*/ 4303091 h 6857999"/>
              <a:gd name="connsiteX716" fmla="*/ 386184 w 5372098"/>
              <a:gd name="connsiteY716" fmla="*/ 4305555 h 6857999"/>
              <a:gd name="connsiteX717" fmla="*/ 383690 w 5372098"/>
              <a:gd name="connsiteY717" fmla="*/ 4308019 h 6857999"/>
              <a:gd name="connsiteX718" fmla="*/ 380700 w 5372098"/>
              <a:gd name="connsiteY718" fmla="*/ 4309496 h 6857999"/>
              <a:gd name="connsiteX719" fmla="*/ 377214 w 5372098"/>
              <a:gd name="connsiteY719" fmla="*/ 4310974 h 6857999"/>
              <a:gd name="connsiteX720" fmla="*/ 376715 w 5372098"/>
              <a:gd name="connsiteY720" fmla="*/ 4303584 h 6857999"/>
              <a:gd name="connsiteX721" fmla="*/ 375219 w 5372098"/>
              <a:gd name="connsiteY721" fmla="*/ 4296688 h 6857999"/>
              <a:gd name="connsiteX722" fmla="*/ 373724 w 5372098"/>
              <a:gd name="connsiteY722" fmla="*/ 4290283 h 6857999"/>
              <a:gd name="connsiteX723" fmla="*/ 372229 w 5372098"/>
              <a:gd name="connsiteY723" fmla="*/ 4285356 h 6857999"/>
              <a:gd name="connsiteX724" fmla="*/ 368243 w 5372098"/>
              <a:gd name="connsiteY724" fmla="*/ 4276487 h 6857999"/>
              <a:gd name="connsiteX725" fmla="*/ 364257 w 5372098"/>
              <a:gd name="connsiteY725" fmla="*/ 4268604 h 6857999"/>
              <a:gd name="connsiteX726" fmla="*/ 360272 w 5372098"/>
              <a:gd name="connsiteY726" fmla="*/ 4261215 h 6857999"/>
              <a:gd name="connsiteX727" fmla="*/ 355787 w 5372098"/>
              <a:gd name="connsiteY727" fmla="*/ 4252839 h 6857999"/>
              <a:gd name="connsiteX728" fmla="*/ 352297 w 5372098"/>
              <a:gd name="connsiteY728" fmla="*/ 4244464 h 6857999"/>
              <a:gd name="connsiteX729" fmla="*/ 348811 w 5372098"/>
              <a:gd name="connsiteY729" fmla="*/ 4233624 h 6857999"/>
              <a:gd name="connsiteX730" fmla="*/ 355787 w 5372098"/>
              <a:gd name="connsiteY730" fmla="*/ 4238552 h 6857999"/>
              <a:gd name="connsiteX731" fmla="*/ 357778 w 5372098"/>
              <a:gd name="connsiteY731" fmla="*/ 4239536 h 6857999"/>
              <a:gd name="connsiteX732" fmla="*/ 359772 w 5372098"/>
              <a:gd name="connsiteY732" fmla="*/ 4240029 h 6857999"/>
              <a:gd name="connsiteX733" fmla="*/ 361267 w 5372098"/>
              <a:gd name="connsiteY733" fmla="*/ 4240029 h 6857999"/>
              <a:gd name="connsiteX734" fmla="*/ 362263 w 5372098"/>
              <a:gd name="connsiteY734" fmla="*/ 4239536 h 6857999"/>
              <a:gd name="connsiteX735" fmla="*/ 364257 w 5372098"/>
              <a:gd name="connsiteY735" fmla="*/ 4237074 h 6857999"/>
              <a:gd name="connsiteX736" fmla="*/ 366250 w 5372098"/>
              <a:gd name="connsiteY736" fmla="*/ 4233624 h 6857999"/>
              <a:gd name="connsiteX737" fmla="*/ 369240 w 5372098"/>
              <a:gd name="connsiteY737" fmla="*/ 4229683 h 6857999"/>
              <a:gd name="connsiteX738" fmla="*/ 371233 w 5372098"/>
              <a:gd name="connsiteY738" fmla="*/ 4228205 h 6857999"/>
              <a:gd name="connsiteX739" fmla="*/ 373226 w 5372098"/>
              <a:gd name="connsiteY739" fmla="*/ 4226235 h 6857999"/>
              <a:gd name="connsiteX740" fmla="*/ 376715 w 5372098"/>
              <a:gd name="connsiteY740" fmla="*/ 4224757 h 6857999"/>
              <a:gd name="connsiteX741" fmla="*/ 323039 w 5372098"/>
              <a:gd name="connsiteY741" fmla="*/ 4031925 h 6857999"/>
              <a:gd name="connsiteX742" fmla="*/ 325512 w 5372098"/>
              <a:gd name="connsiteY742" fmla="*/ 4031925 h 6857999"/>
              <a:gd name="connsiteX743" fmla="*/ 327489 w 5372098"/>
              <a:gd name="connsiteY743" fmla="*/ 4032418 h 6857999"/>
              <a:gd name="connsiteX744" fmla="*/ 329963 w 5372098"/>
              <a:gd name="connsiteY744" fmla="*/ 4033402 h 6857999"/>
              <a:gd name="connsiteX745" fmla="*/ 331446 w 5372098"/>
              <a:gd name="connsiteY745" fmla="*/ 4035861 h 6857999"/>
              <a:gd name="connsiteX746" fmla="*/ 333918 w 5372098"/>
              <a:gd name="connsiteY746" fmla="*/ 4039305 h 6857999"/>
              <a:gd name="connsiteX747" fmla="*/ 336390 w 5372098"/>
              <a:gd name="connsiteY747" fmla="*/ 4043241 h 6857999"/>
              <a:gd name="connsiteX748" fmla="*/ 337875 w 5372098"/>
              <a:gd name="connsiteY748" fmla="*/ 4047668 h 6857999"/>
              <a:gd name="connsiteX749" fmla="*/ 339852 w 5372098"/>
              <a:gd name="connsiteY749" fmla="*/ 4053080 h 6857999"/>
              <a:gd name="connsiteX750" fmla="*/ 341335 w 5372098"/>
              <a:gd name="connsiteY750" fmla="*/ 4059967 h 6857999"/>
              <a:gd name="connsiteX751" fmla="*/ 332929 w 5372098"/>
              <a:gd name="connsiteY751" fmla="*/ 4058983 h 6857999"/>
              <a:gd name="connsiteX752" fmla="*/ 329467 w 5372098"/>
              <a:gd name="connsiteY752" fmla="*/ 4058983 h 6857999"/>
              <a:gd name="connsiteX753" fmla="*/ 326500 w 5372098"/>
              <a:gd name="connsiteY753" fmla="*/ 4058983 h 6857999"/>
              <a:gd name="connsiteX754" fmla="*/ 324523 w 5372098"/>
              <a:gd name="connsiteY754" fmla="*/ 4059475 h 6857999"/>
              <a:gd name="connsiteX755" fmla="*/ 322050 w 5372098"/>
              <a:gd name="connsiteY755" fmla="*/ 4060459 h 6857999"/>
              <a:gd name="connsiteX756" fmla="*/ 320074 w 5372098"/>
              <a:gd name="connsiteY756" fmla="*/ 4061935 h 6857999"/>
              <a:gd name="connsiteX757" fmla="*/ 319084 w 5372098"/>
              <a:gd name="connsiteY757" fmla="*/ 4062919 h 6857999"/>
              <a:gd name="connsiteX758" fmla="*/ 317105 w 5372098"/>
              <a:gd name="connsiteY758" fmla="*/ 4066855 h 6857999"/>
              <a:gd name="connsiteX759" fmla="*/ 315622 w 5372098"/>
              <a:gd name="connsiteY759" fmla="*/ 4070789 h 6857999"/>
              <a:gd name="connsiteX760" fmla="*/ 314632 w 5372098"/>
              <a:gd name="connsiteY760" fmla="*/ 4080630 h 6857999"/>
              <a:gd name="connsiteX761" fmla="*/ 314140 w 5372098"/>
              <a:gd name="connsiteY761" fmla="*/ 4085549 h 6857999"/>
              <a:gd name="connsiteX762" fmla="*/ 313149 w 5372098"/>
              <a:gd name="connsiteY762" fmla="*/ 4090469 h 6857999"/>
              <a:gd name="connsiteX763" fmla="*/ 310678 w 5372098"/>
              <a:gd name="connsiteY763" fmla="*/ 4095880 h 6857999"/>
              <a:gd name="connsiteX764" fmla="*/ 309687 w 5372098"/>
              <a:gd name="connsiteY764" fmla="*/ 4097848 h 6857999"/>
              <a:gd name="connsiteX765" fmla="*/ 307710 w 5372098"/>
              <a:gd name="connsiteY765" fmla="*/ 4100308 h 6857999"/>
              <a:gd name="connsiteX766" fmla="*/ 305732 w 5372098"/>
              <a:gd name="connsiteY766" fmla="*/ 4101783 h 6857999"/>
              <a:gd name="connsiteX767" fmla="*/ 302765 w 5372098"/>
              <a:gd name="connsiteY767" fmla="*/ 4103751 h 6857999"/>
              <a:gd name="connsiteX768" fmla="*/ 299798 w 5372098"/>
              <a:gd name="connsiteY768" fmla="*/ 4105226 h 6857999"/>
              <a:gd name="connsiteX769" fmla="*/ 296336 w 5372098"/>
              <a:gd name="connsiteY769" fmla="*/ 4107194 h 6857999"/>
              <a:gd name="connsiteX770" fmla="*/ 292381 w 5372098"/>
              <a:gd name="connsiteY770" fmla="*/ 4108178 h 6857999"/>
              <a:gd name="connsiteX771" fmla="*/ 287930 w 5372098"/>
              <a:gd name="connsiteY771" fmla="*/ 4108671 h 6857999"/>
              <a:gd name="connsiteX772" fmla="*/ 281996 w 5372098"/>
              <a:gd name="connsiteY772" fmla="*/ 4109162 h 6857999"/>
              <a:gd name="connsiteX773" fmla="*/ 276556 w 5372098"/>
              <a:gd name="connsiteY773" fmla="*/ 4109162 h 6857999"/>
              <a:gd name="connsiteX774" fmla="*/ 281996 w 5372098"/>
              <a:gd name="connsiteY774" fmla="*/ 4096864 h 6857999"/>
              <a:gd name="connsiteX775" fmla="*/ 289413 w 5372098"/>
              <a:gd name="connsiteY775" fmla="*/ 4080630 h 6857999"/>
              <a:gd name="connsiteX776" fmla="*/ 297819 w 5372098"/>
              <a:gd name="connsiteY776" fmla="*/ 4062427 h 6857999"/>
              <a:gd name="connsiteX777" fmla="*/ 302270 w 5372098"/>
              <a:gd name="connsiteY777" fmla="*/ 4054064 h 6857999"/>
              <a:gd name="connsiteX778" fmla="*/ 307216 w 5372098"/>
              <a:gd name="connsiteY778" fmla="*/ 4046684 h 6857999"/>
              <a:gd name="connsiteX779" fmla="*/ 311666 w 5372098"/>
              <a:gd name="connsiteY779" fmla="*/ 4039796 h 6857999"/>
              <a:gd name="connsiteX780" fmla="*/ 316116 w 5372098"/>
              <a:gd name="connsiteY780" fmla="*/ 4035369 h 6857999"/>
              <a:gd name="connsiteX781" fmla="*/ 318589 w 5372098"/>
              <a:gd name="connsiteY781" fmla="*/ 4033402 h 6857999"/>
              <a:gd name="connsiteX782" fmla="*/ 321061 w 5372098"/>
              <a:gd name="connsiteY782" fmla="*/ 4032418 h 6857999"/>
              <a:gd name="connsiteX783" fmla="*/ 97169 w 5372098"/>
              <a:gd name="connsiteY783" fmla="*/ 3845064 h 6857999"/>
              <a:gd name="connsiteX784" fmla="*/ 104644 w 5372098"/>
              <a:gd name="connsiteY784" fmla="*/ 3856982 h 6857999"/>
              <a:gd name="connsiteX785" fmla="*/ 111121 w 5372098"/>
              <a:gd name="connsiteY785" fmla="*/ 3868405 h 6857999"/>
              <a:gd name="connsiteX786" fmla="*/ 116602 w 5372098"/>
              <a:gd name="connsiteY786" fmla="*/ 3880325 h 6857999"/>
              <a:gd name="connsiteX787" fmla="*/ 122083 w 5372098"/>
              <a:gd name="connsiteY787" fmla="*/ 3891250 h 6857999"/>
              <a:gd name="connsiteX788" fmla="*/ 131552 w 5372098"/>
              <a:gd name="connsiteY788" fmla="*/ 3914094 h 6857999"/>
              <a:gd name="connsiteX789" fmla="*/ 139523 w 5372098"/>
              <a:gd name="connsiteY789" fmla="*/ 3935944 h 6857999"/>
              <a:gd name="connsiteX790" fmla="*/ 148494 w 5372098"/>
              <a:gd name="connsiteY790" fmla="*/ 3956802 h 6857999"/>
              <a:gd name="connsiteX791" fmla="*/ 157462 w 5372098"/>
              <a:gd name="connsiteY791" fmla="*/ 3978158 h 6857999"/>
              <a:gd name="connsiteX792" fmla="*/ 161947 w 5372098"/>
              <a:gd name="connsiteY792" fmla="*/ 3988587 h 6857999"/>
              <a:gd name="connsiteX793" fmla="*/ 167927 w 5372098"/>
              <a:gd name="connsiteY793" fmla="*/ 3998518 h 6857999"/>
              <a:gd name="connsiteX794" fmla="*/ 173907 w 5372098"/>
              <a:gd name="connsiteY794" fmla="*/ 4008947 h 6857999"/>
              <a:gd name="connsiteX795" fmla="*/ 180883 w 5372098"/>
              <a:gd name="connsiteY795" fmla="*/ 4018880 h 6857999"/>
              <a:gd name="connsiteX796" fmla="*/ 178890 w 5372098"/>
              <a:gd name="connsiteY796" fmla="*/ 4013417 h 6857999"/>
              <a:gd name="connsiteX797" fmla="*/ 177893 w 5372098"/>
              <a:gd name="connsiteY797" fmla="*/ 4008451 h 6857999"/>
              <a:gd name="connsiteX798" fmla="*/ 178890 w 5372098"/>
              <a:gd name="connsiteY798" fmla="*/ 4003485 h 6857999"/>
              <a:gd name="connsiteX799" fmla="*/ 179886 w 5372098"/>
              <a:gd name="connsiteY799" fmla="*/ 3999016 h 6857999"/>
              <a:gd name="connsiteX800" fmla="*/ 181381 w 5372098"/>
              <a:gd name="connsiteY800" fmla="*/ 3995042 h 6857999"/>
              <a:gd name="connsiteX801" fmla="*/ 183873 w 5372098"/>
              <a:gd name="connsiteY801" fmla="*/ 3992559 h 6857999"/>
              <a:gd name="connsiteX802" fmla="*/ 186365 w 5372098"/>
              <a:gd name="connsiteY802" fmla="*/ 3990574 h 6857999"/>
              <a:gd name="connsiteX803" fmla="*/ 188856 w 5372098"/>
              <a:gd name="connsiteY803" fmla="*/ 3989580 h 6857999"/>
              <a:gd name="connsiteX804" fmla="*/ 191845 w 5372098"/>
              <a:gd name="connsiteY804" fmla="*/ 3989083 h 6857999"/>
              <a:gd name="connsiteX805" fmla="*/ 194835 w 5372098"/>
              <a:gd name="connsiteY805" fmla="*/ 3990076 h 6857999"/>
              <a:gd name="connsiteX806" fmla="*/ 196828 w 5372098"/>
              <a:gd name="connsiteY806" fmla="*/ 3993056 h 6857999"/>
              <a:gd name="connsiteX807" fmla="*/ 199319 w 5372098"/>
              <a:gd name="connsiteY807" fmla="*/ 3996533 h 6857999"/>
              <a:gd name="connsiteX808" fmla="*/ 200317 w 5372098"/>
              <a:gd name="connsiteY808" fmla="*/ 4001994 h 6857999"/>
              <a:gd name="connsiteX809" fmla="*/ 200815 w 5372098"/>
              <a:gd name="connsiteY809" fmla="*/ 4008947 h 6857999"/>
              <a:gd name="connsiteX810" fmla="*/ 200815 w 5372098"/>
              <a:gd name="connsiteY810" fmla="*/ 4017391 h 6857999"/>
              <a:gd name="connsiteX811" fmla="*/ 199319 w 5372098"/>
              <a:gd name="connsiteY811" fmla="*/ 4028316 h 6857999"/>
              <a:gd name="connsiteX812" fmla="*/ 207293 w 5372098"/>
              <a:gd name="connsiteY812" fmla="*/ 4023846 h 6857999"/>
              <a:gd name="connsiteX813" fmla="*/ 213272 w 5372098"/>
              <a:gd name="connsiteY813" fmla="*/ 4019874 h 6857999"/>
              <a:gd name="connsiteX814" fmla="*/ 218256 w 5372098"/>
              <a:gd name="connsiteY814" fmla="*/ 4015404 h 6857999"/>
              <a:gd name="connsiteX815" fmla="*/ 222740 w 5372098"/>
              <a:gd name="connsiteY815" fmla="*/ 4012423 h 6857999"/>
              <a:gd name="connsiteX816" fmla="*/ 226227 w 5372098"/>
              <a:gd name="connsiteY816" fmla="*/ 4009940 h 6857999"/>
              <a:gd name="connsiteX817" fmla="*/ 228720 w 5372098"/>
              <a:gd name="connsiteY817" fmla="*/ 4009940 h 6857999"/>
              <a:gd name="connsiteX818" fmla="*/ 230213 w 5372098"/>
              <a:gd name="connsiteY818" fmla="*/ 4009940 h 6857999"/>
              <a:gd name="connsiteX819" fmla="*/ 232706 w 5372098"/>
              <a:gd name="connsiteY819" fmla="*/ 4010438 h 6857999"/>
              <a:gd name="connsiteX820" fmla="*/ 234201 w 5372098"/>
              <a:gd name="connsiteY820" fmla="*/ 4011927 h 6857999"/>
              <a:gd name="connsiteX821" fmla="*/ 237190 w 5372098"/>
              <a:gd name="connsiteY821" fmla="*/ 4013914 h 6857999"/>
              <a:gd name="connsiteX822" fmla="*/ 239183 w 5372098"/>
              <a:gd name="connsiteY822" fmla="*/ 4016397 h 6857999"/>
              <a:gd name="connsiteX823" fmla="*/ 242674 w 5372098"/>
              <a:gd name="connsiteY823" fmla="*/ 4032288 h 6857999"/>
              <a:gd name="connsiteX824" fmla="*/ 243171 w 5372098"/>
              <a:gd name="connsiteY824" fmla="*/ 4036758 h 6857999"/>
              <a:gd name="connsiteX825" fmla="*/ 243171 w 5372098"/>
              <a:gd name="connsiteY825" fmla="*/ 4040234 h 6857999"/>
              <a:gd name="connsiteX826" fmla="*/ 243171 w 5372098"/>
              <a:gd name="connsiteY826" fmla="*/ 4042221 h 6857999"/>
              <a:gd name="connsiteX827" fmla="*/ 242174 w 5372098"/>
              <a:gd name="connsiteY827" fmla="*/ 4042717 h 6857999"/>
              <a:gd name="connsiteX828" fmla="*/ 241178 w 5372098"/>
              <a:gd name="connsiteY828" fmla="*/ 4042717 h 6857999"/>
              <a:gd name="connsiteX829" fmla="*/ 239183 w 5372098"/>
              <a:gd name="connsiteY829" fmla="*/ 4041227 h 6857999"/>
              <a:gd name="connsiteX830" fmla="*/ 235198 w 5372098"/>
              <a:gd name="connsiteY830" fmla="*/ 4038745 h 6857999"/>
              <a:gd name="connsiteX831" fmla="*/ 232706 w 5372098"/>
              <a:gd name="connsiteY831" fmla="*/ 4036758 h 6857999"/>
              <a:gd name="connsiteX832" fmla="*/ 230213 w 5372098"/>
              <a:gd name="connsiteY832" fmla="*/ 4035764 h 6857999"/>
              <a:gd name="connsiteX833" fmla="*/ 227225 w 5372098"/>
              <a:gd name="connsiteY833" fmla="*/ 4035268 h 6857999"/>
              <a:gd name="connsiteX834" fmla="*/ 224733 w 5372098"/>
              <a:gd name="connsiteY834" fmla="*/ 4034772 h 6857999"/>
              <a:gd name="connsiteX835" fmla="*/ 221246 w 5372098"/>
              <a:gd name="connsiteY835" fmla="*/ 4035764 h 6857999"/>
              <a:gd name="connsiteX836" fmla="*/ 218256 w 5372098"/>
              <a:gd name="connsiteY836" fmla="*/ 4037255 h 6857999"/>
              <a:gd name="connsiteX837" fmla="*/ 222740 w 5372098"/>
              <a:gd name="connsiteY837" fmla="*/ 4042717 h 6857999"/>
              <a:gd name="connsiteX838" fmla="*/ 227225 w 5372098"/>
              <a:gd name="connsiteY838" fmla="*/ 4047684 h 6857999"/>
              <a:gd name="connsiteX839" fmla="*/ 230713 w 5372098"/>
              <a:gd name="connsiteY839" fmla="*/ 4052650 h 6857999"/>
              <a:gd name="connsiteX840" fmla="*/ 234201 w 5372098"/>
              <a:gd name="connsiteY840" fmla="*/ 4058609 h 6857999"/>
              <a:gd name="connsiteX841" fmla="*/ 236693 w 5372098"/>
              <a:gd name="connsiteY841" fmla="*/ 4063575 h 6857999"/>
              <a:gd name="connsiteX842" fmla="*/ 239183 w 5372098"/>
              <a:gd name="connsiteY842" fmla="*/ 4069535 h 6857999"/>
              <a:gd name="connsiteX843" fmla="*/ 243171 w 5372098"/>
              <a:gd name="connsiteY843" fmla="*/ 4080460 h 6857999"/>
              <a:gd name="connsiteX844" fmla="*/ 246161 w 5372098"/>
              <a:gd name="connsiteY844" fmla="*/ 4090889 h 6857999"/>
              <a:gd name="connsiteX845" fmla="*/ 248652 w 5372098"/>
              <a:gd name="connsiteY845" fmla="*/ 4102312 h 6857999"/>
              <a:gd name="connsiteX846" fmla="*/ 251642 w 5372098"/>
              <a:gd name="connsiteY846" fmla="*/ 4124163 h 6857999"/>
              <a:gd name="connsiteX847" fmla="*/ 253137 w 5372098"/>
              <a:gd name="connsiteY847" fmla="*/ 4134592 h 6857999"/>
              <a:gd name="connsiteX848" fmla="*/ 254631 w 5372098"/>
              <a:gd name="connsiteY848" fmla="*/ 4144524 h 6857999"/>
              <a:gd name="connsiteX849" fmla="*/ 257123 w 5372098"/>
              <a:gd name="connsiteY849" fmla="*/ 4154457 h 6857999"/>
              <a:gd name="connsiteX850" fmla="*/ 260113 w 5372098"/>
              <a:gd name="connsiteY850" fmla="*/ 4163395 h 6857999"/>
              <a:gd name="connsiteX851" fmla="*/ 262106 w 5372098"/>
              <a:gd name="connsiteY851" fmla="*/ 4168362 h 6857999"/>
              <a:gd name="connsiteX852" fmla="*/ 264597 w 5372098"/>
              <a:gd name="connsiteY852" fmla="*/ 4172832 h 6857999"/>
              <a:gd name="connsiteX853" fmla="*/ 267587 w 5372098"/>
              <a:gd name="connsiteY853" fmla="*/ 4176804 h 6857999"/>
              <a:gd name="connsiteX854" fmla="*/ 270079 w 5372098"/>
              <a:gd name="connsiteY854" fmla="*/ 4180776 h 6857999"/>
              <a:gd name="connsiteX855" fmla="*/ 273568 w 5372098"/>
              <a:gd name="connsiteY855" fmla="*/ 4184253 h 6857999"/>
              <a:gd name="connsiteX856" fmla="*/ 277555 w 5372098"/>
              <a:gd name="connsiteY856" fmla="*/ 4188226 h 6857999"/>
              <a:gd name="connsiteX857" fmla="*/ 282536 w 5372098"/>
              <a:gd name="connsiteY857" fmla="*/ 4191205 h 6857999"/>
              <a:gd name="connsiteX858" fmla="*/ 287520 w 5372098"/>
              <a:gd name="connsiteY858" fmla="*/ 4194186 h 6857999"/>
              <a:gd name="connsiteX859" fmla="*/ 290510 w 5372098"/>
              <a:gd name="connsiteY859" fmla="*/ 4189716 h 6857999"/>
              <a:gd name="connsiteX860" fmla="*/ 293001 w 5372098"/>
              <a:gd name="connsiteY860" fmla="*/ 4185246 h 6857999"/>
              <a:gd name="connsiteX861" fmla="*/ 295492 w 5372098"/>
              <a:gd name="connsiteY861" fmla="*/ 4179784 h 6857999"/>
              <a:gd name="connsiteX862" fmla="*/ 297984 w 5372098"/>
              <a:gd name="connsiteY862" fmla="*/ 4173824 h 6857999"/>
              <a:gd name="connsiteX863" fmla="*/ 298981 w 5372098"/>
              <a:gd name="connsiteY863" fmla="*/ 4167368 h 6857999"/>
              <a:gd name="connsiteX864" fmla="*/ 299977 w 5372098"/>
              <a:gd name="connsiteY864" fmla="*/ 4161409 h 6857999"/>
              <a:gd name="connsiteX865" fmla="*/ 300475 w 5372098"/>
              <a:gd name="connsiteY865" fmla="*/ 4153959 h 6857999"/>
              <a:gd name="connsiteX866" fmla="*/ 300475 w 5372098"/>
              <a:gd name="connsiteY866" fmla="*/ 4146013 h 6857999"/>
              <a:gd name="connsiteX867" fmla="*/ 305957 w 5372098"/>
              <a:gd name="connsiteY867" fmla="*/ 4154457 h 6857999"/>
              <a:gd name="connsiteX868" fmla="*/ 309943 w 5372098"/>
              <a:gd name="connsiteY868" fmla="*/ 4161905 h 6857999"/>
              <a:gd name="connsiteX869" fmla="*/ 313431 w 5372098"/>
              <a:gd name="connsiteY869" fmla="*/ 4169355 h 6857999"/>
              <a:gd name="connsiteX870" fmla="*/ 315923 w 5372098"/>
              <a:gd name="connsiteY870" fmla="*/ 4175810 h 6857999"/>
              <a:gd name="connsiteX871" fmla="*/ 317916 w 5372098"/>
              <a:gd name="connsiteY871" fmla="*/ 4181770 h 6857999"/>
              <a:gd name="connsiteX872" fmla="*/ 319410 w 5372098"/>
              <a:gd name="connsiteY872" fmla="*/ 4187729 h 6857999"/>
              <a:gd name="connsiteX873" fmla="*/ 320906 w 5372098"/>
              <a:gd name="connsiteY873" fmla="*/ 4193192 h 6857999"/>
              <a:gd name="connsiteX874" fmla="*/ 321403 w 5372098"/>
              <a:gd name="connsiteY874" fmla="*/ 4198158 h 6857999"/>
              <a:gd name="connsiteX875" fmla="*/ 321403 w 5372098"/>
              <a:gd name="connsiteY875" fmla="*/ 4203125 h 6857999"/>
              <a:gd name="connsiteX876" fmla="*/ 321403 w 5372098"/>
              <a:gd name="connsiteY876" fmla="*/ 4207595 h 6857999"/>
              <a:gd name="connsiteX877" fmla="*/ 319909 w 5372098"/>
              <a:gd name="connsiteY877" fmla="*/ 4211567 h 6857999"/>
              <a:gd name="connsiteX878" fmla="*/ 318913 w 5372098"/>
              <a:gd name="connsiteY878" fmla="*/ 4215539 h 6857999"/>
              <a:gd name="connsiteX879" fmla="*/ 317916 w 5372098"/>
              <a:gd name="connsiteY879" fmla="*/ 4219016 h 6857999"/>
              <a:gd name="connsiteX880" fmla="*/ 315923 w 5372098"/>
              <a:gd name="connsiteY880" fmla="*/ 4222492 h 6857999"/>
              <a:gd name="connsiteX881" fmla="*/ 311936 w 5372098"/>
              <a:gd name="connsiteY881" fmla="*/ 4229445 h 6857999"/>
              <a:gd name="connsiteX882" fmla="*/ 307450 w 5372098"/>
              <a:gd name="connsiteY882" fmla="*/ 4234908 h 6857999"/>
              <a:gd name="connsiteX883" fmla="*/ 301970 w 5372098"/>
              <a:gd name="connsiteY883" fmla="*/ 4241365 h 6857999"/>
              <a:gd name="connsiteX884" fmla="*/ 296488 w 5372098"/>
              <a:gd name="connsiteY884" fmla="*/ 4246826 h 6857999"/>
              <a:gd name="connsiteX885" fmla="*/ 291506 w 5372098"/>
              <a:gd name="connsiteY885" fmla="*/ 4253283 h 6857999"/>
              <a:gd name="connsiteX886" fmla="*/ 286522 w 5372098"/>
              <a:gd name="connsiteY886" fmla="*/ 4260236 h 6857999"/>
              <a:gd name="connsiteX887" fmla="*/ 282536 w 5372098"/>
              <a:gd name="connsiteY887" fmla="*/ 4267684 h 6857999"/>
              <a:gd name="connsiteX888" fmla="*/ 280544 w 5372098"/>
              <a:gd name="connsiteY888" fmla="*/ 4272154 h 6857999"/>
              <a:gd name="connsiteX889" fmla="*/ 279049 w 5372098"/>
              <a:gd name="connsiteY889" fmla="*/ 4276624 h 6857999"/>
              <a:gd name="connsiteX890" fmla="*/ 277555 w 5372098"/>
              <a:gd name="connsiteY890" fmla="*/ 4281094 h 6857999"/>
              <a:gd name="connsiteX891" fmla="*/ 276556 w 5372098"/>
              <a:gd name="connsiteY891" fmla="*/ 4286059 h 6857999"/>
              <a:gd name="connsiteX892" fmla="*/ 274563 w 5372098"/>
              <a:gd name="connsiteY892" fmla="*/ 4273643 h 6857999"/>
              <a:gd name="connsiteX893" fmla="*/ 271573 w 5372098"/>
              <a:gd name="connsiteY893" fmla="*/ 4263214 h 6857999"/>
              <a:gd name="connsiteX894" fmla="*/ 268584 w 5372098"/>
              <a:gd name="connsiteY894" fmla="*/ 4255270 h 6857999"/>
              <a:gd name="connsiteX895" fmla="*/ 264597 w 5372098"/>
              <a:gd name="connsiteY895" fmla="*/ 4249309 h 6857999"/>
              <a:gd name="connsiteX896" fmla="*/ 260611 w 5372098"/>
              <a:gd name="connsiteY896" fmla="*/ 4244841 h 6857999"/>
              <a:gd name="connsiteX897" fmla="*/ 256626 w 5372098"/>
              <a:gd name="connsiteY897" fmla="*/ 4241861 h 6857999"/>
              <a:gd name="connsiteX898" fmla="*/ 252640 w 5372098"/>
              <a:gd name="connsiteY898" fmla="*/ 4239874 h 6857999"/>
              <a:gd name="connsiteX899" fmla="*/ 248652 w 5372098"/>
              <a:gd name="connsiteY899" fmla="*/ 4239874 h 6857999"/>
              <a:gd name="connsiteX900" fmla="*/ 244665 w 5372098"/>
              <a:gd name="connsiteY900" fmla="*/ 4240867 h 6857999"/>
              <a:gd name="connsiteX901" fmla="*/ 240679 w 5372098"/>
              <a:gd name="connsiteY901" fmla="*/ 4242357 h 6857999"/>
              <a:gd name="connsiteX902" fmla="*/ 237190 w 5372098"/>
              <a:gd name="connsiteY902" fmla="*/ 4244841 h 6857999"/>
              <a:gd name="connsiteX903" fmla="*/ 233703 w 5372098"/>
              <a:gd name="connsiteY903" fmla="*/ 4247324 h 6857999"/>
              <a:gd name="connsiteX904" fmla="*/ 230713 w 5372098"/>
              <a:gd name="connsiteY904" fmla="*/ 4250303 h 6857999"/>
              <a:gd name="connsiteX905" fmla="*/ 229217 w 5372098"/>
              <a:gd name="connsiteY905" fmla="*/ 4253283 h 6857999"/>
              <a:gd name="connsiteX906" fmla="*/ 227225 w 5372098"/>
              <a:gd name="connsiteY906" fmla="*/ 4256262 h 6857999"/>
              <a:gd name="connsiteX907" fmla="*/ 226727 w 5372098"/>
              <a:gd name="connsiteY907" fmla="*/ 4258746 h 6857999"/>
              <a:gd name="connsiteX908" fmla="*/ 224733 w 5372098"/>
              <a:gd name="connsiteY908" fmla="*/ 4256262 h 6857999"/>
              <a:gd name="connsiteX909" fmla="*/ 222241 w 5372098"/>
              <a:gd name="connsiteY909" fmla="*/ 4253283 h 6857999"/>
              <a:gd name="connsiteX910" fmla="*/ 220747 w 5372098"/>
              <a:gd name="connsiteY910" fmla="*/ 4249807 h 6857999"/>
              <a:gd name="connsiteX911" fmla="*/ 218754 w 5372098"/>
              <a:gd name="connsiteY911" fmla="*/ 4245833 h 6857999"/>
              <a:gd name="connsiteX912" fmla="*/ 216261 w 5372098"/>
              <a:gd name="connsiteY912" fmla="*/ 4237391 h 6857999"/>
              <a:gd name="connsiteX913" fmla="*/ 214767 w 5372098"/>
              <a:gd name="connsiteY913" fmla="*/ 4227459 h 6857999"/>
              <a:gd name="connsiteX914" fmla="*/ 213771 w 5372098"/>
              <a:gd name="connsiteY914" fmla="*/ 4216533 h 6857999"/>
              <a:gd name="connsiteX915" fmla="*/ 212275 w 5372098"/>
              <a:gd name="connsiteY915" fmla="*/ 4205110 h 6857999"/>
              <a:gd name="connsiteX916" fmla="*/ 210781 w 5372098"/>
              <a:gd name="connsiteY916" fmla="*/ 4181770 h 6857999"/>
              <a:gd name="connsiteX917" fmla="*/ 209784 w 5372098"/>
              <a:gd name="connsiteY917" fmla="*/ 4170845 h 6857999"/>
              <a:gd name="connsiteX918" fmla="*/ 207791 w 5372098"/>
              <a:gd name="connsiteY918" fmla="*/ 4159918 h 6857999"/>
              <a:gd name="connsiteX919" fmla="*/ 205798 w 5372098"/>
              <a:gd name="connsiteY919" fmla="*/ 4150483 h 6857999"/>
              <a:gd name="connsiteX920" fmla="*/ 204303 w 5372098"/>
              <a:gd name="connsiteY920" fmla="*/ 4146013 h 6857999"/>
              <a:gd name="connsiteX921" fmla="*/ 202808 w 5372098"/>
              <a:gd name="connsiteY921" fmla="*/ 4142041 h 6857999"/>
              <a:gd name="connsiteX922" fmla="*/ 200815 w 5372098"/>
              <a:gd name="connsiteY922" fmla="*/ 4138068 h 6857999"/>
              <a:gd name="connsiteX923" fmla="*/ 198822 w 5372098"/>
              <a:gd name="connsiteY923" fmla="*/ 4134592 h 6857999"/>
              <a:gd name="connsiteX924" fmla="*/ 195832 w 5372098"/>
              <a:gd name="connsiteY924" fmla="*/ 4131612 h 6857999"/>
              <a:gd name="connsiteX925" fmla="*/ 192842 w 5372098"/>
              <a:gd name="connsiteY925" fmla="*/ 4129129 h 6857999"/>
              <a:gd name="connsiteX926" fmla="*/ 190352 w 5372098"/>
              <a:gd name="connsiteY926" fmla="*/ 4127639 h 6857999"/>
              <a:gd name="connsiteX927" fmla="*/ 186365 w 5372098"/>
              <a:gd name="connsiteY927" fmla="*/ 4126149 h 6857999"/>
              <a:gd name="connsiteX928" fmla="*/ 181879 w 5372098"/>
              <a:gd name="connsiteY928" fmla="*/ 4125155 h 6857999"/>
              <a:gd name="connsiteX929" fmla="*/ 177893 w 5372098"/>
              <a:gd name="connsiteY929" fmla="*/ 4125155 h 6857999"/>
              <a:gd name="connsiteX930" fmla="*/ 176399 w 5372098"/>
              <a:gd name="connsiteY930" fmla="*/ 4130618 h 6857999"/>
              <a:gd name="connsiteX931" fmla="*/ 175401 w 5372098"/>
              <a:gd name="connsiteY931" fmla="*/ 4136082 h 6857999"/>
              <a:gd name="connsiteX932" fmla="*/ 173907 w 5372098"/>
              <a:gd name="connsiteY932" fmla="*/ 4142041 h 6857999"/>
              <a:gd name="connsiteX933" fmla="*/ 173409 w 5372098"/>
              <a:gd name="connsiteY933" fmla="*/ 4148000 h 6857999"/>
              <a:gd name="connsiteX934" fmla="*/ 173409 w 5372098"/>
              <a:gd name="connsiteY934" fmla="*/ 4161905 h 6857999"/>
              <a:gd name="connsiteX935" fmla="*/ 174903 w 5372098"/>
              <a:gd name="connsiteY935" fmla="*/ 4176308 h 6857999"/>
              <a:gd name="connsiteX936" fmla="*/ 176399 w 5372098"/>
              <a:gd name="connsiteY936" fmla="*/ 4191703 h 6857999"/>
              <a:gd name="connsiteX937" fmla="*/ 179886 w 5372098"/>
              <a:gd name="connsiteY937" fmla="*/ 4207595 h 6857999"/>
              <a:gd name="connsiteX938" fmla="*/ 183873 w 5372098"/>
              <a:gd name="connsiteY938" fmla="*/ 4223983 h 6857999"/>
              <a:gd name="connsiteX939" fmla="*/ 188357 w 5372098"/>
              <a:gd name="connsiteY939" fmla="*/ 4241861 h 6857999"/>
              <a:gd name="connsiteX940" fmla="*/ 179388 w 5372098"/>
              <a:gd name="connsiteY940" fmla="*/ 4227459 h 6857999"/>
              <a:gd name="connsiteX941" fmla="*/ 169920 w 5372098"/>
              <a:gd name="connsiteY941" fmla="*/ 4215043 h 6857999"/>
              <a:gd name="connsiteX942" fmla="*/ 161449 w 5372098"/>
              <a:gd name="connsiteY942" fmla="*/ 4204614 h 6857999"/>
              <a:gd name="connsiteX943" fmla="*/ 152978 w 5372098"/>
              <a:gd name="connsiteY943" fmla="*/ 4195179 h 6857999"/>
              <a:gd name="connsiteX944" fmla="*/ 137530 w 5372098"/>
              <a:gd name="connsiteY944" fmla="*/ 4177797 h 6857999"/>
              <a:gd name="connsiteX945" fmla="*/ 130056 w 5372098"/>
              <a:gd name="connsiteY945" fmla="*/ 4169355 h 6857999"/>
              <a:gd name="connsiteX946" fmla="*/ 122581 w 5372098"/>
              <a:gd name="connsiteY946" fmla="*/ 4160912 h 6857999"/>
              <a:gd name="connsiteX947" fmla="*/ 116104 w 5372098"/>
              <a:gd name="connsiteY947" fmla="*/ 4150483 h 6857999"/>
              <a:gd name="connsiteX948" fmla="*/ 110125 w 5372098"/>
              <a:gd name="connsiteY948" fmla="*/ 4139060 h 6857999"/>
              <a:gd name="connsiteX949" fmla="*/ 103648 w 5372098"/>
              <a:gd name="connsiteY949" fmla="*/ 4126646 h 6857999"/>
              <a:gd name="connsiteX950" fmla="*/ 98663 w 5372098"/>
              <a:gd name="connsiteY950" fmla="*/ 4111251 h 6857999"/>
              <a:gd name="connsiteX951" fmla="*/ 92683 w 5372098"/>
              <a:gd name="connsiteY951" fmla="*/ 4092876 h 6857999"/>
              <a:gd name="connsiteX952" fmla="*/ 88199 w 5372098"/>
              <a:gd name="connsiteY952" fmla="*/ 4071521 h 6857999"/>
              <a:gd name="connsiteX953" fmla="*/ 83716 w 5372098"/>
              <a:gd name="connsiteY953" fmla="*/ 4046691 h 6857999"/>
              <a:gd name="connsiteX954" fmla="*/ 79729 w 5372098"/>
              <a:gd name="connsiteY954" fmla="*/ 4017887 h 6857999"/>
              <a:gd name="connsiteX955" fmla="*/ 80724 w 5372098"/>
              <a:gd name="connsiteY955" fmla="*/ 4036758 h 6857999"/>
              <a:gd name="connsiteX956" fmla="*/ 80724 w 5372098"/>
              <a:gd name="connsiteY956" fmla="*/ 4050663 h 6857999"/>
              <a:gd name="connsiteX957" fmla="*/ 79729 w 5372098"/>
              <a:gd name="connsiteY957" fmla="*/ 4059106 h 6857999"/>
              <a:gd name="connsiteX958" fmla="*/ 79230 w 5372098"/>
              <a:gd name="connsiteY958" fmla="*/ 4062085 h 6857999"/>
              <a:gd name="connsiteX959" fmla="*/ 78233 w 5372098"/>
              <a:gd name="connsiteY959" fmla="*/ 4063079 h 6857999"/>
              <a:gd name="connsiteX960" fmla="*/ 77237 w 5372098"/>
              <a:gd name="connsiteY960" fmla="*/ 4063575 h 6857999"/>
              <a:gd name="connsiteX961" fmla="*/ 75741 w 5372098"/>
              <a:gd name="connsiteY961" fmla="*/ 4063575 h 6857999"/>
              <a:gd name="connsiteX962" fmla="*/ 74247 w 5372098"/>
              <a:gd name="connsiteY962" fmla="*/ 4062583 h 6857999"/>
              <a:gd name="connsiteX963" fmla="*/ 72753 w 5372098"/>
              <a:gd name="connsiteY963" fmla="*/ 4061092 h 6857999"/>
              <a:gd name="connsiteX964" fmla="*/ 69264 w 5372098"/>
              <a:gd name="connsiteY964" fmla="*/ 4055133 h 6857999"/>
              <a:gd name="connsiteX965" fmla="*/ 64778 w 5372098"/>
              <a:gd name="connsiteY965" fmla="*/ 4047187 h 6857999"/>
              <a:gd name="connsiteX966" fmla="*/ 54812 w 5372098"/>
              <a:gd name="connsiteY966" fmla="*/ 4027322 h 6857999"/>
              <a:gd name="connsiteX967" fmla="*/ 43351 w 5372098"/>
              <a:gd name="connsiteY967" fmla="*/ 4005471 h 6857999"/>
              <a:gd name="connsiteX968" fmla="*/ 37870 w 5372098"/>
              <a:gd name="connsiteY968" fmla="*/ 3995042 h 6857999"/>
              <a:gd name="connsiteX969" fmla="*/ 31890 w 5372098"/>
              <a:gd name="connsiteY969" fmla="*/ 3986104 h 6857999"/>
              <a:gd name="connsiteX970" fmla="*/ 25911 w 5372098"/>
              <a:gd name="connsiteY970" fmla="*/ 3978654 h 6857999"/>
              <a:gd name="connsiteX971" fmla="*/ 22922 w 5372098"/>
              <a:gd name="connsiteY971" fmla="*/ 3975675 h 6857999"/>
              <a:gd name="connsiteX972" fmla="*/ 19932 w 5372098"/>
              <a:gd name="connsiteY972" fmla="*/ 3974184 h 6857999"/>
              <a:gd name="connsiteX973" fmla="*/ 22922 w 5372098"/>
              <a:gd name="connsiteY973" fmla="*/ 3963259 h 6857999"/>
              <a:gd name="connsiteX974" fmla="*/ 23918 w 5372098"/>
              <a:gd name="connsiteY974" fmla="*/ 3959287 h 6857999"/>
              <a:gd name="connsiteX975" fmla="*/ 25911 w 5372098"/>
              <a:gd name="connsiteY975" fmla="*/ 3955810 h 6857999"/>
              <a:gd name="connsiteX976" fmla="*/ 26907 w 5372098"/>
              <a:gd name="connsiteY976" fmla="*/ 3954319 h 6857999"/>
              <a:gd name="connsiteX977" fmla="*/ 28402 w 5372098"/>
              <a:gd name="connsiteY977" fmla="*/ 3952334 h 6857999"/>
              <a:gd name="connsiteX978" fmla="*/ 30397 w 5372098"/>
              <a:gd name="connsiteY978" fmla="*/ 3951836 h 6857999"/>
              <a:gd name="connsiteX979" fmla="*/ 31392 w 5372098"/>
              <a:gd name="connsiteY979" fmla="*/ 3951836 h 6857999"/>
              <a:gd name="connsiteX980" fmla="*/ 33387 w 5372098"/>
              <a:gd name="connsiteY980" fmla="*/ 3952334 h 6857999"/>
              <a:gd name="connsiteX981" fmla="*/ 34881 w 5372098"/>
              <a:gd name="connsiteY981" fmla="*/ 3952830 h 6857999"/>
              <a:gd name="connsiteX982" fmla="*/ 38368 w 5372098"/>
              <a:gd name="connsiteY982" fmla="*/ 3956802 h 6857999"/>
              <a:gd name="connsiteX983" fmla="*/ 41856 w 5372098"/>
              <a:gd name="connsiteY983" fmla="*/ 3962265 h 6857999"/>
              <a:gd name="connsiteX984" fmla="*/ 45344 w 5372098"/>
              <a:gd name="connsiteY984" fmla="*/ 3967729 h 6857999"/>
              <a:gd name="connsiteX985" fmla="*/ 52819 w 5372098"/>
              <a:gd name="connsiteY985" fmla="*/ 3982130 h 6857999"/>
              <a:gd name="connsiteX986" fmla="*/ 56805 w 5372098"/>
              <a:gd name="connsiteY986" fmla="*/ 3989083 h 6857999"/>
              <a:gd name="connsiteX987" fmla="*/ 60792 w 5372098"/>
              <a:gd name="connsiteY987" fmla="*/ 3994546 h 6857999"/>
              <a:gd name="connsiteX988" fmla="*/ 64778 w 5372098"/>
              <a:gd name="connsiteY988" fmla="*/ 4000009 h 6857999"/>
              <a:gd name="connsiteX989" fmla="*/ 66274 w 5372098"/>
              <a:gd name="connsiteY989" fmla="*/ 4001498 h 6857999"/>
              <a:gd name="connsiteX990" fmla="*/ 68764 w 5372098"/>
              <a:gd name="connsiteY990" fmla="*/ 4003485 h 6857999"/>
              <a:gd name="connsiteX991" fmla="*/ 70261 w 5372098"/>
              <a:gd name="connsiteY991" fmla="*/ 4004477 h 6857999"/>
              <a:gd name="connsiteX992" fmla="*/ 72254 w 5372098"/>
              <a:gd name="connsiteY992" fmla="*/ 4004477 h 6857999"/>
              <a:gd name="connsiteX993" fmla="*/ 74247 w 5372098"/>
              <a:gd name="connsiteY993" fmla="*/ 4004477 h 6857999"/>
              <a:gd name="connsiteX994" fmla="*/ 76240 w 5372098"/>
              <a:gd name="connsiteY994" fmla="*/ 4003981 h 6857999"/>
              <a:gd name="connsiteX995" fmla="*/ 76240 w 5372098"/>
              <a:gd name="connsiteY995" fmla="*/ 3985606 h 6857999"/>
              <a:gd name="connsiteX996" fmla="*/ 75741 w 5372098"/>
              <a:gd name="connsiteY996" fmla="*/ 3970212 h 6857999"/>
              <a:gd name="connsiteX997" fmla="*/ 76240 w 5372098"/>
              <a:gd name="connsiteY997" fmla="*/ 3956802 h 6857999"/>
              <a:gd name="connsiteX998" fmla="*/ 76739 w 5372098"/>
              <a:gd name="connsiteY998" fmla="*/ 3945381 h 6857999"/>
              <a:gd name="connsiteX999" fmla="*/ 77237 w 5372098"/>
              <a:gd name="connsiteY999" fmla="*/ 3935448 h 6857999"/>
              <a:gd name="connsiteX1000" fmla="*/ 78233 w 5372098"/>
              <a:gd name="connsiteY1000" fmla="*/ 3927006 h 6857999"/>
              <a:gd name="connsiteX1001" fmla="*/ 80227 w 5372098"/>
              <a:gd name="connsiteY1001" fmla="*/ 3918563 h 6857999"/>
              <a:gd name="connsiteX1002" fmla="*/ 81223 w 5372098"/>
              <a:gd name="connsiteY1002" fmla="*/ 3912108 h 6857999"/>
              <a:gd name="connsiteX1003" fmla="*/ 84710 w 5372098"/>
              <a:gd name="connsiteY1003" fmla="*/ 3898698 h 6857999"/>
              <a:gd name="connsiteX1004" fmla="*/ 88697 w 5372098"/>
              <a:gd name="connsiteY1004" fmla="*/ 3884793 h 6857999"/>
              <a:gd name="connsiteX1005" fmla="*/ 93182 w 5372098"/>
              <a:gd name="connsiteY1005" fmla="*/ 3867909 h 6857999"/>
              <a:gd name="connsiteX1006" fmla="*/ 95176 w 5372098"/>
              <a:gd name="connsiteY1006" fmla="*/ 3856982 h 6857999"/>
              <a:gd name="connsiteX1007" fmla="*/ 45296 w 5372098"/>
              <a:gd name="connsiteY1007" fmla="*/ 3675642 h 6857999"/>
              <a:gd name="connsiteX1008" fmla="*/ 45806 w 5372098"/>
              <a:gd name="connsiteY1008" fmla="*/ 3675642 h 6857999"/>
              <a:gd name="connsiteX1009" fmla="*/ 46317 w 5372098"/>
              <a:gd name="connsiteY1009" fmla="*/ 3677124 h 6857999"/>
              <a:gd name="connsiteX1010" fmla="*/ 46317 w 5372098"/>
              <a:gd name="connsiteY1010" fmla="*/ 3679594 h 6857999"/>
              <a:gd name="connsiteX1011" fmla="*/ 46827 w 5372098"/>
              <a:gd name="connsiteY1011" fmla="*/ 3688487 h 6857999"/>
              <a:gd name="connsiteX1012" fmla="*/ 46827 w 5372098"/>
              <a:gd name="connsiteY1012" fmla="*/ 3712199 h 6857999"/>
              <a:gd name="connsiteX1013" fmla="*/ 46827 w 5372098"/>
              <a:gd name="connsiteY1013" fmla="*/ 3724055 h 6857999"/>
              <a:gd name="connsiteX1014" fmla="*/ 47339 w 5372098"/>
              <a:gd name="connsiteY1014" fmla="*/ 3732947 h 6857999"/>
              <a:gd name="connsiteX1015" fmla="*/ 34562 w 5372098"/>
              <a:gd name="connsiteY1015" fmla="*/ 3731960 h 6857999"/>
              <a:gd name="connsiteX1016" fmla="*/ 27919 w 5372098"/>
              <a:gd name="connsiteY1016" fmla="*/ 3730972 h 6857999"/>
              <a:gd name="connsiteX1017" fmla="*/ 25362 w 5372098"/>
              <a:gd name="connsiteY1017" fmla="*/ 3730477 h 6857999"/>
              <a:gd name="connsiteX1018" fmla="*/ 22295 w 5372098"/>
              <a:gd name="connsiteY1018" fmla="*/ 3728996 h 6857999"/>
              <a:gd name="connsiteX1019" fmla="*/ 19740 w 5372098"/>
              <a:gd name="connsiteY1019" fmla="*/ 3727514 h 6857999"/>
              <a:gd name="connsiteX1020" fmla="*/ 16674 w 5372098"/>
              <a:gd name="connsiteY1020" fmla="*/ 3725044 h 6857999"/>
              <a:gd name="connsiteX1021" fmla="*/ 14630 w 5372098"/>
              <a:gd name="connsiteY1021" fmla="*/ 3722079 h 6857999"/>
              <a:gd name="connsiteX1022" fmla="*/ 12585 w 5372098"/>
              <a:gd name="connsiteY1022" fmla="*/ 3719116 h 6857999"/>
              <a:gd name="connsiteX1023" fmla="*/ 11053 w 5372098"/>
              <a:gd name="connsiteY1023" fmla="*/ 3714175 h 6857999"/>
              <a:gd name="connsiteX1024" fmla="*/ 9518 w 5372098"/>
              <a:gd name="connsiteY1024" fmla="*/ 3709235 h 6857999"/>
              <a:gd name="connsiteX1025" fmla="*/ 7987 w 5372098"/>
              <a:gd name="connsiteY1025" fmla="*/ 3703801 h 6857999"/>
              <a:gd name="connsiteX1026" fmla="*/ 7475 w 5372098"/>
              <a:gd name="connsiteY1026" fmla="*/ 3696390 h 6857999"/>
              <a:gd name="connsiteX1027" fmla="*/ 10030 w 5372098"/>
              <a:gd name="connsiteY1027" fmla="*/ 3693922 h 6857999"/>
              <a:gd name="connsiteX1028" fmla="*/ 12585 w 5372098"/>
              <a:gd name="connsiteY1028" fmla="*/ 3692933 h 6857999"/>
              <a:gd name="connsiteX1029" fmla="*/ 15652 w 5372098"/>
              <a:gd name="connsiteY1029" fmla="*/ 3692933 h 6857999"/>
              <a:gd name="connsiteX1030" fmla="*/ 18208 w 5372098"/>
              <a:gd name="connsiteY1030" fmla="*/ 3693922 h 6857999"/>
              <a:gd name="connsiteX1031" fmla="*/ 21275 w 5372098"/>
              <a:gd name="connsiteY1031" fmla="*/ 3696390 h 6857999"/>
              <a:gd name="connsiteX1032" fmla="*/ 23830 w 5372098"/>
              <a:gd name="connsiteY1032" fmla="*/ 3698366 h 6857999"/>
              <a:gd name="connsiteX1033" fmla="*/ 29450 w 5372098"/>
              <a:gd name="connsiteY1033" fmla="*/ 3702813 h 6857999"/>
              <a:gd name="connsiteX1034" fmla="*/ 31495 w 5372098"/>
              <a:gd name="connsiteY1034" fmla="*/ 3705283 h 6857999"/>
              <a:gd name="connsiteX1035" fmla="*/ 34050 w 5372098"/>
              <a:gd name="connsiteY1035" fmla="*/ 3706272 h 6857999"/>
              <a:gd name="connsiteX1036" fmla="*/ 36096 w 5372098"/>
              <a:gd name="connsiteY1036" fmla="*/ 3707753 h 6857999"/>
              <a:gd name="connsiteX1037" fmla="*/ 37629 w 5372098"/>
              <a:gd name="connsiteY1037" fmla="*/ 3706764 h 6857999"/>
              <a:gd name="connsiteX1038" fmla="*/ 39162 w 5372098"/>
              <a:gd name="connsiteY1038" fmla="*/ 3705283 h 6857999"/>
              <a:gd name="connsiteX1039" fmla="*/ 39672 w 5372098"/>
              <a:gd name="connsiteY1039" fmla="*/ 3701825 h 6857999"/>
              <a:gd name="connsiteX1040" fmla="*/ 40184 w 5372098"/>
              <a:gd name="connsiteY1040" fmla="*/ 3696390 h 6857999"/>
              <a:gd name="connsiteX1041" fmla="*/ 40184 w 5372098"/>
              <a:gd name="connsiteY1041" fmla="*/ 3688981 h 6857999"/>
              <a:gd name="connsiteX1042" fmla="*/ 43252 w 5372098"/>
              <a:gd name="connsiteY1042" fmla="*/ 3678113 h 6857999"/>
              <a:gd name="connsiteX1043" fmla="*/ 44783 w 5372098"/>
              <a:gd name="connsiteY1043" fmla="*/ 3676137 h 6857999"/>
              <a:gd name="connsiteX1044" fmla="*/ 0 w 5372098"/>
              <a:gd name="connsiteY1044" fmla="*/ 3573490 h 6857999"/>
              <a:gd name="connsiteX1045" fmla="*/ 5270 w 5372098"/>
              <a:gd name="connsiteY1045" fmla="*/ 3578420 h 6857999"/>
              <a:gd name="connsiteX1046" fmla="*/ 8145 w 5372098"/>
              <a:gd name="connsiteY1046" fmla="*/ 3580885 h 6857999"/>
              <a:gd name="connsiteX1047" fmla="*/ 11020 w 5372098"/>
              <a:gd name="connsiteY1047" fmla="*/ 3582364 h 6857999"/>
              <a:gd name="connsiteX1048" fmla="*/ 14374 w 5372098"/>
              <a:gd name="connsiteY1048" fmla="*/ 3583350 h 6857999"/>
              <a:gd name="connsiteX1049" fmla="*/ 17728 w 5372098"/>
              <a:gd name="connsiteY1049" fmla="*/ 3583842 h 6857999"/>
              <a:gd name="connsiteX1050" fmla="*/ 21082 w 5372098"/>
              <a:gd name="connsiteY1050" fmla="*/ 3583842 h 6857999"/>
              <a:gd name="connsiteX1051" fmla="*/ 24916 w 5372098"/>
              <a:gd name="connsiteY1051" fmla="*/ 3583350 h 6857999"/>
              <a:gd name="connsiteX1052" fmla="*/ 24436 w 5372098"/>
              <a:gd name="connsiteY1052" fmla="*/ 3610463 h 6857999"/>
              <a:gd name="connsiteX1053" fmla="*/ 22998 w 5372098"/>
              <a:gd name="connsiteY1053" fmla="*/ 3623281 h 6857999"/>
              <a:gd name="connsiteX1054" fmla="*/ 21562 w 5372098"/>
              <a:gd name="connsiteY1054" fmla="*/ 3634619 h 6857999"/>
              <a:gd name="connsiteX1055" fmla="*/ 20603 w 5372098"/>
              <a:gd name="connsiteY1055" fmla="*/ 3639548 h 6857999"/>
              <a:gd name="connsiteX1056" fmla="*/ 18686 w 5372098"/>
              <a:gd name="connsiteY1056" fmla="*/ 3644479 h 6857999"/>
              <a:gd name="connsiteX1057" fmla="*/ 17249 w 5372098"/>
              <a:gd name="connsiteY1057" fmla="*/ 3649409 h 6857999"/>
              <a:gd name="connsiteX1058" fmla="*/ 14855 w 5372098"/>
              <a:gd name="connsiteY1058" fmla="*/ 3653846 h 6857999"/>
              <a:gd name="connsiteX1059" fmla="*/ 12456 w 5372098"/>
              <a:gd name="connsiteY1059" fmla="*/ 3657295 h 6857999"/>
              <a:gd name="connsiteX1060" fmla="*/ 10061 w 5372098"/>
              <a:gd name="connsiteY1060" fmla="*/ 3660747 h 6857999"/>
              <a:gd name="connsiteX1061" fmla="*/ 7188 w 5372098"/>
              <a:gd name="connsiteY1061" fmla="*/ 3663212 h 6857999"/>
              <a:gd name="connsiteX1062" fmla="*/ 3353 w 5372098"/>
              <a:gd name="connsiteY1062" fmla="*/ 3665676 h 6857999"/>
              <a:gd name="connsiteX1063" fmla="*/ 6708 w 5372098"/>
              <a:gd name="connsiteY1063" fmla="*/ 3653351 h 6857999"/>
              <a:gd name="connsiteX1064" fmla="*/ 8623 w 5372098"/>
              <a:gd name="connsiteY1064" fmla="*/ 3642507 h 6857999"/>
              <a:gd name="connsiteX1065" fmla="*/ 10542 w 5372098"/>
              <a:gd name="connsiteY1065" fmla="*/ 3632647 h 6857999"/>
              <a:gd name="connsiteX1066" fmla="*/ 10542 w 5372098"/>
              <a:gd name="connsiteY1066" fmla="*/ 3623281 h 6857999"/>
              <a:gd name="connsiteX1067" fmla="*/ 10061 w 5372098"/>
              <a:gd name="connsiteY1067" fmla="*/ 3612929 h 6857999"/>
              <a:gd name="connsiteX1068" fmla="*/ 7665 w 5372098"/>
              <a:gd name="connsiteY1068" fmla="*/ 3601590 h 6857999"/>
              <a:gd name="connsiteX1069" fmla="*/ 4311 w 5372098"/>
              <a:gd name="connsiteY1069" fmla="*/ 3588772 h 6857999"/>
              <a:gd name="connsiteX1070" fmla="*/ 868994 w 5372098"/>
              <a:gd name="connsiteY1070" fmla="*/ 1819479 h 6857999"/>
              <a:gd name="connsiteX1071" fmla="*/ 870006 w 5372098"/>
              <a:gd name="connsiteY1071" fmla="*/ 1820463 h 6857999"/>
              <a:gd name="connsiteX1072" fmla="*/ 871015 w 5372098"/>
              <a:gd name="connsiteY1072" fmla="*/ 1822432 h 6857999"/>
              <a:gd name="connsiteX1073" fmla="*/ 872024 w 5372098"/>
              <a:gd name="connsiteY1073" fmla="*/ 1826859 h 6857999"/>
              <a:gd name="connsiteX1074" fmla="*/ 872024 w 5372098"/>
              <a:gd name="connsiteY1074" fmla="*/ 1831781 h 6857999"/>
              <a:gd name="connsiteX1075" fmla="*/ 871519 w 5372098"/>
              <a:gd name="connsiteY1075" fmla="*/ 1838176 h 6857999"/>
              <a:gd name="connsiteX1076" fmla="*/ 870509 w 5372098"/>
              <a:gd name="connsiteY1076" fmla="*/ 1845556 h 6857999"/>
              <a:gd name="connsiteX1077" fmla="*/ 868994 w 5372098"/>
              <a:gd name="connsiteY1077" fmla="*/ 1852937 h 6857999"/>
              <a:gd name="connsiteX1078" fmla="*/ 863944 w 5372098"/>
              <a:gd name="connsiteY1078" fmla="*/ 1869666 h 6857999"/>
              <a:gd name="connsiteX1079" fmla="*/ 858389 w 5372098"/>
              <a:gd name="connsiteY1079" fmla="*/ 1887378 h 6857999"/>
              <a:gd name="connsiteX1080" fmla="*/ 853340 w 5372098"/>
              <a:gd name="connsiteY1080" fmla="*/ 1904600 h 6857999"/>
              <a:gd name="connsiteX1081" fmla="*/ 849298 w 5372098"/>
              <a:gd name="connsiteY1081" fmla="*/ 1921820 h 6857999"/>
              <a:gd name="connsiteX1082" fmla="*/ 847277 w 5372098"/>
              <a:gd name="connsiteY1082" fmla="*/ 1929201 h 6857999"/>
              <a:gd name="connsiteX1083" fmla="*/ 846774 w 5372098"/>
              <a:gd name="connsiteY1083" fmla="*/ 1936580 h 6857999"/>
              <a:gd name="connsiteX1084" fmla="*/ 843743 w 5372098"/>
              <a:gd name="connsiteY1084" fmla="*/ 1934121 h 6857999"/>
              <a:gd name="connsiteX1085" fmla="*/ 842227 w 5372098"/>
              <a:gd name="connsiteY1085" fmla="*/ 1932151 h 6857999"/>
              <a:gd name="connsiteX1086" fmla="*/ 839701 w 5372098"/>
              <a:gd name="connsiteY1086" fmla="*/ 1929201 h 6857999"/>
              <a:gd name="connsiteX1087" fmla="*/ 838692 w 5372098"/>
              <a:gd name="connsiteY1087" fmla="*/ 1926249 h 6857999"/>
              <a:gd name="connsiteX1088" fmla="*/ 836167 w 5372098"/>
              <a:gd name="connsiteY1088" fmla="*/ 1919852 h 6857999"/>
              <a:gd name="connsiteX1089" fmla="*/ 834653 w 5372098"/>
              <a:gd name="connsiteY1089" fmla="*/ 1912472 h 6857999"/>
              <a:gd name="connsiteX1090" fmla="*/ 834653 w 5372098"/>
              <a:gd name="connsiteY1090" fmla="*/ 1905584 h 6857999"/>
              <a:gd name="connsiteX1091" fmla="*/ 835157 w 5372098"/>
              <a:gd name="connsiteY1091" fmla="*/ 1896726 h 6857999"/>
              <a:gd name="connsiteX1092" fmla="*/ 836167 w 5372098"/>
              <a:gd name="connsiteY1092" fmla="*/ 1888362 h 6857999"/>
              <a:gd name="connsiteX1093" fmla="*/ 838188 w 5372098"/>
              <a:gd name="connsiteY1093" fmla="*/ 1879999 h 6857999"/>
              <a:gd name="connsiteX1094" fmla="*/ 840714 w 5372098"/>
              <a:gd name="connsiteY1094" fmla="*/ 1871634 h 6857999"/>
              <a:gd name="connsiteX1095" fmla="*/ 843743 w 5372098"/>
              <a:gd name="connsiteY1095" fmla="*/ 1862285 h 6857999"/>
              <a:gd name="connsiteX1096" fmla="*/ 847277 w 5372098"/>
              <a:gd name="connsiteY1096" fmla="*/ 1853921 h 6857999"/>
              <a:gd name="connsiteX1097" fmla="*/ 851317 w 5372098"/>
              <a:gd name="connsiteY1097" fmla="*/ 1846049 h 6857999"/>
              <a:gd name="connsiteX1098" fmla="*/ 855358 w 5372098"/>
              <a:gd name="connsiteY1098" fmla="*/ 1838176 h 6857999"/>
              <a:gd name="connsiteX1099" fmla="*/ 859903 w 5372098"/>
              <a:gd name="connsiteY1099" fmla="*/ 1831288 h 6857999"/>
              <a:gd name="connsiteX1100" fmla="*/ 863944 w 5372098"/>
              <a:gd name="connsiteY1100" fmla="*/ 1824400 h 6857999"/>
              <a:gd name="connsiteX1101" fmla="*/ 1469240 w 5372098"/>
              <a:gd name="connsiteY1101" fmla="*/ 979847 h 6857999"/>
              <a:gd name="connsiteX1102" fmla="*/ 1471756 w 5372098"/>
              <a:gd name="connsiteY1102" fmla="*/ 979847 h 6857999"/>
              <a:gd name="connsiteX1103" fmla="*/ 1474273 w 5372098"/>
              <a:gd name="connsiteY1103" fmla="*/ 980349 h 6857999"/>
              <a:gd name="connsiteX1104" fmla="*/ 1476788 w 5372098"/>
              <a:gd name="connsiteY1104" fmla="*/ 981352 h 6857999"/>
              <a:gd name="connsiteX1105" fmla="*/ 1478296 w 5372098"/>
              <a:gd name="connsiteY1105" fmla="*/ 983858 h 6857999"/>
              <a:gd name="connsiteX1106" fmla="*/ 1480814 w 5372098"/>
              <a:gd name="connsiteY1106" fmla="*/ 985864 h 6857999"/>
              <a:gd name="connsiteX1107" fmla="*/ 1484836 w 5372098"/>
              <a:gd name="connsiteY1107" fmla="*/ 991380 h 6857999"/>
              <a:gd name="connsiteX1108" fmla="*/ 1489364 w 5372098"/>
              <a:gd name="connsiteY1108" fmla="*/ 996895 h 6857999"/>
              <a:gd name="connsiteX1109" fmla="*/ 1491880 w 5372098"/>
              <a:gd name="connsiteY1109" fmla="*/ 999904 h 6857999"/>
              <a:gd name="connsiteX1110" fmla="*/ 1494901 w 5372098"/>
              <a:gd name="connsiteY1110" fmla="*/ 1001910 h 6857999"/>
              <a:gd name="connsiteX1111" fmla="*/ 1491880 w 5372098"/>
              <a:gd name="connsiteY1111" fmla="*/ 1007927 h 6857999"/>
              <a:gd name="connsiteX1112" fmla="*/ 1488359 w 5372098"/>
              <a:gd name="connsiteY1112" fmla="*/ 1012941 h 6857999"/>
              <a:gd name="connsiteX1113" fmla="*/ 1482321 w 5372098"/>
              <a:gd name="connsiteY1113" fmla="*/ 1021967 h 6857999"/>
              <a:gd name="connsiteX1114" fmla="*/ 1476285 w 5372098"/>
              <a:gd name="connsiteY1114" fmla="*/ 1028487 h 6857999"/>
              <a:gd name="connsiteX1115" fmla="*/ 1469742 w 5372098"/>
              <a:gd name="connsiteY1115" fmla="*/ 1034504 h 6857999"/>
              <a:gd name="connsiteX1116" fmla="*/ 1457166 w 5372098"/>
              <a:gd name="connsiteY1116" fmla="*/ 1045536 h 6857999"/>
              <a:gd name="connsiteX1117" fmla="*/ 1450625 w 5372098"/>
              <a:gd name="connsiteY1117" fmla="*/ 1051551 h 6857999"/>
              <a:gd name="connsiteX1118" fmla="*/ 1444589 w 5372098"/>
              <a:gd name="connsiteY1118" fmla="*/ 1059575 h 6857999"/>
              <a:gd name="connsiteX1119" fmla="*/ 1443080 w 5372098"/>
              <a:gd name="connsiteY1119" fmla="*/ 1058071 h 6857999"/>
              <a:gd name="connsiteX1120" fmla="*/ 1442576 w 5372098"/>
              <a:gd name="connsiteY1120" fmla="*/ 1055563 h 6857999"/>
              <a:gd name="connsiteX1121" fmla="*/ 1442576 w 5372098"/>
              <a:gd name="connsiteY1121" fmla="*/ 1053557 h 6857999"/>
              <a:gd name="connsiteX1122" fmla="*/ 1442576 w 5372098"/>
              <a:gd name="connsiteY1122" fmla="*/ 1050548 h 6857999"/>
              <a:gd name="connsiteX1123" fmla="*/ 1445095 w 5372098"/>
              <a:gd name="connsiteY1123" fmla="*/ 1043529 h 6857999"/>
              <a:gd name="connsiteX1124" fmla="*/ 1447607 w 5372098"/>
              <a:gd name="connsiteY1124" fmla="*/ 1036510 h 6857999"/>
              <a:gd name="connsiteX1125" fmla="*/ 1456663 w 5372098"/>
              <a:gd name="connsiteY1125" fmla="*/ 1020464 h 6857999"/>
              <a:gd name="connsiteX1126" fmla="*/ 1461191 w 5372098"/>
              <a:gd name="connsiteY1126" fmla="*/ 1012441 h 6857999"/>
              <a:gd name="connsiteX1127" fmla="*/ 1464713 w 5372098"/>
              <a:gd name="connsiteY1127" fmla="*/ 1004918 h 6857999"/>
              <a:gd name="connsiteX1128" fmla="*/ 1449621 w 5372098"/>
              <a:gd name="connsiteY1128" fmla="*/ 997898 h 6857999"/>
              <a:gd name="connsiteX1129" fmla="*/ 1454148 w 5372098"/>
              <a:gd name="connsiteY1129" fmla="*/ 991881 h 6857999"/>
              <a:gd name="connsiteX1130" fmla="*/ 1458677 w 5372098"/>
              <a:gd name="connsiteY1130" fmla="*/ 987369 h 6857999"/>
              <a:gd name="connsiteX1131" fmla="*/ 1462197 w 5372098"/>
              <a:gd name="connsiteY1131" fmla="*/ 983858 h 6857999"/>
              <a:gd name="connsiteX1132" fmla="*/ 1465719 w 5372098"/>
              <a:gd name="connsiteY1132" fmla="*/ 981352 h 6857999"/>
              <a:gd name="connsiteX1133" fmla="*/ 1355374 w 5372098"/>
              <a:gd name="connsiteY1133" fmla="*/ 506462 h 6857999"/>
              <a:gd name="connsiteX1134" fmla="*/ 1357368 w 5372098"/>
              <a:gd name="connsiteY1134" fmla="*/ 506960 h 6857999"/>
              <a:gd name="connsiteX1135" fmla="*/ 1359858 w 5372098"/>
              <a:gd name="connsiteY1135" fmla="*/ 508952 h 6857999"/>
              <a:gd name="connsiteX1136" fmla="*/ 1361853 w 5372098"/>
              <a:gd name="connsiteY1136" fmla="*/ 511441 h 6857999"/>
              <a:gd name="connsiteX1137" fmla="*/ 1364344 w 5372098"/>
              <a:gd name="connsiteY1137" fmla="*/ 514925 h 6857999"/>
              <a:gd name="connsiteX1138" fmla="*/ 1366339 w 5372098"/>
              <a:gd name="connsiteY1138" fmla="*/ 519404 h 6857999"/>
              <a:gd name="connsiteX1139" fmla="*/ 1367832 w 5372098"/>
              <a:gd name="connsiteY1139" fmla="*/ 525379 h 6857999"/>
              <a:gd name="connsiteX1140" fmla="*/ 1361853 w 5372098"/>
              <a:gd name="connsiteY1140" fmla="*/ 526872 h 6857999"/>
              <a:gd name="connsiteX1141" fmla="*/ 1356371 w 5372098"/>
              <a:gd name="connsiteY1141" fmla="*/ 529361 h 6857999"/>
              <a:gd name="connsiteX1142" fmla="*/ 1351388 w 5372098"/>
              <a:gd name="connsiteY1142" fmla="*/ 532347 h 6857999"/>
              <a:gd name="connsiteX1143" fmla="*/ 1346405 w 5372098"/>
              <a:gd name="connsiteY1143" fmla="*/ 535833 h 6857999"/>
              <a:gd name="connsiteX1144" fmla="*/ 1342419 w 5372098"/>
              <a:gd name="connsiteY1144" fmla="*/ 539815 h 6857999"/>
              <a:gd name="connsiteX1145" fmla="*/ 1339429 w 5372098"/>
              <a:gd name="connsiteY1145" fmla="*/ 544296 h 6857999"/>
              <a:gd name="connsiteX1146" fmla="*/ 1335939 w 5372098"/>
              <a:gd name="connsiteY1146" fmla="*/ 548775 h 6857999"/>
              <a:gd name="connsiteX1147" fmla="*/ 1333449 w 5372098"/>
              <a:gd name="connsiteY1147" fmla="*/ 553753 h 6857999"/>
              <a:gd name="connsiteX1148" fmla="*/ 1330958 w 5372098"/>
              <a:gd name="connsiteY1148" fmla="*/ 559726 h 6857999"/>
              <a:gd name="connsiteX1149" fmla="*/ 1329463 w 5372098"/>
              <a:gd name="connsiteY1149" fmla="*/ 564705 h 6857999"/>
              <a:gd name="connsiteX1150" fmla="*/ 1328964 w 5372098"/>
              <a:gd name="connsiteY1150" fmla="*/ 570180 h 6857999"/>
              <a:gd name="connsiteX1151" fmla="*/ 1328468 w 5372098"/>
              <a:gd name="connsiteY1151" fmla="*/ 575656 h 6857999"/>
              <a:gd name="connsiteX1152" fmla="*/ 1328468 w 5372098"/>
              <a:gd name="connsiteY1152" fmla="*/ 580635 h 6857999"/>
              <a:gd name="connsiteX1153" fmla="*/ 1329463 w 5372098"/>
              <a:gd name="connsiteY1153" fmla="*/ 586111 h 6857999"/>
              <a:gd name="connsiteX1154" fmla="*/ 1330460 w 5372098"/>
              <a:gd name="connsiteY1154" fmla="*/ 590591 h 6857999"/>
              <a:gd name="connsiteX1155" fmla="*/ 1332950 w 5372098"/>
              <a:gd name="connsiteY1155" fmla="*/ 594573 h 6857999"/>
              <a:gd name="connsiteX1156" fmla="*/ 1324977 w 5372098"/>
              <a:gd name="connsiteY1156" fmla="*/ 602538 h 6857999"/>
              <a:gd name="connsiteX1157" fmla="*/ 1317504 w 5372098"/>
              <a:gd name="connsiteY1157" fmla="*/ 610004 h 6857999"/>
              <a:gd name="connsiteX1158" fmla="*/ 1302555 w 5372098"/>
              <a:gd name="connsiteY1158" fmla="*/ 622449 h 6857999"/>
              <a:gd name="connsiteX1159" fmla="*/ 1289599 w 5372098"/>
              <a:gd name="connsiteY1159" fmla="*/ 633898 h 6857999"/>
              <a:gd name="connsiteX1160" fmla="*/ 1283621 w 5372098"/>
              <a:gd name="connsiteY1160" fmla="*/ 639872 h 6857999"/>
              <a:gd name="connsiteX1161" fmla="*/ 1278636 w 5372098"/>
              <a:gd name="connsiteY1161" fmla="*/ 644850 h 6857999"/>
              <a:gd name="connsiteX1162" fmla="*/ 1273653 w 5372098"/>
              <a:gd name="connsiteY1162" fmla="*/ 650825 h 6857999"/>
              <a:gd name="connsiteX1163" fmla="*/ 1269666 w 5372098"/>
              <a:gd name="connsiteY1163" fmla="*/ 655802 h 6857999"/>
              <a:gd name="connsiteX1164" fmla="*/ 1266677 w 5372098"/>
              <a:gd name="connsiteY1164" fmla="*/ 662274 h 6857999"/>
              <a:gd name="connsiteX1165" fmla="*/ 1264683 w 5372098"/>
              <a:gd name="connsiteY1165" fmla="*/ 668247 h 6857999"/>
              <a:gd name="connsiteX1166" fmla="*/ 1263687 w 5372098"/>
              <a:gd name="connsiteY1166" fmla="*/ 675216 h 6857999"/>
              <a:gd name="connsiteX1167" fmla="*/ 1263188 w 5372098"/>
              <a:gd name="connsiteY1167" fmla="*/ 682683 h 6857999"/>
              <a:gd name="connsiteX1168" fmla="*/ 1264185 w 5372098"/>
              <a:gd name="connsiteY1168" fmla="*/ 690648 h 6857999"/>
              <a:gd name="connsiteX1169" fmla="*/ 1265680 w 5372098"/>
              <a:gd name="connsiteY1169" fmla="*/ 699608 h 6857999"/>
              <a:gd name="connsiteX1170" fmla="*/ 1262193 w 5372098"/>
              <a:gd name="connsiteY1170" fmla="*/ 703591 h 6857999"/>
              <a:gd name="connsiteX1171" fmla="*/ 1259702 w 5372098"/>
              <a:gd name="connsiteY1171" fmla="*/ 706080 h 6857999"/>
              <a:gd name="connsiteX1172" fmla="*/ 1257707 w 5372098"/>
              <a:gd name="connsiteY1172" fmla="*/ 706578 h 6857999"/>
              <a:gd name="connsiteX1173" fmla="*/ 1257209 w 5372098"/>
              <a:gd name="connsiteY1173" fmla="*/ 706578 h 6857999"/>
              <a:gd name="connsiteX1174" fmla="*/ 1256711 w 5372098"/>
              <a:gd name="connsiteY1174" fmla="*/ 706080 h 6857999"/>
              <a:gd name="connsiteX1175" fmla="*/ 1256212 w 5372098"/>
              <a:gd name="connsiteY1175" fmla="*/ 704586 h 6857999"/>
              <a:gd name="connsiteX1176" fmla="*/ 1256212 w 5372098"/>
              <a:gd name="connsiteY1176" fmla="*/ 702097 h 6857999"/>
              <a:gd name="connsiteX1177" fmla="*/ 1257209 w 5372098"/>
              <a:gd name="connsiteY1177" fmla="*/ 699110 h 6857999"/>
              <a:gd name="connsiteX1178" fmla="*/ 1258207 w 5372098"/>
              <a:gd name="connsiteY1178" fmla="*/ 696621 h 6857999"/>
              <a:gd name="connsiteX1179" fmla="*/ 1250233 w 5372098"/>
              <a:gd name="connsiteY1179" fmla="*/ 697618 h 6857999"/>
              <a:gd name="connsiteX1180" fmla="*/ 1242758 w 5372098"/>
              <a:gd name="connsiteY1180" fmla="*/ 700604 h 6857999"/>
              <a:gd name="connsiteX1181" fmla="*/ 1235284 w 5372098"/>
              <a:gd name="connsiteY1181" fmla="*/ 704586 h 6857999"/>
              <a:gd name="connsiteX1182" fmla="*/ 1228307 w 5372098"/>
              <a:gd name="connsiteY1182" fmla="*/ 709067 h 6857999"/>
              <a:gd name="connsiteX1183" fmla="*/ 1221331 w 5372098"/>
              <a:gd name="connsiteY1183" fmla="*/ 714543 h 6857999"/>
              <a:gd name="connsiteX1184" fmla="*/ 1214355 w 5372098"/>
              <a:gd name="connsiteY1184" fmla="*/ 721014 h 6857999"/>
              <a:gd name="connsiteX1185" fmla="*/ 1207378 w 5372098"/>
              <a:gd name="connsiteY1185" fmla="*/ 728481 h 6857999"/>
              <a:gd name="connsiteX1186" fmla="*/ 1200402 w 5372098"/>
              <a:gd name="connsiteY1186" fmla="*/ 736943 h 6857999"/>
              <a:gd name="connsiteX1187" fmla="*/ 1194423 w 5372098"/>
              <a:gd name="connsiteY1187" fmla="*/ 745406 h 6857999"/>
              <a:gd name="connsiteX1188" fmla="*/ 1187946 w 5372098"/>
              <a:gd name="connsiteY1188" fmla="*/ 754865 h 6857999"/>
              <a:gd name="connsiteX1189" fmla="*/ 1181467 w 5372098"/>
              <a:gd name="connsiteY1189" fmla="*/ 764820 h 6857999"/>
              <a:gd name="connsiteX1190" fmla="*/ 1175987 w 5372098"/>
              <a:gd name="connsiteY1190" fmla="*/ 775274 h 6857999"/>
              <a:gd name="connsiteX1191" fmla="*/ 1164028 w 5372098"/>
              <a:gd name="connsiteY1191" fmla="*/ 798172 h 6857999"/>
              <a:gd name="connsiteX1192" fmla="*/ 1152069 w 5372098"/>
              <a:gd name="connsiteY1192" fmla="*/ 821569 h 6857999"/>
              <a:gd name="connsiteX1193" fmla="*/ 1129147 w 5372098"/>
              <a:gd name="connsiteY1193" fmla="*/ 871349 h 6857999"/>
              <a:gd name="connsiteX1194" fmla="*/ 1117686 w 5372098"/>
              <a:gd name="connsiteY1194" fmla="*/ 896239 h 6857999"/>
              <a:gd name="connsiteX1195" fmla="*/ 1105726 w 5372098"/>
              <a:gd name="connsiteY1195" fmla="*/ 920134 h 6857999"/>
              <a:gd name="connsiteX1196" fmla="*/ 1093269 w 5372098"/>
              <a:gd name="connsiteY1196" fmla="*/ 943530 h 6857999"/>
              <a:gd name="connsiteX1197" fmla="*/ 1080811 w 5372098"/>
              <a:gd name="connsiteY1197" fmla="*/ 965433 h 6857999"/>
              <a:gd name="connsiteX1198" fmla="*/ 1074831 w 5372098"/>
              <a:gd name="connsiteY1198" fmla="*/ 975389 h 6857999"/>
              <a:gd name="connsiteX1199" fmla="*/ 1067855 w 5372098"/>
              <a:gd name="connsiteY1199" fmla="*/ 984847 h 6857999"/>
              <a:gd name="connsiteX1200" fmla="*/ 1060879 w 5372098"/>
              <a:gd name="connsiteY1200" fmla="*/ 993808 h 6857999"/>
              <a:gd name="connsiteX1201" fmla="*/ 1053903 w 5372098"/>
              <a:gd name="connsiteY1201" fmla="*/ 1002271 h 6857999"/>
              <a:gd name="connsiteX1202" fmla="*/ 1067855 w 5372098"/>
              <a:gd name="connsiteY1202" fmla="*/ 972900 h 6857999"/>
              <a:gd name="connsiteX1203" fmla="*/ 1084797 w 5372098"/>
              <a:gd name="connsiteY1203" fmla="*/ 936064 h 6857999"/>
              <a:gd name="connsiteX1204" fmla="*/ 1126654 w 5372098"/>
              <a:gd name="connsiteY1204" fmla="*/ 848451 h 6857999"/>
              <a:gd name="connsiteX1205" fmla="*/ 1150075 w 5372098"/>
              <a:gd name="connsiteY1205" fmla="*/ 801159 h 6857999"/>
              <a:gd name="connsiteX1206" fmla="*/ 1173994 w 5372098"/>
              <a:gd name="connsiteY1206" fmla="*/ 752874 h 6857999"/>
              <a:gd name="connsiteX1207" fmla="*/ 1198409 w 5372098"/>
              <a:gd name="connsiteY1207" fmla="*/ 706080 h 6857999"/>
              <a:gd name="connsiteX1208" fmla="*/ 1221831 w 5372098"/>
              <a:gd name="connsiteY1208" fmla="*/ 661278 h 6857999"/>
              <a:gd name="connsiteX1209" fmla="*/ 1225317 w 5372098"/>
              <a:gd name="connsiteY1209" fmla="*/ 660282 h 6857999"/>
              <a:gd name="connsiteX1210" fmla="*/ 1228807 w 5372098"/>
              <a:gd name="connsiteY1210" fmla="*/ 659287 h 6857999"/>
              <a:gd name="connsiteX1211" fmla="*/ 1232294 w 5372098"/>
              <a:gd name="connsiteY1211" fmla="*/ 656798 h 6857999"/>
              <a:gd name="connsiteX1212" fmla="*/ 1234786 w 5372098"/>
              <a:gd name="connsiteY1212" fmla="*/ 654806 h 6857999"/>
              <a:gd name="connsiteX1213" fmla="*/ 1240268 w 5372098"/>
              <a:gd name="connsiteY1213" fmla="*/ 649828 h 6857999"/>
              <a:gd name="connsiteX1214" fmla="*/ 1244751 w 5372098"/>
              <a:gd name="connsiteY1214" fmla="*/ 645847 h 6857999"/>
              <a:gd name="connsiteX1215" fmla="*/ 1246246 w 5372098"/>
              <a:gd name="connsiteY1215" fmla="*/ 644352 h 6857999"/>
              <a:gd name="connsiteX1216" fmla="*/ 1248241 w 5372098"/>
              <a:gd name="connsiteY1216" fmla="*/ 643855 h 6857999"/>
              <a:gd name="connsiteX1217" fmla="*/ 1249236 w 5372098"/>
              <a:gd name="connsiteY1217" fmla="*/ 643357 h 6857999"/>
              <a:gd name="connsiteX1218" fmla="*/ 1250233 w 5372098"/>
              <a:gd name="connsiteY1218" fmla="*/ 644352 h 6857999"/>
              <a:gd name="connsiteX1219" fmla="*/ 1251231 w 5372098"/>
              <a:gd name="connsiteY1219" fmla="*/ 645847 h 6857999"/>
              <a:gd name="connsiteX1220" fmla="*/ 1252226 w 5372098"/>
              <a:gd name="connsiteY1220" fmla="*/ 648833 h 6857999"/>
              <a:gd name="connsiteX1221" fmla="*/ 1252726 w 5372098"/>
              <a:gd name="connsiteY1221" fmla="*/ 659287 h 6857999"/>
              <a:gd name="connsiteX1222" fmla="*/ 1263188 w 5372098"/>
              <a:gd name="connsiteY1222" fmla="*/ 644850 h 6857999"/>
              <a:gd name="connsiteX1223" fmla="*/ 1273154 w 5372098"/>
              <a:gd name="connsiteY1223" fmla="*/ 629917 h 6857999"/>
              <a:gd name="connsiteX1224" fmla="*/ 1283120 w 5372098"/>
              <a:gd name="connsiteY1224" fmla="*/ 614484 h 6857999"/>
              <a:gd name="connsiteX1225" fmla="*/ 1292090 w 5372098"/>
              <a:gd name="connsiteY1225" fmla="*/ 599052 h 6857999"/>
              <a:gd name="connsiteX1226" fmla="*/ 1309033 w 5372098"/>
              <a:gd name="connsiteY1226" fmla="*/ 567691 h 6857999"/>
              <a:gd name="connsiteX1227" fmla="*/ 1324480 w 5372098"/>
              <a:gd name="connsiteY1227" fmla="*/ 540313 h 6857999"/>
              <a:gd name="connsiteX1228" fmla="*/ 1331954 w 5372098"/>
              <a:gd name="connsiteY1228" fmla="*/ 528863 h 6857999"/>
              <a:gd name="connsiteX1229" fmla="*/ 1337934 w 5372098"/>
              <a:gd name="connsiteY1229" fmla="*/ 519404 h 6857999"/>
              <a:gd name="connsiteX1230" fmla="*/ 1344412 w 5372098"/>
              <a:gd name="connsiteY1230" fmla="*/ 512436 h 6857999"/>
              <a:gd name="connsiteX1231" fmla="*/ 1347402 w 5372098"/>
              <a:gd name="connsiteY1231" fmla="*/ 509947 h 6857999"/>
              <a:gd name="connsiteX1232" fmla="*/ 1349892 w 5372098"/>
              <a:gd name="connsiteY1232" fmla="*/ 507458 h 6857999"/>
              <a:gd name="connsiteX1233" fmla="*/ 1352385 w 5372098"/>
              <a:gd name="connsiteY1233" fmla="*/ 506960 h 6857999"/>
              <a:gd name="connsiteX1234" fmla="*/ 2021599 w 5372098"/>
              <a:gd name="connsiteY1234" fmla="*/ 399327 h 6857999"/>
              <a:gd name="connsiteX1235" fmla="*/ 2028077 w 5372098"/>
              <a:gd name="connsiteY1235" fmla="*/ 399827 h 6857999"/>
              <a:gd name="connsiteX1236" fmla="*/ 2030072 w 5372098"/>
              <a:gd name="connsiteY1236" fmla="*/ 400823 h 6857999"/>
              <a:gd name="connsiteX1237" fmla="*/ 2032064 w 5372098"/>
              <a:gd name="connsiteY1237" fmla="*/ 401321 h 6857999"/>
              <a:gd name="connsiteX1238" fmla="*/ 2033559 w 5372098"/>
              <a:gd name="connsiteY1238" fmla="*/ 402317 h 6857999"/>
              <a:gd name="connsiteX1239" fmla="*/ 2034554 w 5372098"/>
              <a:gd name="connsiteY1239" fmla="*/ 403314 h 6857999"/>
              <a:gd name="connsiteX1240" fmla="*/ 2035551 w 5372098"/>
              <a:gd name="connsiteY1240" fmla="*/ 404810 h 6857999"/>
              <a:gd name="connsiteX1241" fmla="*/ 2035551 w 5372098"/>
              <a:gd name="connsiteY1241" fmla="*/ 406304 h 6857999"/>
              <a:gd name="connsiteX1242" fmla="*/ 2035551 w 5372098"/>
              <a:gd name="connsiteY1242" fmla="*/ 410290 h 6857999"/>
              <a:gd name="connsiteX1243" fmla="*/ 2033559 w 5372098"/>
              <a:gd name="connsiteY1243" fmla="*/ 414775 h 6857999"/>
              <a:gd name="connsiteX1244" fmla="*/ 2030568 w 5372098"/>
              <a:gd name="connsiteY1244" fmla="*/ 420256 h 6857999"/>
              <a:gd name="connsiteX1245" fmla="*/ 2026583 w 5372098"/>
              <a:gd name="connsiteY1245" fmla="*/ 425738 h 6857999"/>
              <a:gd name="connsiteX1246" fmla="*/ 2017115 w 5372098"/>
              <a:gd name="connsiteY1246" fmla="*/ 439193 h 6857999"/>
              <a:gd name="connsiteX1247" fmla="*/ 2005655 w 5372098"/>
              <a:gd name="connsiteY1247" fmla="*/ 453643 h 6857999"/>
              <a:gd name="connsiteX1248" fmla="*/ 1992697 w 5372098"/>
              <a:gd name="connsiteY1248" fmla="*/ 470087 h 6857999"/>
              <a:gd name="connsiteX1249" fmla="*/ 1980738 w 5372098"/>
              <a:gd name="connsiteY1249" fmla="*/ 486531 h 6857999"/>
              <a:gd name="connsiteX1250" fmla="*/ 1979745 w 5372098"/>
              <a:gd name="connsiteY1250" fmla="*/ 485534 h 6857999"/>
              <a:gd name="connsiteX1251" fmla="*/ 1979245 w 5372098"/>
              <a:gd name="connsiteY1251" fmla="*/ 483541 h 6857999"/>
              <a:gd name="connsiteX1252" fmla="*/ 1979245 w 5372098"/>
              <a:gd name="connsiteY1252" fmla="*/ 481548 h 6857999"/>
              <a:gd name="connsiteX1253" fmla="*/ 1979745 w 5372098"/>
              <a:gd name="connsiteY1253" fmla="*/ 479554 h 6857999"/>
              <a:gd name="connsiteX1254" fmla="*/ 1981239 w 5372098"/>
              <a:gd name="connsiteY1254" fmla="*/ 475568 h 6857999"/>
              <a:gd name="connsiteX1255" fmla="*/ 1984227 w 5372098"/>
              <a:gd name="connsiteY1255" fmla="*/ 470585 h 6857999"/>
              <a:gd name="connsiteX1256" fmla="*/ 1991702 w 5372098"/>
              <a:gd name="connsiteY1256" fmla="*/ 460619 h 6857999"/>
              <a:gd name="connsiteX1257" fmla="*/ 1999673 w 5372098"/>
              <a:gd name="connsiteY1257" fmla="*/ 450653 h 6857999"/>
              <a:gd name="connsiteX1258" fmla="*/ 1997680 w 5372098"/>
              <a:gd name="connsiteY1258" fmla="*/ 448162 h 6857999"/>
              <a:gd name="connsiteX1259" fmla="*/ 1994692 w 5372098"/>
              <a:gd name="connsiteY1259" fmla="*/ 447166 h 6857999"/>
              <a:gd name="connsiteX1260" fmla="*/ 1992201 w 5372098"/>
              <a:gd name="connsiteY1260" fmla="*/ 445670 h 6857999"/>
              <a:gd name="connsiteX1261" fmla="*/ 1989707 w 5372098"/>
              <a:gd name="connsiteY1261" fmla="*/ 445670 h 6857999"/>
              <a:gd name="connsiteX1262" fmla="*/ 1986721 w 5372098"/>
              <a:gd name="connsiteY1262" fmla="*/ 446667 h 6857999"/>
              <a:gd name="connsiteX1263" fmla="*/ 1983728 w 5372098"/>
              <a:gd name="connsiteY1263" fmla="*/ 447663 h 6857999"/>
              <a:gd name="connsiteX1264" fmla="*/ 1980738 w 5372098"/>
              <a:gd name="connsiteY1264" fmla="*/ 449159 h 6857999"/>
              <a:gd name="connsiteX1265" fmla="*/ 1977251 w 5372098"/>
              <a:gd name="connsiteY1265" fmla="*/ 451650 h 6857999"/>
              <a:gd name="connsiteX1266" fmla="*/ 1976256 w 5372098"/>
              <a:gd name="connsiteY1266" fmla="*/ 448162 h 6857999"/>
              <a:gd name="connsiteX1267" fmla="*/ 1975755 w 5372098"/>
              <a:gd name="connsiteY1267" fmla="*/ 445173 h 6857999"/>
              <a:gd name="connsiteX1268" fmla="*/ 1975755 w 5372098"/>
              <a:gd name="connsiteY1268" fmla="*/ 442680 h 6857999"/>
              <a:gd name="connsiteX1269" fmla="*/ 1975755 w 5372098"/>
              <a:gd name="connsiteY1269" fmla="*/ 439690 h 6857999"/>
              <a:gd name="connsiteX1270" fmla="*/ 1976256 w 5372098"/>
              <a:gd name="connsiteY1270" fmla="*/ 437200 h 6857999"/>
              <a:gd name="connsiteX1271" fmla="*/ 1977251 w 5372098"/>
              <a:gd name="connsiteY1271" fmla="*/ 435207 h 6857999"/>
              <a:gd name="connsiteX1272" fmla="*/ 1978745 w 5372098"/>
              <a:gd name="connsiteY1272" fmla="*/ 433213 h 6857999"/>
              <a:gd name="connsiteX1273" fmla="*/ 1980241 w 5372098"/>
              <a:gd name="connsiteY1273" fmla="*/ 431718 h 6857999"/>
              <a:gd name="connsiteX1274" fmla="*/ 1984227 w 5372098"/>
              <a:gd name="connsiteY1274" fmla="*/ 428728 h 6857999"/>
              <a:gd name="connsiteX1275" fmla="*/ 1988712 w 5372098"/>
              <a:gd name="connsiteY1275" fmla="*/ 426237 h 6857999"/>
              <a:gd name="connsiteX1276" fmla="*/ 1994692 w 5372098"/>
              <a:gd name="connsiteY1276" fmla="*/ 424244 h 6857999"/>
              <a:gd name="connsiteX1277" fmla="*/ 1999673 w 5372098"/>
              <a:gd name="connsiteY1277" fmla="*/ 422249 h 6857999"/>
              <a:gd name="connsiteX1278" fmla="*/ 2010636 w 5372098"/>
              <a:gd name="connsiteY1278" fmla="*/ 418762 h 6857999"/>
              <a:gd name="connsiteX1279" fmla="*/ 2015621 w 5372098"/>
              <a:gd name="connsiteY1279" fmla="*/ 417266 h 6857999"/>
              <a:gd name="connsiteX1280" fmla="*/ 2019109 w 5372098"/>
              <a:gd name="connsiteY1280" fmla="*/ 414775 h 6857999"/>
              <a:gd name="connsiteX1281" fmla="*/ 2022098 w 5372098"/>
              <a:gd name="connsiteY1281" fmla="*/ 412283 h 6857999"/>
              <a:gd name="connsiteX1282" fmla="*/ 2023096 w 5372098"/>
              <a:gd name="connsiteY1282" fmla="*/ 410290 h 6857999"/>
              <a:gd name="connsiteX1283" fmla="*/ 2024092 w 5372098"/>
              <a:gd name="connsiteY1283" fmla="*/ 408796 h 6857999"/>
              <a:gd name="connsiteX1284" fmla="*/ 2024092 w 5372098"/>
              <a:gd name="connsiteY1284" fmla="*/ 406803 h 6857999"/>
              <a:gd name="connsiteX1285" fmla="*/ 2024092 w 5372098"/>
              <a:gd name="connsiteY1285" fmla="*/ 404810 h 6857999"/>
              <a:gd name="connsiteX1286" fmla="*/ 2022597 w 5372098"/>
              <a:gd name="connsiteY1286" fmla="*/ 402317 h 6857999"/>
              <a:gd name="connsiteX1287" fmla="*/ 2144689 w 5372098"/>
              <a:gd name="connsiteY1287" fmla="*/ 307143 h 6857999"/>
              <a:gd name="connsiteX1288" fmla="*/ 2145180 w 5372098"/>
              <a:gd name="connsiteY1288" fmla="*/ 312977 h 6857999"/>
              <a:gd name="connsiteX1289" fmla="*/ 2143713 w 5372098"/>
              <a:gd name="connsiteY1289" fmla="*/ 317839 h 6857999"/>
              <a:gd name="connsiteX1290" fmla="*/ 2142735 w 5372098"/>
              <a:gd name="connsiteY1290" fmla="*/ 324159 h 6857999"/>
              <a:gd name="connsiteX1291" fmla="*/ 2139803 w 5372098"/>
              <a:gd name="connsiteY1291" fmla="*/ 329992 h 6857999"/>
              <a:gd name="connsiteX1292" fmla="*/ 2136385 w 5372098"/>
              <a:gd name="connsiteY1292" fmla="*/ 336313 h 6857999"/>
              <a:gd name="connsiteX1293" fmla="*/ 2132475 w 5372098"/>
              <a:gd name="connsiteY1293" fmla="*/ 343118 h 6857999"/>
              <a:gd name="connsiteX1294" fmla="*/ 2127589 w 5372098"/>
              <a:gd name="connsiteY1294" fmla="*/ 349924 h 6857999"/>
              <a:gd name="connsiteX1295" fmla="*/ 2122216 w 5372098"/>
              <a:gd name="connsiteY1295" fmla="*/ 356730 h 6857999"/>
              <a:gd name="connsiteX1296" fmla="*/ 2119775 w 5372098"/>
              <a:gd name="connsiteY1296" fmla="*/ 355758 h 6857999"/>
              <a:gd name="connsiteX1297" fmla="*/ 2118797 w 5372098"/>
              <a:gd name="connsiteY1297" fmla="*/ 354300 h 6857999"/>
              <a:gd name="connsiteX1298" fmla="*/ 2118797 w 5372098"/>
              <a:gd name="connsiteY1298" fmla="*/ 352840 h 6857999"/>
              <a:gd name="connsiteX1299" fmla="*/ 2118797 w 5372098"/>
              <a:gd name="connsiteY1299" fmla="*/ 350896 h 6857999"/>
              <a:gd name="connsiteX1300" fmla="*/ 2119775 w 5372098"/>
              <a:gd name="connsiteY1300" fmla="*/ 348951 h 6857999"/>
              <a:gd name="connsiteX1301" fmla="*/ 2120750 w 5372098"/>
              <a:gd name="connsiteY1301" fmla="*/ 347007 h 6857999"/>
              <a:gd name="connsiteX1302" fmla="*/ 2124171 w 5372098"/>
              <a:gd name="connsiteY1302" fmla="*/ 341660 h 6857999"/>
              <a:gd name="connsiteX1303" fmla="*/ 2121239 w 5372098"/>
              <a:gd name="connsiteY1303" fmla="*/ 340687 h 6857999"/>
              <a:gd name="connsiteX1304" fmla="*/ 2117820 w 5372098"/>
              <a:gd name="connsiteY1304" fmla="*/ 340687 h 6857999"/>
              <a:gd name="connsiteX1305" fmla="*/ 2115376 w 5372098"/>
              <a:gd name="connsiteY1305" fmla="*/ 340687 h 6857999"/>
              <a:gd name="connsiteX1306" fmla="*/ 2111958 w 5372098"/>
              <a:gd name="connsiteY1306" fmla="*/ 341660 h 6857999"/>
              <a:gd name="connsiteX1307" fmla="*/ 2108538 w 5372098"/>
              <a:gd name="connsiteY1307" fmla="*/ 343118 h 6857999"/>
              <a:gd name="connsiteX1308" fmla="*/ 2105120 w 5372098"/>
              <a:gd name="connsiteY1308" fmla="*/ 344576 h 6857999"/>
              <a:gd name="connsiteX1309" fmla="*/ 2098280 w 5372098"/>
              <a:gd name="connsiteY1309" fmla="*/ 348465 h 6857999"/>
              <a:gd name="connsiteX1310" fmla="*/ 2083625 w 5372098"/>
              <a:gd name="connsiteY1310" fmla="*/ 358674 h 6857999"/>
              <a:gd name="connsiteX1311" fmla="*/ 2077271 w 5372098"/>
              <a:gd name="connsiteY1311" fmla="*/ 363536 h 6857999"/>
              <a:gd name="connsiteX1312" fmla="*/ 2070433 w 5372098"/>
              <a:gd name="connsiteY1312" fmla="*/ 366939 h 6857999"/>
              <a:gd name="connsiteX1313" fmla="*/ 2070921 w 5372098"/>
              <a:gd name="connsiteY1313" fmla="*/ 358674 h 6857999"/>
              <a:gd name="connsiteX1314" fmla="*/ 2071411 w 5372098"/>
              <a:gd name="connsiteY1314" fmla="*/ 355272 h 6857999"/>
              <a:gd name="connsiteX1315" fmla="*/ 2072386 w 5372098"/>
              <a:gd name="connsiteY1315" fmla="*/ 351869 h 6857999"/>
              <a:gd name="connsiteX1316" fmla="*/ 2073853 w 5372098"/>
              <a:gd name="connsiteY1316" fmla="*/ 348951 h 6857999"/>
              <a:gd name="connsiteX1317" fmla="*/ 2075317 w 5372098"/>
              <a:gd name="connsiteY1317" fmla="*/ 347007 h 6857999"/>
              <a:gd name="connsiteX1318" fmla="*/ 2077271 w 5372098"/>
              <a:gd name="connsiteY1318" fmla="*/ 344576 h 6857999"/>
              <a:gd name="connsiteX1319" fmla="*/ 2078739 w 5372098"/>
              <a:gd name="connsiteY1319" fmla="*/ 343118 h 6857999"/>
              <a:gd name="connsiteX1320" fmla="*/ 2082647 w 5372098"/>
              <a:gd name="connsiteY1320" fmla="*/ 340202 h 6857999"/>
              <a:gd name="connsiteX1321" fmla="*/ 2087531 w 5372098"/>
              <a:gd name="connsiteY1321" fmla="*/ 337771 h 6857999"/>
              <a:gd name="connsiteX1322" fmla="*/ 2092906 w 5372098"/>
              <a:gd name="connsiteY1322" fmla="*/ 336798 h 6857999"/>
              <a:gd name="connsiteX1323" fmla="*/ 2098280 w 5372098"/>
              <a:gd name="connsiteY1323" fmla="*/ 335826 h 6857999"/>
              <a:gd name="connsiteX1324" fmla="*/ 2110004 w 5372098"/>
              <a:gd name="connsiteY1324" fmla="*/ 332909 h 6857999"/>
              <a:gd name="connsiteX1325" fmla="*/ 2116354 w 5372098"/>
              <a:gd name="connsiteY1325" fmla="*/ 331450 h 6857999"/>
              <a:gd name="connsiteX1326" fmla="*/ 2122704 w 5372098"/>
              <a:gd name="connsiteY1326" fmla="*/ 329019 h 6857999"/>
              <a:gd name="connsiteX1327" fmla="*/ 2128079 w 5372098"/>
              <a:gd name="connsiteY1327" fmla="*/ 325617 h 6857999"/>
              <a:gd name="connsiteX1328" fmla="*/ 2134429 w 5372098"/>
              <a:gd name="connsiteY1328" fmla="*/ 321241 h 6857999"/>
              <a:gd name="connsiteX1329" fmla="*/ 2136385 w 5372098"/>
              <a:gd name="connsiteY1329" fmla="*/ 318325 h 6857999"/>
              <a:gd name="connsiteX1330" fmla="*/ 2139316 w 5372098"/>
              <a:gd name="connsiteY1330" fmla="*/ 314921 h 6857999"/>
              <a:gd name="connsiteX1331" fmla="*/ 2141757 w 5372098"/>
              <a:gd name="connsiteY1331" fmla="*/ 311519 h 6857999"/>
              <a:gd name="connsiteX1332" fmla="*/ 2896183 w 5372098"/>
              <a:gd name="connsiteY1332" fmla="*/ 0 h 6857999"/>
              <a:gd name="connsiteX1333" fmla="*/ 5372098 w 5372098"/>
              <a:gd name="connsiteY1333" fmla="*/ 0 h 6857999"/>
              <a:gd name="connsiteX1334" fmla="*/ 5372098 w 5372098"/>
              <a:gd name="connsiteY1334" fmla="*/ 2766968 h 6857999"/>
              <a:gd name="connsiteX1335" fmla="*/ 5370667 w 5372098"/>
              <a:gd name="connsiteY1335" fmla="*/ 2771982 h 6857999"/>
              <a:gd name="connsiteX1336" fmla="*/ 5369670 w 5372098"/>
              <a:gd name="connsiteY1336" fmla="*/ 2779955 h 6857999"/>
              <a:gd name="connsiteX1337" fmla="*/ 5369670 w 5372098"/>
              <a:gd name="connsiteY1337" fmla="*/ 2790422 h 6857999"/>
              <a:gd name="connsiteX1338" fmla="*/ 5370667 w 5372098"/>
              <a:gd name="connsiteY1338" fmla="*/ 2802379 h 6857999"/>
              <a:gd name="connsiteX1339" fmla="*/ 5372098 w 5372098"/>
              <a:gd name="connsiteY1339" fmla="*/ 2802236 h 6857999"/>
              <a:gd name="connsiteX1340" fmla="*/ 5372098 w 5372098"/>
              <a:gd name="connsiteY1340" fmla="*/ 4017836 h 6857999"/>
              <a:gd name="connsiteX1341" fmla="*/ 5370167 w 5372098"/>
              <a:gd name="connsiteY1341" fmla="*/ 4019767 h 6857999"/>
              <a:gd name="connsiteX1342" fmla="*/ 5365683 w 5372098"/>
              <a:gd name="connsiteY1342" fmla="*/ 4027740 h 6857999"/>
              <a:gd name="connsiteX1343" fmla="*/ 5360201 w 5372098"/>
              <a:gd name="connsiteY1343" fmla="*/ 4036211 h 6857999"/>
              <a:gd name="connsiteX1344" fmla="*/ 5349738 w 5372098"/>
              <a:gd name="connsiteY1344" fmla="*/ 4052656 h 6857999"/>
              <a:gd name="connsiteX1345" fmla="*/ 5345253 w 5372098"/>
              <a:gd name="connsiteY1345" fmla="*/ 4060131 h 6857999"/>
              <a:gd name="connsiteX1346" fmla="*/ 5342263 w 5372098"/>
              <a:gd name="connsiteY1346" fmla="*/ 4067108 h 6857999"/>
              <a:gd name="connsiteX1347" fmla="*/ 5341266 w 5372098"/>
              <a:gd name="connsiteY1347" fmla="*/ 4070595 h 6857999"/>
              <a:gd name="connsiteX1348" fmla="*/ 5341266 w 5372098"/>
              <a:gd name="connsiteY1348" fmla="*/ 4073586 h 6857999"/>
              <a:gd name="connsiteX1349" fmla="*/ 5341266 w 5372098"/>
              <a:gd name="connsiteY1349" fmla="*/ 4076576 h 6857999"/>
              <a:gd name="connsiteX1350" fmla="*/ 5341765 w 5372098"/>
              <a:gd name="connsiteY1350" fmla="*/ 4078569 h 6857999"/>
              <a:gd name="connsiteX1351" fmla="*/ 5343259 w 5372098"/>
              <a:gd name="connsiteY1351" fmla="*/ 4078569 h 6857999"/>
              <a:gd name="connsiteX1352" fmla="*/ 5344755 w 5372098"/>
              <a:gd name="connsiteY1352" fmla="*/ 4078569 h 6857999"/>
              <a:gd name="connsiteX1353" fmla="*/ 5345751 w 5372098"/>
              <a:gd name="connsiteY1353" fmla="*/ 4077573 h 6857999"/>
              <a:gd name="connsiteX1354" fmla="*/ 5346748 w 5372098"/>
              <a:gd name="connsiteY1354" fmla="*/ 4076576 h 6857999"/>
              <a:gd name="connsiteX1355" fmla="*/ 5347745 w 5372098"/>
              <a:gd name="connsiteY1355" fmla="*/ 4074084 h 6857999"/>
              <a:gd name="connsiteX1356" fmla="*/ 5347745 w 5372098"/>
              <a:gd name="connsiteY1356" fmla="*/ 4073586 h 6857999"/>
              <a:gd name="connsiteX1357" fmla="*/ 5347245 w 5372098"/>
              <a:gd name="connsiteY1357" fmla="*/ 4073087 h 6857999"/>
              <a:gd name="connsiteX1358" fmla="*/ 5352727 w 5372098"/>
              <a:gd name="connsiteY1358" fmla="*/ 4069101 h 6857999"/>
              <a:gd name="connsiteX1359" fmla="*/ 5354222 w 5372098"/>
              <a:gd name="connsiteY1359" fmla="*/ 4067605 h 6857999"/>
              <a:gd name="connsiteX1360" fmla="*/ 5355219 w 5372098"/>
              <a:gd name="connsiteY1360" fmla="*/ 4067605 h 6857999"/>
              <a:gd name="connsiteX1361" fmla="*/ 5356215 w 5372098"/>
              <a:gd name="connsiteY1361" fmla="*/ 4068104 h 6857999"/>
              <a:gd name="connsiteX1362" fmla="*/ 5356714 w 5372098"/>
              <a:gd name="connsiteY1362" fmla="*/ 4069598 h 6857999"/>
              <a:gd name="connsiteX1363" fmla="*/ 5356215 w 5372098"/>
              <a:gd name="connsiteY1363" fmla="*/ 4072590 h 6857999"/>
              <a:gd name="connsiteX1364" fmla="*/ 5355219 w 5372098"/>
              <a:gd name="connsiteY1364" fmla="*/ 4076576 h 6857999"/>
              <a:gd name="connsiteX1365" fmla="*/ 5356215 w 5372098"/>
              <a:gd name="connsiteY1365" fmla="*/ 4079566 h 6857999"/>
              <a:gd name="connsiteX1366" fmla="*/ 5356714 w 5372098"/>
              <a:gd name="connsiteY1366" fmla="*/ 4081060 h 6857999"/>
              <a:gd name="connsiteX1367" fmla="*/ 5357211 w 5372098"/>
              <a:gd name="connsiteY1367" fmla="*/ 4081559 h 6857999"/>
              <a:gd name="connsiteX1368" fmla="*/ 5358707 w 5372098"/>
              <a:gd name="connsiteY1368" fmla="*/ 4082057 h 6857999"/>
              <a:gd name="connsiteX1369" fmla="*/ 5361198 w 5372098"/>
              <a:gd name="connsiteY1369" fmla="*/ 4081559 h 6857999"/>
              <a:gd name="connsiteX1370" fmla="*/ 5362195 w 5372098"/>
              <a:gd name="connsiteY1370" fmla="*/ 4082556 h 6857999"/>
              <a:gd name="connsiteX1371" fmla="*/ 5362693 w 5372098"/>
              <a:gd name="connsiteY1371" fmla="*/ 4082556 h 6857999"/>
              <a:gd name="connsiteX1372" fmla="*/ 5364188 w 5372098"/>
              <a:gd name="connsiteY1372" fmla="*/ 4082057 h 6857999"/>
              <a:gd name="connsiteX1373" fmla="*/ 5365185 w 5372098"/>
              <a:gd name="connsiteY1373" fmla="*/ 4081060 h 6857999"/>
              <a:gd name="connsiteX1374" fmla="*/ 5368174 w 5372098"/>
              <a:gd name="connsiteY1374" fmla="*/ 4078070 h 6857999"/>
              <a:gd name="connsiteX1375" fmla="*/ 5370167 w 5372098"/>
              <a:gd name="connsiteY1375" fmla="*/ 4074583 h 6857999"/>
              <a:gd name="connsiteX1376" fmla="*/ 5372098 w 5372098"/>
              <a:gd name="connsiteY1376" fmla="*/ 4071107 h 6857999"/>
              <a:gd name="connsiteX1377" fmla="*/ 5372098 w 5372098"/>
              <a:gd name="connsiteY1377" fmla="*/ 4844059 h 6857999"/>
              <a:gd name="connsiteX1378" fmla="*/ 5370167 w 5372098"/>
              <a:gd name="connsiteY1378" fmla="*/ 4845990 h 6857999"/>
              <a:gd name="connsiteX1379" fmla="*/ 5366181 w 5372098"/>
              <a:gd name="connsiteY1379" fmla="*/ 4850474 h 6857999"/>
              <a:gd name="connsiteX1380" fmla="*/ 5367677 w 5372098"/>
              <a:gd name="connsiteY1380" fmla="*/ 4853963 h 6857999"/>
              <a:gd name="connsiteX1381" fmla="*/ 5369171 w 5372098"/>
              <a:gd name="connsiteY1381" fmla="*/ 4856953 h 6857999"/>
              <a:gd name="connsiteX1382" fmla="*/ 5370667 w 5372098"/>
              <a:gd name="connsiteY1382" fmla="*/ 4859445 h 6857999"/>
              <a:gd name="connsiteX1383" fmla="*/ 5372098 w 5372098"/>
              <a:gd name="connsiteY1383" fmla="*/ 4860877 h 6857999"/>
              <a:gd name="connsiteX1384" fmla="*/ 5372098 w 5372098"/>
              <a:gd name="connsiteY1384" fmla="*/ 4879813 h 6857999"/>
              <a:gd name="connsiteX1385" fmla="*/ 5369670 w 5372098"/>
              <a:gd name="connsiteY1385" fmla="*/ 4877384 h 6857999"/>
              <a:gd name="connsiteX1386" fmla="*/ 5365185 w 5372098"/>
              <a:gd name="connsiteY1386" fmla="*/ 4871903 h 6857999"/>
              <a:gd name="connsiteX1387" fmla="*/ 5362195 w 5372098"/>
              <a:gd name="connsiteY1387" fmla="*/ 4868914 h 6857999"/>
              <a:gd name="connsiteX1388" fmla="*/ 5359205 w 5372098"/>
              <a:gd name="connsiteY1388" fmla="*/ 4866421 h 6857999"/>
              <a:gd name="connsiteX1389" fmla="*/ 5356215 w 5372098"/>
              <a:gd name="connsiteY1389" fmla="*/ 4864428 h 6857999"/>
              <a:gd name="connsiteX1390" fmla="*/ 5351731 w 5372098"/>
              <a:gd name="connsiteY1390" fmla="*/ 4862933 h 6857999"/>
              <a:gd name="connsiteX1391" fmla="*/ 5349738 w 5372098"/>
              <a:gd name="connsiteY1391" fmla="*/ 4868914 h 6857999"/>
              <a:gd name="connsiteX1392" fmla="*/ 5347745 w 5372098"/>
              <a:gd name="connsiteY1392" fmla="*/ 4873398 h 6857999"/>
              <a:gd name="connsiteX1393" fmla="*/ 5347745 w 5372098"/>
              <a:gd name="connsiteY1393" fmla="*/ 4876886 h 6857999"/>
              <a:gd name="connsiteX1394" fmla="*/ 5348741 w 5372098"/>
              <a:gd name="connsiteY1394" fmla="*/ 4877883 h 6857999"/>
              <a:gd name="connsiteX1395" fmla="*/ 5349239 w 5372098"/>
              <a:gd name="connsiteY1395" fmla="*/ 4879377 h 6857999"/>
              <a:gd name="connsiteX1396" fmla="*/ 5347745 w 5372098"/>
              <a:gd name="connsiteY1396" fmla="*/ 4881869 h 6857999"/>
              <a:gd name="connsiteX1397" fmla="*/ 5347245 w 5372098"/>
              <a:gd name="connsiteY1397" fmla="*/ 4883365 h 6857999"/>
              <a:gd name="connsiteX1398" fmla="*/ 5346249 w 5372098"/>
              <a:gd name="connsiteY1398" fmla="*/ 4883365 h 6857999"/>
              <a:gd name="connsiteX1399" fmla="*/ 5345751 w 5372098"/>
              <a:gd name="connsiteY1399" fmla="*/ 4881869 h 6857999"/>
              <a:gd name="connsiteX1400" fmla="*/ 5345253 w 5372098"/>
              <a:gd name="connsiteY1400" fmla="*/ 4875890 h 6857999"/>
              <a:gd name="connsiteX1401" fmla="*/ 5344755 w 5372098"/>
              <a:gd name="connsiteY1401" fmla="*/ 4866920 h 6857999"/>
              <a:gd name="connsiteX1402" fmla="*/ 5343259 w 5372098"/>
              <a:gd name="connsiteY1402" fmla="*/ 4846987 h 6857999"/>
              <a:gd name="connsiteX1403" fmla="*/ 5342263 w 5372098"/>
              <a:gd name="connsiteY1403" fmla="*/ 4838515 h 6857999"/>
              <a:gd name="connsiteX1404" fmla="*/ 5341765 w 5372098"/>
              <a:gd name="connsiteY1404" fmla="*/ 4835525 h 6857999"/>
              <a:gd name="connsiteX1405" fmla="*/ 5341266 w 5372098"/>
              <a:gd name="connsiteY1405" fmla="*/ 4833532 h 6857999"/>
              <a:gd name="connsiteX1406" fmla="*/ 5337279 w 5372098"/>
              <a:gd name="connsiteY1406" fmla="*/ 4835525 h 6857999"/>
              <a:gd name="connsiteX1407" fmla="*/ 5333293 w 5372098"/>
              <a:gd name="connsiteY1407" fmla="*/ 4839014 h 6857999"/>
              <a:gd name="connsiteX1408" fmla="*/ 5329806 w 5372098"/>
              <a:gd name="connsiteY1408" fmla="*/ 4842501 h 6857999"/>
              <a:gd name="connsiteX1409" fmla="*/ 5326816 w 5372098"/>
              <a:gd name="connsiteY1409" fmla="*/ 4846488 h 6857999"/>
              <a:gd name="connsiteX1410" fmla="*/ 5320337 w 5372098"/>
              <a:gd name="connsiteY1410" fmla="*/ 4854960 h 6857999"/>
              <a:gd name="connsiteX1411" fmla="*/ 5314857 w 5372098"/>
              <a:gd name="connsiteY1411" fmla="*/ 4862933 h 6857999"/>
              <a:gd name="connsiteX1412" fmla="*/ 5309375 w 5372098"/>
              <a:gd name="connsiteY1412" fmla="*/ 4870408 h 6857999"/>
              <a:gd name="connsiteX1413" fmla="*/ 5306884 w 5372098"/>
              <a:gd name="connsiteY1413" fmla="*/ 4873897 h 6857999"/>
              <a:gd name="connsiteX1414" fmla="*/ 5304392 w 5372098"/>
              <a:gd name="connsiteY1414" fmla="*/ 4876387 h 6857999"/>
              <a:gd name="connsiteX1415" fmla="*/ 5301402 w 5372098"/>
              <a:gd name="connsiteY1415" fmla="*/ 4877883 h 6857999"/>
              <a:gd name="connsiteX1416" fmla="*/ 5298911 w 5372098"/>
              <a:gd name="connsiteY1416" fmla="*/ 4878381 h 6857999"/>
              <a:gd name="connsiteX1417" fmla="*/ 5296419 w 5372098"/>
              <a:gd name="connsiteY1417" fmla="*/ 4878381 h 6857999"/>
              <a:gd name="connsiteX1418" fmla="*/ 5293429 w 5372098"/>
              <a:gd name="connsiteY1418" fmla="*/ 4877384 h 6857999"/>
              <a:gd name="connsiteX1419" fmla="*/ 5292932 w 5372098"/>
              <a:gd name="connsiteY1419" fmla="*/ 4884362 h 6857999"/>
              <a:gd name="connsiteX1420" fmla="*/ 5292932 w 5372098"/>
              <a:gd name="connsiteY1420" fmla="*/ 4890839 h 6857999"/>
              <a:gd name="connsiteX1421" fmla="*/ 5293429 w 5372098"/>
              <a:gd name="connsiteY1421" fmla="*/ 4896820 h 6857999"/>
              <a:gd name="connsiteX1422" fmla="*/ 5294925 w 5372098"/>
              <a:gd name="connsiteY1422" fmla="*/ 4902800 h 6857999"/>
              <a:gd name="connsiteX1423" fmla="*/ 5296918 w 5372098"/>
              <a:gd name="connsiteY1423" fmla="*/ 4907783 h 6857999"/>
              <a:gd name="connsiteX1424" fmla="*/ 5299908 w 5372098"/>
              <a:gd name="connsiteY1424" fmla="*/ 4911769 h 6857999"/>
              <a:gd name="connsiteX1425" fmla="*/ 5301402 w 5372098"/>
              <a:gd name="connsiteY1425" fmla="*/ 4913762 h 6857999"/>
              <a:gd name="connsiteX1426" fmla="*/ 5303895 w 5372098"/>
              <a:gd name="connsiteY1426" fmla="*/ 4915258 h 6857999"/>
              <a:gd name="connsiteX1427" fmla="*/ 5306385 w 5372098"/>
              <a:gd name="connsiteY1427" fmla="*/ 4916254 h 6857999"/>
              <a:gd name="connsiteX1428" fmla="*/ 5308877 w 5372098"/>
              <a:gd name="connsiteY1428" fmla="*/ 4917749 h 6857999"/>
              <a:gd name="connsiteX1429" fmla="*/ 5306385 w 5372098"/>
              <a:gd name="connsiteY1429" fmla="*/ 4920738 h 6857999"/>
              <a:gd name="connsiteX1430" fmla="*/ 5303895 w 5372098"/>
              <a:gd name="connsiteY1430" fmla="*/ 4922732 h 6857999"/>
              <a:gd name="connsiteX1431" fmla="*/ 5301402 w 5372098"/>
              <a:gd name="connsiteY1431" fmla="*/ 4923728 h 6857999"/>
              <a:gd name="connsiteX1432" fmla="*/ 5299908 w 5372098"/>
              <a:gd name="connsiteY1432" fmla="*/ 4924227 h 6857999"/>
              <a:gd name="connsiteX1433" fmla="*/ 5297915 w 5372098"/>
              <a:gd name="connsiteY1433" fmla="*/ 4923728 h 6857999"/>
              <a:gd name="connsiteX1434" fmla="*/ 5296918 w 5372098"/>
              <a:gd name="connsiteY1434" fmla="*/ 4922732 h 6857999"/>
              <a:gd name="connsiteX1435" fmla="*/ 5294925 w 5372098"/>
              <a:gd name="connsiteY1435" fmla="*/ 4919244 h 6857999"/>
              <a:gd name="connsiteX1436" fmla="*/ 5292433 w 5372098"/>
              <a:gd name="connsiteY1436" fmla="*/ 4915258 h 6857999"/>
              <a:gd name="connsiteX1437" fmla="*/ 5289443 w 5372098"/>
              <a:gd name="connsiteY1437" fmla="*/ 4911271 h 6857999"/>
              <a:gd name="connsiteX1438" fmla="*/ 5288447 w 5372098"/>
              <a:gd name="connsiteY1438" fmla="*/ 4909277 h 6857999"/>
              <a:gd name="connsiteX1439" fmla="*/ 5286453 w 5372098"/>
              <a:gd name="connsiteY1439" fmla="*/ 4908280 h 6857999"/>
              <a:gd name="connsiteX1440" fmla="*/ 5284460 w 5372098"/>
              <a:gd name="connsiteY1440" fmla="*/ 4907783 h 6857999"/>
              <a:gd name="connsiteX1441" fmla="*/ 5282467 w 5372098"/>
              <a:gd name="connsiteY1441" fmla="*/ 4908280 h 6857999"/>
              <a:gd name="connsiteX1442" fmla="*/ 5277484 w 5372098"/>
              <a:gd name="connsiteY1442" fmla="*/ 4912268 h 6857999"/>
              <a:gd name="connsiteX1443" fmla="*/ 5273000 w 5372098"/>
              <a:gd name="connsiteY1443" fmla="*/ 4917749 h 6857999"/>
              <a:gd name="connsiteX1444" fmla="*/ 5263531 w 5372098"/>
              <a:gd name="connsiteY1444" fmla="*/ 4929210 h 6857999"/>
              <a:gd name="connsiteX1445" fmla="*/ 5259047 w 5372098"/>
              <a:gd name="connsiteY1445" fmla="*/ 4934692 h 6857999"/>
              <a:gd name="connsiteX1446" fmla="*/ 5254065 w 5372098"/>
              <a:gd name="connsiteY1446" fmla="*/ 4939675 h 6857999"/>
              <a:gd name="connsiteX1447" fmla="*/ 5249579 w 5372098"/>
              <a:gd name="connsiteY1447" fmla="*/ 4943662 h 6857999"/>
              <a:gd name="connsiteX1448" fmla="*/ 5244099 w 5372098"/>
              <a:gd name="connsiteY1448" fmla="*/ 4946651 h 6857999"/>
              <a:gd name="connsiteX1449" fmla="*/ 5243599 w 5372098"/>
              <a:gd name="connsiteY1449" fmla="*/ 4951137 h 6857999"/>
              <a:gd name="connsiteX1450" fmla="*/ 5243102 w 5372098"/>
              <a:gd name="connsiteY1450" fmla="*/ 4954626 h 6857999"/>
              <a:gd name="connsiteX1451" fmla="*/ 5243102 w 5372098"/>
              <a:gd name="connsiteY1451" fmla="*/ 4958113 h 6857999"/>
              <a:gd name="connsiteX1452" fmla="*/ 5241606 w 5372098"/>
              <a:gd name="connsiteY1452" fmla="*/ 4962599 h 6857999"/>
              <a:gd name="connsiteX1453" fmla="*/ 5250575 w 5372098"/>
              <a:gd name="connsiteY1453" fmla="*/ 4960106 h 6857999"/>
              <a:gd name="connsiteX1454" fmla="*/ 5263531 w 5372098"/>
              <a:gd name="connsiteY1454" fmla="*/ 4956619 h 6857999"/>
              <a:gd name="connsiteX1455" fmla="*/ 5291935 w 5372098"/>
              <a:gd name="connsiteY1455" fmla="*/ 4949144 h 6857999"/>
              <a:gd name="connsiteX1456" fmla="*/ 5312864 w 5372098"/>
              <a:gd name="connsiteY1456" fmla="*/ 4944658 h 6857999"/>
              <a:gd name="connsiteX1457" fmla="*/ 5316850 w 5372098"/>
              <a:gd name="connsiteY1457" fmla="*/ 4943662 h 6857999"/>
              <a:gd name="connsiteX1458" fmla="*/ 5316351 w 5372098"/>
              <a:gd name="connsiteY1458" fmla="*/ 4944658 h 6857999"/>
              <a:gd name="connsiteX1459" fmla="*/ 5314358 w 5372098"/>
              <a:gd name="connsiteY1459" fmla="*/ 4945157 h 6857999"/>
              <a:gd name="connsiteX1460" fmla="*/ 5311867 w 5372098"/>
              <a:gd name="connsiteY1460" fmla="*/ 4949144 h 6857999"/>
              <a:gd name="connsiteX1461" fmla="*/ 5310871 w 5372098"/>
              <a:gd name="connsiteY1461" fmla="*/ 4952631 h 6857999"/>
              <a:gd name="connsiteX1462" fmla="*/ 5310371 w 5372098"/>
              <a:gd name="connsiteY1462" fmla="*/ 4955123 h 6857999"/>
              <a:gd name="connsiteX1463" fmla="*/ 5310371 w 5372098"/>
              <a:gd name="connsiteY1463" fmla="*/ 4958113 h 6857999"/>
              <a:gd name="connsiteX1464" fmla="*/ 5309375 w 5372098"/>
              <a:gd name="connsiteY1464" fmla="*/ 4963096 h 6857999"/>
              <a:gd name="connsiteX1465" fmla="*/ 5308877 w 5372098"/>
              <a:gd name="connsiteY1465" fmla="*/ 4966086 h 6857999"/>
              <a:gd name="connsiteX1466" fmla="*/ 5307881 w 5372098"/>
              <a:gd name="connsiteY1466" fmla="*/ 4969077 h 6857999"/>
              <a:gd name="connsiteX1467" fmla="*/ 5310371 w 5372098"/>
              <a:gd name="connsiteY1467" fmla="*/ 4969575 h 6857999"/>
              <a:gd name="connsiteX1468" fmla="*/ 5312864 w 5372098"/>
              <a:gd name="connsiteY1468" fmla="*/ 4969575 h 6857999"/>
              <a:gd name="connsiteX1469" fmla="*/ 5318345 w 5372098"/>
              <a:gd name="connsiteY1469" fmla="*/ 4968079 h 6857999"/>
              <a:gd name="connsiteX1470" fmla="*/ 5323327 w 5372098"/>
              <a:gd name="connsiteY1470" fmla="*/ 4966086 h 6857999"/>
              <a:gd name="connsiteX1471" fmla="*/ 5328310 w 5372098"/>
              <a:gd name="connsiteY1471" fmla="*/ 4964093 h 6857999"/>
              <a:gd name="connsiteX1472" fmla="*/ 5333793 w 5372098"/>
              <a:gd name="connsiteY1472" fmla="*/ 4961602 h 6857999"/>
              <a:gd name="connsiteX1473" fmla="*/ 5335785 w 5372098"/>
              <a:gd name="connsiteY1473" fmla="*/ 4961103 h 6857999"/>
              <a:gd name="connsiteX1474" fmla="*/ 5338775 w 5372098"/>
              <a:gd name="connsiteY1474" fmla="*/ 4961103 h 6857999"/>
              <a:gd name="connsiteX1475" fmla="*/ 5341266 w 5372098"/>
              <a:gd name="connsiteY1475" fmla="*/ 4961103 h 6857999"/>
              <a:gd name="connsiteX1476" fmla="*/ 5343759 w 5372098"/>
              <a:gd name="connsiteY1476" fmla="*/ 4961602 h 6857999"/>
              <a:gd name="connsiteX1477" fmla="*/ 5346249 w 5372098"/>
              <a:gd name="connsiteY1477" fmla="*/ 4962599 h 6857999"/>
              <a:gd name="connsiteX1478" fmla="*/ 5349239 w 5372098"/>
              <a:gd name="connsiteY1478" fmla="*/ 4965089 h 6857999"/>
              <a:gd name="connsiteX1479" fmla="*/ 5346249 w 5372098"/>
              <a:gd name="connsiteY1479" fmla="*/ 4972565 h 6857999"/>
              <a:gd name="connsiteX1480" fmla="*/ 5343259 w 5372098"/>
              <a:gd name="connsiteY1480" fmla="*/ 4978047 h 6857999"/>
              <a:gd name="connsiteX1481" fmla="*/ 5340269 w 5372098"/>
              <a:gd name="connsiteY1481" fmla="*/ 4983030 h 6857999"/>
              <a:gd name="connsiteX1482" fmla="*/ 5337779 w 5372098"/>
              <a:gd name="connsiteY1482" fmla="*/ 4987016 h 6857999"/>
              <a:gd name="connsiteX1483" fmla="*/ 5334290 w 5372098"/>
              <a:gd name="connsiteY1483" fmla="*/ 4991002 h 6857999"/>
              <a:gd name="connsiteX1484" fmla="*/ 5331300 w 5372098"/>
              <a:gd name="connsiteY1484" fmla="*/ 4995488 h 6857999"/>
              <a:gd name="connsiteX1485" fmla="*/ 5328310 w 5372098"/>
              <a:gd name="connsiteY1485" fmla="*/ 5000970 h 6857999"/>
              <a:gd name="connsiteX1486" fmla="*/ 5325819 w 5372098"/>
              <a:gd name="connsiteY1486" fmla="*/ 5008943 h 6857999"/>
              <a:gd name="connsiteX1487" fmla="*/ 5326816 w 5372098"/>
              <a:gd name="connsiteY1487" fmla="*/ 5010437 h 6857999"/>
              <a:gd name="connsiteX1488" fmla="*/ 5327813 w 5372098"/>
              <a:gd name="connsiteY1488" fmla="*/ 5010437 h 6857999"/>
              <a:gd name="connsiteX1489" fmla="*/ 5329806 w 5372098"/>
              <a:gd name="connsiteY1489" fmla="*/ 5010437 h 6857999"/>
              <a:gd name="connsiteX1490" fmla="*/ 5330803 w 5372098"/>
              <a:gd name="connsiteY1490" fmla="*/ 5009939 h 6857999"/>
              <a:gd name="connsiteX1491" fmla="*/ 5333293 w 5372098"/>
              <a:gd name="connsiteY1491" fmla="*/ 5007946 h 6857999"/>
              <a:gd name="connsiteX1492" fmla="*/ 5335287 w 5372098"/>
              <a:gd name="connsiteY1492" fmla="*/ 5004956 h 6857999"/>
              <a:gd name="connsiteX1493" fmla="*/ 5336283 w 5372098"/>
              <a:gd name="connsiteY1493" fmla="*/ 5002464 h 6857999"/>
              <a:gd name="connsiteX1494" fmla="*/ 5337779 w 5372098"/>
              <a:gd name="connsiteY1494" fmla="*/ 4999474 h 6857999"/>
              <a:gd name="connsiteX1495" fmla="*/ 5337779 w 5372098"/>
              <a:gd name="connsiteY1495" fmla="*/ 4996484 h 6857999"/>
              <a:gd name="connsiteX1496" fmla="*/ 5337279 w 5372098"/>
              <a:gd name="connsiteY1496" fmla="*/ 4995488 h 6857999"/>
              <a:gd name="connsiteX1497" fmla="*/ 5335785 w 5372098"/>
              <a:gd name="connsiteY1497" fmla="*/ 4994989 h 6857999"/>
              <a:gd name="connsiteX1498" fmla="*/ 5338775 w 5372098"/>
              <a:gd name="connsiteY1498" fmla="*/ 4994989 h 6857999"/>
              <a:gd name="connsiteX1499" fmla="*/ 5341266 w 5372098"/>
              <a:gd name="connsiteY1499" fmla="*/ 4994989 h 6857999"/>
              <a:gd name="connsiteX1500" fmla="*/ 5343759 w 5372098"/>
              <a:gd name="connsiteY1500" fmla="*/ 4995985 h 6857999"/>
              <a:gd name="connsiteX1501" fmla="*/ 5346249 w 5372098"/>
              <a:gd name="connsiteY1501" fmla="*/ 4997481 h 6857999"/>
              <a:gd name="connsiteX1502" fmla="*/ 5351731 w 5372098"/>
              <a:gd name="connsiteY1502" fmla="*/ 5001467 h 6857999"/>
              <a:gd name="connsiteX1503" fmla="*/ 5357711 w 5372098"/>
              <a:gd name="connsiteY1503" fmla="*/ 5006450 h 6857999"/>
              <a:gd name="connsiteX1504" fmla="*/ 5364188 w 5372098"/>
              <a:gd name="connsiteY1504" fmla="*/ 5010437 h 6857999"/>
              <a:gd name="connsiteX1505" fmla="*/ 5366680 w 5372098"/>
              <a:gd name="connsiteY1505" fmla="*/ 5011933 h 6857999"/>
              <a:gd name="connsiteX1506" fmla="*/ 5370167 w 5372098"/>
              <a:gd name="connsiteY1506" fmla="*/ 5012929 h 6857999"/>
              <a:gd name="connsiteX1507" fmla="*/ 5372098 w 5372098"/>
              <a:gd name="connsiteY1507" fmla="*/ 5012929 h 6857999"/>
              <a:gd name="connsiteX1508" fmla="*/ 5372098 w 5372098"/>
              <a:gd name="connsiteY1508" fmla="*/ 5935631 h 6857999"/>
              <a:gd name="connsiteX1509" fmla="*/ 5370167 w 5372098"/>
              <a:gd name="connsiteY1509" fmla="*/ 5939815 h 6857999"/>
              <a:gd name="connsiteX1510" fmla="*/ 5368174 w 5372098"/>
              <a:gd name="connsiteY1510" fmla="*/ 5945795 h 6857999"/>
              <a:gd name="connsiteX1511" fmla="*/ 5367677 w 5372098"/>
              <a:gd name="connsiteY1511" fmla="*/ 5952274 h 6857999"/>
              <a:gd name="connsiteX1512" fmla="*/ 5367677 w 5372098"/>
              <a:gd name="connsiteY1512" fmla="*/ 5958751 h 6857999"/>
              <a:gd name="connsiteX1513" fmla="*/ 5368174 w 5372098"/>
              <a:gd name="connsiteY1513" fmla="*/ 5964233 h 6857999"/>
              <a:gd name="connsiteX1514" fmla="*/ 5369171 w 5372098"/>
              <a:gd name="connsiteY1514" fmla="*/ 5970212 h 6857999"/>
              <a:gd name="connsiteX1515" fmla="*/ 5371663 w 5372098"/>
              <a:gd name="connsiteY1515" fmla="*/ 5975195 h 6857999"/>
              <a:gd name="connsiteX1516" fmla="*/ 5372098 w 5372098"/>
              <a:gd name="connsiteY1516" fmla="*/ 5976153 h 6857999"/>
              <a:gd name="connsiteX1517" fmla="*/ 5372098 w 5372098"/>
              <a:gd name="connsiteY1517" fmla="*/ 6857999 h 6857999"/>
              <a:gd name="connsiteX1518" fmla="*/ 3393229 w 5372098"/>
              <a:gd name="connsiteY1518" fmla="*/ 6857999 h 6857999"/>
              <a:gd name="connsiteX1519" fmla="*/ 3392917 w 5372098"/>
              <a:gd name="connsiteY1519" fmla="*/ 6856235 h 6857999"/>
              <a:gd name="connsiteX1520" fmla="*/ 3390924 w 5372098"/>
              <a:gd name="connsiteY1520" fmla="*/ 6847265 h 6857999"/>
              <a:gd name="connsiteX1521" fmla="*/ 3389430 w 5372098"/>
              <a:gd name="connsiteY1521" fmla="*/ 6829325 h 6857999"/>
              <a:gd name="connsiteX1522" fmla="*/ 3387934 w 5372098"/>
              <a:gd name="connsiteY1522" fmla="*/ 6820356 h 6857999"/>
              <a:gd name="connsiteX1523" fmla="*/ 3386440 w 5372098"/>
              <a:gd name="connsiteY1523" fmla="*/ 6810887 h 6857999"/>
              <a:gd name="connsiteX1524" fmla="*/ 3383450 w 5372098"/>
              <a:gd name="connsiteY1524" fmla="*/ 6802415 h 6857999"/>
              <a:gd name="connsiteX1525" fmla="*/ 3381955 w 5372098"/>
              <a:gd name="connsiteY1525" fmla="*/ 6797931 h 6857999"/>
              <a:gd name="connsiteX1526" fmla="*/ 3379464 w 5372098"/>
              <a:gd name="connsiteY1526" fmla="*/ 6793945 h 6857999"/>
              <a:gd name="connsiteX1527" fmla="*/ 3361026 w 5372098"/>
              <a:gd name="connsiteY1527" fmla="*/ 6790955 h 6857999"/>
              <a:gd name="connsiteX1528" fmla="*/ 3343587 w 5372098"/>
              <a:gd name="connsiteY1528" fmla="*/ 6789460 h 6857999"/>
              <a:gd name="connsiteX1529" fmla="*/ 3325648 w 5372098"/>
              <a:gd name="connsiteY1529" fmla="*/ 6788463 h 6857999"/>
              <a:gd name="connsiteX1530" fmla="*/ 3317176 w 5372098"/>
              <a:gd name="connsiteY1530" fmla="*/ 6788463 h 6857999"/>
              <a:gd name="connsiteX1531" fmla="*/ 3308705 w 5372098"/>
              <a:gd name="connsiteY1531" fmla="*/ 6788960 h 6857999"/>
              <a:gd name="connsiteX1532" fmla="*/ 3299736 w 5372098"/>
              <a:gd name="connsiteY1532" fmla="*/ 6789460 h 6857999"/>
              <a:gd name="connsiteX1533" fmla="*/ 3291264 w 5372098"/>
              <a:gd name="connsiteY1533" fmla="*/ 6790456 h 6857999"/>
              <a:gd name="connsiteX1534" fmla="*/ 3283291 w 5372098"/>
              <a:gd name="connsiteY1534" fmla="*/ 6792449 h 6857999"/>
              <a:gd name="connsiteX1535" fmla="*/ 3275319 w 5372098"/>
              <a:gd name="connsiteY1535" fmla="*/ 6794443 h 6857999"/>
              <a:gd name="connsiteX1536" fmla="*/ 3267346 w 5372098"/>
              <a:gd name="connsiteY1536" fmla="*/ 6797432 h 6857999"/>
              <a:gd name="connsiteX1537" fmla="*/ 3259373 w 5372098"/>
              <a:gd name="connsiteY1537" fmla="*/ 6800921 h 6857999"/>
              <a:gd name="connsiteX1538" fmla="*/ 3251899 w 5372098"/>
              <a:gd name="connsiteY1538" fmla="*/ 6804908 h 6857999"/>
              <a:gd name="connsiteX1539" fmla="*/ 3244424 w 5372098"/>
              <a:gd name="connsiteY1539" fmla="*/ 6809393 h 6857999"/>
              <a:gd name="connsiteX1540" fmla="*/ 3241933 w 5372098"/>
              <a:gd name="connsiteY1540" fmla="*/ 6806901 h 6857999"/>
              <a:gd name="connsiteX1541" fmla="*/ 3240937 w 5372098"/>
              <a:gd name="connsiteY1541" fmla="*/ 6804908 h 6857999"/>
              <a:gd name="connsiteX1542" fmla="*/ 3239940 w 5372098"/>
              <a:gd name="connsiteY1542" fmla="*/ 6802415 h 6857999"/>
              <a:gd name="connsiteX1543" fmla="*/ 3239940 w 5372098"/>
              <a:gd name="connsiteY1543" fmla="*/ 6800422 h 6857999"/>
              <a:gd name="connsiteX1544" fmla="*/ 3240438 w 5372098"/>
              <a:gd name="connsiteY1544" fmla="*/ 6797432 h 6857999"/>
              <a:gd name="connsiteX1545" fmla="*/ 3240937 w 5372098"/>
              <a:gd name="connsiteY1545" fmla="*/ 6794942 h 6857999"/>
              <a:gd name="connsiteX1546" fmla="*/ 3243427 w 5372098"/>
              <a:gd name="connsiteY1546" fmla="*/ 6789957 h 6857999"/>
              <a:gd name="connsiteX1547" fmla="*/ 3245421 w 5372098"/>
              <a:gd name="connsiteY1547" fmla="*/ 6784974 h 6857999"/>
              <a:gd name="connsiteX1548" fmla="*/ 3247913 w 5372098"/>
              <a:gd name="connsiteY1548" fmla="*/ 6779991 h 6857999"/>
              <a:gd name="connsiteX1549" fmla="*/ 3248411 w 5372098"/>
              <a:gd name="connsiteY1549" fmla="*/ 6777500 h 6857999"/>
              <a:gd name="connsiteX1550" fmla="*/ 3248411 w 5372098"/>
              <a:gd name="connsiteY1550" fmla="*/ 6775008 h 6857999"/>
              <a:gd name="connsiteX1551" fmla="*/ 3247913 w 5372098"/>
              <a:gd name="connsiteY1551" fmla="*/ 6773015 h 6857999"/>
              <a:gd name="connsiteX1552" fmla="*/ 3246417 w 5372098"/>
              <a:gd name="connsiteY1552" fmla="*/ 6770025 h 6857999"/>
              <a:gd name="connsiteX1553" fmla="*/ 3240937 w 5372098"/>
              <a:gd name="connsiteY1553" fmla="*/ 6764543 h 6857999"/>
              <a:gd name="connsiteX1554" fmla="*/ 3234957 w 5372098"/>
              <a:gd name="connsiteY1554" fmla="*/ 6760557 h 6857999"/>
              <a:gd name="connsiteX1555" fmla="*/ 3229475 w 5372098"/>
              <a:gd name="connsiteY1555" fmla="*/ 6756570 h 6857999"/>
              <a:gd name="connsiteX1556" fmla="*/ 3224492 w 5372098"/>
              <a:gd name="connsiteY1556" fmla="*/ 6753081 h 6857999"/>
              <a:gd name="connsiteX1557" fmla="*/ 3219012 w 5372098"/>
              <a:gd name="connsiteY1557" fmla="*/ 6750591 h 6857999"/>
              <a:gd name="connsiteX1558" fmla="*/ 3214029 w 5372098"/>
              <a:gd name="connsiteY1558" fmla="*/ 6748098 h 6857999"/>
              <a:gd name="connsiteX1559" fmla="*/ 3209046 w 5372098"/>
              <a:gd name="connsiteY1559" fmla="*/ 6746604 h 6857999"/>
              <a:gd name="connsiteX1560" fmla="*/ 3204064 w 5372098"/>
              <a:gd name="connsiteY1560" fmla="*/ 6745109 h 6857999"/>
              <a:gd name="connsiteX1561" fmla="*/ 3194594 w 5372098"/>
              <a:gd name="connsiteY1561" fmla="*/ 6743613 h 6857999"/>
              <a:gd name="connsiteX1562" fmla="*/ 3185131 w 5372098"/>
              <a:gd name="connsiteY1562" fmla="*/ 6743115 h 6857999"/>
              <a:gd name="connsiteX1563" fmla="*/ 3176657 w 5372098"/>
              <a:gd name="connsiteY1563" fmla="*/ 6743613 h 6857999"/>
              <a:gd name="connsiteX1564" fmla="*/ 3168188 w 5372098"/>
              <a:gd name="connsiteY1564" fmla="*/ 6744610 h 6857999"/>
              <a:gd name="connsiteX1565" fmla="*/ 3150249 w 5372098"/>
              <a:gd name="connsiteY1565" fmla="*/ 6747102 h 6857999"/>
              <a:gd name="connsiteX1566" fmla="*/ 3141776 w 5372098"/>
              <a:gd name="connsiteY1566" fmla="*/ 6748098 h 6857999"/>
              <a:gd name="connsiteX1567" fmla="*/ 3132808 w 5372098"/>
              <a:gd name="connsiteY1567" fmla="*/ 6748098 h 6857999"/>
              <a:gd name="connsiteX1568" fmla="*/ 3123338 w 5372098"/>
              <a:gd name="connsiteY1568" fmla="*/ 6747102 h 6857999"/>
              <a:gd name="connsiteX1569" fmla="*/ 3118856 w 5372098"/>
              <a:gd name="connsiteY1569" fmla="*/ 6746604 h 6857999"/>
              <a:gd name="connsiteX1570" fmla="*/ 3113875 w 5372098"/>
              <a:gd name="connsiteY1570" fmla="*/ 6745109 h 6857999"/>
              <a:gd name="connsiteX1571" fmla="*/ 3109386 w 5372098"/>
              <a:gd name="connsiteY1571" fmla="*/ 6743613 h 6857999"/>
              <a:gd name="connsiteX1572" fmla="*/ 3103905 w 5372098"/>
              <a:gd name="connsiteY1572" fmla="*/ 6741122 h 6857999"/>
              <a:gd name="connsiteX1573" fmla="*/ 3098923 w 5372098"/>
              <a:gd name="connsiteY1573" fmla="*/ 6738630 h 6857999"/>
              <a:gd name="connsiteX1574" fmla="*/ 3092946 w 5372098"/>
              <a:gd name="connsiteY1574" fmla="*/ 6735640 h 6857999"/>
              <a:gd name="connsiteX1575" fmla="*/ 3092447 w 5372098"/>
              <a:gd name="connsiteY1575" fmla="*/ 6737136 h 6857999"/>
              <a:gd name="connsiteX1576" fmla="*/ 3092447 w 5372098"/>
              <a:gd name="connsiteY1576" fmla="*/ 6739129 h 6857999"/>
              <a:gd name="connsiteX1577" fmla="*/ 3092447 w 5372098"/>
              <a:gd name="connsiteY1577" fmla="*/ 6740623 h 6857999"/>
              <a:gd name="connsiteX1578" fmla="*/ 3092946 w 5372098"/>
              <a:gd name="connsiteY1578" fmla="*/ 6741620 h 6857999"/>
              <a:gd name="connsiteX1579" fmla="*/ 3095440 w 5372098"/>
              <a:gd name="connsiteY1579" fmla="*/ 6745109 h 6857999"/>
              <a:gd name="connsiteX1580" fmla="*/ 3098427 w 5372098"/>
              <a:gd name="connsiteY1580" fmla="*/ 6748597 h 6857999"/>
              <a:gd name="connsiteX1581" fmla="*/ 3105899 w 5372098"/>
              <a:gd name="connsiteY1581" fmla="*/ 6755075 h 6857999"/>
              <a:gd name="connsiteX1582" fmla="*/ 3113375 w 5372098"/>
              <a:gd name="connsiteY1582" fmla="*/ 6761553 h 6857999"/>
              <a:gd name="connsiteX1583" fmla="*/ 3103905 w 5372098"/>
              <a:gd name="connsiteY1583" fmla="*/ 6762052 h 6857999"/>
              <a:gd name="connsiteX1584" fmla="*/ 3095440 w 5372098"/>
              <a:gd name="connsiteY1584" fmla="*/ 6762550 h 6857999"/>
              <a:gd name="connsiteX1585" fmla="*/ 3086466 w 5372098"/>
              <a:gd name="connsiteY1585" fmla="*/ 6763546 h 6857999"/>
              <a:gd name="connsiteX1586" fmla="*/ 3076997 w 5372098"/>
              <a:gd name="connsiteY1586" fmla="*/ 6764543 h 6857999"/>
              <a:gd name="connsiteX1587" fmla="*/ 3068529 w 5372098"/>
              <a:gd name="connsiteY1587" fmla="*/ 6766536 h 6857999"/>
              <a:gd name="connsiteX1588" fmla="*/ 3060053 w 5372098"/>
              <a:gd name="connsiteY1588" fmla="*/ 6768529 h 6857999"/>
              <a:gd name="connsiteX1589" fmla="*/ 3051086 w 5372098"/>
              <a:gd name="connsiteY1589" fmla="*/ 6771519 h 6857999"/>
              <a:gd name="connsiteX1590" fmla="*/ 3044109 w 5372098"/>
              <a:gd name="connsiteY1590" fmla="*/ 6775008 h 6857999"/>
              <a:gd name="connsiteX1591" fmla="*/ 3036636 w 5372098"/>
              <a:gd name="connsiteY1591" fmla="*/ 6778497 h 6857999"/>
              <a:gd name="connsiteX1592" fmla="*/ 3029660 w 5372098"/>
              <a:gd name="connsiteY1592" fmla="*/ 6782483 h 6857999"/>
              <a:gd name="connsiteX1593" fmla="*/ 3023679 w 5372098"/>
              <a:gd name="connsiteY1593" fmla="*/ 6786967 h 6857999"/>
              <a:gd name="connsiteX1594" fmla="*/ 3018700 w 5372098"/>
              <a:gd name="connsiteY1594" fmla="*/ 6791453 h 6857999"/>
              <a:gd name="connsiteX1595" fmla="*/ 3014711 w 5372098"/>
              <a:gd name="connsiteY1595" fmla="*/ 6797432 h 6857999"/>
              <a:gd name="connsiteX1596" fmla="*/ 3011222 w 5372098"/>
              <a:gd name="connsiteY1596" fmla="*/ 6802914 h 6857999"/>
              <a:gd name="connsiteX1597" fmla="*/ 3008733 w 5372098"/>
              <a:gd name="connsiteY1597" fmla="*/ 6809393 h 6857999"/>
              <a:gd name="connsiteX1598" fmla="*/ 3008231 w 5372098"/>
              <a:gd name="connsiteY1598" fmla="*/ 6815870 h 6857999"/>
              <a:gd name="connsiteX1599" fmla="*/ 3004748 w 5372098"/>
              <a:gd name="connsiteY1599" fmla="*/ 6812880 h 6857999"/>
              <a:gd name="connsiteX1600" fmla="*/ 3001755 w 5372098"/>
              <a:gd name="connsiteY1600" fmla="*/ 6809891 h 6857999"/>
              <a:gd name="connsiteX1601" fmla="*/ 2999263 w 5372098"/>
              <a:gd name="connsiteY1601" fmla="*/ 6806901 h 6857999"/>
              <a:gd name="connsiteX1602" fmla="*/ 2997269 w 5372098"/>
              <a:gd name="connsiteY1602" fmla="*/ 6804409 h 6857999"/>
              <a:gd name="connsiteX1603" fmla="*/ 2996276 w 5372098"/>
              <a:gd name="connsiteY1603" fmla="*/ 6801419 h 6857999"/>
              <a:gd name="connsiteX1604" fmla="*/ 2995278 w 5372098"/>
              <a:gd name="connsiteY1604" fmla="*/ 6798429 h 6857999"/>
              <a:gd name="connsiteX1605" fmla="*/ 2994779 w 5372098"/>
              <a:gd name="connsiteY1605" fmla="*/ 6795439 h 6857999"/>
              <a:gd name="connsiteX1606" fmla="*/ 2994779 w 5372098"/>
              <a:gd name="connsiteY1606" fmla="*/ 6792948 h 6857999"/>
              <a:gd name="connsiteX1607" fmla="*/ 2995774 w 5372098"/>
              <a:gd name="connsiteY1607" fmla="*/ 6786967 h 6857999"/>
              <a:gd name="connsiteX1608" fmla="*/ 2997269 w 5372098"/>
              <a:gd name="connsiteY1608" fmla="*/ 6781487 h 6857999"/>
              <a:gd name="connsiteX1609" fmla="*/ 3000259 w 5372098"/>
              <a:gd name="connsiteY1609" fmla="*/ 6775506 h 6857999"/>
              <a:gd name="connsiteX1610" fmla="*/ 3003252 w 5372098"/>
              <a:gd name="connsiteY1610" fmla="*/ 6770025 h 6857999"/>
              <a:gd name="connsiteX1611" fmla="*/ 3006239 w 5372098"/>
              <a:gd name="connsiteY1611" fmla="*/ 6763546 h 6857999"/>
              <a:gd name="connsiteX1612" fmla="*/ 3008733 w 5372098"/>
              <a:gd name="connsiteY1612" fmla="*/ 6758064 h 6857999"/>
              <a:gd name="connsiteX1613" fmla="*/ 3010724 w 5372098"/>
              <a:gd name="connsiteY1613" fmla="*/ 6752085 h 6857999"/>
              <a:gd name="connsiteX1614" fmla="*/ 3011724 w 5372098"/>
              <a:gd name="connsiteY1614" fmla="*/ 6746604 h 6857999"/>
              <a:gd name="connsiteX1615" fmla="*/ 3011724 w 5372098"/>
              <a:gd name="connsiteY1615" fmla="*/ 6743613 h 6857999"/>
              <a:gd name="connsiteX1616" fmla="*/ 3011222 w 5372098"/>
              <a:gd name="connsiteY1616" fmla="*/ 6740623 h 6857999"/>
              <a:gd name="connsiteX1617" fmla="*/ 3010228 w 5372098"/>
              <a:gd name="connsiteY1617" fmla="*/ 6737633 h 6857999"/>
              <a:gd name="connsiteX1618" fmla="*/ 3008733 w 5372098"/>
              <a:gd name="connsiteY1618" fmla="*/ 6735143 h 6857999"/>
              <a:gd name="connsiteX1619" fmla="*/ 3007235 w 5372098"/>
              <a:gd name="connsiteY1619" fmla="*/ 6732153 h 6857999"/>
              <a:gd name="connsiteX1620" fmla="*/ 3004748 w 5372098"/>
              <a:gd name="connsiteY1620" fmla="*/ 6729161 h 6857999"/>
              <a:gd name="connsiteX1621" fmla="*/ 3001755 w 5372098"/>
              <a:gd name="connsiteY1621" fmla="*/ 6726172 h 6857999"/>
              <a:gd name="connsiteX1622" fmla="*/ 2998267 w 5372098"/>
              <a:gd name="connsiteY1622" fmla="*/ 6723681 h 6857999"/>
              <a:gd name="connsiteX1623" fmla="*/ 2999763 w 5372098"/>
              <a:gd name="connsiteY1623" fmla="*/ 6722185 h 6857999"/>
              <a:gd name="connsiteX1624" fmla="*/ 3001755 w 5372098"/>
              <a:gd name="connsiteY1624" fmla="*/ 6721688 h 6857999"/>
              <a:gd name="connsiteX1625" fmla="*/ 3003751 w 5372098"/>
              <a:gd name="connsiteY1625" fmla="*/ 6721688 h 6857999"/>
              <a:gd name="connsiteX1626" fmla="*/ 3005743 w 5372098"/>
              <a:gd name="connsiteY1626" fmla="*/ 6722185 h 6857999"/>
              <a:gd name="connsiteX1627" fmla="*/ 3010228 w 5372098"/>
              <a:gd name="connsiteY1627" fmla="*/ 6724678 h 6857999"/>
              <a:gd name="connsiteX1628" fmla="*/ 3015207 w 5372098"/>
              <a:gd name="connsiteY1628" fmla="*/ 6727667 h 6857999"/>
              <a:gd name="connsiteX1629" fmla="*/ 3025677 w 5372098"/>
              <a:gd name="connsiteY1629" fmla="*/ 6735640 h 6857999"/>
              <a:gd name="connsiteX1630" fmla="*/ 3030655 w 5372098"/>
              <a:gd name="connsiteY1630" fmla="*/ 6739627 h 6857999"/>
              <a:gd name="connsiteX1631" fmla="*/ 3035639 w 5372098"/>
              <a:gd name="connsiteY1631" fmla="*/ 6743115 h 6857999"/>
              <a:gd name="connsiteX1632" fmla="*/ 3039127 w 5372098"/>
              <a:gd name="connsiteY1632" fmla="*/ 6739129 h 6857999"/>
              <a:gd name="connsiteX1633" fmla="*/ 3042615 w 5372098"/>
              <a:gd name="connsiteY1633" fmla="*/ 6735640 h 6857999"/>
              <a:gd name="connsiteX1634" fmla="*/ 3045605 w 5372098"/>
              <a:gd name="connsiteY1634" fmla="*/ 6731654 h 6857999"/>
              <a:gd name="connsiteX1635" fmla="*/ 3048096 w 5372098"/>
              <a:gd name="connsiteY1635" fmla="*/ 6728165 h 6857999"/>
              <a:gd name="connsiteX1636" fmla="*/ 3049093 w 5372098"/>
              <a:gd name="connsiteY1636" fmla="*/ 6724678 h 6857999"/>
              <a:gd name="connsiteX1637" fmla="*/ 3050590 w 5372098"/>
              <a:gd name="connsiteY1637" fmla="*/ 6720691 h 6857999"/>
              <a:gd name="connsiteX1638" fmla="*/ 3051086 w 5372098"/>
              <a:gd name="connsiteY1638" fmla="*/ 6717202 h 6857999"/>
              <a:gd name="connsiteX1639" fmla="*/ 3051086 w 5372098"/>
              <a:gd name="connsiteY1639" fmla="*/ 6713216 h 6857999"/>
              <a:gd name="connsiteX1640" fmla="*/ 3051086 w 5372098"/>
              <a:gd name="connsiteY1640" fmla="*/ 6709727 h 6857999"/>
              <a:gd name="connsiteX1641" fmla="*/ 3050590 w 5372098"/>
              <a:gd name="connsiteY1641" fmla="*/ 6705741 h 6857999"/>
              <a:gd name="connsiteX1642" fmla="*/ 3048598 w 5372098"/>
              <a:gd name="connsiteY1642" fmla="*/ 6698764 h 6857999"/>
              <a:gd name="connsiteX1643" fmla="*/ 3045605 w 5372098"/>
              <a:gd name="connsiteY1643" fmla="*/ 6691289 h 6857999"/>
              <a:gd name="connsiteX1644" fmla="*/ 3041120 w 5372098"/>
              <a:gd name="connsiteY1644" fmla="*/ 6683814 h 6857999"/>
              <a:gd name="connsiteX1645" fmla="*/ 3042615 w 5372098"/>
              <a:gd name="connsiteY1645" fmla="*/ 6682817 h 6857999"/>
              <a:gd name="connsiteX1646" fmla="*/ 3044610 w 5372098"/>
              <a:gd name="connsiteY1646" fmla="*/ 6682320 h 6857999"/>
              <a:gd name="connsiteX1647" fmla="*/ 3046602 w 5372098"/>
              <a:gd name="connsiteY1647" fmla="*/ 6682320 h 6857999"/>
              <a:gd name="connsiteX1648" fmla="*/ 3048598 w 5372098"/>
              <a:gd name="connsiteY1648" fmla="*/ 6682817 h 6857999"/>
              <a:gd name="connsiteX1649" fmla="*/ 3053081 w 5372098"/>
              <a:gd name="connsiteY1649" fmla="*/ 6684811 h 6857999"/>
              <a:gd name="connsiteX1650" fmla="*/ 3058062 w 5372098"/>
              <a:gd name="connsiteY1650" fmla="*/ 6687802 h 6857999"/>
              <a:gd name="connsiteX1651" fmla="*/ 3068529 w 5372098"/>
              <a:gd name="connsiteY1651" fmla="*/ 6695276 h 6857999"/>
              <a:gd name="connsiteX1652" fmla="*/ 3073510 w 5372098"/>
              <a:gd name="connsiteY1652" fmla="*/ 6699262 h 6857999"/>
              <a:gd name="connsiteX1653" fmla="*/ 3078993 w 5372098"/>
              <a:gd name="connsiteY1653" fmla="*/ 6702751 h 6857999"/>
              <a:gd name="connsiteX1654" fmla="*/ 3078495 w 5372098"/>
              <a:gd name="connsiteY1654" fmla="*/ 6693282 h 6857999"/>
              <a:gd name="connsiteX1655" fmla="*/ 3077496 w 5372098"/>
              <a:gd name="connsiteY1655" fmla="*/ 6685310 h 6857999"/>
              <a:gd name="connsiteX1656" fmla="*/ 3076004 w 5372098"/>
              <a:gd name="connsiteY1656" fmla="*/ 6673848 h 6857999"/>
              <a:gd name="connsiteX1657" fmla="*/ 3075004 w 5372098"/>
              <a:gd name="connsiteY1657" fmla="*/ 6667369 h 6857999"/>
              <a:gd name="connsiteX1658" fmla="*/ 3075004 w 5372098"/>
              <a:gd name="connsiteY1658" fmla="*/ 6665875 h 6857999"/>
              <a:gd name="connsiteX1659" fmla="*/ 3075501 w 5372098"/>
              <a:gd name="connsiteY1659" fmla="*/ 6664379 h 6857999"/>
              <a:gd name="connsiteX1660" fmla="*/ 3076500 w 5372098"/>
              <a:gd name="connsiteY1660" fmla="*/ 6663383 h 6857999"/>
              <a:gd name="connsiteX1661" fmla="*/ 3078495 w 5372098"/>
              <a:gd name="connsiteY1661" fmla="*/ 6662386 h 6857999"/>
              <a:gd name="connsiteX1662" fmla="*/ 3083973 w 5372098"/>
              <a:gd name="connsiteY1662" fmla="*/ 6659396 h 6857999"/>
              <a:gd name="connsiteX1663" fmla="*/ 3094442 w 5372098"/>
              <a:gd name="connsiteY1663" fmla="*/ 6654413 h 6857999"/>
              <a:gd name="connsiteX1664" fmla="*/ 3100915 w 5372098"/>
              <a:gd name="connsiteY1664" fmla="*/ 6649431 h 6857999"/>
              <a:gd name="connsiteX1665" fmla="*/ 3109888 w 5372098"/>
              <a:gd name="connsiteY1665" fmla="*/ 6643948 h 6857999"/>
              <a:gd name="connsiteX1666" fmla="*/ 3097927 w 5372098"/>
              <a:gd name="connsiteY1666" fmla="*/ 6624514 h 6857999"/>
              <a:gd name="connsiteX1667" fmla="*/ 3092447 w 5372098"/>
              <a:gd name="connsiteY1667" fmla="*/ 6614548 h 6857999"/>
              <a:gd name="connsiteX1668" fmla="*/ 3090951 w 5372098"/>
              <a:gd name="connsiteY1668" fmla="*/ 6610063 h 6857999"/>
              <a:gd name="connsiteX1669" fmla="*/ 3088957 w 5372098"/>
              <a:gd name="connsiteY1669" fmla="*/ 6605080 h 6857999"/>
              <a:gd name="connsiteX1670" fmla="*/ 3087961 w 5372098"/>
              <a:gd name="connsiteY1670" fmla="*/ 6600594 h 6857999"/>
              <a:gd name="connsiteX1671" fmla="*/ 3087961 w 5372098"/>
              <a:gd name="connsiteY1671" fmla="*/ 6595112 h 6857999"/>
              <a:gd name="connsiteX1672" fmla="*/ 3087961 w 5372098"/>
              <a:gd name="connsiteY1672" fmla="*/ 6590129 h 6857999"/>
              <a:gd name="connsiteX1673" fmla="*/ 3089953 w 5372098"/>
              <a:gd name="connsiteY1673" fmla="*/ 6585645 h 6857999"/>
              <a:gd name="connsiteX1674" fmla="*/ 3091948 w 5372098"/>
              <a:gd name="connsiteY1674" fmla="*/ 6580163 h 6857999"/>
              <a:gd name="connsiteX1675" fmla="*/ 3095440 w 5372098"/>
              <a:gd name="connsiteY1675" fmla="*/ 6575678 h 6857999"/>
              <a:gd name="connsiteX1676" fmla="*/ 3099919 w 5372098"/>
              <a:gd name="connsiteY1676" fmla="*/ 6570695 h 6857999"/>
              <a:gd name="connsiteX1677" fmla="*/ 3105899 w 5372098"/>
              <a:gd name="connsiteY1677" fmla="*/ 6565712 h 6857999"/>
              <a:gd name="connsiteX1678" fmla="*/ 3100418 w 5372098"/>
              <a:gd name="connsiteY1678" fmla="*/ 6556742 h 6857999"/>
              <a:gd name="connsiteX1679" fmla="*/ 3095440 w 5372098"/>
              <a:gd name="connsiteY1679" fmla="*/ 6548270 h 6857999"/>
              <a:gd name="connsiteX1680" fmla="*/ 3089953 w 5372098"/>
              <a:gd name="connsiteY1680" fmla="*/ 6540795 h 6857999"/>
              <a:gd name="connsiteX1681" fmla="*/ 3084473 w 5372098"/>
              <a:gd name="connsiteY1681" fmla="*/ 6533819 h 6857999"/>
              <a:gd name="connsiteX1682" fmla="*/ 3078495 w 5372098"/>
              <a:gd name="connsiteY1682" fmla="*/ 6527340 h 6857999"/>
              <a:gd name="connsiteX1683" fmla="*/ 3072513 w 5372098"/>
              <a:gd name="connsiteY1683" fmla="*/ 6521361 h 6857999"/>
              <a:gd name="connsiteX1684" fmla="*/ 3059561 w 5372098"/>
              <a:gd name="connsiteY1684" fmla="*/ 6509400 h 6857999"/>
              <a:gd name="connsiteX1685" fmla="*/ 3031157 w 5372098"/>
              <a:gd name="connsiteY1685" fmla="*/ 6485979 h 6857999"/>
              <a:gd name="connsiteX1686" fmla="*/ 3016206 w 5372098"/>
              <a:gd name="connsiteY1686" fmla="*/ 6472027 h 6857999"/>
              <a:gd name="connsiteX1687" fmla="*/ 3008231 w 5372098"/>
              <a:gd name="connsiteY1687" fmla="*/ 6464052 h 6857999"/>
              <a:gd name="connsiteX1688" fmla="*/ 3000259 w 5372098"/>
              <a:gd name="connsiteY1688" fmla="*/ 6455582 h 6857999"/>
              <a:gd name="connsiteX1689" fmla="*/ 2996772 w 5372098"/>
              <a:gd name="connsiteY1689" fmla="*/ 6458073 h 6857999"/>
              <a:gd name="connsiteX1690" fmla="*/ 2994278 w 5372098"/>
              <a:gd name="connsiteY1690" fmla="*/ 6460565 h 6857999"/>
              <a:gd name="connsiteX1691" fmla="*/ 2992287 w 5372098"/>
              <a:gd name="connsiteY1691" fmla="*/ 6463056 h 6857999"/>
              <a:gd name="connsiteX1692" fmla="*/ 2990795 w 5372098"/>
              <a:gd name="connsiteY1692" fmla="*/ 6465049 h 6857999"/>
              <a:gd name="connsiteX1693" fmla="*/ 2990293 w 5372098"/>
              <a:gd name="connsiteY1693" fmla="*/ 6467541 h 6857999"/>
              <a:gd name="connsiteX1694" fmla="*/ 2989298 w 5372098"/>
              <a:gd name="connsiteY1694" fmla="*/ 6470033 h 6857999"/>
              <a:gd name="connsiteX1695" fmla="*/ 2989298 w 5372098"/>
              <a:gd name="connsiteY1695" fmla="*/ 6475016 h 6857999"/>
              <a:gd name="connsiteX1696" fmla="*/ 2989298 w 5372098"/>
              <a:gd name="connsiteY1696" fmla="*/ 6479500 h 6857999"/>
              <a:gd name="connsiteX1697" fmla="*/ 2988301 w 5372098"/>
              <a:gd name="connsiteY1697" fmla="*/ 6484982 h 6857999"/>
              <a:gd name="connsiteX1698" fmla="*/ 2987806 w 5372098"/>
              <a:gd name="connsiteY1698" fmla="*/ 6486976 h 6857999"/>
              <a:gd name="connsiteX1699" fmla="*/ 2986806 w 5372098"/>
              <a:gd name="connsiteY1699" fmla="*/ 6489468 h 6857999"/>
              <a:gd name="connsiteX1700" fmla="*/ 2984813 w 5372098"/>
              <a:gd name="connsiteY1700" fmla="*/ 6491461 h 6857999"/>
              <a:gd name="connsiteX1701" fmla="*/ 2981821 w 5372098"/>
              <a:gd name="connsiteY1701" fmla="*/ 6493952 h 6857999"/>
              <a:gd name="connsiteX1702" fmla="*/ 2977837 w 5372098"/>
              <a:gd name="connsiteY1702" fmla="*/ 6486478 h 6857999"/>
              <a:gd name="connsiteX1703" fmla="*/ 2975347 w 5372098"/>
              <a:gd name="connsiteY1703" fmla="*/ 6479500 h 6857999"/>
              <a:gd name="connsiteX1704" fmla="*/ 2973850 w 5372098"/>
              <a:gd name="connsiteY1704" fmla="*/ 6474020 h 6857999"/>
              <a:gd name="connsiteX1705" fmla="*/ 2973354 w 5372098"/>
              <a:gd name="connsiteY1705" fmla="*/ 6468040 h 6857999"/>
              <a:gd name="connsiteX1706" fmla="*/ 2974349 w 5372098"/>
              <a:gd name="connsiteY1706" fmla="*/ 6463555 h 6857999"/>
              <a:gd name="connsiteX1707" fmla="*/ 2976341 w 5372098"/>
              <a:gd name="connsiteY1707" fmla="*/ 6458572 h 6857999"/>
              <a:gd name="connsiteX1708" fmla="*/ 2978835 w 5372098"/>
              <a:gd name="connsiteY1708" fmla="*/ 6454585 h 6857999"/>
              <a:gd name="connsiteX1709" fmla="*/ 2980826 w 5372098"/>
              <a:gd name="connsiteY1709" fmla="*/ 6449601 h 6857999"/>
              <a:gd name="connsiteX1710" fmla="*/ 2986806 w 5372098"/>
              <a:gd name="connsiteY1710" fmla="*/ 6440631 h 6857999"/>
              <a:gd name="connsiteX1711" fmla="*/ 2989298 w 5372098"/>
              <a:gd name="connsiteY1711" fmla="*/ 6436146 h 6857999"/>
              <a:gd name="connsiteX1712" fmla="*/ 2991789 w 5372098"/>
              <a:gd name="connsiteY1712" fmla="*/ 6431163 h 6857999"/>
              <a:gd name="connsiteX1713" fmla="*/ 2992787 w 5372098"/>
              <a:gd name="connsiteY1713" fmla="*/ 6425184 h 6857999"/>
              <a:gd name="connsiteX1714" fmla="*/ 2993286 w 5372098"/>
              <a:gd name="connsiteY1714" fmla="*/ 6418705 h 6857999"/>
              <a:gd name="connsiteX1715" fmla="*/ 2993286 w 5372098"/>
              <a:gd name="connsiteY1715" fmla="*/ 6412228 h 6857999"/>
              <a:gd name="connsiteX1716" fmla="*/ 2991789 w 5372098"/>
              <a:gd name="connsiteY1716" fmla="*/ 6404254 h 6857999"/>
              <a:gd name="connsiteX1717" fmla="*/ 2988797 w 5372098"/>
              <a:gd name="connsiteY1717" fmla="*/ 6402260 h 6857999"/>
              <a:gd name="connsiteX1718" fmla="*/ 2986806 w 5372098"/>
              <a:gd name="connsiteY1718" fmla="*/ 6401264 h 6857999"/>
              <a:gd name="connsiteX1719" fmla="*/ 2984315 w 5372098"/>
              <a:gd name="connsiteY1719" fmla="*/ 6401264 h 6857999"/>
              <a:gd name="connsiteX1720" fmla="*/ 2981821 w 5372098"/>
              <a:gd name="connsiteY1720" fmla="*/ 6401763 h 6857999"/>
              <a:gd name="connsiteX1721" fmla="*/ 2979830 w 5372098"/>
              <a:gd name="connsiteY1721" fmla="*/ 6402759 h 6857999"/>
              <a:gd name="connsiteX1722" fmla="*/ 2977339 w 5372098"/>
              <a:gd name="connsiteY1722" fmla="*/ 6404254 h 6857999"/>
              <a:gd name="connsiteX1723" fmla="*/ 2973354 w 5372098"/>
              <a:gd name="connsiteY1723" fmla="*/ 6407243 h 6857999"/>
              <a:gd name="connsiteX1724" fmla="*/ 2968869 w 5372098"/>
              <a:gd name="connsiteY1724" fmla="*/ 6411231 h 6857999"/>
              <a:gd name="connsiteX1725" fmla="*/ 2964882 w 5372098"/>
              <a:gd name="connsiteY1725" fmla="*/ 6414719 h 6857999"/>
              <a:gd name="connsiteX1726" fmla="*/ 2962389 w 5372098"/>
              <a:gd name="connsiteY1726" fmla="*/ 6416214 h 6857999"/>
              <a:gd name="connsiteX1727" fmla="*/ 2960394 w 5372098"/>
              <a:gd name="connsiteY1727" fmla="*/ 6416712 h 6857999"/>
              <a:gd name="connsiteX1728" fmla="*/ 2957906 w 5372098"/>
              <a:gd name="connsiteY1728" fmla="*/ 6416712 h 6857999"/>
              <a:gd name="connsiteX1729" fmla="*/ 2955915 w 5372098"/>
              <a:gd name="connsiteY1729" fmla="*/ 6416214 h 6857999"/>
              <a:gd name="connsiteX1730" fmla="*/ 2953417 w 5372098"/>
              <a:gd name="connsiteY1730" fmla="*/ 6410235 h 6857999"/>
              <a:gd name="connsiteX1731" fmla="*/ 2952921 w 5372098"/>
              <a:gd name="connsiteY1731" fmla="*/ 6404753 h 6857999"/>
              <a:gd name="connsiteX1732" fmla="*/ 2952921 w 5372098"/>
              <a:gd name="connsiteY1732" fmla="*/ 6398773 h 6857999"/>
              <a:gd name="connsiteX1733" fmla="*/ 2953918 w 5372098"/>
              <a:gd name="connsiteY1733" fmla="*/ 6393291 h 6857999"/>
              <a:gd name="connsiteX1734" fmla="*/ 2955915 w 5372098"/>
              <a:gd name="connsiteY1734" fmla="*/ 6387311 h 6857999"/>
              <a:gd name="connsiteX1735" fmla="*/ 2958401 w 5372098"/>
              <a:gd name="connsiteY1735" fmla="*/ 6382328 h 6857999"/>
              <a:gd name="connsiteX1736" fmla="*/ 2962389 w 5372098"/>
              <a:gd name="connsiteY1736" fmla="*/ 6376347 h 6857999"/>
              <a:gd name="connsiteX1737" fmla="*/ 2967872 w 5372098"/>
              <a:gd name="connsiteY1737" fmla="*/ 6370867 h 6857999"/>
              <a:gd name="connsiteX1738" fmla="*/ 2964882 w 5372098"/>
              <a:gd name="connsiteY1738" fmla="*/ 6368874 h 6857999"/>
              <a:gd name="connsiteX1739" fmla="*/ 2961893 w 5372098"/>
              <a:gd name="connsiteY1739" fmla="*/ 6368374 h 6857999"/>
              <a:gd name="connsiteX1740" fmla="*/ 2958901 w 5372098"/>
              <a:gd name="connsiteY1740" fmla="*/ 6368374 h 6857999"/>
              <a:gd name="connsiteX1741" fmla="*/ 2956409 w 5372098"/>
              <a:gd name="connsiteY1741" fmla="*/ 6369870 h 6857999"/>
              <a:gd name="connsiteX1742" fmla="*/ 2953918 w 5372098"/>
              <a:gd name="connsiteY1742" fmla="*/ 6371364 h 6857999"/>
              <a:gd name="connsiteX1743" fmla="*/ 2950930 w 5372098"/>
              <a:gd name="connsiteY1743" fmla="*/ 6372860 h 6857999"/>
              <a:gd name="connsiteX1744" fmla="*/ 2946441 w 5372098"/>
              <a:gd name="connsiteY1744" fmla="*/ 6378340 h 6857999"/>
              <a:gd name="connsiteX1745" fmla="*/ 2941959 w 5372098"/>
              <a:gd name="connsiteY1745" fmla="*/ 6383325 h 6857999"/>
              <a:gd name="connsiteX1746" fmla="*/ 2939465 w 5372098"/>
              <a:gd name="connsiteY1746" fmla="*/ 6385816 h 6857999"/>
              <a:gd name="connsiteX1747" fmla="*/ 2936977 w 5372098"/>
              <a:gd name="connsiteY1747" fmla="*/ 6387809 h 6857999"/>
              <a:gd name="connsiteX1748" fmla="*/ 2934487 w 5372098"/>
              <a:gd name="connsiteY1748" fmla="*/ 6389305 h 6857999"/>
              <a:gd name="connsiteX1749" fmla="*/ 2931497 w 5372098"/>
              <a:gd name="connsiteY1749" fmla="*/ 6389802 h 6857999"/>
              <a:gd name="connsiteX1750" fmla="*/ 2929003 w 5372098"/>
              <a:gd name="connsiteY1750" fmla="*/ 6389802 h 6857999"/>
              <a:gd name="connsiteX1751" fmla="*/ 2926013 w 5372098"/>
              <a:gd name="connsiteY1751" fmla="*/ 6389305 h 6857999"/>
              <a:gd name="connsiteX1752" fmla="*/ 2918041 w 5372098"/>
              <a:gd name="connsiteY1752" fmla="*/ 6379339 h 6857999"/>
              <a:gd name="connsiteX1753" fmla="*/ 2911065 w 5372098"/>
              <a:gd name="connsiteY1753" fmla="*/ 6371863 h 6857999"/>
              <a:gd name="connsiteX1754" fmla="*/ 2902095 w 5372098"/>
              <a:gd name="connsiteY1754" fmla="*/ 6362892 h 6857999"/>
              <a:gd name="connsiteX1755" fmla="*/ 2898608 w 5372098"/>
              <a:gd name="connsiteY1755" fmla="*/ 6358906 h 6857999"/>
              <a:gd name="connsiteX1756" fmla="*/ 2895119 w 5372098"/>
              <a:gd name="connsiteY1756" fmla="*/ 6354920 h 6857999"/>
              <a:gd name="connsiteX1757" fmla="*/ 2891631 w 5372098"/>
              <a:gd name="connsiteY1757" fmla="*/ 6349439 h 6857999"/>
              <a:gd name="connsiteX1758" fmla="*/ 2887146 w 5372098"/>
              <a:gd name="connsiteY1758" fmla="*/ 6341964 h 6857999"/>
              <a:gd name="connsiteX1759" fmla="*/ 2874193 w 5372098"/>
              <a:gd name="connsiteY1759" fmla="*/ 6338974 h 6857999"/>
              <a:gd name="connsiteX1760" fmla="*/ 2861233 w 5372098"/>
              <a:gd name="connsiteY1760" fmla="*/ 6336981 h 6857999"/>
              <a:gd name="connsiteX1761" fmla="*/ 2848776 w 5372098"/>
              <a:gd name="connsiteY1761" fmla="*/ 6335984 h 6857999"/>
              <a:gd name="connsiteX1762" fmla="*/ 2835323 w 5372098"/>
              <a:gd name="connsiteY1762" fmla="*/ 6336482 h 6857999"/>
              <a:gd name="connsiteX1763" fmla="*/ 2822866 w 5372098"/>
              <a:gd name="connsiteY1763" fmla="*/ 6337478 h 6857999"/>
              <a:gd name="connsiteX1764" fmla="*/ 2810410 w 5372098"/>
              <a:gd name="connsiteY1764" fmla="*/ 6339971 h 6857999"/>
              <a:gd name="connsiteX1765" fmla="*/ 2797452 w 5372098"/>
              <a:gd name="connsiteY1765" fmla="*/ 6342960 h 6857999"/>
              <a:gd name="connsiteX1766" fmla="*/ 2784996 w 5372098"/>
              <a:gd name="connsiteY1766" fmla="*/ 6346947 h 6857999"/>
              <a:gd name="connsiteX1767" fmla="*/ 2773035 w 5372098"/>
              <a:gd name="connsiteY1767" fmla="*/ 6350933 h 6857999"/>
              <a:gd name="connsiteX1768" fmla="*/ 2761077 w 5372098"/>
              <a:gd name="connsiteY1768" fmla="*/ 6355419 h 6857999"/>
              <a:gd name="connsiteX1769" fmla="*/ 2749120 w 5372098"/>
              <a:gd name="connsiteY1769" fmla="*/ 6360402 h 6857999"/>
              <a:gd name="connsiteX1770" fmla="*/ 2737658 w 5372098"/>
              <a:gd name="connsiteY1770" fmla="*/ 6366381 h 6857999"/>
              <a:gd name="connsiteX1771" fmla="*/ 2715731 w 5372098"/>
              <a:gd name="connsiteY1771" fmla="*/ 6377843 h 6857999"/>
              <a:gd name="connsiteX1772" fmla="*/ 2695801 w 5372098"/>
              <a:gd name="connsiteY1772" fmla="*/ 6389305 h 6857999"/>
              <a:gd name="connsiteX1773" fmla="*/ 2690317 w 5372098"/>
              <a:gd name="connsiteY1773" fmla="*/ 6381829 h 6857999"/>
              <a:gd name="connsiteX1774" fmla="*/ 2685835 w 5372098"/>
              <a:gd name="connsiteY1774" fmla="*/ 6374354 h 6857999"/>
              <a:gd name="connsiteX1775" fmla="*/ 2681849 w 5372098"/>
              <a:gd name="connsiteY1775" fmla="*/ 6367378 h 6857999"/>
              <a:gd name="connsiteX1776" fmla="*/ 2677360 w 5372098"/>
              <a:gd name="connsiteY1776" fmla="*/ 6361398 h 6857999"/>
              <a:gd name="connsiteX1777" fmla="*/ 2675869 w 5372098"/>
              <a:gd name="connsiteY1777" fmla="*/ 6359903 h 6857999"/>
              <a:gd name="connsiteX1778" fmla="*/ 2673375 w 5372098"/>
              <a:gd name="connsiteY1778" fmla="*/ 6358906 h 6857999"/>
              <a:gd name="connsiteX1779" fmla="*/ 2670885 w 5372098"/>
              <a:gd name="connsiteY1779" fmla="*/ 6358408 h 6857999"/>
              <a:gd name="connsiteX1780" fmla="*/ 2668391 w 5372098"/>
              <a:gd name="connsiteY1780" fmla="*/ 6358906 h 6857999"/>
              <a:gd name="connsiteX1781" fmla="*/ 2665404 w 5372098"/>
              <a:gd name="connsiteY1781" fmla="*/ 6360402 h 6857999"/>
              <a:gd name="connsiteX1782" fmla="*/ 2662413 w 5372098"/>
              <a:gd name="connsiteY1782" fmla="*/ 6362892 h 6857999"/>
              <a:gd name="connsiteX1783" fmla="*/ 2658927 w 5372098"/>
              <a:gd name="connsiteY1783" fmla="*/ 6366880 h 6857999"/>
              <a:gd name="connsiteX1784" fmla="*/ 2655439 w 5372098"/>
              <a:gd name="connsiteY1784" fmla="*/ 6372361 h 6857999"/>
              <a:gd name="connsiteX1785" fmla="*/ 2647465 w 5372098"/>
              <a:gd name="connsiteY1785" fmla="*/ 6364388 h 6857999"/>
              <a:gd name="connsiteX1786" fmla="*/ 2638995 w 5372098"/>
              <a:gd name="connsiteY1786" fmla="*/ 6355916 h 6857999"/>
              <a:gd name="connsiteX1787" fmla="*/ 2630024 w 5372098"/>
              <a:gd name="connsiteY1787" fmla="*/ 6347444 h 6857999"/>
              <a:gd name="connsiteX1788" fmla="*/ 2621552 w 5372098"/>
              <a:gd name="connsiteY1788" fmla="*/ 6339472 h 6857999"/>
              <a:gd name="connsiteX1789" fmla="*/ 2619061 w 5372098"/>
              <a:gd name="connsiteY1789" fmla="*/ 6335485 h 6857999"/>
              <a:gd name="connsiteX1790" fmla="*/ 2617067 w 5372098"/>
              <a:gd name="connsiteY1790" fmla="*/ 6331996 h 6857999"/>
              <a:gd name="connsiteX1791" fmla="*/ 2616071 w 5372098"/>
              <a:gd name="connsiteY1791" fmla="*/ 6329006 h 6857999"/>
              <a:gd name="connsiteX1792" fmla="*/ 2616071 w 5372098"/>
              <a:gd name="connsiteY1792" fmla="*/ 6326516 h 6857999"/>
              <a:gd name="connsiteX1793" fmla="*/ 2616071 w 5372098"/>
              <a:gd name="connsiteY1793" fmla="*/ 6326017 h 6857999"/>
              <a:gd name="connsiteX1794" fmla="*/ 2617067 w 5372098"/>
              <a:gd name="connsiteY1794" fmla="*/ 6325020 h 6857999"/>
              <a:gd name="connsiteX1795" fmla="*/ 2620059 w 5372098"/>
              <a:gd name="connsiteY1795" fmla="*/ 6324023 h 6857999"/>
              <a:gd name="connsiteX1796" fmla="*/ 2624043 w 5372098"/>
              <a:gd name="connsiteY1796" fmla="*/ 6323027 h 6857999"/>
              <a:gd name="connsiteX1797" fmla="*/ 2630520 w 5372098"/>
              <a:gd name="connsiteY1797" fmla="*/ 6324023 h 6857999"/>
              <a:gd name="connsiteX1798" fmla="*/ 2625039 w 5372098"/>
              <a:gd name="connsiteY1798" fmla="*/ 6321034 h 6857999"/>
              <a:gd name="connsiteX1799" fmla="*/ 2621056 w 5372098"/>
              <a:gd name="connsiteY1799" fmla="*/ 6319041 h 6857999"/>
              <a:gd name="connsiteX1800" fmla="*/ 2617569 w 5372098"/>
              <a:gd name="connsiteY1800" fmla="*/ 6318044 h 6857999"/>
              <a:gd name="connsiteX1801" fmla="*/ 2615571 w 5372098"/>
              <a:gd name="connsiteY1801" fmla="*/ 6317545 h 6857999"/>
              <a:gd name="connsiteX1802" fmla="*/ 2613083 w 5372098"/>
              <a:gd name="connsiteY1802" fmla="*/ 6318044 h 6857999"/>
              <a:gd name="connsiteX1803" fmla="*/ 2611586 w 5372098"/>
              <a:gd name="connsiteY1803" fmla="*/ 6319041 h 6857999"/>
              <a:gd name="connsiteX1804" fmla="*/ 2610090 w 5372098"/>
              <a:gd name="connsiteY1804" fmla="*/ 6321034 h 6857999"/>
              <a:gd name="connsiteX1805" fmla="*/ 2609095 w 5372098"/>
              <a:gd name="connsiteY1805" fmla="*/ 6322529 h 6857999"/>
              <a:gd name="connsiteX1806" fmla="*/ 2607603 w 5372098"/>
              <a:gd name="connsiteY1806" fmla="*/ 6326516 h 6857999"/>
              <a:gd name="connsiteX1807" fmla="*/ 2606107 w 5372098"/>
              <a:gd name="connsiteY1807" fmla="*/ 6329006 h 6857999"/>
              <a:gd name="connsiteX1808" fmla="*/ 2604610 w 5372098"/>
              <a:gd name="connsiteY1808" fmla="*/ 6330502 h 6857999"/>
              <a:gd name="connsiteX1809" fmla="*/ 2603117 w 5372098"/>
              <a:gd name="connsiteY1809" fmla="*/ 6331996 h 6857999"/>
              <a:gd name="connsiteX1810" fmla="*/ 2600127 w 5372098"/>
              <a:gd name="connsiteY1810" fmla="*/ 6332993 h 6857999"/>
              <a:gd name="connsiteX1811" fmla="*/ 2597139 w 5372098"/>
              <a:gd name="connsiteY1811" fmla="*/ 6333492 h 6857999"/>
              <a:gd name="connsiteX1812" fmla="*/ 2593151 w 5372098"/>
              <a:gd name="connsiteY1812" fmla="*/ 6333492 h 6857999"/>
              <a:gd name="connsiteX1813" fmla="*/ 2592153 w 5372098"/>
              <a:gd name="connsiteY1813" fmla="*/ 6329006 h 6857999"/>
              <a:gd name="connsiteX1814" fmla="*/ 2591654 w 5372098"/>
              <a:gd name="connsiteY1814" fmla="*/ 6325020 h 6857999"/>
              <a:gd name="connsiteX1815" fmla="*/ 2592153 w 5372098"/>
              <a:gd name="connsiteY1815" fmla="*/ 6317047 h 6857999"/>
              <a:gd name="connsiteX1816" fmla="*/ 2594148 w 5372098"/>
              <a:gd name="connsiteY1816" fmla="*/ 6301100 h 6857999"/>
              <a:gd name="connsiteX1817" fmla="*/ 2594642 w 5372098"/>
              <a:gd name="connsiteY1817" fmla="*/ 6292131 h 6857999"/>
              <a:gd name="connsiteX1818" fmla="*/ 2594642 w 5372098"/>
              <a:gd name="connsiteY1818" fmla="*/ 6288144 h 6857999"/>
              <a:gd name="connsiteX1819" fmla="*/ 2594148 w 5372098"/>
              <a:gd name="connsiteY1819" fmla="*/ 6284158 h 6857999"/>
              <a:gd name="connsiteX1820" fmla="*/ 2593151 w 5372098"/>
              <a:gd name="connsiteY1820" fmla="*/ 6280172 h 6857999"/>
              <a:gd name="connsiteX1821" fmla="*/ 2591654 w 5372098"/>
              <a:gd name="connsiteY1821" fmla="*/ 6275686 h 6857999"/>
              <a:gd name="connsiteX1822" fmla="*/ 2588666 w 5372098"/>
              <a:gd name="connsiteY1822" fmla="*/ 6271201 h 6857999"/>
              <a:gd name="connsiteX1823" fmla="*/ 2585177 w 5372098"/>
              <a:gd name="connsiteY1823" fmla="*/ 6267214 h 6857999"/>
              <a:gd name="connsiteX1824" fmla="*/ 2581690 w 5372098"/>
              <a:gd name="connsiteY1824" fmla="*/ 6264224 h 6857999"/>
              <a:gd name="connsiteX1825" fmla="*/ 2578700 w 5372098"/>
              <a:gd name="connsiteY1825" fmla="*/ 6262730 h 6857999"/>
              <a:gd name="connsiteX1826" fmla="*/ 2576705 w 5372098"/>
              <a:gd name="connsiteY1826" fmla="*/ 6262231 h 6857999"/>
              <a:gd name="connsiteX1827" fmla="*/ 2574215 w 5372098"/>
              <a:gd name="connsiteY1827" fmla="*/ 6262730 h 6857999"/>
              <a:gd name="connsiteX1828" fmla="*/ 2572719 w 5372098"/>
              <a:gd name="connsiteY1828" fmla="*/ 6263727 h 6857999"/>
              <a:gd name="connsiteX1829" fmla="*/ 2570727 w 5372098"/>
              <a:gd name="connsiteY1829" fmla="*/ 6265221 h 6857999"/>
              <a:gd name="connsiteX1830" fmla="*/ 2570227 w 5372098"/>
              <a:gd name="connsiteY1830" fmla="*/ 6267713 h 6857999"/>
              <a:gd name="connsiteX1831" fmla="*/ 2569233 w 5372098"/>
              <a:gd name="connsiteY1831" fmla="*/ 6270703 h 6857999"/>
              <a:gd name="connsiteX1832" fmla="*/ 2569233 w 5372098"/>
              <a:gd name="connsiteY1832" fmla="*/ 6273693 h 6857999"/>
              <a:gd name="connsiteX1833" fmla="*/ 2568734 w 5372098"/>
              <a:gd name="connsiteY1833" fmla="*/ 6276185 h 6857999"/>
              <a:gd name="connsiteX1834" fmla="*/ 2569729 w 5372098"/>
              <a:gd name="connsiteY1834" fmla="*/ 6282662 h 6857999"/>
              <a:gd name="connsiteX1835" fmla="*/ 2570227 w 5372098"/>
              <a:gd name="connsiteY1835" fmla="*/ 6285652 h 6857999"/>
              <a:gd name="connsiteX1836" fmla="*/ 2571724 w 5372098"/>
              <a:gd name="connsiteY1836" fmla="*/ 6288144 h 6857999"/>
              <a:gd name="connsiteX1837" fmla="*/ 2573218 w 5372098"/>
              <a:gd name="connsiteY1837" fmla="*/ 6290637 h 6857999"/>
              <a:gd name="connsiteX1838" fmla="*/ 2575213 w 5372098"/>
              <a:gd name="connsiteY1838" fmla="*/ 6292131 h 6857999"/>
              <a:gd name="connsiteX1839" fmla="*/ 2567737 w 5372098"/>
              <a:gd name="connsiteY1839" fmla="*/ 6288144 h 6857999"/>
              <a:gd name="connsiteX1840" fmla="*/ 2561260 w 5372098"/>
              <a:gd name="connsiteY1840" fmla="*/ 6284158 h 6857999"/>
              <a:gd name="connsiteX1841" fmla="*/ 2554779 w 5372098"/>
              <a:gd name="connsiteY1841" fmla="*/ 6279175 h 6857999"/>
              <a:gd name="connsiteX1842" fmla="*/ 2547802 w 5372098"/>
              <a:gd name="connsiteY1842" fmla="*/ 6272696 h 6857999"/>
              <a:gd name="connsiteX1843" fmla="*/ 2540826 w 5372098"/>
              <a:gd name="connsiteY1843" fmla="*/ 6265221 h 6857999"/>
              <a:gd name="connsiteX1844" fmla="*/ 2534352 w 5372098"/>
              <a:gd name="connsiteY1844" fmla="*/ 6256252 h 6857999"/>
              <a:gd name="connsiteX1845" fmla="*/ 2526877 w 5372098"/>
              <a:gd name="connsiteY1845" fmla="*/ 6245288 h 6857999"/>
              <a:gd name="connsiteX1846" fmla="*/ 2517906 w 5372098"/>
              <a:gd name="connsiteY1846" fmla="*/ 6232831 h 6857999"/>
              <a:gd name="connsiteX1847" fmla="*/ 2519904 w 5372098"/>
              <a:gd name="connsiteY1847" fmla="*/ 6239807 h 6857999"/>
              <a:gd name="connsiteX1848" fmla="*/ 2520897 w 5372098"/>
              <a:gd name="connsiteY1848" fmla="*/ 6245288 h 6857999"/>
              <a:gd name="connsiteX1849" fmla="*/ 2520897 w 5372098"/>
              <a:gd name="connsiteY1849" fmla="*/ 6249276 h 6857999"/>
              <a:gd name="connsiteX1850" fmla="*/ 2520397 w 5372098"/>
              <a:gd name="connsiteY1850" fmla="*/ 6251766 h 6857999"/>
              <a:gd name="connsiteX1851" fmla="*/ 2519401 w 5372098"/>
              <a:gd name="connsiteY1851" fmla="*/ 6252763 h 6857999"/>
              <a:gd name="connsiteX1852" fmla="*/ 2517410 w 5372098"/>
              <a:gd name="connsiteY1852" fmla="*/ 6253262 h 6857999"/>
              <a:gd name="connsiteX1853" fmla="*/ 2515914 w 5372098"/>
              <a:gd name="connsiteY1853" fmla="*/ 6252265 h 6857999"/>
              <a:gd name="connsiteX1854" fmla="*/ 2513423 w 5372098"/>
              <a:gd name="connsiteY1854" fmla="*/ 6249773 h 6857999"/>
              <a:gd name="connsiteX1855" fmla="*/ 2511430 w 5372098"/>
              <a:gd name="connsiteY1855" fmla="*/ 6247780 h 6857999"/>
              <a:gd name="connsiteX1856" fmla="*/ 2508935 w 5372098"/>
              <a:gd name="connsiteY1856" fmla="*/ 6244291 h 6857999"/>
              <a:gd name="connsiteX1857" fmla="*/ 2506447 w 5372098"/>
              <a:gd name="connsiteY1857" fmla="*/ 6240305 h 6857999"/>
              <a:gd name="connsiteX1858" fmla="*/ 2504953 w 5372098"/>
              <a:gd name="connsiteY1858" fmla="*/ 6235821 h 6857999"/>
              <a:gd name="connsiteX1859" fmla="*/ 2503953 w 5372098"/>
              <a:gd name="connsiteY1859" fmla="*/ 6230836 h 6857999"/>
              <a:gd name="connsiteX1860" fmla="*/ 2503457 w 5372098"/>
              <a:gd name="connsiteY1860" fmla="*/ 6226352 h 6857999"/>
              <a:gd name="connsiteX1861" fmla="*/ 2503457 w 5372098"/>
              <a:gd name="connsiteY1861" fmla="*/ 6221867 h 6857999"/>
              <a:gd name="connsiteX1862" fmla="*/ 2503953 w 5372098"/>
              <a:gd name="connsiteY1862" fmla="*/ 6217383 h 6857999"/>
              <a:gd name="connsiteX1863" fmla="*/ 2498473 w 5372098"/>
              <a:gd name="connsiteY1863" fmla="*/ 6216884 h 6857999"/>
              <a:gd name="connsiteX1864" fmla="*/ 2492989 w 5372098"/>
              <a:gd name="connsiteY1864" fmla="*/ 6216385 h 6857999"/>
              <a:gd name="connsiteX1865" fmla="*/ 2487011 w 5372098"/>
              <a:gd name="connsiteY1865" fmla="*/ 6215388 h 6857999"/>
              <a:gd name="connsiteX1866" fmla="*/ 2481531 w 5372098"/>
              <a:gd name="connsiteY1866" fmla="*/ 6214391 h 6857999"/>
              <a:gd name="connsiteX1867" fmla="*/ 2478543 w 5372098"/>
              <a:gd name="connsiteY1867" fmla="*/ 6213395 h 6857999"/>
              <a:gd name="connsiteX1868" fmla="*/ 2475550 w 5372098"/>
              <a:gd name="connsiteY1868" fmla="*/ 6211402 h 6857999"/>
              <a:gd name="connsiteX1869" fmla="*/ 2473062 w 5372098"/>
              <a:gd name="connsiteY1869" fmla="*/ 6209908 h 6857999"/>
              <a:gd name="connsiteX1870" fmla="*/ 2470069 w 5372098"/>
              <a:gd name="connsiteY1870" fmla="*/ 6207415 h 6857999"/>
              <a:gd name="connsiteX1871" fmla="*/ 2466583 w 5372098"/>
              <a:gd name="connsiteY1871" fmla="*/ 6203928 h 6857999"/>
              <a:gd name="connsiteX1872" fmla="*/ 2463595 w 5372098"/>
              <a:gd name="connsiteY1872" fmla="*/ 6200937 h 6857999"/>
              <a:gd name="connsiteX1873" fmla="*/ 2460103 w 5372098"/>
              <a:gd name="connsiteY1873" fmla="*/ 6195954 h 6857999"/>
              <a:gd name="connsiteX1874" fmla="*/ 2457613 w 5372098"/>
              <a:gd name="connsiteY1874" fmla="*/ 6191470 h 6857999"/>
              <a:gd name="connsiteX1875" fmla="*/ 2456619 w 5372098"/>
              <a:gd name="connsiteY1875" fmla="*/ 6197449 h 6857999"/>
              <a:gd name="connsiteX1876" fmla="*/ 2456619 w 5372098"/>
              <a:gd name="connsiteY1876" fmla="*/ 6201935 h 6857999"/>
              <a:gd name="connsiteX1877" fmla="*/ 2457613 w 5372098"/>
              <a:gd name="connsiteY1877" fmla="*/ 6206419 h 6857999"/>
              <a:gd name="connsiteX1878" fmla="*/ 2458611 w 5372098"/>
              <a:gd name="connsiteY1878" fmla="*/ 6210405 h 6857999"/>
              <a:gd name="connsiteX1879" fmla="*/ 2461101 w 5372098"/>
              <a:gd name="connsiteY1879" fmla="*/ 6214391 h 6857999"/>
              <a:gd name="connsiteX1880" fmla="*/ 2463093 w 5372098"/>
              <a:gd name="connsiteY1880" fmla="*/ 6217880 h 6857999"/>
              <a:gd name="connsiteX1881" fmla="*/ 2466583 w 5372098"/>
              <a:gd name="connsiteY1881" fmla="*/ 6221369 h 6857999"/>
              <a:gd name="connsiteX1882" fmla="*/ 2470069 w 5372098"/>
              <a:gd name="connsiteY1882" fmla="*/ 6224359 h 6857999"/>
              <a:gd name="connsiteX1883" fmla="*/ 2478042 w 5372098"/>
              <a:gd name="connsiteY1883" fmla="*/ 6230836 h 6857999"/>
              <a:gd name="connsiteX1884" fmla="*/ 2487011 w 5372098"/>
              <a:gd name="connsiteY1884" fmla="*/ 6238311 h 6857999"/>
              <a:gd name="connsiteX1885" fmla="*/ 2497478 w 5372098"/>
              <a:gd name="connsiteY1885" fmla="*/ 6247282 h 6857999"/>
              <a:gd name="connsiteX1886" fmla="*/ 2502461 w 5372098"/>
              <a:gd name="connsiteY1886" fmla="*/ 6252265 h 6857999"/>
              <a:gd name="connsiteX1887" fmla="*/ 2507940 w 5372098"/>
              <a:gd name="connsiteY1887" fmla="*/ 6257746 h 6857999"/>
              <a:gd name="connsiteX1888" fmla="*/ 2502461 w 5372098"/>
              <a:gd name="connsiteY1888" fmla="*/ 6257248 h 6857999"/>
              <a:gd name="connsiteX1889" fmla="*/ 2498473 w 5372098"/>
              <a:gd name="connsiteY1889" fmla="*/ 6257248 h 6857999"/>
              <a:gd name="connsiteX1890" fmla="*/ 2495979 w 5372098"/>
              <a:gd name="connsiteY1890" fmla="*/ 6258742 h 6857999"/>
              <a:gd name="connsiteX1891" fmla="*/ 2493987 w 5372098"/>
              <a:gd name="connsiteY1891" fmla="*/ 6260238 h 6857999"/>
              <a:gd name="connsiteX1892" fmla="*/ 2492989 w 5372098"/>
              <a:gd name="connsiteY1892" fmla="*/ 6262730 h 6857999"/>
              <a:gd name="connsiteX1893" fmla="*/ 2492495 w 5372098"/>
              <a:gd name="connsiteY1893" fmla="*/ 6265221 h 6857999"/>
              <a:gd name="connsiteX1894" fmla="*/ 2492495 w 5372098"/>
              <a:gd name="connsiteY1894" fmla="*/ 6268211 h 6857999"/>
              <a:gd name="connsiteX1895" fmla="*/ 2492989 w 5372098"/>
              <a:gd name="connsiteY1895" fmla="*/ 6271700 h 6857999"/>
              <a:gd name="connsiteX1896" fmla="*/ 2495979 w 5372098"/>
              <a:gd name="connsiteY1896" fmla="*/ 6279673 h 6857999"/>
              <a:gd name="connsiteX1897" fmla="*/ 2499471 w 5372098"/>
              <a:gd name="connsiteY1897" fmla="*/ 6288144 h 6857999"/>
              <a:gd name="connsiteX1898" fmla="*/ 2502461 w 5372098"/>
              <a:gd name="connsiteY1898" fmla="*/ 6296117 h 6857999"/>
              <a:gd name="connsiteX1899" fmla="*/ 2505948 w 5372098"/>
              <a:gd name="connsiteY1899" fmla="*/ 6304589 h 6857999"/>
              <a:gd name="connsiteX1900" fmla="*/ 2503953 w 5372098"/>
              <a:gd name="connsiteY1900" fmla="*/ 6306582 h 6857999"/>
              <a:gd name="connsiteX1901" fmla="*/ 2501466 w 5372098"/>
              <a:gd name="connsiteY1901" fmla="*/ 6308575 h 6857999"/>
              <a:gd name="connsiteX1902" fmla="*/ 2499471 w 5372098"/>
              <a:gd name="connsiteY1902" fmla="*/ 6309075 h 6857999"/>
              <a:gd name="connsiteX1903" fmla="*/ 2496977 w 5372098"/>
              <a:gd name="connsiteY1903" fmla="*/ 6309075 h 6857999"/>
              <a:gd name="connsiteX1904" fmla="*/ 2493987 w 5372098"/>
              <a:gd name="connsiteY1904" fmla="*/ 6307579 h 6857999"/>
              <a:gd name="connsiteX1905" fmla="*/ 2491996 w 5372098"/>
              <a:gd name="connsiteY1905" fmla="*/ 6306582 h 6857999"/>
              <a:gd name="connsiteX1906" fmla="*/ 2486515 w 5372098"/>
              <a:gd name="connsiteY1906" fmla="*/ 6303592 h 6857999"/>
              <a:gd name="connsiteX1907" fmla="*/ 2481531 w 5372098"/>
              <a:gd name="connsiteY1907" fmla="*/ 6300603 h 6857999"/>
              <a:gd name="connsiteX1908" fmla="*/ 2476549 w 5372098"/>
              <a:gd name="connsiteY1908" fmla="*/ 6297613 h 6857999"/>
              <a:gd name="connsiteX1909" fmla="*/ 2474057 w 5372098"/>
              <a:gd name="connsiteY1909" fmla="*/ 6297114 h 6857999"/>
              <a:gd name="connsiteX1910" fmla="*/ 2471565 w 5372098"/>
              <a:gd name="connsiteY1910" fmla="*/ 6297114 h 6857999"/>
              <a:gd name="connsiteX1911" fmla="*/ 2469570 w 5372098"/>
              <a:gd name="connsiteY1911" fmla="*/ 6297613 h 6857999"/>
              <a:gd name="connsiteX1912" fmla="*/ 2467083 w 5372098"/>
              <a:gd name="connsiteY1912" fmla="*/ 6299107 h 6857999"/>
              <a:gd name="connsiteX1913" fmla="*/ 2469570 w 5372098"/>
              <a:gd name="connsiteY1913" fmla="*/ 6291633 h 6857999"/>
              <a:gd name="connsiteX1914" fmla="*/ 2470568 w 5372098"/>
              <a:gd name="connsiteY1914" fmla="*/ 6286151 h 6857999"/>
              <a:gd name="connsiteX1915" fmla="*/ 2470568 w 5372098"/>
              <a:gd name="connsiteY1915" fmla="*/ 6281666 h 6857999"/>
              <a:gd name="connsiteX1916" fmla="*/ 2470069 w 5372098"/>
              <a:gd name="connsiteY1916" fmla="*/ 6278178 h 6857999"/>
              <a:gd name="connsiteX1917" fmla="*/ 2469074 w 5372098"/>
              <a:gd name="connsiteY1917" fmla="*/ 6275187 h 6857999"/>
              <a:gd name="connsiteX1918" fmla="*/ 2467083 w 5372098"/>
              <a:gd name="connsiteY1918" fmla="*/ 6273693 h 6857999"/>
              <a:gd name="connsiteX1919" fmla="*/ 2465085 w 5372098"/>
              <a:gd name="connsiteY1919" fmla="*/ 6271700 h 6857999"/>
              <a:gd name="connsiteX1920" fmla="*/ 2462095 w 5372098"/>
              <a:gd name="connsiteY1920" fmla="*/ 6270703 h 6857999"/>
              <a:gd name="connsiteX1921" fmla="*/ 2456619 w 5372098"/>
              <a:gd name="connsiteY1921" fmla="*/ 6268211 h 6857999"/>
              <a:gd name="connsiteX1922" fmla="*/ 2454624 w 5372098"/>
              <a:gd name="connsiteY1922" fmla="*/ 6266218 h 6857999"/>
              <a:gd name="connsiteX1923" fmla="*/ 2452131 w 5372098"/>
              <a:gd name="connsiteY1923" fmla="*/ 6263727 h 6857999"/>
              <a:gd name="connsiteX1924" fmla="*/ 2450636 w 5372098"/>
              <a:gd name="connsiteY1924" fmla="*/ 6260238 h 6857999"/>
              <a:gd name="connsiteX1925" fmla="*/ 2449638 w 5372098"/>
              <a:gd name="connsiteY1925" fmla="*/ 6256252 h 6857999"/>
              <a:gd name="connsiteX1926" fmla="*/ 2448645 w 5372098"/>
              <a:gd name="connsiteY1926" fmla="*/ 6250770 h 6857999"/>
              <a:gd name="connsiteX1927" fmla="*/ 2449638 w 5372098"/>
              <a:gd name="connsiteY1927" fmla="*/ 6243294 h 6857999"/>
              <a:gd name="connsiteX1928" fmla="*/ 2443163 w 5372098"/>
              <a:gd name="connsiteY1928" fmla="*/ 6245787 h 6857999"/>
              <a:gd name="connsiteX1929" fmla="*/ 2438679 w 5372098"/>
              <a:gd name="connsiteY1929" fmla="*/ 6247780 h 6857999"/>
              <a:gd name="connsiteX1930" fmla="*/ 2433693 w 5372098"/>
              <a:gd name="connsiteY1930" fmla="*/ 6248279 h 6857999"/>
              <a:gd name="connsiteX1931" fmla="*/ 2430706 w 5372098"/>
              <a:gd name="connsiteY1931" fmla="*/ 6248776 h 6857999"/>
              <a:gd name="connsiteX1932" fmla="*/ 2427716 w 5372098"/>
              <a:gd name="connsiteY1932" fmla="*/ 6248279 h 6857999"/>
              <a:gd name="connsiteX1933" fmla="*/ 2425225 w 5372098"/>
              <a:gd name="connsiteY1933" fmla="*/ 6247780 h 6857999"/>
              <a:gd name="connsiteX1934" fmla="*/ 2420740 w 5372098"/>
              <a:gd name="connsiteY1934" fmla="*/ 6245288 h 6857999"/>
              <a:gd name="connsiteX1935" fmla="*/ 2415755 w 5372098"/>
              <a:gd name="connsiteY1935" fmla="*/ 6243793 h 6857999"/>
              <a:gd name="connsiteX1936" fmla="*/ 2412265 w 5372098"/>
              <a:gd name="connsiteY1936" fmla="*/ 6242298 h 6857999"/>
              <a:gd name="connsiteX1937" fmla="*/ 2408782 w 5372098"/>
              <a:gd name="connsiteY1937" fmla="*/ 6242298 h 6857999"/>
              <a:gd name="connsiteX1938" fmla="*/ 2404294 w 5372098"/>
              <a:gd name="connsiteY1938" fmla="*/ 6242298 h 6857999"/>
              <a:gd name="connsiteX1939" fmla="*/ 2398813 w 5372098"/>
              <a:gd name="connsiteY1939" fmla="*/ 6243294 h 6857999"/>
              <a:gd name="connsiteX1940" fmla="*/ 2392832 w 5372098"/>
              <a:gd name="connsiteY1940" fmla="*/ 6244790 h 6857999"/>
              <a:gd name="connsiteX1941" fmla="*/ 2385360 w 5372098"/>
              <a:gd name="connsiteY1941" fmla="*/ 6247282 h 6857999"/>
              <a:gd name="connsiteX1942" fmla="*/ 2384861 w 5372098"/>
              <a:gd name="connsiteY1942" fmla="*/ 6249773 h 6857999"/>
              <a:gd name="connsiteX1943" fmla="*/ 2383866 w 5372098"/>
              <a:gd name="connsiteY1943" fmla="*/ 6252265 h 6857999"/>
              <a:gd name="connsiteX1944" fmla="*/ 2383866 w 5372098"/>
              <a:gd name="connsiteY1944" fmla="*/ 6257248 h 6857999"/>
              <a:gd name="connsiteX1945" fmla="*/ 2383866 w 5372098"/>
              <a:gd name="connsiteY1945" fmla="*/ 6259739 h 6857999"/>
              <a:gd name="connsiteX1946" fmla="*/ 2383365 w 5372098"/>
              <a:gd name="connsiteY1946" fmla="*/ 6262231 h 6857999"/>
              <a:gd name="connsiteX1947" fmla="*/ 2382370 w 5372098"/>
              <a:gd name="connsiteY1947" fmla="*/ 6264224 h 6857999"/>
              <a:gd name="connsiteX1948" fmla="*/ 2380875 w 5372098"/>
              <a:gd name="connsiteY1948" fmla="*/ 6266717 h 6857999"/>
              <a:gd name="connsiteX1949" fmla="*/ 2392336 w 5372098"/>
              <a:gd name="connsiteY1949" fmla="*/ 6269207 h 6857999"/>
              <a:gd name="connsiteX1950" fmla="*/ 2402301 w 5372098"/>
              <a:gd name="connsiteY1950" fmla="*/ 6273693 h 6857999"/>
              <a:gd name="connsiteX1951" fmla="*/ 2412265 w 5372098"/>
              <a:gd name="connsiteY1951" fmla="*/ 6278178 h 6857999"/>
              <a:gd name="connsiteX1952" fmla="*/ 2421239 w 5372098"/>
              <a:gd name="connsiteY1952" fmla="*/ 6282662 h 6857999"/>
              <a:gd name="connsiteX1953" fmla="*/ 2429708 w 5372098"/>
              <a:gd name="connsiteY1953" fmla="*/ 6288144 h 6857999"/>
              <a:gd name="connsiteX1954" fmla="*/ 2438679 w 5372098"/>
              <a:gd name="connsiteY1954" fmla="*/ 6294124 h 6857999"/>
              <a:gd name="connsiteX1955" fmla="*/ 2446650 w 5372098"/>
              <a:gd name="connsiteY1955" fmla="*/ 6299606 h 6857999"/>
              <a:gd name="connsiteX1956" fmla="*/ 2454125 w 5372098"/>
              <a:gd name="connsiteY1956" fmla="*/ 6306582 h 6857999"/>
              <a:gd name="connsiteX1957" fmla="*/ 2468077 w 5372098"/>
              <a:gd name="connsiteY1957" fmla="*/ 6320037 h 6857999"/>
              <a:gd name="connsiteX1958" fmla="*/ 2482526 w 5372098"/>
              <a:gd name="connsiteY1958" fmla="*/ 6332993 h 6857999"/>
              <a:gd name="connsiteX1959" fmla="*/ 2497478 w 5372098"/>
              <a:gd name="connsiteY1959" fmla="*/ 6345950 h 6857999"/>
              <a:gd name="connsiteX1960" fmla="*/ 2504953 w 5372098"/>
              <a:gd name="connsiteY1960" fmla="*/ 6351930 h 6857999"/>
              <a:gd name="connsiteX1961" fmla="*/ 2512425 w 5372098"/>
              <a:gd name="connsiteY1961" fmla="*/ 6357412 h 6857999"/>
              <a:gd name="connsiteX1962" fmla="*/ 2509931 w 5372098"/>
              <a:gd name="connsiteY1962" fmla="*/ 6358906 h 6857999"/>
              <a:gd name="connsiteX1963" fmla="*/ 2507940 w 5372098"/>
              <a:gd name="connsiteY1963" fmla="*/ 6358906 h 6857999"/>
              <a:gd name="connsiteX1964" fmla="*/ 2502461 w 5372098"/>
              <a:gd name="connsiteY1964" fmla="*/ 6358906 h 6857999"/>
              <a:gd name="connsiteX1965" fmla="*/ 2500468 w 5372098"/>
              <a:gd name="connsiteY1965" fmla="*/ 6358906 h 6857999"/>
              <a:gd name="connsiteX1966" fmla="*/ 2497977 w 5372098"/>
              <a:gd name="connsiteY1966" fmla="*/ 6359405 h 6857999"/>
              <a:gd name="connsiteX1967" fmla="*/ 2495979 w 5372098"/>
              <a:gd name="connsiteY1967" fmla="*/ 6360402 h 6857999"/>
              <a:gd name="connsiteX1968" fmla="*/ 2493491 w 5372098"/>
              <a:gd name="connsiteY1968" fmla="*/ 6362395 h 6857999"/>
              <a:gd name="connsiteX1969" fmla="*/ 2500964 w 5372098"/>
              <a:gd name="connsiteY1969" fmla="*/ 6371364 h 6857999"/>
              <a:gd name="connsiteX1970" fmla="*/ 2508935 w 5372098"/>
              <a:gd name="connsiteY1970" fmla="*/ 6378840 h 6857999"/>
              <a:gd name="connsiteX1971" fmla="*/ 2515914 w 5372098"/>
              <a:gd name="connsiteY1971" fmla="*/ 6385816 h 6857999"/>
              <a:gd name="connsiteX1972" fmla="*/ 2523386 w 5372098"/>
              <a:gd name="connsiteY1972" fmla="*/ 6391298 h 6857999"/>
              <a:gd name="connsiteX1973" fmla="*/ 2530863 w 5372098"/>
              <a:gd name="connsiteY1973" fmla="*/ 6396780 h 6857999"/>
              <a:gd name="connsiteX1974" fmla="*/ 2537839 w 5372098"/>
              <a:gd name="connsiteY1974" fmla="*/ 6400766 h 6857999"/>
              <a:gd name="connsiteX1975" fmla="*/ 2544815 w 5372098"/>
              <a:gd name="connsiteY1975" fmla="*/ 6404753 h 6857999"/>
              <a:gd name="connsiteX1976" fmla="*/ 2552291 w 5372098"/>
              <a:gd name="connsiteY1976" fmla="*/ 6408242 h 6857999"/>
              <a:gd name="connsiteX1977" fmla="*/ 2567737 w 5372098"/>
              <a:gd name="connsiteY1977" fmla="*/ 6414221 h 6857999"/>
              <a:gd name="connsiteX1978" fmla="*/ 2584181 w 5372098"/>
              <a:gd name="connsiteY1978" fmla="*/ 6421197 h 6857999"/>
              <a:gd name="connsiteX1979" fmla="*/ 2592153 w 5372098"/>
              <a:gd name="connsiteY1979" fmla="*/ 6425683 h 6857999"/>
              <a:gd name="connsiteX1980" fmla="*/ 2601124 w 5372098"/>
              <a:gd name="connsiteY1980" fmla="*/ 6430167 h 6857999"/>
              <a:gd name="connsiteX1981" fmla="*/ 2610090 w 5372098"/>
              <a:gd name="connsiteY1981" fmla="*/ 6435649 h 6857999"/>
              <a:gd name="connsiteX1982" fmla="*/ 2620059 w 5372098"/>
              <a:gd name="connsiteY1982" fmla="*/ 6441628 h 6857999"/>
              <a:gd name="connsiteX1983" fmla="*/ 2617067 w 5372098"/>
              <a:gd name="connsiteY1983" fmla="*/ 6445614 h 6857999"/>
              <a:gd name="connsiteX1984" fmla="*/ 2615075 w 5372098"/>
              <a:gd name="connsiteY1984" fmla="*/ 6449601 h 6857999"/>
              <a:gd name="connsiteX1985" fmla="*/ 2613581 w 5372098"/>
              <a:gd name="connsiteY1985" fmla="*/ 6453589 h 6857999"/>
              <a:gd name="connsiteX1986" fmla="*/ 2612584 w 5372098"/>
              <a:gd name="connsiteY1986" fmla="*/ 6458073 h 6857999"/>
              <a:gd name="connsiteX1987" fmla="*/ 2612584 w 5372098"/>
              <a:gd name="connsiteY1987" fmla="*/ 6462059 h 6857999"/>
              <a:gd name="connsiteX1988" fmla="*/ 2613083 w 5372098"/>
              <a:gd name="connsiteY1988" fmla="*/ 6466046 h 6857999"/>
              <a:gd name="connsiteX1989" fmla="*/ 2614579 w 5372098"/>
              <a:gd name="connsiteY1989" fmla="*/ 6470531 h 6857999"/>
              <a:gd name="connsiteX1990" fmla="*/ 2616071 w 5372098"/>
              <a:gd name="connsiteY1990" fmla="*/ 6475016 h 6857999"/>
              <a:gd name="connsiteX1991" fmla="*/ 2618562 w 5372098"/>
              <a:gd name="connsiteY1991" fmla="*/ 6479003 h 6857999"/>
              <a:gd name="connsiteX1992" fmla="*/ 2620557 w 5372098"/>
              <a:gd name="connsiteY1992" fmla="*/ 6483488 h 6857999"/>
              <a:gd name="connsiteX1993" fmla="*/ 2627036 w 5372098"/>
              <a:gd name="connsiteY1993" fmla="*/ 6491959 h 6857999"/>
              <a:gd name="connsiteX1994" fmla="*/ 2634506 w 5372098"/>
              <a:gd name="connsiteY1994" fmla="*/ 6501427 h 6857999"/>
              <a:gd name="connsiteX1995" fmla="*/ 2642983 w 5372098"/>
              <a:gd name="connsiteY1995" fmla="*/ 6510396 h 6857999"/>
              <a:gd name="connsiteX1996" fmla="*/ 2641483 w 5372098"/>
              <a:gd name="connsiteY1996" fmla="*/ 6514882 h 6857999"/>
              <a:gd name="connsiteX1997" fmla="*/ 2639492 w 5372098"/>
              <a:gd name="connsiteY1997" fmla="*/ 6517872 h 6857999"/>
              <a:gd name="connsiteX1998" fmla="*/ 2637496 w 5372098"/>
              <a:gd name="connsiteY1998" fmla="*/ 6519865 h 6857999"/>
              <a:gd name="connsiteX1999" fmla="*/ 2635007 w 5372098"/>
              <a:gd name="connsiteY1999" fmla="*/ 6520364 h 6857999"/>
              <a:gd name="connsiteX2000" fmla="*/ 2632516 w 5372098"/>
              <a:gd name="connsiteY2000" fmla="*/ 6519865 h 6857999"/>
              <a:gd name="connsiteX2001" fmla="*/ 2630024 w 5372098"/>
              <a:gd name="connsiteY2001" fmla="*/ 6518371 h 6857999"/>
              <a:gd name="connsiteX2002" fmla="*/ 2624542 w 5372098"/>
              <a:gd name="connsiteY2002" fmla="*/ 6515879 h 6857999"/>
              <a:gd name="connsiteX2003" fmla="*/ 2619061 w 5372098"/>
              <a:gd name="connsiteY2003" fmla="*/ 6512391 h 6857999"/>
              <a:gd name="connsiteX2004" fmla="*/ 2616571 w 5372098"/>
              <a:gd name="connsiteY2004" fmla="*/ 6510896 h 6857999"/>
              <a:gd name="connsiteX2005" fmla="*/ 2613581 w 5372098"/>
              <a:gd name="connsiteY2005" fmla="*/ 6510396 h 6857999"/>
              <a:gd name="connsiteX2006" fmla="*/ 2611586 w 5372098"/>
              <a:gd name="connsiteY2006" fmla="*/ 6510896 h 6857999"/>
              <a:gd name="connsiteX2007" fmla="*/ 2609095 w 5372098"/>
              <a:gd name="connsiteY2007" fmla="*/ 6512889 h 6857999"/>
              <a:gd name="connsiteX2008" fmla="*/ 2607603 w 5372098"/>
              <a:gd name="connsiteY2008" fmla="*/ 6516378 h 6857999"/>
              <a:gd name="connsiteX2009" fmla="*/ 2605608 w 5372098"/>
              <a:gd name="connsiteY2009" fmla="*/ 6520364 h 6857999"/>
              <a:gd name="connsiteX2010" fmla="*/ 2601124 w 5372098"/>
              <a:gd name="connsiteY2010" fmla="*/ 6516875 h 6857999"/>
              <a:gd name="connsiteX2011" fmla="*/ 2597139 w 5372098"/>
              <a:gd name="connsiteY2011" fmla="*/ 6513388 h 6857999"/>
              <a:gd name="connsiteX2012" fmla="*/ 2594148 w 5372098"/>
              <a:gd name="connsiteY2012" fmla="*/ 6509899 h 6857999"/>
              <a:gd name="connsiteX2013" fmla="*/ 2591654 w 5372098"/>
              <a:gd name="connsiteY2013" fmla="*/ 6506410 h 6857999"/>
              <a:gd name="connsiteX2014" fmla="*/ 2588167 w 5372098"/>
              <a:gd name="connsiteY2014" fmla="*/ 6500930 h 6857999"/>
              <a:gd name="connsiteX2015" fmla="*/ 2585676 w 5372098"/>
              <a:gd name="connsiteY2015" fmla="*/ 6495447 h 6857999"/>
              <a:gd name="connsiteX2016" fmla="*/ 2583185 w 5372098"/>
              <a:gd name="connsiteY2016" fmla="*/ 6490962 h 6857999"/>
              <a:gd name="connsiteX2017" fmla="*/ 2582186 w 5372098"/>
              <a:gd name="connsiteY2017" fmla="*/ 6489468 h 6857999"/>
              <a:gd name="connsiteX2018" fmla="*/ 2580691 w 5372098"/>
              <a:gd name="connsiteY2018" fmla="*/ 6487475 h 6857999"/>
              <a:gd name="connsiteX2019" fmla="*/ 2578201 w 5372098"/>
              <a:gd name="connsiteY2019" fmla="*/ 6485979 h 6857999"/>
              <a:gd name="connsiteX2020" fmla="*/ 2576209 w 5372098"/>
              <a:gd name="connsiteY2020" fmla="*/ 6484982 h 6857999"/>
              <a:gd name="connsiteX2021" fmla="*/ 2572719 w 5372098"/>
              <a:gd name="connsiteY2021" fmla="*/ 6483986 h 6857999"/>
              <a:gd name="connsiteX2022" fmla="*/ 2567737 w 5372098"/>
              <a:gd name="connsiteY2022" fmla="*/ 6483488 h 6857999"/>
              <a:gd name="connsiteX2023" fmla="*/ 2567238 w 5372098"/>
              <a:gd name="connsiteY2023" fmla="*/ 6487972 h 6857999"/>
              <a:gd name="connsiteX2024" fmla="*/ 2567737 w 5372098"/>
              <a:gd name="connsiteY2024" fmla="*/ 6491959 h 6857999"/>
              <a:gd name="connsiteX2025" fmla="*/ 2569729 w 5372098"/>
              <a:gd name="connsiteY2025" fmla="*/ 6496943 h 6857999"/>
              <a:gd name="connsiteX2026" fmla="*/ 2571724 w 5372098"/>
              <a:gd name="connsiteY2026" fmla="*/ 6500430 h 6857999"/>
              <a:gd name="connsiteX2027" fmla="*/ 2574713 w 5372098"/>
              <a:gd name="connsiteY2027" fmla="*/ 6504417 h 6857999"/>
              <a:gd name="connsiteX2028" fmla="*/ 2578201 w 5372098"/>
              <a:gd name="connsiteY2028" fmla="*/ 6507407 h 6857999"/>
              <a:gd name="connsiteX2029" fmla="*/ 2582683 w 5372098"/>
              <a:gd name="connsiteY2029" fmla="*/ 6510896 h 6857999"/>
              <a:gd name="connsiteX2030" fmla="*/ 2586671 w 5372098"/>
              <a:gd name="connsiteY2030" fmla="*/ 6513885 h 6857999"/>
              <a:gd name="connsiteX2031" fmla="*/ 2596635 w 5372098"/>
              <a:gd name="connsiteY2031" fmla="*/ 6519865 h 6857999"/>
              <a:gd name="connsiteX2032" fmla="*/ 2606107 w 5372098"/>
              <a:gd name="connsiteY2032" fmla="*/ 6525347 h 6857999"/>
              <a:gd name="connsiteX2033" fmla="*/ 2615075 w 5372098"/>
              <a:gd name="connsiteY2033" fmla="*/ 6529832 h 6857999"/>
              <a:gd name="connsiteX2034" fmla="*/ 2618562 w 5372098"/>
              <a:gd name="connsiteY2034" fmla="*/ 6532822 h 6857999"/>
              <a:gd name="connsiteX2035" fmla="*/ 2621056 w 5372098"/>
              <a:gd name="connsiteY2035" fmla="*/ 6535313 h 6857999"/>
              <a:gd name="connsiteX2036" fmla="*/ 2615571 w 5372098"/>
              <a:gd name="connsiteY2036" fmla="*/ 6540795 h 6857999"/>
              <a:gd name="connsiteX2037" fmla="*/ 2612584 w 5372098"/>
              <a:gd name="connsiteY2037" fmla="*/ 6544284 h 6857999"/>
              <a:gd name="connsiteX2038" fmla="*/ 2611087 w 5372098"/>
              <a:gd name="connsiteY2038" fmla="*/ 6547274 h 6857999"/>
              <a:gd name="connsiteX2039" fmla="*/ 2609597 w 5372098"/>
              <a:gd name="connsiteY2039" fmla="*/ 6550761 h 6857999"/>
              <a:gd name="connsiteX2040" fmla="*/ 2609597 w 5372098"/>
              <a:gd name="connsiteY2040" fmla="*/ 6554250 h 6857999"/>
              <a:gd name="connsiteX2041" fmla="*/ 2610090 w 5372098"/>
              <a:gd name="connsiteY2041" fmla="*/ 6557240 h 6857999"/>
              <a:gd name="connsiteX2042" fmla="*/ 2612584 w 5372098"/>
              <a:gd name="connsiteY2042" fmla="*/ 6560729 h 6857999"/>
              <a:gd name="connsiteX2043" fmla="*/ 2606107 w 5372098"/>
              <a:gd name="connsiteY2043" fmla="*/ 6554747 h 6857999"/>
              <a:gd name="connsiteX2044" fmla="*/ 2600127 w 5372098"/>
              <a:gd name="connsiteY2044" fmla="*/ 6549267 h 6857999"/>
              <a:gd name="connsiteX2045" fmla="*/ 2596635 w 5372098"/>
              <a:gd name="connsiteY2045" fmla="*/ 6547274 h 6857999"/>
              <a:gd name="connsiteX2046" fmla="*/ 2593151 w 5372098"/>
              <a:gd name="connsiteY2046" fmla="*/ 6545778 h 6857999"/>
              <a:gd name="connsiteX2047" fmla="*/ 2585676 w 5372098"/>
              <a:gd name="connsiteY2047" fmla="*/ 6543785 h 6857999"/>
              <a:gd name="connsiteX2048" fmla="*/ 2578201 w 5372098"/>
              <a:gd name="connsiteY2048" fmla="*/ 6542788 h 6857999"/>
              <a:gd name="connsiteX2049" fmla="*/ 2570727 w 5372098"/>
              <a:gd name="connsiteY2049" fmla="*/ 6542788 h 6857999"/>
              <a:gd name="connsiteX2050" fmla="*/ 2562753 w 5372098"/>
              <a:gd name="connsiteY2050" fmla="*/ 6544284 h 6857999"/>
              <a:gd name="connsiteX2051" fmla="*/ 2555281 w 5372098"/>
              <a:gd name="connsiteY2051" fmla="*/ 6546775 h 6857999"/>
              <a:gd name="connsiteX2052" fmla="*/ 2547306 w 5372098"/>
              <a:gd name="connsiteY2052" fmla="*/ 6550264 h 6857999"/>
              <a:gd name="connsiteX2053" fmla="*/ 2539337 w 5372098"/>
              <a:gd name="connsiteY2053" fmla="*/ 6554747 h 6857999"/>
              <a:gd name="connsiteX2054" fmla="*/ 2531858 w 5372098"/>
              <a:gd name="connsiteY2054" fmla="*/ 6559732 h 6857999"/>
              <a:gd name="connsiteX2055" fmla="*/ 2523887 w 5372098"/>
              <a:gd name="connsiteY2055" fmla="*/ 6566209 h 6857999"/>
              <a:gd name="connsiteX2056" fmla="*/ 2516410 w 5372098"/>
              <a:gd name="connsiteY2056" fmla="*/ 6572688 h 6857999"/>
              <a:gd name="connsiteX2057" fmla="*/ 2508935 w 5372098"/>
              <a:gd name="connsiteY2057" fmla="*/ 6580163 h 6857999"/>
              <a:gd name="connsiteX2058" fmla="*/ 2501466 w 5372098"/>
              <a:gd name="connsiteY2058" fmla="*/ 6588635 h 6857999"/>
              <a:gd name="connsiteX2059" fmla="*/ 2494485 w 5372098"/>
              <a:gd name="connsiteY2059" fmla="*/ 6597105 h 6857999"/>
              <a:gd name="connsiteX2060" fmla="*/ 2484521 w 5372098"/>
              <a:gd name="connsiteY2060" fmla="*/ 6591126 h 6857999"/>
              <a:gd name="connsiteX2061" fmla="*/ 2479037 w 5372098"/>
              <a:gd name="connsiteY2061" fmla="*/ 6589631 h 6857999"/>
              <a:gd name="connsiteX2062" fmla="*/ 2474555 w 5372098"/>
              <a:gd name="connsiteY2062" fmla="*/ 6587638 h 6857999"/>
              <a:gd name="connsiteX2063" fmla="*/ 2470069 w 5372098"/>
              <a:gd name="connsiteY2063" fmla="*/ 6586642 h 6857999"/>
              <a:gd name="connsiteX2064" fmla="*/ 2465587 w 5372098"/>
              <a:gd name="connsiteY2064" fmla="*/ 6586143 h 6857999"/>
              <a:gd name="connsiteX2065" fmla="*/ 2461597 w 5372098"/>
              <a:gd name="connsiteY2065" fmla="*/ 6585645 h 6857999"/>
              <a:gd name="connsiteX2066" fmla="*/ 2457613 w 5372098"/>
              <a:gd name="connsiteY2066" fmla="*/ 6586143 h 6857999"/>
              <a:gd name="connsiteX2067" fmla="*/ 2454125 w 5372098"/>
              <a:gd name="connsiteY2067" fmla="*/ 6586642 h 6857999"/>
              <a:gd name="connsiteX2068" fmla="*/ 2451135 w 5372098"/>
              <a:gd name="connsiteY2068" fmla="*/ 6588635 h 6857999"/>
              <a:gd name="connsiteX2069" fmla="*/ 2448143 w 5372098"/>
              <a:gd name="connsiteY2069" fmla="*/ 6590628 h 6857999"/>
              <a:gd name="connsiteX2070" fmla="*/ 2445154 w 5372098"/>
              <a:gd name="connsiteY2070" fmla="*/ 6593119 h 6857999"/>
              <a:gd name="connsiteX2071" fmla="*/ 2443163 w 5372098"/>
              <a:gd name="connsiteY2071" fmla="*/ 6596608 h 6857999"/>
              <a:gd name="connsiteX2072" fmla="*/ 2441166 w 5372098"/>
              <a:gd name="connsiteY2072" fmla="*/ 6600594 h 6857999"/>
              <a:gd name="connsiteX2073" fmla="*/ 2439674 w 5372098"/>
              <a:gd name="connsiteY2073" fmla="*/ 6605577 h 6857999"/>
              <a:gd name="connsiteX2074" fmla="*/ 2438679 w 5372098"/>
              <a:gd name="connsiteY2074" fmla="*/ 6610560 h 6857999"/>
              <a:gd name="connsiteX2075" fmla="*/ 2426718 w 5372098"/>
              <a:gd name="connsiteY2075" fmla="*/ 6602090 h 6857999"/>
              <a:gd name="connsiteX2076" fmla="*/ 2416255 w 5372098"/>
              <a:gd name="connsiteY2076" fmla="*/ 6594115 h 6857999"/>
              <a:gd name="connsiteX2077" fmla="*/ 2408280 w 5372098"/>
              <a:gd name="connsiteY2077" fmla="*/ 6587139 h 6857999"/>
              <a:gd name="connsiteX2078" fmla="*/ 2401304 w 5372098"/>
              <a:gd name="connsiteY2078" fmla="*/ 6580163 h 6857999"/>
              <a:gd name="connsiteX2079" fmla="*/ 2394827 w 5372098"/>
              <a:gd name="connsiteY2079" fmla="*/ 6572688 h 6857999"/>
              <a:gd name="connsiteX2080" fmla="*/ 2390341 w 5372098"/>
              <a:gd name="connsiteY2080" fmla="*/ 6564216 h 6857999"/>
              <a:gd name="connsiteX2081" fmla="*/ 2385856 w 5372098"/>
              <a:gd name="connsiteY2081" fmla="*/ 6554747 h 6857999"/>
              <a:gd name="connsiteX2082" fmla="*/ 2381871 w 5372098"/>
              <a:gd name="connsiteY2082" fmla="*/ 6542788 h 6857999"/>
              <a:gd name="connsiteX2083" fmla="*/ 2378880 w 5372098"/>
              <a:gd name="connsiteY2083" fmla="*/ 6543785 h 6857999"/>
              <a:gd name="connsiteX2084" fmla="*/ 2375394 w 5372098"/>
              <a:gd name="connsiteY2084" fmla="*/ 6543785 h 6857999"/>
              <a:gd name="connsiteX2085" fmla="*/ 2371406 w 5372098"/>
              <a:gd name="connsiteY2085" fmla="*/ 6543287 h 6857999"/>
              <a:gd name="connsiteX2086" fmla="*/ 2367922 w 5372098"/>
              <a:gd name="connsiteY2086" fmla="*/ 6542788 h 6857999"/>
              <a:gd name="connsiteX2087" fmla="*/ 2359947 w 5372098"/>
              <a:gd name="connsiteY2087" fmla="*/ 6539798 h 6857999"/>
              <a:gd name="connsiteX2088" fmla="*/ 2351975 w 5372098"/>
              <a:gd name="connsiteY2088" fmla="*/ 6535812 h 6857999"/>
              <a:gd name="connsiteX2089" fmla="*/ 2343501 w 5372098"/>
              <a:gd name="connsiteY2089" fmla="*/ 6531327 h 6857999"/>
              <a:gd name="connsiteX2090" fmla="*/ 2335029 w 5372098"/>
              <a:gd name="connsiteY2090" fmla="*/ 6525846 h 6857999"/>
              <a:gd name="connsiteX2091" fmla="*/ 2326061 w 5372098"/>
              <a:gd name="connsiteY2091" fmla="*/ 6520862 h 6857999"/>
              <a:gd name="connsiteX2092" fmla="*/ 2317588 w 5372098"/>
              <a:gd name="connsiteY2092" fmla="*/ 6516378 h 6857999"/>
              <a:gd name="connsiteX2093" fmla="*/ 2309119 w 5372098"/>
              <a:gd name="connsiteY2093" fmla="*/ 6512391 h 6857999"/>
              <a:gd name="connsiteX2094" fmla="*/ 2300647 w 5372098"/>
              <a:gd name="connsiteY2094" fmla="*/ 6509400 h 6857999"/>
              <a:gd name="connsiteX2095" fmla="*/ 2296659 w 5372098"/>
              <a:gd name="connsiteY2095" fmla="*/ 6508403 h 6857999"/>
              <a:gd name="connsiteX2096" fmla="*/ 2293175 w 5372098"/>
              <a:gd name="connsiteY2096" fmla="*/ 6508403 h 6857999"/>
              <a:gd name="connsiteX2097" fmla="*/ 2289189 w 5372098"/>
              <a:gd name="connsiteY2097" fmla="*/ 6508403 h 6857999"/>
              <a:gd name="connsiteX2098" fmla="*/ 2285700 w 5372098"/>
              <a:gd name="connsiteY2098" fmla="*/ 6508902 h 6857999"/>
              <a:gd name="connsiteX2099" fmla="*/ 2282213 w 5372098"/>
              <a:gd name="connsiteY2099" fmla="*/ 6509899 h 6857999"/>
              <a:gd name="connsiteX2100" fmla="*/ 2278721 w 5372098"/>
              <a:gd name="connsiteY2100" fmla="*/ 6512391 h 6857999"/>
              <a:gd name="connsiteX2101" fmla="*/ 2275731 w 5372098"/>
              <a:gd name="connsiteY2101" fmla="*/ 6514384 h 6857999"/>
              <a:gd name="connsiteX2102" fmla="*/ 2272247 w 5372098"/>
              <a:gd name="connsiteY2102" fmla="*/ 6517872 h 6857999"/>
              <a:gd name="connsiteX2103" fmla="*/ 2270254 w 5372098"/>
              <a:gd name="connsiteY2103" fmla="*/ 6522357 h 6857999"/>
              <a:gd name="connsiteX2104" fmla="*/ 2267265 w 5372098"/>
              <a:gd name="connsiteY2104" fmla="*/ 6527839 h 6857999"/>
              <a:gd name="connsiteX2105" fmla="*/ 2265765 w 5372098"/>
              <a:gd name="connsiteY2105" fmla="*/ 6533320 h 6857999"/>
              <a:gd name="connsiteX2106" fmla="*/ 2263277 w 5372098"/>
              <a:gd name="connsiteY2106" fmla="*/ 6540296 h 6857999"/>
              <a:gd name="connsiteX2107" fmla="*/ 2260286 w 5372098"/>
              <a:gd name="connsiteY2107" fmla="*/ 6539798 h 6857999"/>
              <a:gd name="connsiteX2108" fmla="*/ 2257296 w 5372098"/>
              <a:gd name="connsiteY2108" fmla="*/ 6538802 h 6857999"/>
              <a:gd name="connsiteX2109" fmla="*/ 2251315 w 5372098"/>
              <a:gd name="connsiteY2109" fmla="*/ 6535812 h 6857999"/>
              <a:gd name="connsiteX2110" fmla="*/ 2244839 w 5372098"/>
              <a:gd name="connsiteY2110" fmla="*/ 6531826 h 6857999"/>
              <a:gd name="connsiteX2111" fmla="*/ 2237863 w 5372098"/>
              <a:gd name="connsiteY2111" fmla="*/ 6525846 h 6857999"/>
              <a:gd name="connsiteX2112" fmla="*/ 2231882 w 5372098"/>
              <a:gd name="connsiteY2112" fmla="*/ 6519865 h 6857999"/>
              <a:gd name="connsiteX2113" fmla="*/ 2225407 w 5372098"/>
              <a:gd name="connsiteY2113" fmla="*/ 6512889 h 6857999"/>
              <a:gd name="connsiteX2114" fmla="*/ 2211950 w 5372098"/>
              <a:gd name="connsiteY2114" fmla="*/ 6497940 h 6857999"/>
              <a:gd name="connsiteX2115" fmla="*/ 2213445 w 5372098"/>
              <a:gd name="connsiteY2115" fmla="*/ 6497441 h 6857999"/>
              <a:gd name="connsiteX2116" fmla="*/ 2214940 w 5372098"/>
              <a:gd name="connsiteY2116" fmla="*/ 6496943 h 6857999"/>
              <a:gd name="connsiteX2117" fmla="*/ 2216932 w 5372098"/>
              <a:gd name="connsiteY2117" fmla="*/ 6496943 h 6857999"/>
              <a:gd name="connsiteX2118" fmla="*/ 2218427 w 5372098"/>
              <a:gd name="connsiteY2118" fmla="*/ 6497441 h 6857999"/>
              <a:gd name="connsiteX2119" fmla="*/ 2221916 w 5372098"/>
              <a:gd name="connsiteY2119" fmla="*/ 6498936 h 6857999"/>
              <a:gd name="connsiteX2120" fmla="*/ 2225407 w 5372098"/>
              <a:gd name="connsiteY2120" fmla="*/ 6501926 h 6857999"/>
              <a:gd name="connsiteX2121" fmla="*/ 2232879 w 5372098"/>
              <a:gd name="connsiteY2121" fmla="*/ 6508902 h 6857999"/>
              <a:gd name="connsiteX2122" fmla="*/ 2240354 w 5372098"/>
              <a:gd name="connsiteY2122" fmla="*/ 6516378 h 6857999"/>
              <a:gd name="connsiteX2123" fmla="*/ 2244839 w 5372098"/>
              <a:gd name="connsiteY2123" fmla="*/ 6511892 h 6857999"/>
              <a:gd name="connsiteX2124" fmla="*/ 2247829 w 5372098"/>
              <a:gd name="connsiteY2124" fmla="*/ 6506909 h 6857999"/>
              <a:gd name="connsiteX2125" fmla="*/ 2248825 w 5372098"/>
              <a:gd name="connsiteY2125" fmla="*/ 6504916 h 6857999"/>
              <a:gd name="connsiteX2126" fmla="*/ 2249325 w 5372098"/>
              <a:gd name="connsiteY2126" fmla="*/ 6502424 h 6857999"/>
              <a:gd name="connsiteX2127" fmla="*/ 2249325 w 5372098"/>
              <a:gd name="connsiteY2127" fmla="*/ 6499434 h 6857999"/>
              <a:gd name="connsiteX2128" fmla="*/ 2249325 w 5372098"/>
              <a:gd name="connsiteY2128" fmla="*/ 6497441 h 6857999"/>
              <a:gd name="connsiteX2129" fmla="*/ 2247829 w 5372098"/>
              <a:gd name="connsiteY2129" fmla="*/ 6491461 h 6857999"/>
              <a:gd name="connsiteX2130" fmla="*/ 2244839 w 5372098"/>
              <a:gd name="connsiteY2130" fmla="*/ 6486478 h 6857999"/>
              <a:gd name="connsiteX2131" fmla="*/ 2240853 w 5372098"/>
              <a:gd name="connsiteY2131" fmla="*/ 6479999 h 6857999"/>
              <a:gd name="connsiteX2132" fmla="*/ 2235373 w 5372098"/>
              <a:gd name="connsiteY2132" fmla="*/ 6474517 h 6857999"/>
              <a:gd name="connsiteX2133" fmla="*/ 2239356 w 5372098"/>
              <a:gd name="connsiteY2133" fmla="*/ 6472524 h 6857999"/>
              <a:gd name="connsiteX2134" fmla="*/ 2243344 w 5372098"/>
              <a:gd name="connsiteY2134" fmla="*/ 6472027 h 6857999"/>
              <a:gd name="connsiteX2135" fmla="*/ 2247330 w 5372098"/>
              <a:gd name="connsiteY2135" fmla="*/ 6472524 h 6857999"/>
              <a:gd name="connsiteX2136" fmla="*/ 2251315 w 5372098"/>
              <a:gd name="connsiteY2136" fmla="*/ 6474517 h 6857999"/>
              <a:gd name="connsiteX2137" fmla="*/ 2255801 w 5372098"/>
              <a:gd name="connsiteY2137" fmla="*/ 6476013 h 6857999"/>
              <a:gd name="connsiteX2138" fmla="*/ 2259787 w 5372098"/>
              <a:gd name="connsiteY2138" fmla="*/ 6478504 h 6857999"/>
              <a:gd name="connsiteX2139" fmla="*/ 2268262 w 5372098"/>
              <a:gd name="connsiteY2139" fmla="*/ 6483488 h 6857999"/>
              <a:gd name="connsiteX2140" fmla="*/ 2277726 w 5372098"/>
              <a:gd name="connsiteY2140" fmla="*/ 6487972 h 6857999"/>
              <a:gd name="connsiteX2141" fmla="*/ 2281712 w 5372098"/>
              <a:gd name="connsiteY2141" fmla="*/ 6489965 h 6857999"/>
              <a:gd name="connsiteX2142" fmla="*/ 2285700 w 5372098"/>
              <a:gd name="connsiteY2142" fmla="*/ 6490465 h 6857999"/>
              <a:gd name="connsiteX2143" fmla="*/ 2289687 w 5372098"/>
              <a:gd name="connsiteY2143" fmla="*/ 6490962 h 6857999"/>
              <a:gd name="connsiteX2144" fmla="*/ 2293671 w 5372098"/>
              <a:gd name="connsiteY2144" fmla="*/ 6489965 h 6857999"/>
              <a:gd name="connsiteX2145" fmla="*/ 2297658 w 5372098"/>
              <a:gd name="connsiteY2145" fmla="*/ 6487972 h 6857999"/>
              <a:gd name="connsiteX2146" fmla="*/ 2301145 w 5372098"/>
              <a:gd name="connsiteY2146" fmla="*/ 6484982 h 6857999"/>
              <a:gd name="connsiteX2147" fmla="*/ 2299153 w 5372098"/>
              <a:gd name="connsiteY2147" fmla="*/ 6478006 h 6857999"/>
              <a:gd name="connsiteX2148" fmla="*/ 2297162 w 5372098"/>
              <a:gd name="connsiteY2148" fmla="*/ 6470531 h 6857999"/>
              <a:gd name="connsiteX2149" fmla="*/ 2293671 w 5372098"/>
              <a:gd name="connsiteY2149" fmla="*/ 6462059 h 6857999"/>
              <a:gd name="connsiteX2150" fmla="*/ 2289687 w 5372098"/>
              <a:gd name="connsiteY2150" fmla="*/ 6453090 h 6857999"/>
              <a:gd name="connsiteX2151" fmla="*/ 2285700 w 5372098"/>
              <a:gd name="connsiteY2151" fmla="*/ 6444120 h 6857999"/>
              <a:gd name="connsiteX2152" fmla="*/ 2280219 w 5372098"/>
              <a:gd name="connsiteY2152" fmla="*/ 6435150 h 6857999"/>
              <a:gd name="connsiteX2153" fmla="*/ 2275237 w 5372098"/>
              <a:gd name="connsiteY2153" fmla="*/ 6425683 h 6857999"/>
              <a:gd name="connsiteX2154" fmla="*/ 2269753 w 5372098"/>
              <a:gd name="connsiteY2154" fmla="*/ 6416712 h 6857999"/>
              <a:gd name="connsiteX2155" fmla="*/ 2263773 w 5372098"/>
              <a:gd name="connsiteY2155" fmla="*/ 6408242 h 6857999"/>
              <a:gd name="connsiteX2156" fmla="*/ 2258291 w 5372098"/>
              <a:gd name="connsiteY2156" fmla="*/ 6399770 h 6857999"/>
              <a:gd name="connsiteX2157" fmla="*/ 2251813 w 5372098"/>
              <a:gd name="connsiteY2157" fmla="*/ 6393291 h 6857999"/>
              <a:gd name="connsiteX2158" fmla="*/ 2245835 w 5372098"/>
              <a:gd name="connsiteY2158" fmla="*/ 6387311 h 6857999"/>
              <a:gd name="connsiteX2159" fmla="*/ 2240354 w 5372098"/>
              <a:gd name="connsiteY2159" fmla="*/ 6382328 h 6857999"/>
              <a:gd name="connsiteX2160" fmla="*/ 2234872 w 5372098"/>
              <a:gd name="connsiteY2160" fmla="*/ 6378840 h 6857999"/>
              <a:gd name="connsiteX2161" fmla="*/ 2231882 w 5372098"/>
              <a:gd name="connsiteY2161" fmla="*/ 6377843 h 6857999"/>
              <a:gd name="connsiteX2162" fmla="*/ 2228893 w 5372098"/>
              <a:gd name="connsiteY2162" fmla="*/ 6377344 h 6857999"/>
              <a:gd name="connsiteX2163" fmla="*/ 2226402 w 5372098"/>
              <a:gd name="connsiteY2163" fmla="*/ 6376347 h 6857999"/>
              <a:gd name="connsiteX2164" fmla="*/ 2223908 w 5372098"/>
              <a:gd name="connsiteY2164" fmla="*/ 6376347 h 6857999"/>
              <a:gd name="connsiteX2165" fmla="*/ 2226402 w 5372098"/>
              <a:gd name="connsiteY2165" fmla="*/ 6367378 h 6857999"/>
              <a:gd name="connsiteX2166" fmla="*/ 2227398 w 5372098"/>
              <a:gd name="connsiteY2166" fmla="*/ 6363391 h 6857999"/>
              <a:gd name="connsiteX2167" fmla="*/ 2227398 w 5372098"/>
              <a:gd name="connsiteY2167" fmla="*/ 6358906 h 6857999"/>
              <a:gd name="connsiteX2168" fmla="*/ 2227398 w 5372098"/>
              <a:gd name="connsiteY2168" fmla="*/ 6354920 h 6857999"/>
              <a:gd name="connsiteX2169" fmla="*/ 2226402 w 5372098"/>
              <a:gd name="connsiteY2169" fmla="*/ 6351432 h 6857999"/>
              <a:gd name="connsiteX2170" fmla="*/ 2225407 w 5372098"/>
              <a:gd name="connsiteY2170" fmla="*/ 6347444 h 6857999"/>
              <a:gd name="connsiteX2171" fmla="*/ 2223908 w 5372098"/>
              <a:gd name="connsiteY2171" fmla="*/ 6343957 h 6857999"/>
              <a:gd name="connsiteX2172" fmla="*/ 2221420 w 5372098"/>
              <a:gd name="connsiteY2172" fmla="*/ 6339971 h 6857999"/>
              <a:gd name="connsiteX2173" fmla="*/ 2218927 w 5372098"/>
              <a:gd name="connsiteY2173" fmla="*/ 6336482 h 6857999"/>
              <a:gd name="connsiteX2174" fmla="*/ 2215937 w 5372098"/>
              <a:gd name="connsiteY2174" fmla="*/ 6332993 h 6857999"/>
              <a:gd name="connsiteX2175" fmla="*/ 2212449 w 5372098"/>
              <a:gd name="connsiteY2175" fmla="*/ 6330003 h 6857999"/>
              <a:gd name="connsiteX2176" fmla="*/ 2207468 w 5372098"/>
              <a:gd name="connsiteY2176" fmla="*/ 6326516 h 6857999"/>
              <a:gd name="connsiteX2177" fmla="*/ 2202979 w 5372098"/>
              <a:gd name="connsiteY2177" fmla="*/ 6323027 h 6857999"/>
              <a:gd name="connsiteX2178" fmla="*/ 2191521 w 5372098"/>
              <a:gd name="connsiteY2178" fmla="*/ 6317047 h 6857999"/>
              <a:gd name="connsiteX2179" fmla="*/ 2195011 w 5372098"/>
              <a:gd name="connsiteY2179" fmla="*/ 6313558 h 6857999"/>
              <a:gd name="connsiteX2180" fmla="*/ 2197499 w 5372098"/>
              <a:gd name="connsiteY2180" fmla="*/ 6309572 h 6857999"/>
              <a:gd name="connsiteX2181" fmla="*/ 2198995 w 5372098"/>
              <a:gd name="connsiteY2181" fmla="*/ 6305586 h 6857999"/>
              <a:gd name="connsiteX2182" fmla="*/ 2199493 w 5372098"/>
              <a:gd name="connsiteY2182" fmla="*/ 6301599 h 6857999"/>
              <a:gd name="connsiteX2183" fmla="*/ 2199493 w 5372098"/>
              <a:gd name="connsiteY2183" fmla="*/ 6297114 h 6857999"/>
              <a:gd name="connsiteX2184" fmla="*/ 2198497 w 5372098"/>
              <a:gd name="connsiteY2184" fmla="*/ 6293127 h 6857999"/>
              <a:gd name="connsiteX2185" fmla="*/ 2197003 w 5372098"/>
              <a:gd name="connsiteY2185" fmla="*/ 6288144 h 6857999"/>
              <a:gd name="connsiteX2186" fmla="*/ 2194512 w 5372098"/>
              <a:gd name="connsiteY2186" fmla="*/ 6283659 h 6857999"/>
              <a:gd name="connsiteX2187" fmla="*/ 2200492 w 5372098"/>
              <a:gd name="connsiteY2187" fmla="*/ 6282662 h 6857999"/>
              <a:gd name="connsiteX2188" fmla="*/ 2204475 w 5372098"/>
              <a:gd name="connsiteY2188" fmla="*/ 6282662 h 6857999"/>
              <a:gd name="connsiteX2189" fmla="*/ 2206969 w 5372098"/>
              <a:gd name="connsiteY2189" fmla="*/ 6283161 h 6857999"/>
              <a:gd name="connsiteX2190" fmla="*/ 2208961 w 5372098"/>
              <a:gd name="connsiteY2190" fmla="*/ 6284158 h 6857999"/>
              <a:gd name="connsiteX2191" fmla="*/ 2209459 w 5372098"/>
              <a:gd name="connsiteY2191" fmla="*/ 6286151 h 6857999"/>
              <a:gd name="connsiteX2192" fmla="*/ 2209955 w 5372098"/>
              <a:gd name="connsiteY2192" fmla="*/ 6289141 h 6857999"/>
              <a:gd name="connsiteX2193" fmla="*/ 2208961 w 5372098"/>
              <a:gd name="connsiteY2193" fmla="*/ 6294623 h 6857999"/>
              <a:gd name="connsiteX2194" fmla="*/ 2207468 w 5372098"/>
              <a:gd name="connsiteY2194" fmla="*/ 6302097 h 6857999"/>
              <a:gd name="connsiteX2195" fmla="*/ 2207468 w 5372098"/>
              <a:gd name="connsiteY2195" fmla="*/ 6305586 h 6857999"/>
              <a:gd name="connsiteX2196" fmla="*/ 2208463 w 5372098"/>
              <a:gd name="connsiteY2196" fmla="*/ 6309075 h 6857999"/>
              <a:gd name="connsiteX2197" fmla="*/ 2208961 w 5372098"/>
              <a:gd name="connsiteY2197" fmla="*/ 6313061 h 6857999"/>
              <a:gd name="connsiteX2198" fmla="*/ 2210954 w 5372098"/>
              <a:gd name="connsiteY2198" fmla="*/ 6316051 h 6857999"/>
              <a:gd name="connsiteX2199" fmla="*/ 2213945 w 5372098"/>
              <a:gd name="connsiteY2199" fmla="*/ 6318541 h 6857999"/>
              <a:gd name="connsiteX2200" fmla="*/ 2217930 w 5372098"/>
              <a:gd name="connsiteY2200" fmla="*/ 6321533 h 6857999"/>
              <a:gd name="connsiteX2201" fmla="*/ 2220921 w 5372098"/>
              <a:gd name="connsiteY2201" fmla="*/ 6321533 h 6857999"/>
              <a:gd name="connsiteX2202" fmla="*/ 2223415 w 5372098"/>
              <a:gd name="connsiteY2202" fmla="*/ 6320536 h 6857999"/>
              <a:gd name="connsiteX2203" fmla="*/ 2224906 w 5372098"/>
              <a:gd name="connsiteY2203" fmla="*/ 6318044 h 6857999"/>
              <a:gd name="connsiteX2204" fmla="*/ 2226402 w 5372098"/>
              <a:gd name="connsiteY2204" fmla="*/ 6314555 h 6857999"/>
              <a:gd name="connsiteX2205" fmla="*/ 2227897 w 5372098"/>
              <a:gd name="connsiteY2205" fmla="*/ 6310569 h 6857999"/>
              <a:gd name="connsiteX2206" fmla="*/ 2227897 w 5372098"/>
              <a:gd name="connsiteY2206" fmla="*/ 6306085 h 6857999"/>
              <a:gd name="connsiteX2207" fmla="*/ 2228397 w 5372098"/>
              <a:gd name="connsiteY2207" fmla="*/ 6300603 h 6857999"/>
              <a:gd name="connsiteX2208" fmla="*/ 2227897 w 5372098"/>
              <a:gd name="connsiteY2208" fmla="*/ 6294623 h 6857999"/>
              <a:gd name="connsiteX2209" fmla="*/ 2226402 w 5372098"/>
              <a:gd name="connsiteY2209" fmla="*/ 6288144 h 6857999"/>
              <a:gd name="connsiteX2210" fmla="*/ 2225407 w 5372098"/>
              <a:gd name="connsiteY2210" fmla="*/ 6281666 h 6857999"/>
              <a:gd name="connsiteX2211" fmla="*/ 2223415 w 5372098"/>
              <a:gd name="connsiteY2211" fmla="*/ 6274690 h 6857999"/>
              <a:gd name="connsiteX2212" fmla="*/ 2220921 w 5372098"/>
              <a:gd name="connsiteY2212" fmla="*/ 6268211 h 6857999"/>
              <a:gd name="connsiteX2213" fmla="*/ 2217434 w 5372098"/>
              <a:gd name="connsiteY2213" fmla="*/ 6262231 h 6857999"/>
              <a:gd name="connsiteX2214" fmla="*/ 2213945 w 5372098"/>
              <a:gd name="connsiteY2214" fmla="*/ 6255753 h 6857999"/>
              <a:gd name="connsiteX2215" fmla="*/ 2209459 w 5372098"/>
              <a:gd name="connsiteY2215" fmla="*/ 6249773 h 6857999"/>
              <a:gd name="connsiteX2216" fmla="*/ 2204475 w 5372098"/>
              <a:gd name="connsiteY2216" fmla="*/ 6244790 h 6857999"/>
              <a:gd name="connsiteX2217" fmla="*/ 2208463 w 5372098"/>
              <a:gd name="connsiteY2217" fmla="*/ 6244790 h 6857999"/>
              <a:gd name="connsiteX2218" fmla="*/ 2212449 w 5372098"/>
              <a:gd name="connsiteY2218" fmla="*/ 6244291 h 6857999"/>
              <a:gd name="connsiteX2219" fmla="*/ 2216436 w 5372098"/>
              <a:gd name="connsiteY2219" fmla="*/ 6243294 h 6857999"/>
              <a:gd name="connsiteX2220" fmla="*/ 2220421 w 5372098"/>
              <a:gd name="connsiteY2220" fmla="*/ 6241301 h 6857999"/>
              <a:gd name="connsiteX2221" fmla="*/ 2224413 w 5372098"/>
              <a:gd name="connsiteY2221" fmla="*/ 6239807 h 6857999"/>
              <a:gd name="connsiteX2222" fmla="*/ 2227897 w 5372098"/>
              <a:gd name="connsiteY2222" fmla="*/ 6236817 h 6857999"/>
              <a:gd name="connsiteX2223" fmla="*/ 2231882 w 5372098"/>
              <a:gd name="connsiteY2223" fmla="*/ 6233328 h 6857999"/>
              <a:gd name="connsiteX2224" fmla="*/ 2235869 w 5372098"/>
              <a:gd name="connsiteY2224" fmla="*/ 6229840 h 6857999"/>
              <a:gd name="connsiteX2225" fmla="*/ 2227398 w 5372098"/>
              <a:gd name="connsiteY2225" fmla="*/ 6222366 h 6857999"/>
              <a:gd name="connsiteX2226" fmla="*/ 2219923 w 5372098"/>
              <a:gd name="connsiteY2226" fmla="*/ 6214391 h 6857999"/>
              <a:gd name="connsiteX2227" fmla="*/ 2213945 w 5372098"/>
              <a:gd name="connsiteY2227" fmla="*/ 6205921 h 6857999"/>
              <a:gd name="connsiteX2228" fmla="*/ 2208961 w 5372098"/>
              <a:gd name="connsiteY2228" fmla="*/ 6196950 h 6857999"/>
              <a:gd name="connsiteX2229" fmla="*/ 2204475 w 5372098"/>
              <a:gd name="connsiteY2229" fmla="*/ 6187483 h 6857999"/>
              <a:gd name="connsiteX2230" fmla="*/ 2200988 w 5372098"/>
              <a:gd name="connsiteY2230" fmla="*/ 6178015 h 6857999"/>
              <a:gd name="connsiteX2231" fmla="*/ 2197499 w 5372098"/>
              <a:gd name="connsiteY2231" fmla="*/ 6168047 h 6857999"/>
              <a:gd name="connsiteX2232" fmla="*/ 2194512 w 5372098"/>
              <a:gd name="connsiteY2232" fmla="*/ 6158580 h 6857999"/>
              <a:gd name="connsiteX2233" fmla="*/ 2188032 w 5372098"/>
              <a:gd name="connsiteY2233" fmla="*/ 6137151 h 6857999"/>
              <a:gd name="connsiteX2234" fmla="*/ 2185042 w 5372098"/>
              <a:gd name="connsiteY2234" fmla="*/ 6126686 h 6857999"/>
              <a:gd name="connsiteX2235" fmla="*/ 2180560 w 5372098"/>
              <a:gd name="connsiteY2235" fmla="*/ 6116223 h 6857999"/>
              <a:gd name="connsiteX2236" fmla="*/ 2176071 w 5372098"/>
              <a:gd name="connsiteY2236" fmla="*/ 6105258 h 6857999"/>
              <a:gd name="connsiteX2237" fmla="*/ 2170592 w 5372098"/>
              <a:gd name="connsiteY2237" fmla="*/ 6093797 h 6857999"/>
              <a:gd name="connsiteX2238" fmla="*/ 2163616 w 5372098"/>
              <a:gd name="connsiteY2238" fmla="*/ 6082834 h 6857999"/>
              <a:gd name="connsiteX2239" fmla="*/ 2155146 w 5372098"/>
              <a:gd name="connsiteY2239" fmla="*/ 6071872 h 6857999"/>
              <a:gd name="connsiteX2240" fmla="*/ 2151159 w 5372098"/>
              <a:gd name="connsiteY2240" fmla="*/ 6068383 h 6857999"/>
              <a:gd name="connsiteX2241" fmla="*/ 2147674 w 5372098"/>
              <a:gd name="connsiteY2241" fmla="*/ 6066390 h 6857999"/>
              <a:gd name="connsiteX2242" fmla="*/ 2146674 w 5372098"/>
              <a:gd name="connsiteY2242" fmla="*/ 6066390 h 6857999"/>
              <a:gd name="connsiteX2243" fmla="*/ 2145180 w 5372098"/>
              <a:gd name="connsiteY2243" fmla="*/ 6066390 h 6857999"/>
              <a:gd name="connsiteX2244" fmla="*/ 2143185 w 5372098"/>
              <a:gd name="connsiteY2244" fmla="*/ 6067386 h 6857999"/>
              <a:gd name="connsiteX2245" fmla="*/ 2141693 w 5372098"/>
              <a:gd name="connsiteY2245" fmla="*/ 6069379 h 6857999"/>
              <a:gd name="connsiteX2246" fmla="*/ 2140697 w 5372098"/>
              <a:gd name="connsiteY2246" fmla="*/ 6071872 h 6857999"/>
              <a:gd name="connsiteX2247" fmla="*/ 2139701 w 5372098"/>
              <a:gd name="connsiteY2247" fmla="*/ 6078848 h 6857999"/>
              <a:gd name="connsiteX2248" fmla="*/ 2138201 w 5372098"/>
              <a:gd name="connsiteY2248" fmla="*/ 6083831 h 6857999"/>
              <a:gd name="connsiteX2249" fmla="*/ 2137205 w 5372098"/>
              <a:gd name="connsiteY2249" fmla="*/ 6085824 h 6857999"/>
              <a:gd name="connsiteX2250" fmla="*/ 2136711 w 5372098"/>
              <a:gd name="connsiteY2250" fmla="*/ 6086323 h 6857999"/>
              <a:gd name="connsiteX2251" fmla="*/ 2135713 w 5372098"/>
              <a:gd name="connsiteY2251" fmla="*/ 6086821 h 6857999"/>
              <a:gd name="connsiteX2252" fmla="*/ 2133721 w 5372098"/>
              <a:gd name="connsiteY2252" fmla="*/ 6085824 h 6857999"/>
              <a:gd name="connsiteX2253" fmla="*/ 2130730 w 5372098"/>
              <a:gd name="connsiteY2253" fmla="*/ 6083332 h 6857999"/>
              <a:gd name="connsiteX2254" fmla="*/ 2127739 w 5372098"/>
              <a:gd name="connsiteY2254" fmla="*/ 6078848 h 6857999"/>
              <a:gd name="connsiteX2255" fmla="*/ 2122755 w 5372098"/>
              <a:gd name="connsiteY2255" fmla="*/ 6071872 h 6857999"/>
              <a:gd name="connsiteX2256" fmla="*/ 2121761 w 5372098"/>
              <a:gd name="connsiteY2256" fmla="*/ 6067884 h 6857999"/>
              <a:gd name="connsiteX2257" fmla="*/ 2121761 w 5372098"/>
              <a:gd name="connsiteY2257" fmla="*/ 6064396 h 6857999"/>
              <a:gd name="connsiteX2258" fmla="*/ 2122257 w 5372098"/>
              <a:gd name="connsiteY2258" fmla="*/ 6060908 h 6857999"/>
              <a:gd name="connsiteX2259" fmla="*/ 2123752 w 5372098"/>
              <a:gd name="connsiteY2259" fmla="*/ 6057918 h 6857999"/>
              <a:gd name="connsiteX2260" fmla="*/ 2126742 w 5372098"/>
              <a:gd name="connsiteY2260" fmla="*/ 6052436 h 6857999"/>
              <a:gd name="connsiteX2261" fmla="*/ 2128236 w 5372098"/>
              <a:gd name="connsiteY2261" fmla="*/ 6048948 h 6857999"/>
              <a:gd name="connsiteX2262" fmla="*/ 2129735 w 5372098"/>
              <a:gd name="connsiteY2262" fmla="*/ 6045459 h 6857999"/>
              <a:gd name="connsiteX2263" fmla="*/ 2130229 w 5372098"/>
              <a:gd name="connsiteY2263" fmla="*/ 6041473 h 6857999"/>
              <a:gd name="connsiteX2264" fmla="*/ 2129735 w 5372098"/>
              <a:gd name="connsiteY2264" fmla="*/ 6037487 h 6857999"/>
              <a:gd name="connsiteX2265" fmla="*/ 2129233 w 5372098"/>
              <a:gd name="connsiteY2265" fmla="*/ 6032504 h 6857999"/>
              <a:gd name="connsiteX2266" fmla="*/ 2126742 w 5372098"/>
              <a:gd name="connsiteY2266" fmla="*/ 6026524 h 6857999"/>
              <a:gd name="connsiteX2267" fmla="*/ 2122755 w 5372098"/>
              <a:gd name="connsiteY2267" fmla="*/ 6019546 h 6857999"/>
              <a:gd name="connsiteX2268" fmla="*/ 2117774 w 5372098"/>
              <a:gd name="connsiteY2268" fmla="*/ 6011574 h 6857999"/>
              <a:gd name="connsiteX2269" fmla="*/ 2110299 w 5372098"/>
              <a:gd name="connsiteY2269" fmla="*/ 6002604 h 6857999"/>
              <a:gd name="connsiteX2270" fmla="*/ 2101331 w 5372098"/>
              <a:gd name="connsiteY2270" fmla="*/ 5991640 h 6857999"/>
              <a:gd name="connsiteX2271" fmla="*/ 2105813 w 5372098"/>
              <a:gd name="connsiteY2271" fmla="*/ 5989647 h 6857999"/>
              <a:gd name="connsiteX2272" fmla="*/ 2109800 w 5372098"/>
              <a:gd name="connsiteY2272" fmla="*/ 5986160 h 6857999"/>
              <a:gd name="connsiteX2273" fmla="*/ 2112789 w 5372098"/>
              <a:gd name="connsiteY2273" fmla="*/ 5983170 h 6857999"/>
              <a:gd name="connsiteX2274" fmla="*/ 2114784 w 5372098"/>
              <a:gd name="connsiteY2274" fmla="*/ 5979681 h 6857999"/>
              <a:gd name="connsiteX2275" fmla="*/ 2116277 w 5372098"/>
              <a:gd name="connsiteY2275" fmla="*/ 5976192 h 6857999"/>
              <a:gd name="connsiteX2276" fmla="*/ 2117774 w 5372098"/>
              <a:gd name="connsiteY2276" fmla="*/ 5972705 h 6857999"/>
              <a:gd name="connsiteX2277" fmla="*/ 2118767 w 5372098"/>
              <a:gd name="connsiteY2277" fmla="*/ 5965229 h 6857999"/>
              <a:gd name="connsiteX2278" fmla="*/ 2120763 w 5372098"/>
              <a:gd name="connsiteY2278" fmla="*/ 5957754 h 6857999"/>
              <a:gd name="connsiteX2279" fmla="*/ 2122257 w 5372098"/>
              <a:gd name="connsiteY2279" fmla="*/ 5951275 h 6857999"/>
              <a:gd name="connsiteX2280" fmla="*/ 2124248 w 5372098"/>
              <a:gd name="connsiteY2280" fmla="*/ 5947788 h 6857999"/>
              <a:gd name="connsiteX2281" fmla="*/ 2125745 w 5372098"/>
              <a:gd name="connsiteY2281" fmla="*/ 5944299 h 6857999"/>
              <a:gd name="connsiteX2282" fmla="*/ 2128737 w 5372098"/>
              <a:gd name="connsiteY2282" fmla="*/ 5940812 h 6857999"/>
              <a:gd name="connsiteX2283" fmla="*/ 2132223 w 5372098"/>
              <a:gd name="connsiteY2283" fmla="*/ 5937822 h 6857999"/>
              <a:gd name="connsiteX2284" fmla="*/ 2124750 w 5372098"/>
              <a:gd name="connsiteY2284" fmla="*/ 5929848 h 6857999"/>
              <a:gd name="connsiteX2285" fmla="*/ 2117774 w 5372098"/>
              <a:gd name="connsiteY2285" fmla="*/ 5923371 h 6857999"/>
              <a:gd name="connsiteX2286" fmla="*/ 2113786 w 5372098"/>
              <a:gd name="connsiteY2286" fmla="*/ 5920878 h 6857999"/>
              <a:gd name="connsiteX2287" fmla="*/ 2110299 w 5372098"/>
              <a:gd name="connsiteY2287" fmla="*/ 5918386 h 6857999"/>
              <a:gd name="connsiteX2288" fmla="*/ 2106810 w 5372098"/>
              <a:gd name="connsiteY2288" fmla="*/ 5917390 h 6857999"/>
              <a:gd name="connsiteX2289" fmla="*/ 2102824 w 5372098"/>
              <a:gd name="connsiteY2289" fmla="*/ 5916393 h 6857999"/>
              <a:gd name="connsiteX2290" fmla="*/ 2099336 w 5372098"/>
              <a:gd name="connsiteY2290" fmla="*/ 5915396 h 6857999"/>
              <a:gd name="connsiteX2291" fmla="*/ 2095847 w 5372098"/>
              <a:gd name="connsiteY2291" fmla="*/ 5915396 h 6857999"/>
              <a:gd name="connsiteX2292" fmla="*/ 2092359 w 5372098"/>
              <a:gd name="connsiteY2292" fmla="*/ 5916892 h 6857999"/>
              <a:gd name="connsiteX2293" fmla="*/ 2088372 w 5372098"/>
              <a:gd name="connsiteY2293" fmla="*/ 5917889 h 6857999"/>
              <a:gd name="connsiteX2294" fmla="*/ 2085382 w 5372098"/>
              <a:gd name="connsiteY2294" fmla="*/ 5920379 h 6857999"/>
              <a:gd name="connsiteX2295" fmla="*/ 2081895 w 5372098"/>
              <a:gd name="connsiteY2295" fmla="*/ 5922872 h 6857999"/>
              <a:gd name="connsiteX2296" fmla="*/ 2078406 w 5372098"/>
              <a:gd name="connsiteY2296" fmla="*/ 5926858 h 6857999"/>
              <a:gd name="connsiteX2297" fmla="*/ 2074420 w 5372098"/>
              <a:gd name="connsiteY2297" fmla="*/ 5930844 h 6857999"/>
              <a:gd name="connsiteX2298" fmla="*/ 2069438 w 5372098"/>
              <a:gd name="connsiteY2298" fmla="*/ 5927357 h 6857999"/>
              <a:gd name="connsiteX2299" fmla="*/ 2064953 w 5372098"/>
              <a:gd name="connsiteY2299" fmla="*/ 5924367 h 6857999"/>
              <a:gd name="connsiteX2300" fmla="*/ 2060967 w 5372098"/>
              <a:gd name="connsiteY2300" fmla="*/ 5920379 h 6857999"/>
              <a:gd name="connsiteX2301" fmla="*/ 2057478 w 5372098"/>
              <a:gd name="connsiteY2301" fmla="*/ 5916393 h 6857999"/>
              <a:gd name="connsiteX2302" fmla="*/ 2053990 w 5372098"/>
              <a:gd name="connsiteY2302" fmla="*/ 5911410 h 6857999"/>
              <a:gd name="connsiteX2303" fmla="*/ 2051997 w 5372098"/>
              <a:gd name="connsiteY2303" fmla="*/ 5906925 h 6857999"/>
              <a:gd name="connsiteX2304" fmla="*/ 2049503 w 5372098"/>
              <a:gd name="connsiteY2304" fmla="*/ 5902441 h 6857999"/>
              <a:gd name="connsiteX2305" fmla="*/ 2048011 w 5372098"/>
              <a:gd name="connsiteY2305" fmla="*/ 5897458 h 6857999"/>
              <a:gd name="connsiteX2306" fmla="*/ 2047512 w 5372098"/>
              <a:gd name="connsiteY2306" fmla="*/ 5892473 h 6857999"/>
              <a:gd name="connsiteX2307" fmla="*/ 2047014 w 5372098"/>
              <a:gd name="connsiteY2307" fmla="*/ 5887490 h 6857999"/>
              <a:gd name="connsiteX2308" fmla="*/ 2047512 w 5372098"/>
              <a:gd name="connsiteY2308" fmla="*/ 5883006 h 6857999"/>
              <a:gd name="connsiteX2309" fmla="*/ 2048507 w 5372098"/>
              <a:gd name="connsiteY2309" fmla="*/ 5878023 h 6857999"/>
              <a:gd name="connsiteX2310" fmla="*/ 2050004 w 5372098"/>
              <a:gd name="connsiteY2310" fmla="*/ 5873039 h 6857999"/>
              <a:gd name="connsiteX2311" fmla="*/ 2052995 w 5372098"/>
              <a:gd name="connsiteY2311" fmla="*/ 5868555 h 6857999"/>
              <a:gd name="connsiteX2312" fmla="*/ 2056484 w 5372098"/>
              <a:gd name="connsiteY2312" fmla="*/ 5864069 h 6857999"/>
              <a:gd name="connsiteX2313" fmla="*/ 2060967 w 5372098"/>
              <a:gd name="connsiteY2313" fmla="*/ 5860083 h 6857999"/>
              <a:gd name="connsiteX2314" fmla="*/ 2063460 w 5372098"/>
              <a:gd name="connsiteY2314" fmla="*/ 5864069 h 6857999"/>
              <a:gd name="connsiteX2315" fmla="*/ 2064454 w 5372098"/>
              <a:gd name="connsiteY2315" fmla="*/ 5867558 h 6857999"/>
              <a:gd name="connsiteX2316" fmla="*/ 2064953 w 5372098"/>
              <a:gd name="connsiteY2316" fmla="*/ 5871545 h 6857999"/>
              <a:gd name="connsiteX2317" fmla="*/ 2064953 w 5372098"/>
              <a:gd name="connsiteY2317" fmla="*/ 5874534 h 6857999"/>
              <a:gd name="connsiteX2318" fmla="*/ 2064454 w 5372098"/>
              <a:gd name="connsiteY2318" fmla="*/ 5878023 h 6857999"/>
              <a:gd name="connsiteX2319" fmla="*/ 2063460 w 5372098"/>
              <a:gd name="connsiteY2319" fmla="*/ 5880514 h 6857999"/>
              <a:gd name="connsiteX2320" fmla="*/ 2060967 w 5372098"/>
              <a:gd name="connsiteY2320" fmla="*/ 5886993 h 6857999"/>
              <a:gd name="connsiteX2321" fmla="*/ 2059971 w 5372098"/>
              <a:gd name="connsiteY2321" fmla="*/ 5890480 h 6857999"/>
              <a:gd name="connsiteX2322" fmla="*/ 2059471 w 5372098"/>
              <a:gd name="connsiteY2322" fmla="*/ 5893969 h 6857999"/>
              <a:gd name="connsiteX2323" fmla="*/ 2059471 w 5372098"/>
              <a:gd name="connsiteY2323" fmla="*/ 5897458 h 6857999"/>
              <a:gd name="connsiteX2324" fmla="*/ 2059971 w 5372098"/>
              <a:gd name="connsiteY2324" fmla="*/ 5900447 h 6857999"/>
              <a:gd name="connsiteX2325" fmla="*/ 2061467 w 5372098"/>
              <a:gd name="connsiteY2325" fmla="*/ 5903935 h 6857999"/>
              <a:gd name="connsiteX2326" fmla="*/ 2064454 w 5372098"/>
              <a:gd name="connsiteY2326" fmla="*/ 5907923 h 6857999"/>
              <a:gd name="connsiteX2327" fmla="*/ 2068442 w 5372098"/>
              <a:gd name="connsiteY2327" fmla="*/ 5912906 h 6857999"/>
              <a:gd name="connsiteX2328" fmla="*/ 2074420 w 5372098"/>
              <a:gd name="connsiteY2328" fmla="*/ 5917390 h 6857999"/>
              <a:gd name="connsiteX2329" fmla="*/ 2076415 w 5372098"/>
              <a:gd name="connsiteY2329" fmla="*/ 5916393 h 6857999"/>
              <a:gd name="connsiteX2330" fmla="*/ 2078406 w 5372098"/>
              <a:gd name="connsiteY2330" fmla="*/ 5914400 h 6857999"/>
              <a:gd name="connsiteX2331" fmla="*/ 2079404 w 5372098"/>
              <a:gd name="connsiteY2331" fmla="*/ 5912906 h 6857999"/>
              <a:gd name="connsiteX2332" fmla="*/ 2080899 w 5372098"/>
              <a:gd name="connsiteY2332" fmla="*/ 5910413 h 6857999"/>
              <a:gd name="connsiteX2333" fmla="*/ 2082895 w 5372098"/>
              <a:gd name="connsiteY2333" fmla="*/ 5905928 h 6857999"/>
              <a:gd name="connsiteX2334" fmla="*/ 2083389 w 5372098"/>
              <a:gd name="connsiteY2334" fmla="*/ 5900447 h 6857999"/>
              <a:gd name="connsiteX2335" fmla="*/ 2082895 w 5372098"/>
              <a:gd name="connsiteY2335" fmla="*/ 5894965 h 6857999"/>
              <a:gd name="connsiteX2336" fmla="*/ 2082391 w 5372098"/>
              <a:gd name="connsiteY2336" fmla="*/ 5888487 h 6857999"/>
              <a:gd name="connsiteX2337" fmla="*/ 2080399 w 5372098"/>
              <a:gd name="connsiteY2337" fmla="*/ 5882507 h 6857999"/>
              <a:gd name="connsiteX2338" fmla="*/ 2078406 w 5372098"/>
              <a:gd name="connsiteY2338" fmla="*/ 5876028 h 6857999"/>
              <a:gd name="connsiteX2339" fmla="*/ 2075415 w 5372098"/>
              <a:gd name="connsiteY2339" fmla="*/ 5869551 h 6857999"/>
              <a:gd name="connsiteX2340" fmla="*/ 2071929 w 5372098"/>
              <a:gd name="connsiteY2340" fmla="*/ 5864069 h 6857999"/>
              <a:gd name="connsiteX2341" fmla="*/ 2068442 w 5372098"/>
              <a:gd name="connsiteY2341" fmla="*/ 5858090 h 6857999"/>
              <a:gd name="connsiteX2342" fmla="*/ 2064454 w 5372098"/>
              <a:gd name="connsiteY2342" fmla="*/ 5853604 h 6857999"/>
              <a:gd name="connsiteX2343" fmla="*/ 2060471 w 5372098"/>
              <a:gd name="connsiteY2343" fmla="*/ 5849618 h 6857999"/>
              <a:gd name="connsiteX2344" fmla="*/ 2055982 w 5372098"/>
              <a:gd name="connsiteY2344" fmla="*/ 5846129 h 6857999"/>
              <a:gd name="connsiteX2345" fmla="*/ 2051997 w 5372098"/>
              <a:gd name="connsiteY2345" fmla="*/ 5844136 h 6857999"/>
              <a:gd name="connsiteX2346" fmla="*/ 2048011 w 5372098"/>
              <a:gd name="connsiteY2346" fmla="*/ 5843638 h 6857999"/>
              <a:gd name="connsiteX2347" fmla="*/ 2046019 w 5372098"/>
              <a:gd name="connsiteY2347" fmla="*/ 5845132 h 6857999"/>
              <a:gd name="connsiteX2348" fmla="*/ 2045021 w 5372098"/>
              <a:gd name="connsiteY2348" fmla="*/ 5845631 h 6857999"/>
              <a:gd name="connsiteX2349" fmla="*/ 2044523 w 5372098"/>
              <a:gd name="connsiteY2349" fmla="*/ 5845631 h 6857999"/>
              <a:gd name="connsiteX2350" fmla="*/ 2044523 w 5372098"/>
              <a:gd name="connsiteY2350" fmla="*/ 5845132 h 6857999"/>
              <a:gd name="connsiteX2351" fmla="*/ 2046019 w 5372098"/>
              <a:gd name="connsiteY2351" fmla="*/ 5842143 h 6857999"/>
              <a:gd name="connsiteX2352" fmla="*/ 2048507 w 5372098"/>
              <a:gd name="connsiteY2352" fmla="*/ 5841146 h 6857999"/>
              <a:gd name="connsiteX2353" fmla="*/ 2051004 w 5372098"/>
              <a:gd name="connsiteY2353" fmla="*/ 5839652 h 6857999"/>
              <a:gd name="connsiteX2354" fmla="*/ 2053494 w 5372098"/>
              <a:gd name="connsiteY2354" fmla="*/ 5838655 h 6857999"/>
              <a:gd name="connsiteX2355" fmla="*/ 2056980 w 5372098"/>
              <a:gd name="connsiteY2355" fmla="*/ 5837659 h 6857999"/>
              <a:gd name="connsiteX2356" fmla="*/ 2060967 w 5372098"/>
              <a:gd name="connsiteY2356" fmla="*/ 5837659 h 6857999"/>
              <a:gd name="connsiteX2357" fmla="*/ 2064953 w 5372098"/>
              <a:gd name="connsiteY2357" fmla="*/ 5838156 h 6857999"/>
              <a:gd name="connsiteX2358" fmla="*/ 2070437 w 5372098"/>
              <a:gd name="connsiteY2358" fmla="*/ 5840149 h 6857999"/>
              <a:gd name="connsiteX2359" fmla="*/ 2075415 w 5372098"/>
              <a:gd name="connsiteY2359" fmla="*/ 5842642 h 6857999"/>
              <a:gd name="connsiteX2360" fmla="*/ 2080399 w 5372098"/>
              <a:gd name="connsiteY2360" fmla="*/ 5846628 h 6857999"/>
              <a:gd name="connsiteX2361" fmla="*/ 2086880 w 5372098"/>
              <a:gd name="connsiteY2361" fmla="*/ 5852608 h 6857999"/>
              <a:gd name="connsiteX2362" fmla="*/ 2087376 w 5372098"/>
              <a:gd name="connsiteY2362" fmla="*/ 5845631 h 6857999"/>
              <a:gd name="connsiteX2363" fmla="*/ 2087376 w 5372098"/>
              <a:gd name="connsiteY2363" fmla="*/ 5838655 h 6857999"/>
              <a:gd name="connsiteX2364" fmla="*/ 2086880 w 5372098"/>
              <a:gd name="connsiteY2364" fmla="*/ 5832177 h 6857999"/>
              <a:gd name="connsiteX2365" fmla="*/ 2085883 w 5372098"/>
              <a:gd name="connsiteY2365" fmla="*/ 5825200 h 6857999"/>
              <a:gd name="connsiteX2366" fmla="*/ 2083890 w 5372098"/>
              <a:gd name="connsiteY2366" fmla="*/ 5818722 h 6857999"/>
              <a:gd name="connsiteX2367" fmla="*/ 2081895 w 5372098"/>
              <a:gd name="connsiteY2367" fmla="*/ 5811746 h 6857999"/>
              <a:gd name="connsiteX2368" fmla="*/ 2076415 w 5372098"/>
              <a:gd name="connsiteY2368" fmla="*/ 5798788 h 6857999"/>
              <a:gd name="connsiteX2369" fmla="*/ 2070437 w 5372098"/>
              <a:gd name="connsiteY2369" fmla="*/ 5785832 h 6857999"/>
              <a:gd name="connsiteX2370" fmla="*/ 2063460 w 5372098"/>
              <a:gd name="connsiteY2370" fmla="*/ 5772378 h 6857999"/>
              <a:gd name="connsiteX2371" fmla="*/ 2048507 w 5372098"/>
              <a:gd name="connsiteY2371" fmla="*/ 5747461 h 6857999"/>
              <a:gd name="connsiteX2372" fmla="*/ 2041531 w 5372098"/>
              <a:gd name="connsiteY2372" fmla="*/ 5734505 h 6857999"/>
              <a:gd name="connsiteX2373" fmla="*/ 2036050 w 5372098"/>
              <a:gd name="connsiteY2373" fmla="*/ 5722047 h 6857999"/>
              <a:gd name="connsiteX2374" fmla="*/ 2033062 w 5372098"/>
              <a:gd name="connsiteY2374" fmla="*/ 5715568 h 6857999"/>
              <a:gd name="connsiteX2375" fmla="*/ 2030571 w 5372098"/>
              <a:gd name="connsiteY2375" fmla="*/ 5710086 h 6857999"/>
              <a:gd name="connsiteX2376" fmla="*/ 2029074 w 5372098"/>
              <a:gd name="connsiteY2376" fmla="*/ 5703609 h 6857999"/>
              <a:gd name="connsiteX2377" fmla="*/ 2028080 w 5372098"/>
              <a:gd name="connsiteY2377" fmla="*/ 5697628 h 6857999"/>
              <a:gd name="connsiteX2378" fmla="*/ 2027085 w 5372098"/>
              <a:gd name="connsiteY2378" fmla="*/ 5691648 h 6857999"/>
              <a:gd name="connsiteX2379" fmla="*/ 2026583 w 5372098"/>
              <a:gd name="connsiteY2379" fmla="*/ 5685170 h 6857999"/>
              <a:gd name="connsiteX2380" fmla="*/ 2027085 w 5372098"/>
              <a:gd name="connsiteY2380" fmla="*/ 5679689 h 6857999"/>
              <a:gd name="connsiteX2381" fmla="*/ 2028576 w 5372098"/>
              <a:gd name="connsiteY2381" fmla="*/ 5673211 h 6857999"/>
              <a:gd name="connsiteX2382" fmla="*/ 2030072 w 5372098"/>
              <a:gd name="connsiteY2382" fmla="*/ 5667728 h 6857999"/>
              <a:gd name="connsiteX2383" fmla="*/ 2032566 w 5372098"/>
              <a:gd name="connsiteY2383" fmla="*/ 5661251 h 6857999"/>
              <a:gd name="connsiteX2384" fmla="*/ 2036050 w 5372098"/>
              <a:gd name="connsiteY2384" fmla="*/ 5655769 h 6857999"/>
              <a:gd name="connsiteX2385" fmla="*/ 2040038 w 5372098"/>
              <a:gd name="connsiteY2385" fmla="*/ 5649790 h 6857999"/>
              <a:gd name="connsiteX2386" fmla="*/ 2033062 w 5372098"/>
              <a:gd name="connsiteY2386" fmla="*/ 5648793 h 6857999"/>
              <a:gd name="connsiteX2387" fmla="*/ 2027085 w 5372098"/>
              <a:gd name="connsiteY2387" fmla="*/ 5647797 h 6857999"/>
              <a:gd name="connsiteX2388" fmla="*/ 2022098 w 5372098"/>
              <a:gd name="connsiteY2388" fmla="*/ 5646301 h 6857999"/>
              <a:gd name="connsiteX2389" fmla="*/ 2018114 w 5372098"/>
              <a:gd name="connsiteY2389" fmla="*/ 5644807 h 6857999"/>
              <a:gd name="connsiteX2390" fmla="*/ 2015121 w 5372098"/>
              <a:gd name="connsiteY2390" fmla="*/ 5642814 h 6857999"/>
              <a:gd name="connsiteX2391" fmla="*/ 2013133 w 5372098"/>
              <a:gd name="connsiteY2391" fmla="*/ 5640819 h 6857999"/>
              <a:gd name="connsiteX2392" fmla="*/ 2010639 w 5372098"/>
              <a:gd name="connsiteY2392" fmla="*/ 5638328 h 6857999"/>
              <a:gd name="connsiteX2393" fmla="*/ 2009641 w 5372098"/>
              <a:gd name="connsiteY2393" fmla="*/ 5635338 h 6857999"/>
              <a:gd name="connsiteX2394" fmla="*/ 2006653 w 5372098"/>
              <a:gd name="connsiteY2394" fmla="*/ 5629856 h 6857999"/>
              <a:gd name="connsiteX2395" fmla="*/ 2003164 w 5372098"/>
              <a:gd name="connsiteY2395" fmla="*/ 5623378 h 6857999"/>
              <a:gd name="connsiteX2396" fmla="*/ 2001172 w 5372098"/>
              <a:gd name="connsiteY2396" fmla="*/ 5619890 h 6857999"/>
              <a:gd name="connsiteX2397" fmla="*/ 1998181 w 5372098"/>
              <a:gd name="connsiteY2397" fmla="*/ 5616900 h 6857999"/>
              <a:gd name="connsiteX2398" fmla="*/ 1994692 w 5372098"/>
              <a:gd name="connsiteY2398" fmla="*/ 5612912 h 6857999"/>
              <a:gd name="connsiteX2399" fmla="*/ 1990706 w 5372098"/>
              <a:gd name="connsiteY2399" fmla="*/ 5608429 h 6857999"/>
              <a:gd name="connsiteX2400" fmla="*/ 1988215 w 5372098"/>
              <a:gd name="connsiteY2400" fmla="*/ 5614907 h 6857999"/>
              <a:gd name="connsiteX2401" fmla="*/ 1987217 w 5372098"/>
              <a:gd name="connsiteY2401" fmla="*/ 5617897 h 6857999"/>
              <a:gd name="connsiteX2402" fmla="*/ 1986721 w 5372098"/>
              <a:gd name="connsiteY2402" fmla="*/ 5621384 h 6857999"/>
              <a:gd name="connsiteX2403" fmla="*/ 1986721 w 5372098"/>
              <a:gd name="connsiteY2403" fmla="*/ 5624873 h 6857999"/>
              <a:gd name="connsiteX2404" fmla="*/ 1986721 w 5372098"/>
              <a:gd name="connsiteY2404" fmla="*/ 5628362 h 6857999"/>
              <a:gd name="connsiteX2405" fmla="*/ 1987716 w 5372098"/>
              <a:gd name="connsiteY2405" fmla="*/ 5631352 h 6857999"/>
              <a:gd name="connsiteX2406" fmla="*/ 1989711 w 5372098"/>
              <a:gd name="connsiteY2406" fmla="*/ 5635338 h 6857999"/>
              <a:gd name="connsiteX2407" fmla="*/ 1984726 w 5372098"/>
              <a:gd name="connsiteY2407" fmla="*/ 5632846 h 6857999"/>
              <a:gd name="connsiteX2408" fmla="*/ 1980738 w 5372098"/>
              <a:gd name="connsiteY2408" fmla="*/ 5628860 h 6857999"/>
              <a:gd name="connsiteX2409" fmla="*/ 1976256 w 5372098"/>
              <a:gd name="connsiteY2409" fmla="*/ 5623378 h 6857999"/>
              <a:gd name="connsiteX2410" fmla="*/ 1972271 w 5372098"/>
              <a:gd name="connsiteY2410" fmla="*/ 5618395 h 6857999"/>
              <a:gd name="connsiteX2411" fmla="*/ 1963801 w 5372098"/>
              <a:gd name="connsiteY2411" fmla="*/ 5605936 h 6857999"/>
              <a:gd name="connsiteX2412" fmla="*/ 1954334 w 5372098"/>
              <a:gd name="connsiteY2412" fmla="*/ 5591485 h 6857999"/>
              <a:gd name="connsiteX2413" fmla="*/ 1944864 w 5372098"/>
              <a:gd name="connsiteY2413" fmla="*/ 5576037 h 6857999"/>
              <a:gd name="connsiteX2414" fmla="*/ 1933901 w 5372098"/>
              <a:gd name="connsiteY2414" fmla="*/ 5559592 h 6857999"/>
              <a:gd name="connsiteX2415" fmla="*/ 1927422 w 5372098"/>
              <a:gd name="connsiteY2415" fmla="*/ 5551619 h 6857999"/>
              <a:gd name="connsiteX2416" fmla="*/ 1921441 w 5372098"/>
              <a:gd name="connsiteY2416" fmla="*/ 5543147 h 6857999"/>
              <a:gd name="connsiteX2417" fmla="*/ 1913966 w 5372098"/>
              <a:gd name="connsiteY2417" fmla="*/ 5534676 h 6857999"/>
              <a:gd name="connsiteX2418" fmla="*/ 1906497 w 5372098"/>
              <a:gd name="connsiteY2418" fmla="*/ 5527202 h 6857999"/>
              <a:gd name="connsiteX2419" fmla="*/ 1879586 w 5372098"/>
              <a:gd name="connsiteY2419" fmla="*/ 5546137 h 6857999"/>
              <a:gd name="connsiteX2420" fmla="*/ 1881083 w 5372098"/>
              <a:gd name="connsiteY2420" fmla="*/ 5549626 h 6857999"/>
              <a:gd name="connsiteX2421" fmla="*/ 1883075 w 5372098"/>
              <a:gd name="connsiteY2421" fmla="*/ 5552616 h 6857999"/>
              <a:gd name="connsiteX2422" fmla="*/ 1884569 w 5372098"/>
              <a:gd name="connsiteY2422" fmla="*/ 5554609 h 6857999"/>
              <a:gd name="connsiteX2423" fmla="*/ 1887061 w 5372098"/>
              <a:gd name="connsiteY2423" fmla="*/ 5556602 h 6857999"/>
              <a:gd name="connsiteX2424" fmla="*/ 1888555 w 5372098"/>
              <a:gd name="connsiteY2424" fmla="*/ 5557599 h 6857999"/>
              <a:gd name="connsiteX2425" fmla="*/ 1891047 w 5372098"/>
              <a:gd name="connsiteY2425" fmla="*/ 5558098 h 6857999"/>
              <a:gd name="connsiteX2426" fmla="*/ 1892541 w 5372098"/>
              <a:gd name="connsiteY2426" fmla="*/ 5558596 h 6857999"/>
              <a:gd name="connsiteX2427" fmla="*/ 1895035 w 5372098"/>
              <a:gd name="connsiteY2427" fmla="*/ 5558098 h 6857999"/>
              <a:gd name="connsiteX2428" fmla="*/ 1899019 w 5372098"/>
              <a:gd name="connsiteY2428" fmla="*/ 5557101 h 6857999"/>
              <a:gd name="connsiteX2429" fmla="*/ 1903007 w 5372098"/>
              <a:gd name="connsiteY2429" fmla="*/ 5554609 h 6857999"/>
              <a:gd name="connsiteX2430" fmla="*/ 1911478 w 5372098"/>
              <a:gd name="connsiteY2430" fmla="*/ 5549626 h 6857999"/>
              <a:gd name="connsiteX2431" fmla="*/ 1914468 w 5372098"/>
              <a:gd name="connsiteY2431" fmla="*/ 5553613 h 6857999"/>
              <a:gd name="connsiteX2432" fmla="*/ 1915961 w 5372098"/>
              <a:gd name="connsiteY2432" fmla="*/ 5558098 h 6857999"/>
              <a:gd name="connsiteX2433" fmla="*/ 1916959 w 5372098"/>
              <a:gd name="connsiteY2433" fmla="*/ 5563081 h 6857999"/>
              <a:gd name="connsiteX2434" fmla="*/ 1916959 w 5372098"/>
              <a:gd name="connsiteY2434" fmla="*/ 5567565 h 6857999"/>
              <a:gd name="connsiteX2435" fmla="*/ 1915961 w 5372098"/>
              <a:gd name="connsiteY2435" fmla="*/ 5572549 h 6857999"/>
              <a:gd name="connsiteX2436" fmla="*/ 1915465 w 5372098"/>
              <a:gd name="connsiteY2436" fmla="*/ 5577033 h 6857999"/>
              <a:gd name="connsiteX2437" fmla="*/ 1913966 w 5372098"/>
              <a:gd name="connsiteY2437" fmla="*/ 5587001 h 6857999"/>
              <a:gd name="connsiteX2438" fmla="*/ 1913470 w 5372098"/>
              <a:gd name="connsiteY2438" fmla="*/ 5591485 h 6857999"/>
              <a:gd name="connsiteX2439" fmla="*/ 1913470 w 5372098"/>
              <a:gd name="connsiteY2439" fmla="*/ 5595970 h 6857999"/>
              <a:gd name="connsiteX2440" fmla="*/ 1913966 w 5372098"/>
              <a:gd name="connsiteY2440" fmla="*/ 5599957 h 6857999"/>
              <a:gd name="connsiteX2441" fmla="*/ 1914964 w 5372098"/>
              <a:gd name="connsiteY2441" fmla="*/ 5603446 h 6857999"/>
              <a:gd name="connsiteX2442" fmla="*/ 1917456 w 5372098"/>
              <a:gd name="connsiteY2442" fmla="*/ 5606435 h 6857999"/>
              <a:gd name="connsiteX2443" fmla="*/ 1921441 w 5372098"/>
              <a:gd name="connsiteY2443" fmla="*/ 5609425 h 6857999"/>
              <a:gd name="connsiteX2444" fmla="*/ 1926426 w 5372098"/>
              <a:gd name="connsiteY2444" fmla="*/ 5610919 h 6857999"/>
              <a:gd name="connsiteX2445" fmla="*/ 1932903 w 5372098"/>
              <a:gd name="connsiteY2445" fmla="*/ 5611916 h 6857999"/>
              <a:gd name="connsiteX2446" fmla="*/ 1931409 w 5372098"/>
              <a:gd name="connsiteY2446" fmla="*/ 5611916 h 6857999"/>
              <a:gd name="connsiteX2447" fmla="*/ 1929416 w 5372098"/>
              <a:gd name="connsiteY2447" fmla="*/ 5613412 h 6857999"/>
              <a:gd name="connsiteX2448" fmla="*/ 1921942 w 5372098"/>
              <a:gd name="connsiteY2448" fmla="*/ 5615904 h 6857999"/>
              <a:gd name="connsiteX2449" fmla="*/ 1912971 w 5372098"/>
              <a:gd name="connsiteY2449" fmla="*/ 5621384 h 6857999"/>
              <a:gd name="connsiteX2450" fmla="*/ 1902511 w 5372098"/>
              <a:gd name="connsiteY2450" fmla="*/ 5627364 h 6857999"/>
              <a:gd name="connsiteX2451" fmla="*/ 1892541 w 5372098"/>
              <a:gd name="connsiteY2451" fmla="*/ 5633843 h 6857999"/>
              <a:gd name="connsiteX2452" fmla="*/ 1888056 w 5372098"/>
              <a:gd name="connsiteY2452" fmla="*/ 5637331 h 6857999"/>
              <a:gd name="connsiteX2453" fmla="*/ 1884569 w 5372098"/>
              <a:gd name="connsiteY2453" fmla="*/ 5640819 h 6857999"/>
              <a:gd name="connsiteX2454" fmla="*/ 1882076 w 5372098"/>
              <a:gd name="connsiteY2454" fmla="*/ 5643810 h 6857999"/>
              <a:gd name="connsiteX2455" fmla="*/ 1880085 w 5372098"/>
              <a:gd name="connsiteY2455" fmla="*/ 5646301 h 6857999"/>
              <a:gd name="connsiteX2456" fmla="*/ 1879088 w 5372098"/>
              <a:gd name="connsiteY2456" fmla="*/ 5649291 h 6857999"/>
              <a:gd name="connsiteX2457" fmla="*/ 1879586 w 5372098"/>
              <a:gd name="connsiteY2457" fmla="*/ 5650287 h 6857999"/>
              <a:gd name="connsiteX2458" fmla="*/ 1879586 w 5372098"/>
              <a:gd name="connsiteY2458" fmla="*/ 5651783 h 6857999"/>
              <a:gd name="connsiteX2459" fmla="*/ 1879586 w 5372098"/>
              <a:gd name="connsiteY2459" fmla="*/ 5655769 h 6857999"/>
              <a:gd name="connsiteX2460" fmla="*/ 1880581 w 5372098"/>
              <a:gd name="connsiteY2460" fmla="*/ 5659756 h 6857999"/>
              <a:gd name="connsiteX2461" fmla="*/ 1882076 w 5372098"/>
              <a:gd name="connsiteY2461" fmla="*/ 5664241 h 6857999"/>
              <a:gd name="connsiteX2462" fmla="*/ 1883574 w 5372098"/>
              <a:gd name="connsiteY2462" fmla="*/ 5668725 h 6857999"/>
              <a:gd name="connsiteX2463" fmla="*/ 1886061 w 5372098"/>
              <a:gd name="connsiteY2463" fmla="*/ 5673211 h 6857999"/>
              <a:gd name="connsiteX2464" fmla="*/ 1888555 w 5372098"/>
              <a:gd name="connsiteY2464" fmla="*/ 5678194 h 6857999"/>
              <a:gd name="connsiteX2465" fmla="*/ 1895531 w 5372098"/>
              <a:gd name="connsiteY2465" fmla="*/ 5687164 h 6857999"/>
              <a:gd name="connsiteX2466" fmla="*/ 1904003 w 5372098"/>
              <a:gd name="connsiteY2466" fmla="*/ 5696631 h 6857999"/>
              <a:gd name="connsiteX2467" fmla="*/ 1913470 w 5372098"/>
              <a:gd name="connsiteY2467" fmla="*/ 5706599 h 6857999"/>
              <a:gd name="connsiteX2468" fmla="*/ 1923439 w 5372098"/>
              <a:gd name="connsiteY2468" fmla="*/ 5717064 h 6857999"/>
              <a:gd name="connsiteX2469" fmla="*/ 1934399 w 5372098"/>
              <a:gd name="connsiteY2469" fmla="*/ 5726531 h 6857999"/>
              <a:gd name="connsiteX2470" fmla="*/ 1956824 w 5372098"/>
              <a:gd name="connsiteY2470" fmla="*/ 5745967 h 6857999"/>
              <a:gd name="connsiteX2471" fmla="*/ 1976753 w 5372098"/>
              <a:gd name="connsiteY2471" fmla="*/ 5764405 h 6857999"/>
              <a:gd name="connsiteX2472" fmla="*/ 1986222 w 5372098"/>
              <a:gd name="connsiteY2472" fmla="*/ 5773374 h 6857999"/>
              <a:gd name="connsiteX2473" fmla="*/ 1993697 w 5372098"/>
              <a:gd name="connsiteY2473" fmla="*/ 5781347 h 6857999"/>
              <a:gd name="connsiteX2474" fmla="*/ 1999677 w 5372098"/>
              <a:gd name="connsiteY2474" fmla="*/ 5789819 h 6857999"/>
              <a:gd name="connsiteX2475" fmla="*/ 2002167 w 5372098"/>
              <a:gd name="connsiteY2475" fmla="*/ 5793805 h 6857999"/>
              <a:gd name="connsiteX2476" fmla="*/ 2003663 w 5372098"/>
              <a:gd name="connsiteY2476" fmla="*/ 5797294 h 6857999"/>
              <a:gd name="connsiteX2477" fmla="*/ 1984227 w 5372098"/>
              <a:gd name="connsiteY2477" fmla="*/ 5786330 h 6857999"/>
              <a:gd name="connsiteX2478" fmla="*/ 1962802 w 5372098"/>
              <a:gd name="connsiteY2478" fmla="*/ 5772378 h 6857999"/>
              <a:gd name="connsiteX2479" fmla="*/ 1951344 w 5372098"/>
              <a:gd name="connsiteY2479" fmla="*/ 5764405 h 6857999"/>
              <a:gd name="connsiteX2480" fmla="*/ 1938883 w 5372098"/>
              <a:gd name="connsiteY2480" fmla="*/ 5755933 h 6857999"/>
              <a:gd name="connsiteX2481" fmla="*/ 1927422 w 5372098"/>
              <a:gd name="connsiteY2481" fmla="*/ 5746464 h 6857999"/>
              <a:gd name="connsiteX2482" fmla="*/ 1915465 w 5372098"/>
              <a:gd name="connsiteY2482" fmla="*/ 5736996 h 6857999"/>
              <a:gd name="connsiteX2483" fmla="*/ 1904003 w 5372098"/>
              <a:gd name="connsiteY2483" fmla="*/ 5727030 h 6857999"/>
              <a:gd name="connsiteX2484" fmla="*/ 1892541 w 5372098"/>
              <a:gd name="connsiteY2484" fmla="*/ 5716067 h 6857999"/>
              <a:gd name="connsiteX2485" fmla="*/ 1881083 w 5372098"/>
              <a:gd name="connsiteY2485" fmla="*/ 5705602 h 6857999"/>
              <a:gd name="connsiteX2486" fmla="*/ 1871117 w 5372098"/>
              <a:gd name="connsiteY2486" fmla="*/ 5694141 h 6857999"/>
              <a:gd name="connsiteX2487" fmla="*/ 1860653 w 5372098"/>
              <a:gd name="connsiteY2487" fmla="*/ 5682180 h 6857999"/>
              <a:gd name="connsiteX2488" fmla="*/ 1851681 w 5372098"/>
              <a:gd name="connsiteY2488" fmla="*/ 5669722 h 6857999"/>
              <a:gd name="connsiteX2489" fmla="*/ 1842713 w 5372098"/>
              <a:gd name="connsiteY2489" fmla="*/ 5657265 h 6857999"/>
              <a:gd name="connsiteX2490" fmla="*/ 1834739 w 5372098"/>
              <a:gd name="connsiteY2490" fmla="*/ 5644308 h 6857999"/>
              <a:gd name="connsiteX2491" fmla="*/ 1833246 w 5372098"/>
              <a:gd name="connsiteY2491" fmla="*/ 5642814 h 6857999"/>
              <a:gd name="connsiteX2492" fmla="*/ 1830752 w 5372098"/>
              <a:gd name="connsiteY2492" fmla="*/ 5642814 h 6857999"/>
              <a:gd name="connsiteX2493" fmla="*/ 1829260 w 5372098"/>
              <a:gd name="connsiteY2493" fmla="*/ 5643810 h 6857999"/>
              <a:gd name="connsiteX2494" fmla="*/ 1827265 w 5372098"/>
              <a:gd name="connsiteY2494" fmla="*/ 5644807 h 6857999"/>
              <a:gd name="connsiteX2495" fmla="*/ 1825771 w 5372098"/>
              <a:gd name="connsiteY2495" fmla="*/ 5646301 h 6857999"/>
              <a:gd name="connsiteX2496" fmla="*/ 1824774 w 5372098"/>
              <a:gd name="connsiteY2496" fmla="*/ 5648793 h 6857999"/>
              <a:gd name="connsiteX2497" fmla="*/ 1822282 w 5372098"/>
              <a:gd name="connsiteY2497" fmla="*/ 5654274 h 6857999"/>
              <a:gd name="connsiteX2498" fmla="*/ 1818294 w 5372098"/>
              <a:gd name="connsiteY2498" fmla="*/ 5665735 h 6857999"/>
              <a:gd name="connsiteX2499" fmla="*/ 1816301 w 5372098"/>
              <a:gd name="connsiteY2499" fmla="*/ 5670718 h 6857999"/>
              <a:gd name="connsiteX2500" fmla="*/ 1815306 w 5372098"/>
              <a:gd name="connsiteY2500" fmla="*/ 5672214 h 6857999"/>
              <a:gd name="connsiteX2501" fmla="*/ 1814309 w 5372098"/>
              <a:gd name="connsiteY2501" fmla="*/ 5672713 h 6857999"/>
              <a:gd name="connsiteX2502" fmla="*/ 1813813 w 5372098"/>
              <a:gd name="connsiteY2502" fmla="*/ 5673211 h 6857999"/>
              <a:gd name="connsiteX2503" fmla="*/ 1812315 w 5372098"/>
              <a:gd name="connsiteY2503" fmla="*/ 5673211 h 6857999"/>
              <a:gd name="connsiteX2504" fmla="*/ 1810320 w 5372098"/>
              <a:gd name="connsiteY2504" fmla="*/ 5673211 h 6857999"/>
              <a:gd name="connsiteX2505" fmla="*/ 1807333 w 5372098"/>
              <a:gd name="connsiteY2505" fmla="*/ 5671715 h 6857999"/>
              <a:gd name="connsiteX2506" fmla="*/ 1804343 w 5372098"/>
              <a:gd name="connsiteY2506" fmla="*/ 5669722 h 6857999"/>
              <a:gd name="connsiteX2507" fmla="*/ 1797866 w 5372098"/>
              <a:gd name="connsiteY2507" fmla="*/ 5664241 h 6857999"/>
              <a:gd name="connsiteX2508" fmla="*/ 1791385 w 5372098"/>
              <a:gd name="connsiteY2508" fmla="*/ 5657763 h 6857999"/>
              <a:gd name="connsiteX2509" fmla="*/ 1788396 w 5372098"/>
              <a:gd name="connsiteY2509" fmla="*/ 5655769 h 6857999"/>
              <a:gd name="connsiteX2510" fmla="*/ 1785409 w 5372098"/>
              <a:gd name="connsiteY2510" fmla="*/ 5653776 h 6857999"/>
              <a:gd name="connsiteX2511" fmla="*/ 1783418 w 5372098"/>
              <a:gd name="connsiteY2511" fmla="*/ 5652780 h 6857999"/>
              <a:gd name="connsiteX2512" fmla="*/ 1781420 w 5372098"/>
              <a:gd name="connsiteY2512" fmla="*/ 5653277 h 6857999"/>
              <a:gd name="connsiteX2513" fmla="*/ 1780924 w 5372098"/>
              <a:gd name="connsiteY2513" fmla="*/ 5653776 h 6857999"/>
              <a:gd name="connsiteX2514" fmla="*/ 1780423 w 5372098"/>
              <a:gd name="connsiteY2514" fmla="*/ 5654274 h 6857999"/>
              <a:gd name="connsiteX2515" fmla="*/ 1780423 w 5372098"/>
              <a:gd name="connsiteY2515" fmla="*/ 5657763 h 6857999"/>
              <a:gd name="connsiteX2516" fmla="*/ 1780924 w 5372098"/>
              <a:gd name="connsiteY2516" fmla="*/ 5662248 h 6857999"/>
              <a:gd name="connsiteX2517" fmla="*/ 1782418 w 5372098"/>
              <a:gd name="connsiteY2517" fmla="*/ 5669224 h 6857999"/>
              <a:gd name="connsiteX2518" fmla="*/ 1777933 w 5372098"/>
              <a:gd name="connsiteY2518" fmla="*/ 5669722 h 6857999"/>
              <a:gd name="connsiteX2519" fmla="*/ 1774943 w 5372098"/>
              <a:gd name="connsiteY2519" fmla="*/ 5669722 h 6857999"/>
              <a:gd name="connsiteX2520" fmla="*/ 1771956 w 5372098"/>
              <a:gd name="connsiteY2520" fmla="*/ 5668725 h 6857999"/>
              <a:gd name="connsiteX2521" fmla="*/ 1769462 w 5372098"/>
              <a:gd name="connsiteY2521" fmla="*/ 5667231 h 6857999"/>
              <a:gd name="connsiteX2522" fmla="*/ 1767471 w 5372098"/>
              <a:gd name="connsiteY2522" fmla="*/ 5664241 h 6857999"/>
              <a:gd name="connsiteX2523" fmla="*/ 1765977 w 5372098"/>
              <a:gd name="connsiteY2523" fmla="*/ 5661251 h 6857999"/>
              <a:gd name="connsiteX2524" fmla="*/ 1763983 w 5372098"/>
              <a:gd name="connsiteY2524" fmla="*/ 5653776 h 6857999"/>
              <a:gd name="connsiteX2525" fmla="*/ 1761990 w 5372098"/>
              <a:gd name="connsiteY2525" fmla="*/ 5645803 h 6857999"/>
              <a:gd name="connsiteX2526" fmla="*/ 1759992 w 5372098"/>
              <a:gd name="connsiteY2526" fmla="*/ 5637331 h 6857999"/>
              <a:gd name="connsiteX2527" fmla="*/ 1758497 w 5372098"/>
              <a:gd name="connsiteY2527" fmla="*/ 5633843 h 6857999"/>
              <a:gd name="connsiteX2528" fmla="*/ 1757006 w 5372098"/>
              <a:gd name="connsiteY2528" fmla="*/ 5629856 h 6857999"/>
              <a:gd name="connsiteX2529" fmla="*/ 1755014 w 5372098"/>
              <a:gd name="connsiteY2529" fmla="*/ 5626866 h 6857999"/>
              <a:gd name="connsiteX2530" fmla="*/ 1752520 w 5372098"/>
              <a:gd name="connsiteY2530" fmla="*/ 5623877 h 6857999"/>
              <a:gd name="connsiteX2531" fmla="*/ 1751028 w 5372098"/>
              <a:gd name="connsiteY2531" fmla="*/ 5631352 h 6857999"/>
              <a:gd name="connsiteX2532" fmla="*/ 1750525 w 5372098"/>
              <a:gd name="connsiteY2532" fmla="*/ 5639822 h 6857999"/>
              <a:gd name="connsiteX2533" fmla="*/ 1751028 w 5372098"/>
              <a:gd name="connsiteY2533" fmla="*/ 5647797 h 6857999"/>
              <a:gd name="connsiteX2534" fmla="*/ 1752021 w 5372098"/>
              <a:gd name="connsiteY2534" fmla="*/ 5656267 h 6857999"/>
              <a:gd name="connsiteX2535" fmla="*/ 1754512 w 5372098"/>
              <a:gd name="connsiteY2535" fmla="*/ 5673211 h 6857999"/>
              <a:gd name="connsiteX2536" fmla="*/ 1758001 w 5372098"/>
              <a:gd name="connsiteY2536" fmla="*/ 5690154 h 6857999"/>
              <a:gd name="connsiteX2537" fmla="*/ 1759992 w 5372098"/>
              <a:gd name="connsiteY2537" fmla="*/ 5697628 h 6857999"/>
              <a:gd name="connsiteX2538" fmla="*/ 1760495 w 5372098"/>
              <a:gd name="connsiteY2538" fmla="*/ 5705103 h 6857999"/>
              <a:gd name="connsiteX2539" fmla="*/ 1760991 w 5372098"/>
              <a:gd name="connsiteY2539" fmla="*/ 5712079 h 6857999"/>
              <a:gd name="connsiteX2540" fmla="*/ 1760495 w 5372098"/>
              <a:gd name="connsiteY2540" fmla="*/ 5718558 h 6857999"/>
              <a:gd name="connsiteX2541" fmla="*/ 1759497 w 5372098"/>
              <a:gd name="connsiteY2541" fmla="*/ 5724538 h 6857999"/>
              <a:gd name="connsiteX2542" fmla="*/ 1758001 w 5372098"/>
              <a:gd name="connsiteY2542" fmla="*/ 5726531 h 6857999"/>
              <a:gd name="connsiteX2543" fmla="*/ 1756507 w 5372098"/>
              <a:gd name="connsiteY2543" fmla="*/ 5729023 h 6857999"/>
              <a:gd name="connsiteX2544" fmla="*/ 1754512 w 5372098"/>
              <a:gd name="connsiteY2544" fmla="*/ 5731016 h 6857999"/>
              <a:gd name="connsiteX2545" fmla="*/ 1753016 w 5372098"/>
              <a:gd name="connsiteY2545" fmla="*/ 5733010 h 6857999"/>
              <a:gd name="connsiteX2546" fmla="*/ 1750029 w 5372098"/>
              <a:gd name="connsiteY2546" fmla="*/ 5734505 h 6857999"/>
              <a:gd name="connsiteX2547" fmla="*/ 1747038 w 5372098"/>
              <a:gd name="connsiteY2547" fmla="*/ 5735999 h 6857999"/>
              <a:gd name="connsiteX2548" fmla="*/ 1753016 w 5372098"/>
              <a:gd name="connsiteY2548" fmla="*/ 5741979 h 6857999"/>
              <a:gd name="connsiteX2549" fmla="*/ 1757006 w 5372098"/>
              <a:gd name="connsiteY2549" fmla="*/ 5747960 h 6857999"/>
              <a:gd name="connsiteX2550" fmla="*/ 1760991 w 5372098"/>
              <a:gd name="connsiteY2550" fmla="*/ 5753441 h 6857999"/>
              <a:gd name="connsiteX2551" fmla="*/ 1763983 w 5372098"/>
              <a:gd name="connsiteY2551" fmla="*/ 5758923 h 6857999"/>
              <a:gd name="connsiteX2552" fmla="*/ 1765473 w 5372098"/>
              <a:gd name="connsiteY2552" fmla="*/ 5763906 h 6857999"/>
              <a:gd name="connsiteX2553" fmla="*/ 1767967 w 5372098"/>
              <a:gd name="connsiteY2553" fmla="*/ 5768889 h 6857999"/>
              <a:gd name="connsiteX2554" fmla="*/ 1769961 w 5372098"/>
              <a:gd name="connsiteY2554" fmla="*/ 5778856 h 6857999"/>
              <a:gd name="connsiteX2555" fmla="*/ 1772449 w 5372098"/>
              <a:gd name="connsiteY2555" fmla="*/ 5787826 h 6857999"/>
              <a:gd name="connsiteX2556" fmla="*/ 1774943 w 5372098"/>
              <a:gd name="connsiteY2556" fmla="*/ 5797294 h 6857999"/>
              <a:gd name="connsiteX2557" fmla="*/ 1776439 w 5372098"/>
              <a:gd name="connsiteY2557" fmla="*/ 5802277 h 6857999"/>
              <a:gd name="connsiteX2558" fmla="*/ 1778929 w 5372098"/>
              <a:gd name="connsiteY2558" fmla="*/ 5807260 h 6857999"/>
              <a:gd name="connsiteX2559" fmla="*/ 1780924 w 5372098"/>
              <a:gd name="connsiteY2559" fmla="*/ 5812742 h 6857999"/>
              <a:gd name="connsiteX2560" fmla="*/ 1784909 w 5372098"/>
              <a:gd name="connsiteY2560" fmla="*/ 5817725 h 6857999"/>
              <a:gd name="connsiteX2561" fmla="*/ 1788396 w 5372098"/>
              <a:gd name="connsiteY2561" fmla="*/ 5817226 h 6857999"/>
              <a:gd name="connsiteX2562" fmla="*/ 1791385 w 5372098"/>
              <a:gd name="connsiteY2562" fmla="*/ 5815732 h 6857999"/>
              <a:gd name="connsiteX2563" fmla="*/ 1793877 w 5372098"/>
              <a:gd name="connsiteY2563" fmla="*/ 5814236 h 6857999"/>
              <a:gd name="connsiteX2564" fmla="*/ 1795875 w 5372098"/>
              <a:gd name="connsiteY2564" fmla="*/ 5811746 h 6857999"/>
              <a:gd name="connsiteX2565" fmla="*/ 1796868 w 5372098"/>
              <a:gd name="connsiteY2565" fmla="*/ 5809253 h 6857999"/>
              <a:gd name="connsiteX2566" fmla="*/ 1797866 w 5372098"/>
              <a:gd name="connsiteY2566" fmla="*/ 5806263 h 6857999"/>
              <a:gd name="connsiteX2567" fmla="*/ 1798362 w 5372098"/>
              <a:gd name="connsiteY2567" fmla="*/ 5802277 h 6857999"/>
              <a:gd name="connsiteX2568" fmla="*/ 1798362 w 5372098"/>
              <a:gd name="connsiteY2568" fmla="*/ 5798291 h 6857999"/>
              <a:gd name="connsiteX2569" fmla="*/ 1796868 w 5372098"/>
              <a:gd name="connsiteY2569" fmla="*/ 5788822 h 6857999"/>
              <a:gd name="connsiteX2570" fmla="*/ 1795372 w 5372098"/>
              <a:gd name="connsiteY2570" fmla="*/ 5779354 h 6857999"/>
              <a:gd name="connsiteX2571" fmla="*/ 1788899 w 5372098"/>
              <a:gd name="connsiteY2571" fmla="*/ 5756929 h 6857999"/>
              <a:gd name="connsiteX2572" fmla="*/ 1786405 w 5372098"/>
              <a:gd name="connsiteY2572" fmla="*/ 5745468 h 6857999"/>
              <a:gd name="connsiteX2573" fmla="*/ 1783418 w 5372098"/>
              <a:gd name="connsiteY2573" fmla="*/ 5734006 h 6857999"/>
              <a:gd name="connsiteX2574" fmla="*/ 1781420 w 5372098"/>
              <a:gd name="connsiteY2574" fmla="*/ 5723044 h 6857999"/>
              <a:gd name="connsiteX2575" fmla="*/ 1780423 w 5372098"/>
              <a:gd name="connsiteY2575" fmla="*/ 5713575 h 6857999"/>
              <a:gd name="connsiteX2576" fmla="*/ 1780423 w 5372098"/>
              <a:gd name="connsiteY2576" fmla="*/ 5709090 h 6857999"/>
              <a:gd name="connsiteX2577" fmla="*/ 1780924 w 5372098"/>
              <a:gd name="connsiteY2577" fmla="*/ 5704107 h 6857999"/>
              <a:gd name="connsiteX2578" fmla="*/ 1782418 w 5372098"/>
              <a:gd name="connsiteY2578" fmla="*/ 5700618 h 6857999"/>
              <a:gd name="connsiteX2579" fmla="*/ 1783418 w 5372098"/>
              <a:gd name="connsiteY2579" fmla="*/ 5696631 h 6857999"/>
              <a:gd name="connsiteX2580" fmla="*/ 1784909 w 5372098"/>
              <a:gd name="connsiteY2580" fmla="*/ 5694141 h 6857999"/>
              <a:gd name="connsiteX2581" fmla="*/ 1787900 w 5372098"/>
              <a:gd name="connsiteY2581" fmla="*/ 5691151 h 6857999"/>
              <a:gd name="connsiteX2582" fmla="*/ 1790890 w 5372098"/>
              <a:gd name="connsiteY2582" fmla="*/ 5689158 h 6857999"/>
              <a:gd name="connsiteX2583" fmla="*/ 1794880 w 5372098"/>
              <a:gd name="connsiteY2583" fmla="*/ 5687662 h 6857999"/>
              <a:gd name="connsiteX2584" fmla="*/ 1797866 w 5372098"/>
              <a:gd name="connsiteY2584" fmla="*/ 5692147 h 6857999"/>
              <a:gd name="connsiteX2585" fmla="*/ 1799359 w 5372098"/>
              <a:gd name="connsiteY2585" fmla="*/ 5696134 h 6857999"/>
              <a:gd name="connsiteX2586" fmla="*/ 1800357 w 5372098"/>
              <a:gd name="connsiteY2586" fmla="*/ 5700120 h 6857999"/>
              <a:gd name="connsiteX2587" fmla="*/ 1801854 w 5372098"/>
              <a:gd name="connsiteY2587" fmla="*/ 5703609 h 6857999"/>
              <a:gd name="connsiteX2588" fmla="*/ 1801854 w 5372098"/>
              <a:gd name="connsiteY2588" fmla="*/ 5707596 h 6857999"/>
              <a:gd name="connsiteX2589" fmla="*/ 1801854 w 5372098"/>
              <a:gd name="connsiteY2589" fmla="*/ 5711083 h 6857999"/>
              <a:gd name="connsiteX2590" fmla="*/ 1800357 w 5372098"/>
              <a:gd name="connsiteY2590" fmla="*/ 5718061 h 6857999"/>
              <a:gd name="connsiteX2591" fmla="*/ 1799359 w 5372098"/>
              <a:gd name="connsiteY2591" fmla="*/ 5724538 h 6857999"/>
              <a:gd name="connsiteX2592" fmla="*/ 1798861 w 5372098"/>
              <a:gd name="connsiteY2592" fmla="*/ 5727527 h 6857999"/>
              <a:gd name="connsiteX2593" fmla="*/ 1799359 w 5372098"/>
              <a:gd name="connsiteY2593" fmla="*/ 5731016 h 6857999"/>
              <a:gd name="connsiteX2594" fmla="*/ 1799858 w 5372098"/>
              <a:gd name="connsiteY2594" fmla="*/ 5735003 h 6857999"/>
              <a:gd name="connsiteX2595" fmla="*/ 1800853 w 5372098"/>
              <a:gd name="connsiteY2595" fmla="*/ 5738492 h 6857999"/>
              <a:gd name="connsiteX2596" fmla="*/ 1802851 w 5372098"/>
              <a:gd name="connsiteY2596" fmla="*/ 5742976 h 6857999"/>
              <a:gd name="connsiteX2597" fmla="*/ 1805837 w 5372098"/>
              <a:gd name="connsiteY2597" fmla="*/ 5747461 h 6857999"/>
              <a:gd name="connsiteX2598" fmla="*/ 1809325 w 5372098"/>
              <a:gd name="connsiteY2598" fmla="*/ 5748957 h 6857999"/>
              <a:gd name="connsiteX2599" fmla="*/ 1812315 w 5372098"/>
              <a:gd name="connsiteY2599" fmla="*/ 5749454 h 6857999"/>
              <a:gd name="connsiteX2600" fmla="*/ 1815306 w 5372098"/>
              <a:gd name="connsiteY2600" fmla="*/ 5748458 h 6857999"/>
              <a:gd name="connsiteX2601" fmla="*/ 1817797 w 5372098"/>
              <a:gd name="connsiteY2601" fmla="*/ 5745967 h 6857999"/>
              <a:gd name="connsiteX2602" fmla="*/ 1819790 w 5372098"/>
              <a:gd name="connsiteY2602" fmla="*/ 5742976 h 6857999"/>
              <a:gd name="connsiteX2603" fmla="*/ 1821785 w 5372098"/>
              <a:gd name="connsiteY2603" fmla="*/ 5738989 h 6857999"/>
              <a:gd name="connsiteX2604" fmla="*/ 1823779 w 5372098"/>
              <a:gd name="connsiteY2604" fmla="*/ 5730020 h 6857999"/>
              <a:gd name="connsiteX2605" fmla="*/ 1826766 w 5372098"/>
              <a:gd name="connsiteY2605" fmla="*/ 5719555 h 6857999"/>
              <a:gd name="connsiteX2606" fmla="*/ 1829756 w 5372098"/>
              <a:gd name="connsiteY2606" fmla="*/ 5709589 h 6857999"/>
              <a:gd name="connsiteX2607" fmla="*/ 1831251 w 5372098"/>
              <a:gd name="connsiteY2607" fmla="*/ 5705103 h 6857999"/>
              <a:gd name="connsiteX2608" fmla="*/ 1833742 w 5372098"/>
              <a:gd name="connsiteY2608" fmla="*/ 5700618 h 6857999"/>
              <a:gd name="connsiteX2609" fmla="*/ 1836233 w 5372098"/>
              <a:gd name="connsiteY2609" fmla="*/ 5697628 h 6857999"/>
              <a:gd name="connsiteX2610" fmla="*/ 1838727 w 5372098"/>
              <a:gd name="connsiteY2610" fmla="*/ 5694638 h 6857999"/>
              <a:gd name="connsiteX2611" fmla="*/ 1841715 w 5372098"/>
              <a:gd name="connsiteY2611" fmla="*/ 5703609 h 6857999"/>
              <a:gd name="connsiteX2612" fmla="*/ 1844206 w 5372098"/>
              <a:gd name="connsiteY2612" fmla="*/ 5711582 h 6857999"/>
              <a:gd name="connsiteX2613" fmla="*/ 1845703 w 5372098"/>
              <a:gd name="connsiteY2613" fmla="*/ 5720551 h 6857999"/>
              <a:gd name="connsiteX2614" fmla="*/ 1846197 w 5372098"/>
              <a:gd name="connsiteY2614" fmla="*/ 5728524 h 6857999"/>
              <a:gd name="connsiteX2615" fmla="*/ 1846698 w 5372098"/>
              <a:gd name="connsiteY2615" fmla="*/ 5736498 h 6857999"/>
              <a:gd name="connsiteX2616" fmla="*/ 1846197 w 5372098"/>
              <a:gd name="connsiteY2616" fmla="*/ 5743972 h 6857999"/>
              <a:gd name="connsiteX2617" fmla="*/ 1845703 w 5372098"/>
              <a:gd name="connsiteY2617" fmla="*/ 5751447 h 6857999"/>
              <a:gd name="connsiteX2618" fmla="*/ 1844705 w 5372098"/>
              <a:gd name="connsiteY2618" fmla="*/ 5758923 h 6857999"/>
              <a:gd name="connsiteX2619" fmla="*/ 1842713 w 5372098"/>
              <a:gd name="connsiteY2619" fmla="*/ 5765899 h 6857999"/>
              <a:gd name="connsiteX2620" fmla="*/ 1840718 w 5372098"/>
              <a:gd name="connsiteY2620" fmla="*/ 5773374 h 6857999"/>
              <a:gd name="connsiteX2621" fmla="*/ 1836233 w 5372098"/>
              <a:gd name="connsiteY2621" fmla="*/ 5787826 h 6857999"/>
              <a:gd name="connsiteX2622" fmla="*/ 1829756 w 5372098"/>
              <a:gd name="connsiteY2622" fmla="*/ 5801778 h 6857999"/>
              <a:gd name="connsiteX2623" fmla="*/ 1823277 w 5372098"/>
              <a:gd name="connsiteY2623" fmla="*/ 5815233 h 6857999"/>
              <a:gd name="connsiteX2624" fmla="*/ 1830752 w 5372098"/>
              <a:gd name="connsiteY2624" fmla="*/ 5820715 h 6857999"/>
              <a:gd name="connsiteX2625" fmla="*/ 1835238 w 5372098"/>
              <a:gd name="connsiteY2625" fmla="*/ 5824701 h 6857999"/>
              <a:gd name="connsiteX2626" fmla="*/ 1838727 w 5372098"/>
              <a:gd name="connsiteY2626" fmla="*/ 5828688 h 6857999"/>
              <a:gd name="connsiteX2627" fmla="*/ 1841217 w 5372098"/>
              <a:gd name="connsiteY2627" fmla="*/ 5832674 h 6857999"/>
              <a:gd name="connsiteX2628" fmla="*/ 1844206 w 5372098"/>
              <a:gd name="connsiteY2628" fmla="*/ 5836662 h 6857999"/>
              <a:gd name="connsiteX2629" fmla="*/ 1848194 w 5372098"/>
              <a:gd name="connsiteY2629" fmla="*/ 5841645 h 6857999"/>
              <a:gd name="connsiteX2630" fmla="*/ 1853173 w 5372098"/>
              <a:gd name="connsiteY2630" fmla="*/ 5847625 h 6857999"/>
              <a:gd name="connsiteX2631" fmla="*/ 1861650 w 5372098"/>
              <a:gd name="connsiteY2631" fmla="*/ 5855100 h 6857999"/>
              <a:gd name="connsiteX2632" fmla="*/ 1858160 w 5372098"/>
              <a:gd name="connsiteY2632" fmla="*/ 5853604 h 6857999"/>
              <a:gd name="connsiteX2633" fmla="*/ 1854674 w 5372098"/>
              <a:gd name="connsiteY2633" fmla="*/ 5853604 h 6857999"/>
              <a:gd name="connsiteX2634" fmla="*/ 1851681 w 5372098"/>
              <a:gd name="connsiteY2634" fmla="*/ 5853604 h 6857999"/>
              <a:gd name="connsiteX2635" fmla="*/ 1848691 w 5372098"/>
              <a:gd name="connsiteY2635" fmla="*/ 5854103 h 6857999"/>
              <a:gd name="connsiteX2636" fmla="*/ 1845703 w 5372098"/>
              <a:gd name="connsiteY2636" fmla="*/ 5856096 h 6857999"/>
              <a:gd name="connsiteX2637" fmla="*/ 1842713 w 5372098"/>
              <a:gd name="connsiteY2637" fmla="*/ 5857093 h 6857999"/>
              <a:gd name="connsiteX2638" fmla="*/ 1841217 w 5372098"/>
              <a:gd name="connsiteY2638" fmla="*/ 5859584 h 6857999"/>
              <a:gd name="connsiteX2639" fmla="*/ 1839224 w 5372098"/>
              <a:gd name="connsiteY2639" fmla="*/ 5862076 h 6857999"/>
              <a:gd name="connsiteX2640" fmla="*/ 1838228 w 5372098"/>
              <a:gd name="connsiteY2640" fmla="*/ 5865066 h 6857999"/>
              <a:gd name="connsiteX2641" fmla="*/ 1837729 w 5372098"/>
              <a:gd name="connsiteY2641" fmla="*/ 5868056 h 6857999"/>
              <a:gd name="connsiteX2642" fmla="*/ 1837729 w 5372098"/>
              <a:gd name="connsiteY2642" fmla="*/ 5871545 h 6857999"/>
              <a:gd name="connsiteX2643" fmla="*/ 1838228 w 5372098"/>
              <a:gd name="connsiteY2643" fmla="*/ 5875531 h 6857999"/>
              <a:gd name="connsiteX2644" fmla="*/ 1840223 w 5372098"/>
              <a:gd name="connsiteY2644" fmla="*/ 5879517 h 6857999"/>
              <a:gd name="connsiteX2645" fmla="*/ 1841715 w 5372098"/>
              <a:gd name="connsiteY2645" fmla="*/ 5884003 h 6857999"/>
              <a:gd name="connsiteX2646" fmla="*/ 1845204 w 5372098"/>
              <a:gd name="connsiteY2646" fmla="*/ 5888487 h 6857999"/>
              <a:gd name="connsiteX2647" fmla="*/ 1848691 w 5372098"/>
              <a:gd name="connsiteY2647" fmla="*/ 5893471 h 6857999"/>
              <a:gd name="connsiteX2648" fmla="*/ 1846197 w 5372098"/>
              <a:gd name="connsiteY2648" fmla="*/ 5891476 h 6857999"/>
              <a:gd name="connsiteX2649" fmla="*/ 1843209 w 5372098"/>
              <a:gd name="connsiteY2649" fmla="*/ 5890480 h 6857999"/>
              <a:gd name="connsiteX2650" fmla="*/ 1840718 w 5372098"/>
              <a:gd name="connsiteY2650" fmla="*/ 5890979 h 6857999"/>
              <a:gd name="connsiteX2651" fmla="*/ 1837729 w 5372098"/>
              <a:gd name="connsiteY2651" fmla="*/ 5891476 h 6857999"/>
              <a:gd name="connsiteX2652" fmla="*/ 1834739 w 5372098"/>
              <a:gd name="connsiteY2652" fmla="*/ 5893471 h 6857999"/>
              <a:gd name="connsiteX2653" fmla="*/ 1832250 w 5372098"/>
              <a:gd name="connsiteY2653" fmla="*/ 5894965 h 6857999"/>
              <a:gd name="connsiteX2654" fmla="*/ 1826270 w 5372098"/>
              <a:gd name="connsiteY2654" fmla="*/ 5898952 h 6857999"/>
              <a:gd name="connsiteX2655" fmla="*/ 1820786 w 5372098"/>
              <a:gd name="connsiteY2655" fmla="*/ 5902938 h 6857999"/>
              <a:gd name="connsiteX2656" fmla="*/ 1817797 w 5372098"/>
              <a:gd name="connsiteY2656" fmla="*/ 5903935 h 6857999"/>
              <a:gd name="connsiteX2657" fmla="*/ 1814808 w 5372098"/>
              <a:gd name="connsiteY2657" fmla="*/ 5905430 h 6857999"/>
              <a:gd name="connsiteX2658" fmla="*/ 1811819 w 5372098"/>
              <a:gd name="connsiteY2658" fmla="*/ 5905430 h 6857999"/>
              <a:gd name="connsiteX2659" fmla="*/ 1809325 w 5372098"/>
              <a:gd name="connsiteY2659" fmla="*/ 5905430 h 6857999"/>
              <a:gd name="connsiteX2660" fmla="*/ 1806335 w 5372098"/>
              <a:gd name="connsiteY2660" fmla="*/ 5903437 h 6857999"/>
              <a:gd name="connsiteX2661" fmla="*/ 1807333 w 5372098"/>
              <a:gd name="connsiteY2661" fmla="*/ 5904931 h 6857999"/>
              <a:gd name="connsiteX2662" fmla="*/ 1808330 w 5372098"/>
              <a:gd name="connsiteY2662" fmla="*/ 5906925 h 6857999"/>
              <a:gd name="connsiteX2663" fmla="*/ 1809325 w 5372098"/>
              <a:gd name="connsiteY2663" fmla="*/ 5909417 h 6857999"/>
              <a:gd name="connsiteX2664" fmla="*/ 1809827 w 5372098"/>
              <a:gd name="connsiteY2664" fmla="*/ 5910912 h 6857999"/>
              <a:gd name="connsiteX2665" fmla="*/ 1809827 w 5372098"/>
              <a:gd name="connsiteY2665" fmla="*/ 5913403 h 6857999"/>
              <a:gd name="connsiteX2666" fmla="*/ 1808330 w 5372098"/>
              <a:gd name="connsiteY2666" fmla="*/ 5917889 h 6857999"/>
              <a:gd name="connsiteX2667" fmla="*/ 1806335 w 5372098"/>
              <a:gd name="connsiteY2667" fmla="*/ 5922374 h 6857999"/>
              <a:gd name="connsiteX2668" fmla="*/ 1803347 w 5372098"/>
              <a:gd name="connsiteY2668" fmla="*/ 5926858 h 6857999"/>
              <a:gd name="connsiteX2669" fmla="*/ 1795372 w 5372098"/>
              <a:gd name="connsiteY2669" fmla="*/ 5936826 h 6857999"/>
              <a:gd name="connsiteX2670" fmla="*/ 1786904 w 5372098"/>
              <a:gd name="connsiteY2670" fmla="*/ 5947788 h 6857999"/>
              <a:gd name="connsiteX2671" fmla="*/ 1782418 w 5372098"/>
              <a:gd name="connsiteY2671" fmla="*/ 5953270 h 6857999"/>
              <a:gd name="connsiteX2672" fmla="*/ 1777933 w 5372098"/>
              <a:gd name="connsiteY2672" fmla="*/ 5959250 h 6857999"/>
              <a:gd name="connsiteX2673" fmla="*/ 1775442 w 5372098"/>
              <a:gd name="connsiteY2673" fmla="*/ 5964730 h 6857999"/>
              <a:gd name="connsiteX2674" fmla="*/ 1772950 w 5372098"/>
              <a:gd name="connsiteY2674" fmla="*/ 5971209 h 6857999"/>
              <a:gd name="connsiteX2675" fmla="*/ 1771454 w 5372098"/>
              <a:gd name="connsiteY2675" fmla="*/ 5976691 h 6857999"/>
              <a:gd name="connsiteX2676" fmla="*/ 1771454 w 5372098"/>
              <a:gd name="connsiteY2676" fmla="*/ 5980178 h 6857999"/>
              <a:gd name="connsiteX2677" fmla="*/ 1771454 w 5372098"/>
              <a:gd name="connsiteY2677" fmla="*/ 5983667 h 6857999"/>
              <a:gd name="connsiteX2678" fmla="*/ 1781420 w 5372098"/>
              <a:gd name="connsiteY2678" fmla="*/ 5988153 h 6857999"/>
              <a:gd name="connsiteX2679" fmla="*/ 1790391 w 5372098"/>
              <a:gd name="connsiteY2679" fmla="*/ 5993633 h 6857999"/>
              <a:gd name="connsiteX2680" fmla="*/ 1798861 w 5372098"/>
              <a:gd name="connsiteY2680" fmla="*/ 5998618 h 6857999"/>
              <a:gd name="connsiteX2681" fmla="*/ 1805837 w 5372098"/>
              <a:gd name="connsiteY2681" fmla="*/ 6004098 h 6857999"/>
              <a:gd name="connsiteX2682" fmla="*/ 1812315 w 5372098"/>
              <a:gd name="connsiteY2682" fmla="*/ 6010078 h 6857999"/>
              <a:gd name="connsiteX2683" fmla="*/ 1818795 w 5372098"/>
              <a:gd name="connsiteY2683" fmla="*/ 6015560 h 6857999"/>
              <a:gd name="connsiteX2684" fmla="*/ 1824774 w 5372098"/>
              <a:gd name="connsiteY2684" fmla="*/ 6022039 h 6857999"/>
              <a:gd name="connsiteX2685" fmla="*/ 1829756 w 5372098"/>
              <a:gd name="connsiteY2685" fmla="*/ 6028517 h 6857999"/>
              <a:gd name="connsiteX2686" fmla="*/ 1834241 w 5372098"/>
              <a:gd name="connsiteY2686" fmla="*/ 6035493 h 6857999"/>
              <a:gd name="connsiteX2687" fmla="*/ 1838727 w 5372098"/>
              <a:gd name="connsiteY2687" fmla="*/ 6042470 h 6857999"/>
              <a:gd name="connsiteX2688" fmla="*/ 1847695 w 5372098"/>
              <a:gd name="connsiteY2688" fmla="*/ 6057918 h 6857999"/>
              <a:gd name="connsiteX2689" fmla="*/ 1865633 w 5372098"/>
              <a:gd name="connsiteY2689" fmla="*/ 6093299 h 6857999"/>
              <a:gd name="connsiteX2690" fmla="*/ 1871117 w 5372098"/>
              <a:gd name="connsiteY2690" fmla="*/ 6094793 h 6857999"/>
              <a:gd name="connsiteX2691" fmla="*/ 1875100 w 5372098"/>
              <a:gd name="connsiteY2691" fmla="*/ 6094793 h 6857999"/>
              <a:gd name="connsiteX2692" fmla="*/ 1877594 w 5372098"/>
              <a:gd name="connsiteY2692" fmla="*/ 6094296 h 6857999"/>
              <a:gd name="connsiteX2693" fmla="*/ 1879586 w 5372098"/>
              <a:gd name="connsiteY2693" fmla="*/ 6093299 h 6857999"/>
              <a:gd name="connsiteX2694" fmla="*/ 1880581 w 5372098"/>
              <a:gd name="connsiteY2694" fmla="*/ 6091306 h 6857999"/>
              <a:gd name="connsiteX2695" fmla="*/ 1881083 w 5372098"/>
              <a:gd name="connsiteY2695" fmla="*/ 6089313 h 6857999"/>
              <a:gd name="connsiteX2696" fmla="*/ 1881083 w 5372098"/>
              <a:gd name="connsiteY2696" fmla="*/ 6083332 h 6857999"/>
              <a:gd name="connsiteX2697" fmla="*/ 1880581 w 5372098"/>
              <a:gd name="connsiteY2697" fmla="*/ 6076855 h 6857999"/>
              <a:gd name="connsiteX2698" fmla="*/ 1880581 w 5372098"/>
              <a:gd name="connsiteY2698" fmla="*/ 6073865 h 6857999"/>
              <a:gd name="connsiteX2699" fmla="*/ 1881083 w 5372098"/>
              <a:gd name="connsiteY2699" fmla="*/ 6070376 h 6857999"/>
              <a:gd name="connsiteX2700" fmla="*/ 1882575 w 5372098"/>
              <a:gd name="connsiteY2700" fmla="*/ 6066887 h 6857999"/>
              <a:gd name="connsiteX2701" fmla="*/ 1884071 w 5372098"/>
              <a:gd name="connsiteY2701" fmla="*/ 6063400 h 6857999"/>
              <a:gd name="connsiteX2702" fmla="*/ 1887061 w 5372098"/>
              <a:gd name="connsiteY2702" fmla="*/ 6060410 h 6857999"/>
              <a:gd name="connsiteX2703" fmla="*/ 1890550 w 5372098"/>
              <a:gd name="connsiteY2703" fmla="*/ 6057918 h 6857999"/>
              <a:gd name="connsiteX2704" fmla="*/ 1892042 w 5372098"/>
              <a:gd name="connsiteY2704" fmla="*/ 6066887 h 6857999"/>
              <a:gd name="connsiteX2705" fmla="*/ 1894036 w 5372098"/>
              <a:gd name="connsiteY2705" fmla="*/ 6076356 h 6857999"/>
              <a:gd name="connsiteX2706" fmla="*/ 1895531 w 5372098"/>
              <a:gd name="connsiteY2706" fmla="*/ 6085824 h 6857999"/>
              <a:gd name="connsiteX2707" fmla="*/ 1896528 w 5372098"/>
              <a:gd name="connsiteY2707" fmla="*/ 6094296 h 6857999"/>
              <a:gd name="connsiteX2708" fmla="*/ 1896528 w 5372098"/>
              <a:gd name="connsiteY2708" fmla="*/ 6098781 h 6857999"/>
              <a:gd name="connsiteX2709" fmla="*/ 1896030 w 5372098"/>
              <a:gd name="connsiteY2709" fmla="*/ 6102768 h 6857999"/>
              <a:gd name="connsiteX2710" fmla="*/ 1895035 w 5372098"/>
              <a:gd name="connsiteY2710" fmla="*/ 6106754 h 6857999"/>
              <a:gd name="connsiteX2711" fmla="*/ 1893037 w 5372098"/>
              <a:gd name="connsiteY2711" fmla="*/ 6110741 h 6857999"/>
              <a:gd name="connsiteX2712" fmla="*/ 1891047 w 5372098"/>
              <a:gd name="connsiteY2712" fmla="*/ 6114727 h 6857999"/>
              <a:gd name="connsiteX2713" fmla="*/ 1888056 w 5372098"/>
              <a:gd name="connsiteY2713" fmla="*/ 6118216 h 6857999"/>
              <a:gd name="connsiteX2714" fmla="*/ 1884569 w 5372098"/>
              <a:gd name="connsiteY2714" fmla="*/ 6121703 h 6857999"/>
              <a:gd name="connsiteX2715" fmla="*/ 1880085 w 5372098"/>
              <a:gd name="connsiteY2715" fmla="*/ 6125192 h 6857999"/>
              <a:gd name="connsiteX2716" fmla="*/ 1864138 w 5372098"/>
              <a:gd name="connsiteY2716" fmla="*/ 6117219 h 6857999"/>
              <a:gd name="connsiteX2717" fmla="*/ 1847695 w 5372098"/>
              <a:gd name="connsiteY2717" fmla="*/ 6108747 h 6857999"/>
              <a:gd name="connsiteX2718" fmla="*/ 1829756 w 5372098"/>
              <a:gd name="connsiteY2718" fmla="*/ 6099279 h 6857999"/>
              <a:gd name="connsiteX2719" fmla="*/ 1812315 w 5372098"/>
              <a:gd name="connsiteY2719" fmla="*/ 6088316 h 6857999"/>
              <a:gd name="connsiteX2720" fmla="*/ 1803844 w 5372098"/>
              <a:gd name="connsiteY2720" fmla="*/ 6082834 h 6857999"/>
              <a:gd name="connsiteX2721" fmla="*/ 1795875 w 5372098"/>
              <a:gd name="connsiteY2721" fmla="*/ 6076855 h 6857999"/>
              <a:gd name="connsiteX2722" fmla="*/ 1788396 w 5372098"/>
              <a:gd name="connsiteY2722" fmla="*/ 6070875 h 6857999"/>
              <a:gd name="connsiteX2723" fmla="*/ 1781420 w 5372098"/>
              <a:gd name="connsiteY2723" fmla="*/ 6064396 h 6857999"/>
              <a:gd name="connsiteX2724" fmla="*/ 1774943 w 5372098"/>
              <a:gd name="connsiteY2724" fmla="*/ 6057918 h 6857999"/>
              <a:gd name="connsiteX2725" fmla="*/ 1768963 w 5372098"/>
              <a:gd name="connsiteY2725" fmla="*/ 6051439 h 6857999"/>
              <a:gd name="connsiteX2726" fmla="*/ 1763983 w 5372098"/>
              <a:gd name="connsiteY2726" fmla="*/ 6043965 h 6857999"/>
              <a:gd name="connsiteX2727" fmla="*/ 1759497 w 5372098"/>
              <a:gd name="connsiteY2727" fmla="*/ 6036988 h 6857999"/>
              <a:gd name="connsiteX2728" fmla="*/ 1757006 w 5372098"/>
              <a:gd name="connsiteY2728" fmla="*/ 6039480 h 6857999"/>
              <a:gd name="connsiteX2729" fmla="*/ 1756009 w 5372098"/>
              <a:gd name="connsiteY2729" fmla="*/ 6041972 h 6857999"/>
              <a:gd name="connsiteX2730" fmla="*/ 1754512 w 5372098"/>
              <a:gd name="connsiteY2730" fmla="*/ 6044962 h 6857999"/>
              <a:gd name="connsiteX2731" fmla="*/ 1754512 w 5372098"/>
              <a:gd name="connsiteY2731" fmla="*/ 6047952 h 6857999"/>
              <a:gd name="connsiteX2732" fmla="*/ 1754512 w 5372098"/>
              <a:gd name="connsiteY2732" fmla="*/ 6050942 h 6857999"/>
              <a:gd name="connsiteX2733" fmla="*/ 1756009 w 5372098"/>
              <a:gd name="connsiteY2733" fmla="*/ 6053931 h 6857999"/>
              <a:gd name="connsiteX2734" fmla="*/ 1758497 w 5372098"/>
              <a:gd name="connsiteY2734" fmla="*/ 6060908 h 6857999"/>
              <a:gd name="connsiteX2735" fmla="*/ 1762486 w 5372098"/>
              <a:gd name="connsiteY2735" fmla="*/ 6068383 h 6857999"/>
              <a:gd name="connsiteX2736" fmla="*/ 1767967 w 5372098"/>
              <a:gd name="connsiteY2736" fmla="*/ 6075858 h 6857999"/>
              <a:gd name="connsiteX2737" fmla="*/ 1773948 w 5372098"/>
              <a:gd name="connsiteY2737" fmla="*/ 6083831 h 6857999"/>
              <a:gd name="connsiteX2738" fmla="*/ 1780924 w 5372098"/>
              <a:gd name="connsiteY2738" fmla="*/ 6091804 h 6857999"/>
              <a:gd name="connsiteX2739" fmla="*/ 1774943 w 5372098"/>
              <a:gd name="connsiteY2739" fmla="*/ 6089810 h 6857999"/>
              <a:gd name="connsiteX2740" fmla="*/ 1768963 w 5372098"/>
              <a:gd name="connsiteY2740" fmla="*/ 6086821 h 6857999"/>
              <a:gd name="connsiteX2741" fmla="*/ 1763983 w 5372098"/>
              <a:gd name="connsiteY2741" fmla="*/ 6082335 h 6857999"/>
              <a:gd name="connsiteX2742" fmla="*/ 1759497 w 5372098"/>
              <a:gd name="connsiteY2742" fmla="*/ 6077851 h 6857999"/>
              <a:gd name="connsiteX2743" fmla="*/ 1755014 w 5372098"/>
              <a:gd name="connsiteY2743" fmla="*/ 6071872 h 6857999"/>
              <a:gd name="connsiteX2744" fmla="*/ 1752021 w 5372098"/>
              <a:gd name="connsiteY2744" fmla="*/ 6065393 h 6857999"/>
              <a:gd name="connsiteX2745" fmla="*/ 1749033 w 5372098"/>
              <a:gd name="connsiteY2745" fmla="*/ 6059413 h 6857999"/>
              <a:gd name="connsiteX2746" fmla="*/ 1746541 w 5372098"/>
              <a:gd name="connsiteY2746" fmla="*/ 6052436 h 6857999"/>
              <a:gd name="connsiteX2747" fmla="*/ 1745544 w 5372098"/>
              <a:gd name="connsiteY2747" fmla="*/ 6045459 h 6857999"/>
              <a:gd name="connsiteX2748" fmla="*/ 1745045 w 5372098"/>
              <a:gd name="connsiteY2748" fmla="*/ 6039480 h 6857999"/>
              <a:gd name="connsiteX2749" fmla="*/ 1745045 w 5372098"/>
              <a:gd name="connsiteY2749" fmla="*/ 6032504 h 6857999"/>
              <a:gd name="connsiteX2750" fmla="*/ 1746040 w 5372098"/>
              <a:gd name="connsiteY2750" fmla="*/ 6026025 h 6857999"/>
              <a:gd name="connsiteX2751" fmla="*/ 1748038 w 5372098"/>
              <a:gd name="connsiteY2751" fmla="*/ 6021042 h 6857999"/>
              <a:gd name="connsiteX2752" fmla="*/ 1750525 w 5372098"/>
              <a:gd name="connsiteY2752" fmla="*/ 6015560 h 6857999"/>
              <a:gd name="connsiteX2753" fmla="*/ 1754014 w 5372098"/>
              <a:gd name="connsiteY2753" fmla="*/ 6011574 h 6857999"/>
              <a:gd name="connsiteX2754" fmla="*/ 1756507 w 5372098"/>
              <a:gd name="connsiteY2754" fmla="*/ 6010078 h 6857999"/>
              <a:gd name="connsiteX2755" fmla="*/ 1758497 w 5372098"/>
              <a:gd name="connsiteY2755" fmla="*/ 6008584 h 6857999"/>
              <a:gd name="connsiteX2756" fmla="*/ 1750029 w 5372098"/>
              <a:gd name="connsiteY2756" fmla="*/ 6003102 h 6857999"/>
              <a:gd name="connsiteX2757" fmla="*/ 1742553 w 5372098"/>
              <a:gd name="connsiteY2757" fmla="*/ 5997621 h 6857999"/>
              <a:gd name="connsiteX2758" fmla="*/ 1736576 w 5372098"/>
              <a:gd name="connsiteY2758" fmla="*/ 5992139 h 6857999"/>
              <a:gd name="connsiteX2759" fmla="*/ 1730597 w 5372098"/>
              <a:gd name="connsiteY2759" fmla="*/ 5987156 h 6857999"/>
              <a:gd name="connsiteX2760" fmla="*/ 1725115 w 5372098"/>
              <a:gd name="connsiteY2760" fmla="*/ 5981674 h 6857999"/>
              <a:gd name="connsiteX2761" fmla="*/ 1720133 w 5372098"/>
              <a:gd name="connsiteY2761" fmla="*/ 5976192 h 6857999"/>
              <a:gd name="connsiteX2762" fmla="*/ 1712159 w 5372098"/>
              <a:gd name="connsiteY2762" fmla="*/ 5964730 h 6857999"/>
              <a:gd name="connsiteX2763" fmla="*/ 1704186 w 5372098"/>
              <a:gd name="connsiteY2763" fmla="*/ 5953270 h 6857999"/>
              <a:gd name="connsiteX2764" fmla="*/ 1696212 w 5372098"/>
              <a:gd name="connsiteY2764" fmla="*/ 5941809 h 6857999"/>
              <a:gd name="connsiteX2765" fmla="*/ 1691227 w 5372098"/>
              <a:gd name="connsiteY2765" fmla="*/ 5936327 h 6857999"/>
              <a:gd name="connsiteX2766" fmla="*/ 1685748 w 5372098"/>
              <a:gd name="connsiteY2766" fmla="*/ 5930347 h 6857999"/>
              <a:gd name="connsiteX2767" fmla="*/ 1680268 w 5372098"/>
              <a:gd name="connsiteY2767" fmla="*/ 5924367 h 6857999"/>
              <a:gd name="connsiteX2768" fmla="*/ 1673291 w 5372098"/>
              <a:gd name="connsiteY2768" fmla="*/ 5917889 h 6857999"/>
              <a:gd name="connsiteX2769" fmla="*/ 1669803 w 5372098"/>
              <a:gd name="connsiteY2769" fmla="*/ 5925364 h 6857999"/>
              <a:gd name="connsiteX2770" fmla="*/ 1668806 w 5372098"/>
              <a:gd name="connsiteY2770" fmla="*/ 5928851 h 6857999"/>
              <a:gd name="connsiteX2771" fmla="*/ 1668806 w 5372098"/>
              <a:gd name="connsiteY2771" fmla="*/ 5930844 h 6857999"/>
              <a:gd name="connsiteX2772" fmla="*/ 1668806 w 5372098"/>
              <a:gd name="connsiteY2772" fmla="*/ 5933337 h 6857999"/>
              <a:gd name="connsiteX2773" fmla="*/ 1669307 w 5372098"/>
              <a:gd name="connsiteY2773" fmla="*/ 5935827 h 6857999"/>
              <a:gd name="connsiteX2774" fmla="*/ 1670302 w 5372098"/>
              <a:gd name="connsiteY2774" fmla="*/ 5937323 h 6857999"/>
              <a:gd name="connsiteX2775" fmla="*/ 1672297 w 5372098"/>
              <a:gd name="connsiteY2775" fmla="*/ 5938819 h 6857999"/>
              <a:gd name="connsiteX2776" fmla="*/ 1676283 w 5372098"/>
              <a:gd name="connsiteY2776" fmla="*/ 5943303 h 6857999"/>
              <a:gd name="connsiteX2777" fmla="*/ 1680765 w 5372098"/>
              <a:gd name="connsiteY2777" fmla="*/ 5947289 h 6857999"/>
              <a:gd name="connsiteX2778" fmla="*/ 1687244 w 5372098"/>
              <a:gd name="connsiteY2778" fmla="*/ 5952771 h 6857999"/>
              <a:gd name="connsiteX2779" fmla="*/ 1693222 w 5372098"/>
              <a:gd name="connsiteY2779" fmla="*/ 5960246 h 6857999"/>
              <a:gd name="connsiteX2780" fmla="*/ 1690734 w 5372098"/>
              <a:gd name="connsiteY2780" fmla="*/ 5961243 h 6857999"/>
              <a:gd name="connsiteX2781" fmla="*/ 1687741 w 5372098"/>
              <a:gd name="connsiteY2781" fmla="*/ 5961243 h 6857999"/>
              <a:gd name="connsiteX2782" fmla="*/ 1684753 w 5372098"/>
              <a:gd name="connsiteY2782" fmla="*/ 5961243 h 6857999"/>
              <a:gd name="connsiteX2783" fmla="*/ 1681760 w 5372098"/>
              <a:gd name="connsiteY2783" fmla="*/ 5960744 h 6857999"/>
              <a:gd name="connsiteX2784" fmla="*/ 1676283 w 5372098"/>
              <a:gd name="connsiteY2784" fmla="*/ 5959250 h 6857999"/>
              <a:gd name="connsiteX2785" fmla="*/ 1670302 w 5372098"/>
              <a:gd name="connsiteY2785" fmla="*/ 5956260 h 6857999"/>
              <a:gd name="connsiteX2786" fmla="*/ 1664818 w 5372098"/>
              <a:gd name="connsiteY2786" fmla="*/ 5953768 h 6857999"/>
              <a:gd name="connsiteX2787" fmla="*/ 1658840 w 5372098"/>
              <a:gd name="connsiteY2787" fmla="*/ 5951775 h 6857999"/>
              <a:gd name="connsiteX2788" fmla="*/ 1656349 w 5372098"/>
              <a:gd name="connsiteY2788" fmla="*/ 5951275 h 6857999"/>
              <a:gd name="connsiteX2789" fmla="*/ 1653359 w 5372098"/>
              <a:gd name="connsiteY2789" fmla="*/ 5951275 h 6857999"/>
              <a:gd name="connsiteX2790" fmla="*/ 1650370 w 5372098"/>
              <a:gd name="connsiteY2790" fmla="*/ 5951775 h 6857999"/>
              <a:gd name="connsiteX2791" fmla="*/ 1647380 w 5372098"/>
              <a:gd name="connsiteY2791" fmla="*/ 5952771 h 6857999"/>
              <a:gd name="connsiteX2792" fmla="*/ 1647380 w 5372098"/>
              <a:gd name="connsiteY2792" fmla="*/ 5948785 h 6857999"/>
              <a:gd name="connsiteX2793" fmla="*/ 1648375 w 5372098"/>
              <a:gd name="connsiteY2793" fmla="*/ 5945296 h 6857999"/>
              <a:gd name="connsiteX2794" fmla="*/ 1650370 w 5372098"/>
              <a:gd name="connsiteY2794" fmla="*/ 5937323 h 6857999"/>
              <a:gd name="connsiteX2795" fmla="*/ 1653855 w 5372098"/>
              <a:gd name="connsiteY2795" fmla="*/ 5930347 h 6857999"/>
              <a:gd name="connsiteX2796" fmla="*/ 1658341 w 5372098"/>
              <a:gd name="connsiteY2796" fmla="*/ 5923371 h 6857999"/>
              <a:gd name="connsiteX2797" fmla="*/ 1663821 w 5372098"/>
              <a:gd name="connsiteY2797" fmla="*/ 5918386 h 6857999"/>
              <a:gd name="connsiteX2798" fmla="*/ 1665816 w 5372098"/>
              <a:gd name="connsiteY2798" fmla="*/ 5916393 h 6857999"/>
              <a:gd name="connsiteX2799" fmla="*/ 1668806 w 5372098"/>
              <a:gd name="connsiteY2799" fmla="*/ 5914400 h 6857999"/>
              <a:gd name="connsiteX2800" fmla="*/ 1671794 w 5372098"/>
              <a:gd name="connsiteY2800" fmla="*/ 5913403 h 6857999"/>
              <a:gd name="connsiteX2801" fmla="*/ 1674291 w 5372098"/>
              <a:gd name="connsiteY2801" fmla="*/ 5912906 h 6857999"/>
              <a:gd name="connsiteX2802" fmla="*/ 1677278 w 5372098"/>
              <a:gd name="connsiteY2802" fmla="*/ 5912906 h 6857999"/>
              <a:gd name="connsiteX2803" fmla="*/ 1680268 w 5372098"/>
              <a:gd name="connsiteY2803" fmla="*/ 5913403 h 6857999"/>
              <a:gd name="connsiteX2804" fmla="*/ 1666813 w 5372098"/>
              <a:gd name="connsiteY2804" fmla="*/ 5894468 h 6857999"/>
              <a:gd name="connsiteX2805" fmla="*/ 1664321 w 5372098"/>
              <a:gd name="connsiteY2805" fmla="*/ 5889982 h 6857999"/>
              <a:gd name="connsiteX2806" fmla="*/ 1661332 w 5372098"/>
              <a:gd name="connsiteY2806" fmla="*/ 5887490 h 6857999"/>
              <a:gd name="connsiteX2807" fmla="*/ 1659837 w 5372098"/>
              <a:gd name="connsiteY2807" fmla="*/ 5886993 h 6857999"/>
              <a:gd name="connsiteX2808" fmla="*/ 1658840 w 5372098"/>
              <a:gd name="connsiteY2808" fmla="*/ 5886993 h 6857999"/>
              <a:gd name="connsiteX2809" fmla="*/ 1658341 w 5372098"/>
              <a:gd name="connsiteY2809" fmla="*/ 5887490 h 6857999"/>
              <a:gd name="connsiteX2810" fmla="*/ 1657842 w 5372098"/>
              <a:gd name="connsiteY2810" fmla="*/ 5889483 h 6857999"/>
              <a:gd name="connsiteX2811" fmla="*/ 1656844 w 5372098"/>
              <a:gd name="connsiteY2811" fmla="*/ 5891476 h 6857999"/>
              <a:gd name="connsiteX2812" fmla="*/ 1656349 w 5372098"/>
              <a:gd name="connsiteY2812" fmla="*/ 5898454 h 6857999"/>
              <a:gd name="connsiteX2813" fmla="*/ 1654854 w 5372098"/>
              <a:gd name="connsiteY2813" fmla="*/ 5904931 h 6857999"/>
              <a:gd name="connsiteX2814" fmla="*/ 1653855 w 5372098"/>
              <a:gd name="connsiteY2814" fmla="*/ 5907424 h 6857999"/>
              <a:gd name="connsiteX2815" fmla="*/ 1652861 w 5372098"/>
              <a:gd name="connsiteY2815" fmla="*/ 5908919 h 6857999"/>
              <a:gd name="connsiteX2816" fmla="*/ 1651365 w 5372098"/>
              <a:gd name="connsiteY2816" fmla="*/ 5909417 h 6857999"/>
              <a:gd name="connsiteX2817" fmla="*/ 1650370 w 5372098"/>
              <a:gd name="connsiteY2817" fmla="*/ 5909417 h 6857999"/>
              <a:gd name="connsiteX2818" fmla="*/ 1648375 w 5372098"/>
              <a:gd name="connsiteY2818" fmla="*/ 5907923 h 6857999"/>
              <a:gd name="connsiteX2819" fmla="*/ 1644888 w 5372098"/>
              <a:gd name="connsiteY2819" fmla="*/ 5905430 h 6857999"/>
              <a:gd name="connsiteX2820" fmla="*/ 1640903 w 5372098"/>
              <a:gd name="connsiteY2820" fmla="*/ 5900447 h 6857999"/>
              <a:gd name="connsiteX2821" fmla="*/ 1638412 w 5372098"/>
              <a:gd name="connsiteY2821" fmla="*/ 5901444 h 6857999"/>
              <a:gd name="connsiteX2822" fmla="*/ 1636913 w 5372098"/>
              <a:gd name="connsiteY2822" fmla="*/ 5901444 h 6857999"/>
              <a:gd name="connsiteX2823" fmla="*/ 1635915 w 5372098"/>
              <a:gd name="connsiteY2823" fmla="*/ 5900447 h 6857999"/>
              <a:gd name="connsiteX2824" fmla="*/ 1635915 w 5372098"/>
              <a:gd name="connsiteY2824" fmla="*/ 5899451 h 6857999"/>
              <a:gd name="connsiteX2825" fmla="*/ 1637911 w 5372098"/>
              <a:gd name="connsiteY2825" fmla="*/ 5896461 h 6857999"/>
              <a:gd name="connsiteX2826" fmla="*/ 1641399 w 5372098"/>
              <a:gd name="connsiteY2826" fmla="*/ 5891976 h 6857999"/>
              <a:gd name="connsiteX2827" fmla="*/ 1645884 w 5372098"/>
              <a:gd name="connsiteY2827" fmla="*/ 5886493 h 6857999"/>
              <a:gd name="connsiteX2828" fmla="*/ 1649867 w 5372098"/>
              <a:gd name="connsiteY2828" fmla="*/ 5879020 h 6857999"/>
              <a:gd name="connsiteX2829" fmla="*/ 1651365 w 5372098"/>
              <a:gd name="connsiteY2829" fmla="*/ 5875531 h 6857999"/>
              <a:gd name="connsiteX2830" fmla="*/ 1652861 w 5372098"/>
              <a:gd name="connsiteY2830" fmla="*/ 5871045 h 6857999"/>
              <a:gd name="connsiteX2831" fmla="*/ 1653855 w 5372098"/>
              <a:gd name="connsiteY2831" fmla="*/ 5867059 h 6857999"/>
              <a:gd name="connsiteX2832" fmla="*/ 1653855 w 5372098"/>
              <a:gd name="connsiteY2832" fmla="*/ 5862076 h 6857999"/>
              <a:gd name="connsiteX2833" fmla="*/ 1642895 w 5372098"/>
              <a:gd name="connsiteY2833" fmla="*/ 5857093 h 6857999"/>
              <a:gd name="connsiteX2834" fmla="*/ 1630932 w 5372098"/>
              <a:gd name="connsiteY2834" fmla="*/ 5851611 h 6857999"/>
              <a:gd name="connsiteX2835" fmla="*/ 1625455 w 5372098"/>
              <a:gd name="connsiteY2835" fmla="*/ 5848621 h 6857999"/>
              <a:gd name="connsiteX2836" fmla="*/ 1619477 w 5372098"/>
              <a:gd name="connsiteY2836" fmla="*/ 5844635 h 6857999"/>
              <a:gd name="connsiteX2837" fmla="*/ 1613992 w 5372098"/>
              <a:gd name="connsiteY2837" fmla="*/ 5841146 h 6857999"/>
              <a:gd name="connsiteX2838" fmla="*/ 1608513 w 5372098"/>
              <a:gd name="connsiteY2838" fmla="*/ 5836662 h 6857999"/>
              <a:gd name="connsiteX2839" fmla="*/ 1604030 w 5372098"/>
              <a:gd name="connsiteY2839" fmla="*/ 5832177 h 6857999"/>
              <a:gd name="connsiteX2840" fmla="*/ 1600041 w 5372098"/>
              <a:gd name="connsiteY2840" fmla="*/ 5826197 h 6857999"/>
              <a:gd name="connsiteX2841" fmla="*/ 1597054 w 5372098"/>
              <a:gd name="connsiteY2841" fmla="*/ 5820715 h 6857999"/>
              <a:gd name="connsiteX2842" fmla="*/ 1595059 w 5372098"/>
              <a:gd name="connsiteY2842" fmla="*/ 5813739 h 6857999"/>
              <a:gd name="connsiteX2843" fmla="*/ 1593065 w 5372098"/>
              <a:gd name="connsiteY2843" fmla="*/ 5806263 h 6857999"/>
              <a:gd name="connsiteX2844" fmla="*/ 1593065 w 5372098"/>
              <a:gd name="connsiteY2844" fmla="*/ 5797792 h 6857999"/>
              <a:gd name="connsiteX2845" fmla="*/ 1594560 w 5372098"/>
              <a:gd name="connsiteY2845" fmla="*/ 5788323 h 6857999"/>
              <a:gd name="connsiteX2846" fmla="*/ 1597054 w 5372098"/>
              <a:gd name="connsiteY2846" fmla="*/ 5778357 h 6857999"/>
              <a:gd name="connsiteX2847" fmla="*/ 1604030 w 5372098"/>
              <a:gd name="connsiteY2847" fmla="*/ 5788323 h 6857999"/>
              <a:gd name="connsiteX2848" fmla="*/ 1611003 w 5372098"/>
              <a:gd name="connsiteY2848" fmla="*/ 5799785 h 6857999"/>
              <a:gd name="connsiteX2849" fmla="*/ 1617979 w 5372098"/>
              <a:gd name="connsiteY2849" fmla="*/ 5810749 h 6857999"/>
              <a:gd name="connsiteX2850" fmla="*/ 1625455 w 5372098"/>
              <a:gd name="connsiteY2850" fmla="*/ 5821214 h 6857999"/>
              <a:gd name="connsiteX2851" fmla="*/ 1631932 w 5372098"/>
              <a:gd name="connsiteY2851" fmla="*/ 5830681 h 6857999"/>
              <a:gd name="connsiteX2852" fmla="*/ 1639407 w 5372098"/>
              <a:gd name="connsiteY2852" fmla="*/ 5838655 h 6857999"/>
              <a:gd name="connsiteX2853" fmla="*/ 1642895 w 5372098"/>
              <a:gd name="connsiteY2853" fmla="*/ 5841645 h 6857999"/>
              <a:gd name="connsiteX2854" fmla="*/ 1646383 w 5372098"/>
              <a:gd name="connsiteY2854" fmla="*/ 5844635 h 6857999"/>
              <a:gd name="connsiteX2855" fmla="*/ 1650370 w 5372098"/>
              <a:gd name="connsiteY2855" fmla="*/ 5846628 h 6857999"/>
              <a:gd name="connsiteX2856" fmla="*/ 1653855 w 5372098"/>
              <a:gd name="connsiteY2856" fmla="*/ 5848122 h 6857999"/>
              <a:gd name="connsiteX2857" fmla="*/ 1648375 w 5372098"/>
              <a:gd name="connsiteY2857" fmla="*/ 5838156 h 6857999"/>
              <a:gd name="connsiteX2858" fmla="*/ 1642895 w 5372098"/>
              <a:gd name="connsiteY2858" fmla="*/ 5828688 h 6857999"/>
              <a:gd name="connsiteX2859" fmla="*/ 1638412 w 5372098"/>
              <a:gd name="connsiteY2859" fmla="*/ 5817226 h 6857999"/>
              <a:gd name="connsiteX2860" fmla="*/ 1634423 w 5372098"/>
              <a:gd name="connsiteY2860" fmla="*/ 5805766 h 6857999"/>
              <a:gd name="connsiteX2861" fmla="*/ 1631436 w 5372098"/>
              <a:gd name="connsiteY2861" fmla="*/ 5794304 h 6857999"/>
              <a:gd name="connsiteX2862" fmla="*/ 1628445 w 5372098"/>
              <a:gd name="connsiteY2862" fmla="*/ 5781347 h 6857999"/>
              <a:gd name="connsiteX2863" fmla="*/ 1623462 w 5372098"/>
              <a:gd name="connsiteY2863" fmla="*/ 5756929 h 6857999"/>
              <a:gd name="connsiteX2864" fmla="*/ 1618475 w 5372098"/>
              <a:gd name="connsiteY2864" fmla="*/ 5732512 h 6857999"/>
              <a:gd name="connsiteX2865" fmla="*/ 1615985 w 5372098"/>
              <a:gd name="connsiteY2865" fmla="*/ 5720551 h 6857999"/>
              <a:gd name="connsiteX2866" fmla="*/ 1612501 w 5372098"/>
              <a:gd name="connsiteY2866" fmla="*/ 5708093 h 6857999"/>
              <a:gd name="connsiteX2867" fmla="*/ 1609009 w 5372098"/>
              <a:gd name="connsiteY2867" fmla="*/ 5697628 h 6857999"/>
              <a:gd name="connsiteX2868" fmla="*/ 1605024 w 5372098"/>
              <a:gd name="connsiteY2868" fmla="*/ 5687164 h 6857999"/>
              <a:gd name="connsiteX2869" fmla="*/ 1600041 w 5372098"/>
              <a:gd name="connsiteY2869" fmla="*/ 5678194 h 6857999"/>
              <a:gd name="connsiteX2870" fmla="*/ 1594560 w 5372098"/>
              <a:gd name="connsiteY2870" fmla="*/ 5668725 h 6857999"/>
              <a:gd name="connsiteX2871" fmla="*/ 1593065 w 5372098"/>
              <a:gd name="connsiteY2871" fmla="*/ 5672713 h 6857999"/>
              <a:gd name="connsiteX2872" fmla="*/ 1592569 w 5372098"/>
              <a:gd name="connsiteY2872" fmla="*/ 5677197 h 6857999"/>
              <a:gd name="connsiteX2873" fmla="*/ 1592066 w 5372098"/>
              <a:gd name="connsiteY2873" fmla="*/ 5681183 h 6857999"/>
              <a:gd name="connsiteX2874" fmla="*/ 1592066 w 5372098"/>
              <a:gd name="connsiteY2874" fmla="*/ 5686166 h 6857999"/>
              <a:gd name="connsiteX2875" fmla="*/ 1592066 w 5372098"/>
              <a:gd name="connsiteY2875" fmla="*/ 5695137 h 6857999"/>
              <a:gd name="connsiteX2876" fmla="*/ 1593065 w 5372098"/>
              <a:gd name="connsiteY2876" fmla="*/ 5705103 h 6857999"/>
              <a:gd name="connsiteX2877" fmla="*/ 1594560 w 5372098"/>
              <a:gd name="connsiteY2877" fmla="*/ 5714073 h 6857999"/>
              <a:gd name="connsiteX2878" fmla="*/ 1595059 w 5372098"/>
              <a:gd name="connsiteY2878" fmla="*/ 5723044 h 6857999"/>
              <a:gd name="connsiteX2879" fmla="*/ 1594560 w 5372098"/>
              <a:gd name="connsiteY2879" fmla="*/ 5727527 h 6857999"/>
              <a:gd name="connsiteX2880" fmla="*/ 1593562 w 5372098"/>
              <a:gd name="connsiteY2880" fmla="*/ 5732013 h 6857999"/>
              <a:gd name="connsiteX2881" fmla="*/ 1593065 w 5372098"/>
              <a:gd name="connsiteY2881" fmla="*/ 5736498 h 6857999"/>
              <a:gd name="connsiteX2882" fmla="*/ 1591574 w 5372098"/>
              <a:gd name="connsiteY2882" fmla="*/ 5740485 h 6857999"/>
              <a:gd name="connsiteX2883" fmla="*/ 1587085 w 5372098"/>
              <a:gd name="connsiteY2883" fmla="*/ 5739986 h 6857999"/>
              <a:gd name="connsiteX2884" fmla="*/ 1583097 w 5372098"/>
              <a:gd name="connsiteY2884" fmla="*/ 5738492 h 6857999"/>
              <a:gd name="connsiteX2885" fmla="*/ 1578114 w 5372098"/>
              <a:gd name="connsiteY2885" fmla="*/ 5736996 h 6857999"/>
              <a:gd name="connsiteX2886" fmla="*/ 1573632 w 5372098"/>
              <a:gd name="connsiteY2886" fmla="*/ 5735003 h 6857999"/>
              <a:gd name="connsiteX2887" fmla="*/ 1569644 w 5372098"/>
              <a:gd name="connsiteY2887" fmla="*/ 5732512 h 6857999"/>
              <a:gd name="connsiteX2888" fmla="*/ 1565162 w 5372098"/>
              <a:gd name="connsiteY2888" fmla="*/ 5729521 h 6857999"/>
              <a:gd name="connsiteX2889" fmla="*/ 1557189 w 5372098"/>
              <a:gd name="connsiteY2889" fmla="*/ 5722545 h 6857999"/>
              <a:gd name="connsiteX2890" fmla="*/ 1548716 w 5372098"/>
              <a:gd name="connsiteY2890" fmla="*/ 5714073 h 6857999"/>
              <a:gd name="connsiteX2891" fmla="*/ 1539748 w 5372098"/>
              <a:gd name="connsiteY2891" fmla="*/ 5705103 h 6857999"/>
              <a:gd name="connsiteX2892" fmla="*/ 1531774 w 5372098"/>
              <a:gd name="connsiteY2892" fmla="*/ 5694638 h 6857999"/>
              <a:gd name="connsiteX2893" fmla="*/ 1523301 w 5372098"/>
              <a:gd name="connsiteY2893" fmla="*/ 5683177 h 6857999"/>
              <a:gd name="connsiteX2894" fmla="*/ 1506363 w 5372098"/>
              <a:gd name="connsiteY2894" fmla="*/ 5659258 h 6857999"/>
              <a:gd name="connsiteX2895" fmla="*/ 1487928 w 5372098"/>
              <a:gd name="connsiteY2895" fmla="*/ 5634839 h 6857999"/>
              <a:gd name="connsiteX2896" fmla="*/ 1478455 w 5372098"/>
              <a:gd name="connsiteY2896" fmla="*/ 5622880 h 6857999"/>
              <a:gd name="connsiteX2897" fmla="*/ 1468988 w 5372098"/>
              <a:gd name="connsiteY2897" fmla="*/ 5611418 h 6857999"/>
              <a:gd name="connsiteX2898" fmla="*/ 1458528 w 5372098"/>
              <a:gd name="connsiteY2898" fmla="*/ 5601452 h 6857999"/>
              <a:gd name="connsiteX2899" fmla="*/ 1448063 w 5372098"/>
              <a:gd name="connsiteY2899" fmla="*/ 5591485 h 6857999"/>
              <a:gd name="connsiteX2900" fmla="*/ 1447068 w 5372098"/>
              <a:gd name="connsiteY2900" fmla="*/ 5595970 h 6857999"/>
              <a:gd name="connsiteX2901" fmla="*/ 1446068 w 5372098"/>
              <a:gd name="connsiteY2901" fmla="*/ 5599957 h 6857999"/>
              <a:gd name="connsiteX2902" fmla="*/ 1443574 w 5372098"/>
              <a:gd name="connsiteY2902" fmla="*/ 5603446 h 6857999"/>
              <a:gd name="connsiteX2903" fmla="*/ 1441581 w 5372098"/>
              <a:gd name="connsiteY2903" fmla="*/ 5607432 h 6857999"/>
              <a:gd name="connsiteX2904" fmla="*/ 1438593 w 5372098"/>
              <a:gd name="connsiteY2904" fmla="*/ 5610919 h 6857999"/>
              <a:gd name="connsiteX2905" fmla="*/ 1435103 w 5372098"/>
              <a:gd name="connsiteY2905" fmla="*/ 5613911 h 6857999"/>
              <a:gd name="connsiteX2906" fmla="*/ 1431117 w 5372098"/>
              <a:gd name="connsiteY2906" fmla="*/ 5617398 h 6857999"/>
              <a:gd name="connsiteX2907" fmla="*/ 1426632 w 5372098"/>
              <a:gd name="connsiteY2907" fmla="*/ 5619890 h 6857999"/>
              <a:gd name="connsiteX2908" fmla="*/ 1407698 w 5372098"/>
              <a:gd name="connsiteY2908" fmla="*/ 5592980 h 6857999"/>
              <a:gd name="connsiteX2909" fmla="*/ 1400722 w 5372098"/>
              <a:gd name="connsiteY2909" fmla="*/ 5584011 h 6857999"/>
              <a:gd name="connsiteX2910" fmla="*/ 1395245 w 5372098"/>
              <a:gd name="connsiteY2910" fmla="*/ 5575539 h 6857999"/>
              <a:gd name="connsiteX2911" fmla="*/ 1389759 w 5372098"/>
              <a:gd name="connsiteY2911" fmla="*/ 5567067 h 6857999"/>
              <a:gd name="connsiteX2912" fmla="*/ 1384775 w 5372098"/>
              <a:gd name="connsiteY2912" fmla="*/ 5557101 h 6857999"/>
              <a:gd name="connsiteX2913" fmla="*/ 1379792 w 5372098"/>
              <a:gd name="connsiteY2913" fmla="*/ 5545640 h 6857999"/>
              <a:gd name="connsiteX2914" fmla="*/ 1373316 w 5372098"/>
              <a:gd name="connsiteY2914" fmla="*/ 5530689 h 6857999"/>
              <a:gd name="connsiteX2915" fmla="*/ 1370827 w 5372098"/>
              <a:gd name="connsiteY2915" fmla="*/ 5534676 h 6857999"/>
              <a:gd name="connsiteX2916" fmla="*/ 1369827 w 5372098"/>
              <a:gd name="connsiteY2916" fmla="*/ 5538662 h 6857999"/>
              <a:gd name="connsiteX2917" fmla="*/ 1369328 w 5372098"/>
              <a:gd name="connsiteY2917" fmla="*/ 5543147 h 6857999"/>
              <a:gd name="connsiteX2918" fmla="*/ 1369328 w 5372098"/>
              <a:gd name="connsiteY2918" fmla="*/ 5548130 h 6857999"/>
              <a:gd name="connsiteX2919" fmla="*/ 1369827 w 5372098"/>
              <a:gd name="connsiteY2919" fmla="*/ 5553113 h 6857999"/>
              <a:gd name="connsiteX2920" fmla="*/ 1370827 w 5372098"/>
              <a:gd name="connsiteY2920" fmla="*/ 5557599 h 6857999"/>
              <a:gd name="connsiteX2921" fmla="*/ 1373316 w 5372098"/>
              <a:gd name="connsiteY2921" fmla="*/ 5568064 h 6857999"/>
              <a:gd name="connsiteX2922" fmla="*/ 1374812 w 5372098"/>
              <a:gd name="connsiteY2922" fmla="*/ 5578529 h 6857999"/>
              <a:gd name="connsiteX2923" fmla="*/ 1375306 w 5372098"/>
              <a:gd name="connsiteY2923" fmla="*/ 5583013 h 6857999"/>
              <a:gd name="connsiteX2924" fmla="*/ 1375306 w 5372098"/>
              <a:gd name="connsiteY2924" fmla="*/ 5587998 h 6857999"/>
              <a:gd name="connsiteX2925" fmla="*/ 1374812 w 5372098"/>
              <a:gd name="connsiteY2925" fmla="*/ 5591984 h 6857999"/>
              <a:gd name="connsiteX2926" fmla="*/ 1373814 w 5372098"/>
              <a:gd name="connsiteY2926" fmla="*/ 5596468 h 6857999"/>
              <a:gd name="connsiteX2927" fmla="*/ 1371323 w 5372098"/>
              <a:gd name="connsiteY2927" fmla="*/ 5599957 h 6857999"/>
              <a:gd name="connsiteX2928" fmla="*/ 1368832 w 5372098"/>
              <a:gd name="connsiteY2928" fmla="*/ 5603446 h 6857999"/>
              <a:gd name="connsiteX2929" fmla="*/ 1365841 w 5372098"/>
              <a:gd name="connsiteY2929" fmla="*/ 5596967 h 6857999"/>
              <a:gd name="connsiteX2930" fmla="*/ 1363350 w 5372098"/>
              <a:gd name="connsiteY2930" fmla="*/ 5589991 h 6857999"/>
              <a:gd name="connsiteX2931" fmla="*/ 1359365 w 5372098"/>
              <a:gd name="connsiteY2931" fmla="*/ 5573047 h 6857999"/>
              <a:gd name="connsiteX2932" fmla="*/ 1355873 w 5372098"/>
              <a:gd name="connsiteY2932" fmla="*/ 5555606 h 6857999"/>
              <a:gd name="connsiteX2933" fmla="*/ 1351391 w 5372098"/>
              <a:gd name="connsiteY2933" fmla="*/ 5538164 h 6857999"/>
              <a:gd name="connsiteX2934" fmla="*/ 1349397 w 5372098"/>
              <a:gd name="connsiteY2934" fmla="*/ 5529693 h 6857999"/>
              <a:gd name="connsiteX2935" fmla="*/ 1346407 w 5372098"/>
              <a:gd name="connsiteY2935" fmla="*/ 5522217 h 6857999"/>
              <a:gd name="connsiteX2936" fmla="*/ 1342919 w 5372098"/>
              <a:gd name="connsiteY2936" fmla="*/ 5515241 h 6857999"/>
              <a:gd name="connsiteX2937" fmla="*/ 1338933 w 5372098"/>
              <a:gd name="connsiteY2937" fmla="*/ 5509759 h 6857999"/>
              <a:gd name="connsiteX2938" fmla="*/ 1334447 w 5372098"/>
              <a:gd name="connsiteY2938" fmla="*/ 5504776 h 6857999"/>
              <a:gd name="connsiteX2939" fmla="*/ 1331956 w 5372098"/>
              <a:gd name="connsiteY2939" fmla="*/ 5502783 h 6857999"/>
              <a:gd name="connsiteX2940" fmla="*/ 1328967 w 5372098"/>
              <a:gd name="connsiteY2940" fmla="*/ 5501786 h 6857999"/>
              <a:gd name="connsiteX2941" fmla="*/ 1326476 w 5372098"/>
              <a:gd name="connsiteY2941" fmla="*/ 5500292 h 6857999"/>
              <a:gd name="connsiteX2942" fmla="*/ 1322989 w 5372098"/>
              <a:gd name="connsiteY2942" fmla="*/ 5499296 h 6857999"/>
              <a:gd name="connsiteX2943" fmla="*/ 1319999 w 5372098"/>
              <a:gd name="connsiteY2943" fmla="*/ 5499296 h 6857999"/>
              <a:gd name="connsiteX2944" fmla="*/ 1316010 w 5372098"/>
              <a:gd name="connsiteY2944" fmla="*/ 5499296 h 6857999"/>
              <a:gd name="connsiteX2945" fmla="*/ 1313519 w 5372098"/>
              <a:gd name="connsiteY2945" fmla="*/ 5502783 h 6857999"/>
              <a:gd name="connsiteX2946" fmla="*/ 1312022 w 5372098"/>
              <a:gd name="connsiteY2946" fmla="*/ 5505773 h 6857999"/>
              <a:gd name="connsiteX2947" fmla="*/ 1312022 w 5372098"/>
              <a:gd name="connsiteY2947" fmla="*/ 5508265 h 6857999"/>
              <a:gd name="connsiteX2948" fmla="*/ 1312022 w 5372098"/>
              <a:gd name="connsiteY2948" fmla="*/ 5510757 h 6857999"/>
              <a:gd name="connsiteX2949" fmla="*/ 1313019 w 5372098"/>
              <a:gd name="connsiteY2949" fmla="*/ 5512251 h 6857999"/>
              <a:gd name="connsiteX2950" fmla="*/ 1315014 w 5372098"/>
              <a:gd name="connsiteY2950" fmla="*/ 5514744 h 6857999"/>
              <a:gd name="connsiteX2951" fmla="*/ 1319999 w 5372098"/>
              <a:gd name="connsiteY2951" fmla="*/ 5518231 h 6857999"/>
              <a:gd name="connsiteX2952" fmla="*/ 1325480 w 5372098"/>
              <a:gd name="connsiteY2952" fmla="*/ 5521720 h 6857999"/>
              <a:gd name="connsiteX2953" fmla="*/ 1331956 w 5372098"/>
              <a:gd name="connsiteY2953" fmla="*/ 5526205 h 6857999"/>
              <a:gd name="connsiteX2954" fmla="*/ 1334447 w 5372098"/>
              <a:gd name="connsiteY2954" fmla="*/ 5528696 h 6857999"/>
              <a:gd name="connsiteX2955" fmla="*/ 1336442 w 5372098"/>
              <a:gd name="connsiteY2955" fmla="*/ 5531188 h 6857999"/>
              <a:gd name="connsiteX2956" fmla="*/ 1338434 w 5372098"/>
              <a:gd name="connsiteY2956" fmla="*/ 5534676 h 6857999"/>
              <a:gd name="connsiteX2957" fmla="*/ 1339927 w 5372098"/>
              <a:gd name="connsiteY2957" fmla="*/ 5538662 h 6857999"/>
              <a:gd name="connsiteX2958" fmla="*/ 1323486 w 5372098"/>
              <a:gd name="connsiteY2958" fmla="*/ 5534676 h 6857999"/>
              <a:gd name="connsiteX2959" fmla="*/ 1316510 w 5372098"/>
              <a:gd name="connsiteY2959" fmla="*/ 5532682 h 6857999"/>
              <a:gd name="connsiteX2960" fmla="*/ 1311027 w 5372098"/>
              <a:gd name="connsiteY2960" fmla="*/ 5529693 h 6857999"/>
              <a:gd name="connsiteX2961" fmla="*/ 1305048 w 5372098"/>
              <a:gd name="connsiteY2961" fmla="*/ 5527202 h 6857999"/>
              <a:gd name="connsiteX2962" fmla="*/ 1300563 w 5372098"/>
              <a:gd name="connsiteY2962" fmla="*/ 5524710 h 6857999"/>
              <a:gd name="connsiteX2963" fmla="*/ 1296579 w 5372098"/>
              <a:gd name="connsiteY2963" fmla="*/ 5521720 h 6857999"/>
              <a:gd name="connsiteX2964" fmla="*/ 1292592 w 5372098"/>
              <a:gd name="connsiteY2964" fmla="*/ 5518231 h 6857999"/>
              <a:gd name="connsiteX2965" fmla="*/ 1289104 w 5372098"/>
              <a:gd name="connsiteY2965" fmla="*/ 5514744 h 6857999"/>
              <a:gd name="connsiteX2966" fmla="*/ 1285616 w 5372098"/>
              <a:gd name="connsiteY2966" fmla="*/ 5510757 h 6857999"/>
              <a:gd name="connsiteX2967" fmla="*/ 1279138 w 5372098"/>
              <a:gd name="connsiteY2967" fmla="*/ 5501786 h 6857999"/>
              <a:gd name="connsiteX2968" fmla="*/ 1272658 w 5372098"/>
              <a:gd name="connsiteY2968" fmla="*/ 5490325 h 6857999"/>
              <a:gd name="connsiteX2969" fmla="*/ 1265186 w 5372098"/>
              <a:gd name="connsiteY2969" fmla="*/ 5476870 h 6857999"/>
              <a:gd name="connsiteX2970" fmla="*/ 1271663 w 5372098"/>
              <a:gd name="connsiteY2970" fmla="*/ 5482352 h 6857999"/>
              <a:gd name="connsiteX2971" fmla="*/ 1277643 w 5372098"/>
              <a:gd name="connsiteY2971" fmla="*/ 5486837 h 6857999"/>
              <a:gd name="connsiteX2972" fmla="*/ 1282628 w 5372098"/>
              <a:gd name="connsiteY2972" fmla="*/ 5489328 h 6857999"/>
              <a:gd name="connsiteX2973" fmla="*/ 1287109 w 5372098"/>
              <a:gd name="connsiteY2973" fmla="*/ 5490824 h 6857999"/>
              <a:gd name="connsiteX2974" fmla="*/ 1290600 w 5372098"/>
              <a:gd name="connsiteY2974" fmla="*/ 5491321 h 6857999"/>
              <a:gd name="connsiteX2975" fmla="*/ 1293587 w 5372098"/>
              <a:gd name="connsiteY2975" fmla="*/ 5490325 h 6857999"/>
              <a:gd name="connsiteX2976" fmla="*/ 1296579 w 5372098"/>
              <a:gd name="connsiteY2976" fmla="*/ 5488331 h 6857999"/>
              <a:gd name="connsiteX2977" fmla="*/ 1298572 w 5372098"/>
              <a:gd name="connsiteY2977" fmla="*/ 5486338 h 6857999"/>
              <a:gd name="connsiteX2978" fmla="*/ 1300563 w 5372098"/>
              <a:gd name="connsiteY2978" fmla="*/ 5482352 h 6857999"/>
              <a:gd name="connsiteX2979" fmla="*/ 1302060 w 5372098"/>
              <a:gd name="connsiteY2979" fmla="*/ 5477866 h 6857999"/>
              <a:gd name="connsiteX2980" fmla="*/ 1305550 w 5372098"/>
              <a:gd name="connsiteY2980" fmla="*/ 5468399 h 6857999"/>
              <a:gd name="connsiteX2981" fmla="*/ 1309036 w 5372098"/>
              <a:gd name="connsiteY2981" fmla="*/ 5457435 h 6857999"/>
              <a:gd name="connsiteX2982" fmla="*/ 1311530 w 5372098"/>
              <a:gd name="connsiteY2982" fmla="*/ 5450957 h 6857999"/>
              <a:gd name="connsiteX2983" fmla="*/ 1313519 w 5372098"/>
              <a:gd name="connsiteY2983" fmla="*/ 5445476 h 6857999"/>
              <a:gd name="connsiteX2984" fmla="*/ 1311530 w 5372098"/>
              <a:gd name="connsiteY2984" fmla="*/ 5439497 h 6857999"/>
              <a:gd name="connsiteX2985" fmla="*/ 1309036 w 5372098"/>
              <a:gd name="connsiteY2985" fmla="*/ 5435011 h 6857999"/>
              <a:gd name="connsiteX2986" fmla="*/ 1306044 w 5372098"/>
              <a:gd name="connsiteY2986" fmla="*/ 5431522 h 6857999"/>
              <a:gd name="connsiteX2987" fmla="*/ 1304050 w 5372098"/>
              <a:gd name="connsiteY2987" fmla="*/ 5429529 h 6857999"/>
              <a:gd name="connsiteX2988" fmla="*/ 1301062 w 5372098"/>
              <a:gd name="connsiteY2988" fmla="*/ 5427038 h 6857999"/>
              <a:gd name="connsiteX2989" fmla="*/ 1298072 w 5372098"/>
              <a:gd name="connsiteY2989" fmla="*/ 5426042 h 6857999"/>
              <a:gd name="connsiteX2990" fmla="*/ 1292592 w 5372098"/>
              <a:gd name="connsiteY2990" fmla="*/ 5424049 h 6857999"/>
              <a:gd name="connsiteX2991" fmla="*/ 1287109 w 5372098"/>
              <a:gd name="connsiteY2991" fmla="*/ 5422553 h 6857999"/>
              <a:gd name="connsiteX2992" fmla="*/ 1284619 w 5372098"/>
              <a:gd name="connsiteY2992" fmla="*/ 5421556 h 6857999"/>
              <a:gd name="connsiteX2993" fmla="*/ 1281629 w 5372098"/>
              <a:gd name="connsiteY2993" fmla="*/ 5419563 h 6857999"/>
              <a:gd name="connsiteX2994" fmla="*/ 1279138 w 5372098"/>
              <a:gd name="connsiteY2994" fmla="*/ 5417071 h 6857999"/>
              <a:gd name="connsiteX2995" fmla="*/ 1276647 w 5372098"/>
              <a:gd name="connsiteY2995" fmla="*/ 5413583 h 6857999"/>
              <a:gd name="connsiteX2996" fmla="*/ 1274153 w 5372098"/>
              <a:gd name="connsiteY2996" fmla="*/ 5408600 h 6857999"/>
              <a:gd name="connsiteX2997" fmla="*/ 1271663 w 5372098"/>
              <a:gd name="connsiteY2997" fmla="*/ 5403118 h 6857999"/>
              <a:gd name="connsiteX2998" fmla="*/ 1273657 w 5372098"/>
              <a:gd name="connsiteY2998" fmla="*/ 5395643 h 6857999"/>
              <a:gd name="connsiteX2999" fmla="*/ 1274153 w 5372098"/>
              <a:gd name="connsiteY2999" fmla="*/ 5387670 h 6857999"/>
              <a:gd name="connsiteX3000" fmla="*/ 1274153 w 5372098"/>
              <a:gd name="connsiteY3000" fmla="*/ 5379698 h 6857999"/>
              <a:gd name="connsiteX3001" fmla="*/ 1273159 w 5372098"/>
              <a:gd name="connsiteY3001" fmla="*/ 5371226 h 6857999"/>
              <a:gd name="connsiteX3002" fmla="*/ 1271663 w 5372098"/>
              <a:gd name="connsiteY3002" fmla="*/ 5362255 h 6857999"/>
              <a:gd name="connsiteX3003" fmla="*/ 1270665 w 5372098"/>
              <a:gd name="connsiteY3003" fmla="*/ 5353784 h 6857999"/>
              <a:gd name="connsiteX3004" fmla="*/ 1266680 w 5372098"/>
              <a:gd name="connsiteY3004" fmla="*/ 5335347 h 6857999"/>
              <a:gd name="connsiteX3005" fmla="*/ 1263691 w 5372098"/>
              <a:gd name="connsiteY3005" fmla="*/ 5317904 h 6857999"/>
              <a:gd name="connsiteX3006" fmla="*/ 1262692 w 5372098"/>
              <a:gd name="connsiteY3006" fmla="*/ 5309433 h 6857999"/>
              <a:gd name="connsiteX3007" fmla="*/ 1261697 w 5372098"/>
              <a:gd name="connsiteY3007" fmla="*/ 5300463 h 6857999"/>
              <a:gd name="connsiteX3008" fmla="*/ 1261697 w 5372098"/>
              <a:gd name="connsiteY3008" fmla="*/ 5292490 h 6857999"/>
              <a:gd name="connsiteX3009" fmla="*/ 1262196 w 5372098"/>
              <a:gd name="connsiteY3009" fmla="*/ 5284517 h 6857999"/>
              <a:gd name="connsiteX3010" fmla="*/ 1263691 w 5372098"/>
              <a:gd name="connsiteY3010" fmla="*/ 5277042 h 6857999"/>
              <a:gd name="connsiteX3011" fmla="*/ 1266180 w 5372098"/>
              <a:gd name="connsiteY3011" fmla="*/ 5270066 h 6857999"/>
              <a:gd name="connsiteX3012" fmla="*/ 1267680 w 5372098"/>
              <a:gd name="connsiteY3012" fmla="*/ 5288004 h 6857999"/>
              <a:gd name="connsiteX3013" fmla="*/ 1271165 w 5372098"/>
              <a:gd name="connsiteY3013" fmla="*/ 5305945 h 6857999"/>
              <a:gd name="connsiteX3014" fmla="*/ 1275651 w 5372098"/>
              <a:gd name="connsiteY3014" fmla="*/ 5324882 h 6857999"/>
              <a:gd name="connsiteX3015" fmla="*/ 1281629 w 5372098"/>
              <a:gd name="connsiteY3015" fmla="*/ 5344316 h 6857999"/>
              <a:gd name="connsiteX3016" fmla="*/ 1288606 w 5372098"/>
              <a:gd name="connsiteY3016" fmla="*/ 5363750 h 6857999"/>
              <a:gd name="connsiteX3017" fmla="*/ 1296579 w 5372098"/>
              <a:gd name="connsiteY3017" fmla="*/ 5383684 h 6857999"/>
              <a:gd name="connsiteX3018" fmla="*/ 1305550 w 5372098"/>
              <a:gd name="connsiteY3018" fmla="*/ 5403616 h 6857999"/>
              <a:gd name="connsiteX3019" fmla="*/ 1316010 w 5372098"/>
              <a:gd name="connsiteY3019" fmla="*/ 5423052 h 6857999"/>
              <a:gd name="connsiteX3020" fmla="*/ 1326975 w 5372098"/>
              <a:gd name="connsiteY3020" fmla="*/ 5441987 h 6857999"/>
              <a:gd name="connsiteX3021" fmla="*/ 1338933 w 5372098"/>
              <a:gd name="connsiteY3021" fmla="*/ 5460924 h 6857999"/>
              <a:gd name="connsiteX3022" fmla="*/ 1351391 w 5372098"/>
              <a:gd name="connsiteY3022" fmla="*/ 5479362 h 6857999"/>
              <a:gd name="connsiteX3023" fmla="*/ 1364846 w 5372098"/>
              <a:gd name="connsiteY3023" fmla="*/ 5495807 h 6857999"/>
              <a:gd name="connsiteX3024" fmla="*/ 1378798 w 5372098"/>
              <a:gd name="connsiteY3024" fmla="*/ 5512251 h 6857999"/>
              <a:gd name="connsiteX3025" fmla="*/ 1393250 w 5372098"/>
              <a:gd name="connsiteY3025" fmla="*/ 5526703 h 6857999"/>
              <a:gd name="connsiteX3026" fmla="*/ 1400722 w 5372098"/>
              <a:gd name="connsiteY3026" fmla="*/ 5533679 h 6857999"/>
              <a:gd name="connsiteX3027" fmla="*/ 1408695 w 5372098"/>
              <a:gd name="connsiteY3027" fmla="*/ 5540657 h 6857999"/>
              <a:gd name="connsiteX3028" fmla="*/ 1416669 w 5372098"/>
              <a:gd name="connsiteY3028" fmla="*/ 5546636 h 6857999"/>
              <a:gd name="connsiteX3029" fmla="*/ 1424639 w 5372098"/>
              <a:gd name="connsiteY3029" fmla="*/ 5552616 h 6857999"/>
              <a:gd name="connsiteX3030" fmla="*/ 1420654 w 5372098"/>
              <a:gd name="connsiteY3030" fmla="*/ 5548130 h 6857999"/>
              <a:gd name="connsiteX3031" fmla="*/ 1417168 w 5372098"/>
              <a:gd name="connsiteY3031" fmla="*/ 5542151 h 6857999"/>
              <a:gd name="connsiteX3032" fmla="*/ 1409690 w 5372098"/>
              <a:gd name="connsiteY3032" fmla="*/ 5529195 h 6857999"/>
              <a:gd name="connsiteX3033" fmla="*/ 1392251 w 5372098"/>
              <a:gd name="connsiteY3033" fmla="*/ 5493814 h 6857999"/>
              <a:gd name="connsiteX3034" fmla="*/ 1381289 w 5372098"/>
              <a:gd name="connsiteY3034" fmla="*/ 5473880 h 6857999"/>
              <a:gd name="connsiteX3035" fmla="*/ 1374812 w 5372098"/>
              <a:gd name="connsiteY3035" fmla="*/ 5464412 h 6857999"/>
              <a:gd name="connsiteX3036" fmla="*/ 1368330 w 5372098"/>
              <a:gd name="connsiteY3036" fmla="*/ 5453948 h 6857999"/>
              <a:gd name="connsiteX3037" fmla="*/ 1361357 w 5372098"/>
              <a:gd name="connsiteY3037" fmla="*/ 5444480 h 6857999"/>
              <a:gd name="connsiteX3038" fmla="*/ 1353384 w 5372098"/>
              <a:gd name="connsiteY3038" fmla="*/ 5435011 h 6857999"/>
              <a:gd name="connsiteX3039" fmla="*/ 1345410 w 5372098"/>
              <a:gd name="connsiteY3039" fmla="*/ 5426042 h 6857999"/>
              <a:gd name="connsiteX3040" fmla="*/ 1335943 w 5372098"/>
              <a:gd name="connsiteY3040" fmla="*/ 5417570 h 6857999"/>
              <a:gd name="connsiteX3041" fmla="*/ 1339429 w 5372098"/>
              <a:gd name="connsiteY3041" fmla="*/ 5415577 h 6857999"/>
              <a:gd name="connsiteX3042" fmla="*/ 1341424 w 5372098"/>
              <a:gd name="connsiteY3042" fmla="*/ 5413583 h 6857999"/>
              <a:gd name="connsiteX3043" fmla="*/ 1342421 w 5372098"/>
              <a:gd name="connsiteY3043" fmla="*/ 5410594 h 6857999"/>
              <a:gd name="connsiteX3044" fmla="*/ 1342919 w 5372098"/>
              <a:gd name="connsiteY3044" fmla="*/ 5407105 h 6857999"/>
              <a:gd name="connsiteX3045" fmla="*/ 1342421 w 5372098"/>
              <a:gd name="connsiteY3045" fmla="*/ 5403616 h 6857999"/>
              <a:gd name="connsiteX3046" fmla="*/ 1341924 w 5372098"/>
              <a:gd name="connsiteY3046" fmla="*/ 5400129 h 6857999"/>
              <a:gd name="connsiteX3047" fmla="*/ 1339429 w 5372098"/>
              <a:gd name="connsiteY3047" fmla="*/ 5392156 h 6857999"/>
              <a:gd name="connsiteX3048" fmla="*/ 1336938 w 5372098"/>
              <a:gd name="connsiteY3048" fmla="*/ 5384681 h 6857999"/>
              <a:gd name="connsiteX3049" fmla="*/ 1336938 w 5372098"/>
              <a:gd name="connsiteY3049" fmla="*/ 5381192 h 6857999"/>
              <a:gd name="connsiteX3050" fmla="*/ 1336938 w 5372098"/>
              <a:gd name="connsiteY3050" fmla="*/ 5378701 h 6857999"/>
              <a:gd name="connsiteX3051" fmla="*/ 1338434 w 5372098"/>
              <a:gd name="connsiteY3051" fmla="*/ 5375710 h 6857999"/>
              <a:gd name="connsiteX3052" fmla="*/ 1339927 w 5372098"/>
              <a:gd name="connsiteY3052" fmla="*/ 5372720 h 6857999"/>
              <a:gd name="connsiteX3053" fmla="*/ 1343418 w 5372098"/>
              <a:gd name="connsiteY3053" fmla="*/ 5371226 h 6857999"/>
              <a:gd name="connsiteX3054" fmla="*/ 1347408 w 5372098"/>
              <a:gd name="connsiteY3054" fmla="*/ 5369730 h 6857999"/>
              <a:gd name="connsiteX3055" fmla="*/ 1336938 w 5372098"/>
              <a:gd name="connsiteY3055" fmla="*/ 5352788 h 6857999"/>
              <a:gd name="connsiteX3056" fmla="*/ 1327471 w 5372098"/>
              <a:gd name="connsiteY3056" fmla="*/ 5335347 h 6857999"/>
              <a:gd name="connsiteX3057" fmla="*/ 1318503 w 5372098"/>
              <a:gd name="connsiteY3057" fmla="*/ 5319399 h 6857999"/>
              <a:gd name="connsiteX3058" fmla="*/ 1310033 w 5372098"/>
              <a:gd name="connsiteY3058" fmla="*/ 5303452 h 6857999"/>
              <a:gd name="connsiteX3059" fmla="*/ 1281629 w 5372098"/>
              <a:gd name="connsiteY3059" fmla="*/ 5246645 h 6857999"/>
              <a:gd name="connsiteX3060" fmla="*/ 1274653 w 5372098"/>
              <a:gd name="connsiteY3060" fmla="*/ 5234186 h 6857999"/>
              <a:gd name="connsiteX3061" fmla="*/ 1267680 w 5372098"/>
              <a:gd name="connsiteY3061" fmla="*/ 5222226 h 6857999"/>
              <a:gd name="connsiteX3062" fmla="*/ 1261197 w 5372098"/>
              <a:gd name="connsiteY3062" fmla="*/ 5210764 h 6857999"/>
              <a:gd name="connsiteX3063" fmla="*/ 1254221 w 5372098"/>
              <a:gd name="connsiteY3063" fmla="*/ 5199801 h 6857999"/>
              <a:gd name="connsiteX3064" fmla="*/ 1246748 w 5372098"/>
              <a:gd name="connsiteY3064" fmla="*/ 5189336 h 6857999"/>
              <a:gd name="connsiteX3065" fmla="*/ 1238777 w 5372098"/>
              <a:gd name="connsiteY3065" fmla="*/ 5179868 h 6857999"/>
              <a:gd name="connsiteX3066" fmla="*/ 1229310 w 5372098"/>
              <a:gd name="connsiteY3066" fmla="*/ 5170399 h 6857999"/>
              <a:gd name="connsiteX3067" fmla="*/ 1220339 w 5372098"/>
              <a:gd name="connsiteY3067" fmla="*/ 5162427 h 6857999"/>
              <a:gd name="connsiteX3068" fmla="*/ 1219840 w 5372098"/>
              <a:gd name="connsiteY3068" fmla="*/ 5160433 h 6857999"/>
              <a:gd name="connsiteX3069" fmla="*/ 1219342 w 5372098"/>
              <a:gd name="connsiteY3069" fmla="*/ 5157943 h 6857999"/>
              <a:gd name="connsiteX3070" fmla="*/ 1219342 w 5372098"/>
              <a:gd name="connsiteY3070" fmla="*/ 5156447 h 6857999"/>
              <a:gd name="connsiteX3071" fmla="*/ 1219840 w 5372098"/>
              <a:gd name="connsiteY3071" fmla="*/ 5154454 h 6857999"/>
              <a:gd name="connsiteX3072" fmla="*/ 1221333 w 5372098"/>
              <a:gd name="connsiteY3072" fmla="*/ 5150965 h 6857999"/>
              <a:gd name="connsiteX3073" fmla="*/ 1223828 w 5372098"/>
              <a:gd name="connsiteY3073" fmla="*/ 5148972 h 6857999"/>
              <a:gd name="connsiteX3074" fmla="*/ 1226816 w 5372098"/>
              <a:gd name="connsiteY3074" fmla="*/ 5146481 h 6857999"/>
              <a:gd name="connsiteX3075" fmla="*/ 1230305 w 5372098"/>
              <a:gd name="connsiteY3075" fmla="*/ 5144488 h 6857999"/>
              <a:gd name="connsiteX3076" fmla="*/ 1233295 w 5372098"/>
              <a:gd name="connsiteY3076" fmla="*/ 5141996 h 6857999"/>
              <a:gd name="connsiteX3077" fmla="*/ 1236782 w 5372098"/>
              <a:gd name="connsiteY3077" fmla="*/ 5139503 h 6857999"/>
              <a:gd name="connsiteX3078" fmla="*/ 1228810 w 5372098"/>
              <a:gd name="connsiteY3078" fmla="*/ 5132030 h 6857999"/>
              <a:gd name="connsiteX3079" fmla="*/ 1222830 w 5372098"/>
              <a:gd name="connsiteY3079" fmla="*/ 5125052 h 6857999"/>
              <a:gd name="connsiteX3080" fmla="*/ 1216854 w 5372098"/>
              <a:gd name="connsiteY3080" fmla="*/ 5116582 h 6857999"/>
              <a:gd name="connsiteX3081" fmla="*/ 1212365 w 5372098"/>
              <a:gd name="connsiteY3081" fmla="*/ 5108607 h 6857999"/>
              <a:gd name="connsiteX3082" fmla="*/ 1207883 w 5372098"/>
              <a:gd name="connsiteY3082" fmla="*/ 5100634 h 6857999"/>
              <a:gd name="connsiteX3083" fmla="*/ 1204392 w 5372098"/>
              <a:gd name="connsiteY3083" fmla="*/ 5092163 h 6857999"/>
              <a:gd name="connsiteX3084" fmla="*/ 1197912 w 5372098"/>
              <a:gd name="connsiteY3084" fmla="*/ 5076217 h 6857999"/>
              <a:gd name="connsiteX3085" fmla="*/ 1194426 w 5372098"/>
              <a:gd name="connsiteY3085" fmla="*/ 5068243 h 6857999"/>
              <a:gd name="connsiteX3086" fmla="*/ 1190938 w 5372098"/>
              <a:gd name="connsiteY3086" fmla="*/ 5060769 h 6857999"/>
              <a:gd name="connsiteX3087" fmla="*/ 1186954 w 5372098"/>
              <a:gd name="connsiteY3087" fmla="*/ 5053793 h 6857999"/>
              <a:gd name="connsiteX3088" fmla="*/ 1181969 w 5372098"/>
              <a:gd name="connsiteY3088" fmla="*/ 5046815 h 6857999"/>
              <a:gd name="connsiteX3089" fmla="*/ 1176988 w 5372098"/>
              <a:gd name="connsiteY3089" fmla="*/ 5040835 h 6857999"/>
              <a:gd name="connsiteX3090" fmla="*/ 1170508 w 5372098"/>
              <a:gd name="connsiteY3090" fmla="*/ 5034856 h 6857999"/>
              <a:gd name="connsiteX3091" fmla="*/ 1163036 w 5372098"/>
              <a:gd name="connsiteY3091" fmla="*/ 5029873 h 6857999"/>
              <a:gd name="connsiteX3092" fmla="*/ 1154064 w 5372098"/>
              <a:gd name="connsiteY3092" fmla="*/ 5025387 h 6857999"/>
              <a:gd name="connsiteX3093" fmla="*/ 1148086 w 5372098"/>
              <a:gd name="connsiteY3093" fmla="*/ 5025387 h 6857999"/>
              <a:gd name="connsiteX3094" fmla="*/ 1146589 w 5372098"/>
              <a:gd name="connsiteY3094" fmla="*/ 5026384 h 6857999"/>
              <a:gd name="connsiteX3095" fmla="*/ 1144598 w 5372098"/>
              <a:gd name="connsiteY3095" fmla="*/ 5026882 h 6857999"/>
              <a:gd name="connsiteX3096" fmla="*/ 1143601 w 5372098"/>
              <a:gd name="connsiteY3096" fmla="*/ 5027880 h 6857999"/>
              <a:gd name="connsiteX3097" fmla="*/ 1142606 w 5372098"/>
              <a:gd name="connsiteY3097" fmla="*/ 5029374 h 6857999"/>
              <a:gd name="connsiteX3098" fmla="*/ 1142107 w 5372098"/>
              <a:gd name="connsiteY3098" fmla="*/ 5030370 h 6857999"/>
              <a:gd name="connsiteX3099" fmla="*/ 1142107 w 5372098"/>
              <a:gd name="connsiteY3099" fmla="*/ 5031866 h 6857999"/>
              <a:gd name="connsiteX3100" fmla="*/ 1142606 w 5372098"/>
              <a:gd name="connsiteY3100" fmla="*/ 5035852 h 6857999"/>
              <a:gd name="connsiteX3101" fmla="*/ 1143601 w 5372098"/>
              <a:gd name="connsiteY3101" fmla="*/ 5039839 h 6857999"/>
              <a:gd name="connsiteX3102" fmla="*/ 1147088 w 5372098"/>
              <a:gd name="connsiteY3102" fmla="*/ 5048808 h 6857999"/>
              <a:gd name="connsiteX3103" fmla="*/ 1150574 w 5372098"/>
              <a:gd name="connsiteY3103" fmla="*/ 5057779 h 6857999"/>
              <a:gd name="connsiteX3104" fmla="*/ 1151574 w 5372098"/>
              <a:gd name="connsiteY3104" fmla="*/ 5061766 h 6857999"/>
              <a:gd name="connsiteX3105" fmla="*/ 1152069 w 5372098"/>
              <a:gd name="connsiteY3105" fmla="*/ 5065253 h 6857999"/>
              <a:gd name="connsiteX3106" fmla="*/ 1151574 w 5372098"/>
              <a:gd name="connsiteY3106" fmla="*/ 5066749 h 6857999"/>
              <a:gd name="connsiteX3107" fmla="*/ 1151074 w 5372098"/>
              <a:gd name="connsiteY3107" fmla="*/ 5068243 h 6857999"/>
              <a:gd name="connsiteX3108" fmla="*/ 1150574 w 5372098"/>
              <a:gd name="connsiteY3108" fmla="*/ 5069241 h 6857999"/>
              <a:gd name="connsiteX3109" fmla="*/ 1149083 w 5372098"/>
              <a:gd name="connsiteY3109" fmla="*/ 5070237 h 6857999"/>
              <a:gd name="connsiteX3110" fmla="*/ 1147584 w 5372098"/>
              <a:gd name="connsiteY3110" fmla="*/ 5071732 h 6857999"/>
              <a:gd name="connsiteX3111" fmla="*/ 1145094 w 5372098"/>
              <a:gd name="connsiteY3111" fmla="*/ 5072231 h 6857999"/>
              <a:gd name="connsiteX3112" fmla="*/ 1140112 w 5372098"/>
              <a:gd name="connsiteY3112" fmla="*/ 5072231 h 6857999"/>
              <a:gd name="connsiteX3113" fmla="*/ 1134634 w 5372098"/>
              <a:gd name="connsiteY3113" fmla="*/ 5069241 h 6857999"/>
              <a:gd name="connsiteX3114" fmla="*/ 1130642 w 5372098"/>
              <a:gd name="connsiteY3114" fmla="*/ 5065752 h 6857999"/>
              <a:gd name="connsiteX3115" fmla="*/ 1127157 w 5372098"/>
              <a:gd name="connsiteY3115" fmla="*/ 5062263 h 6857999"/>
              <a:gd name="connsiteX3116" fmla="*/ 1124662 w 5372098"/>
              <a:gd name="connsiteY3116" fmla="*/ 5058776 h 6857999"/>
              <a:gd name="connsiteX3117" fmla="*/ 1123666 w 5372098"/>
              <a:gd name="connsiteY3117" fmla="*/ 5055287 h 6857999"/>
              <a:gd name="connsiteX3118" fmla="*/ 1122174 w 5372098"/>
              <a:gd name="connsiteY3118" fmla="*/ 5051301 h 6857999"/>
              <a:gd name="connsiteX3119" fmla="*/ 1122174 w 5372098"/>
              <a:gd name="connsiteY3119" fmla="*/ 5047314 h 6857999"/>
              <a:gd name="connsiteX3120" fmla="*/ 1122174 w 5372098"/>
              <a:gd name="connsiteY3120" fmla="*/ 5043328 h 6857999"/>
              <a:gd name="connsiteX3121" fmla="*/ 1123173 w 5372098"/>
              <a:gd name="connsiteY3121" fmla="*/ 5034856 h 6857999"/>
              <a:gd name="connsiteX3122" fmla="*/ 1123173 w 5372098"/>
              <a:gd name="connsiteY3122" fmla="*/ 5025885 h 6857999"/>
              <a:gd name="connsiteX3123" fmla="*/ 1122174 w 5372098"/>
              <a:gd name="connsiteY3123" fmla="*/ 5020404 h 6857999"/>
              <a:gd name="connsiteX3124" fmla="*/ 1121176 w 5372098"/>
              <a:gd name="connsiteY3124" fmla="*/ 5015421 h 6857999"/>
              <a:gd name="connsiteX3125" fmla="*/ 1119679 w 5372098"/>
              <a:gd name="connsiteY3125" fmla="*/ 5010437 h 6857999"/>
              <a:gd name="connsiteX3126" fmla="*/ 1116693 w 5372098"/>
              <a:gd name="connsiteY3126" fmla="*/ 5004457 h 6857999"/>
              <a:gd name="connsiteX3127" fmla="*/ 1113204 w 5372098"/>
              <a:gd name="connsiteY3127" fmla="*/ 4999973 h 6857999"/>
              <a:gd name="connsiteX3128" fmla="*/ 1110213 w 5372098"/>
              <a:gd name="connsiteY3128" fmla="*/ 4996982 h 6857999"/>
              <a:gd name="connsiteX3129" fmla="*/ 1108221 w 5372098"/>
              <a:gd name="connsiteY3129" fmla="*/ 4995985 h 6857999"/>
              <a:gd name="connsiteX3130" fmla="*/ 1106228 w 5372098"/>
              <a:gd name="connsiteY3130" fmla="*/ 4995985 h 6857999"/>
              <a:gd name="connsiteX3131" fmla="*/ 1104732 w 5372098"/>
              <a:gd name="connsiteY3131" fmla="*/ 4996982 h 6857999"/>
              <a:gd name="connsiteX3132" fmla="*/ 1102738 w 5372098"/>
              <a:gd name="connsiteY3132" fmla="*/ 4999474 h 6857999"/>
              <a:gd name="connsiteX3133" fmla="*/ 1100247 w 5372098"/>
              <a:gd name="connsiteY3133" fmla="*/ 5004956 h 6857999"/>
              <a:gd name="connsiteX3134" fmla="*/ 1097260 w 5372098"/>
              <a:gd name="connsiteY3134" fmla="*/ 5011933 h 6857999"/>
              <a:gd name="connsiteX3135" fmla="*/ 1095266 w 5372098"/>
              <a:gd name="connsiteY3135" fmla="*/ 5015421 h 6857999"/>
              <a:gd name="connsiteX3136" fmla="*/ 1093273 w 5372098"/>
              <a:gd name="connsiteY3136" fmla="*/ 5018909 h 6857999"/>
              <a:gd name="connsiteX3137" fmla="*/ 1090779 w 5372098"/>
              <a:gd name="connsiteY3137" fmla="*/ 5021401 h 6857999"/>
              <a:gd name="connsiteX3138" fmla="*/ 1087793 w 5372098"/>
              <a:gd name="connsiteY3138" fmla="*/ 5022895 h 6857999"/>
              <a:gd name="connsiteX3139" fmla="*/ 1084804 w 5372098"/>
              <a:gd name="connsiteY3139" fmla="*/ 5023892 h 6857999"/>
              <a:gd name="connsiteX3140" fmla="*/ 1079816 w 5372098"/>
              <a:gd name="connsiteY3140" fmla="*/ 5023394 h 6857999"/>
              <a:gd name="connsiteX3141" fmla="*/ 1074833 w 5372098"/>
              <a:gd name="connsiteY3141" fmla="*/ 5015919 h 6857999"/>
              <a:gd name="connsiteX3142" fmla="*/ 1070848 w 5372098"/>
              <a:gd name="connsiteY3142" fmla="*/ 5008444 h 6857999"/>
              <a:gd name="connsiteX3143" fmla="*/ 1066861 w 5372098"/>
              <a:gd name="connsiteY3143" fmla="*/ 5002464 h 6857999"/>
              <a:gd name="connsiteX3144" fmla="*/ 1063871 w 5372098"/>
              <a:gd name="connsiteY3144" fmla="*/ 4995488 h 6857999"/>
              <a:gd name="connsiteX3145" fmla="*/ 1060882 w 5372098"/>
              <a:gd name="connsiteY3145" fmla="*/ 4989009 h 6857999"/>
              <a:gd name="connsiteX3146" fmla="*/ 1059390 w 5372098"/>
              <a:gd name="connsiteY3146" fmla="*/ 4983527 h 6857999"/>
              <a:gd name="connsiteX3147" fmla="*/ 1058390 w 5372098"/>
              <a:gd name="connsiteY3147" fmla="*/ 4977548 h 6857999"/>
              <a:gd name="connsiteX3148" fmla="*/ 1056895 w 5372098"/>
              <a:gd name="connsiteY3148" fmla="*/ 4972067 h 6857999"/>
              <a:gd name="connsiteX3149" fmla="*/ 1056895 w 5372098"/>
              <a:gd name="connsiteY3149" fmla="*/ 4966086 h 6857999"/>
              <a:gd name="connsiteX3150" fmla="*/ 1056895 w 5372098"/>
              <a:gd name="connsiteY3150" fmla="*/ 4960605 h 6857999"/>
              <a:gd name="connsiteX3151" fmla="*/ 1056895 w 5372098"/>
              <a:gd name="connsiteY3151" fmla="*/ 4954626 h 6857999"/>
              <a:gd name="connsiteX3152" fmla="*/ 1058390 w 5372098"/>
              <a:gd name="connsiteY3152" fmla="*/ 4949144 h 6857999"/>
              <a:gd name="connsiteX3153" fmla="*/ 1060386 w 5372098"/>
              <a:gd name="connsiteY3153" fmla="*/ 4937183 h 6857999"/>
              <a:gd name="connsiteX3154" fmla="*/ 1063871 w 5372098"/>
              <a:gd name="connsiteY3154" fmla="*/ 4924227 h 6857999"/>
              <a:gd name="connsiteX3155" fmla="*/ 1050915 w 5372098"/>
              <a:gd name="connsiteY3155" fmla="*/ 4902800 h 6857999"/>
              <a:gd name="connsiteX3156" fmla="*/ 1038956 w 5372098"/>
              <a:gd name="connsiteY3156" fmla="*/ 4882369 h 6857999"/>
              <a:gd name="connsiteX3157" fmla="*/ 1026998 w 5372098"/>
              <a:gd name="connsiteY3157" fmla="*/ 4865425 h 6857999"/>
              <a:gd name="connsiteX3158" fmla="*/ 1016534 w 5372098"/>
              <a:gd name="connsiteY3158" fmla="*/ 4849977 h 6857999"/>
              <a:gd name="connsiteX3159" fmla="*/ 1006070 w 5372098"/>
              <a:gd name="connsiteY3159" fmla="*/ 4837021 h 6857999"/>
              <a:gd name="connsiteX3160" fmla="*/ 996600 w 5372098"/>
              <a:gd name="connsiteY3160" fmla="*/ 4826057 h 6857999"/>
              <a:gd name="connsiteX3161" fmla="*/ 987636 w 5372098"/>
              <a:gd name="connsiteY3161" fmla="*/ 4818084 h 6857999"/>
              <a:gd name="connsiteX3162" fmla="*/ 983648 w 5372098"/>
              <a:gd name="connsiteY3162" fmla="*/ 4814595 h 6857999"/>
              <a:gd name="connsiteX3163" fmla="*/ 979163 w 5372098"/>
              <a:gd name="connsiteY3163" fmla="*/ 4811605 h 6857999"/>
              <a:gd name="connsiteX3164" fmla="*/ 975673 w 5372098"/>
              <a:gd name="connsiteY3164" fmla="*/ 4809115 h 6857999"/>
              <a:gd name="connsiteX3165" fmla="*/ 971687 w 5372098"/>
              <a:gd name="connsiteY3165" fmla="*/ 4808118 h 6857999"/>
              <a:gd name="connsiteX3166" fmla="*/ 967700 w 5372098"/>
              <a:gd name="connsiteY3166" fmla="*/ 4807121 h 6857999"/>
              <a:gd name="connsiteX3167" fmla="*/ 964215 w 5372098"/>
              <a:gd name="connsiteY3167" fmla="*/ 4807121 h 6857999"/>
              <a:gd name="connsiteX3168" fmla="*/ 960723 w 5372098"/>
              <a:gd name="connsiteY3168" fmla="*/ 4807619 h 6857999"/>
              <a:gd name="connsiteX3169" fmla="*/ 957239 w 5372098"/>
              <a:gd name="connsiteY3169" fmla="*/ 4808616 h 6857999"/>
              <a:gd name="connsiteX3170" fmla="*/ 954248 w 5372098"/>
              <a:gd name="connsiteY3170" fmla="*/ 4810609 h 6857999"/>
              <a:gd name="connsiteX3171" fmla="*/ 950758 w 5372098"/>
              <a:gd name="connsiteY3171" fmla="*/ 4812602 h 6857999"/>
              <a:gd name="connsiteX3172" fmla="*/ 947768 w 5372098"/>
              <a:gd name="connsiteY3172" fmla="*/ 4815592 h 6857999"/>
              <a:gd name="connsiteX3173" fmla="*/ 944780 w 5372098"/>
              <a:gd name="connsiteY3173" fmla="*/ 4819578 h 6857999"/>
              <a:gd name="connsiteX3174" fmla="*/ 941288 w 5372098"/>
              <a:gd name="connsiteY3174" fmla="*/ 4823566 h 6857999"/>
              <a:gd name="connsiteX3175" fmla="*/ 938801 w 5372098"/>
              <a:gd name="connsiteY3175" fmla="*/ 4828549 h 6857999"/>
              <a:gd name="connsiteX3176" fmla="*/ 935811 w 5372098"/>
              <a:gd name="connsiteY3176" fmla="*/ 4834529 h 6857999"/>
              <a:gd name="connsiteX3177" fmla="*/ 932819 w 5372098"/>
              <a:gd name="connsiteY3177" fmla="*/ 4841505 h 6857999"/>
              <a:gd name="connsiteX3178" fmla="*/ 927336 w 5372098"/>
              <a:gd name="connsiteY3178" fmla="*/ 4856455 h 6857999"/>
              <a:gd name="connsiteX3179" fmla="*/ 931322 w 5372098"/>
              <a:gd name="connsiteY3179" fmla="*/ 4862435 h 6857999"/>
              <a:gd name="connsiteX3180" fmla="*/ 934312 w 5372098"/>
              <a:gd name="connsiteY3180" fmla="*/ 4868415 h 6857999"/>
              <a:gd name="connsiteX3181" fmla="*/ 938801 w 5372098"/>
              <a:gd name="connsiteY3181" fmla="*/ 4873398 h 6857999"/>
              <a:gd name="connsiteX3182" fmla="*/ 941791 w 5372098"/>
              <a:gd name="connsiteY3182" fmla="*/ 4877384 h 6857999"/>
              <a:gd name="connsiteX3183" fmla="*/ 945777 w 5372098"/>
              <a:gd name="connsiteY3183" fmla="*/ 4881372 h 6857999"/>
              <a:gd name="connsiteX3184" fmla="*/ 949763 w 5372098"/>
              <a:gd name="connsiteY3184" fmla="*/ 4884859 h 6857999"/>
              <a:gd name="connsiteX3185" fmla="*/ 954745 w 5372098"/>
              <a:gd name="connsiteY3185" fmla="*/ 4887849 h 6857999"/>
              <a:gd name="connsiteX3186" fmla="*/ 958733 w 5372098"/>
              <a:gd name="connsiteY3186" fmla="*/ 4889842 h 6857999"/>
              <a:gd name="connsiteX3187" fmla="*/ 967198 w 5372098"/>
              <a:gd name="connsiteY3187" fmla="*/ 4894825 h 6857999"/>
              <a:gd name="connsiteX3188" fmla="*/ 975673 w 5372098"/>
              <a:gd name="connsiteY3188" fmla="*/ 4897817 h 6857999"/>
              <a:gd name="connsiteX3189" fmla="*/ 984144 w 5372098"/>
              <a:gd name="connsiteY3189" fmla="*/ 4901304 h 6857999"/>
              <a:gd name="connsiteX3190" fmla="*/ 993112 w 5372098"/>
              <a:gd name="connsiteY3190" fmla="*/ 4905290 h 6857999"/>
              <a:gd name="connsiteX3191" fmla="*/ 995605 w 5372098"/>
              <a:gd name="connsiteY3191" fmla="*/ 4902301 h 6857999"/>
              <a:gd name="connsiteX3192" fmla="*/ 997601 w 5372098"/>
              <a:gd name="connsiteY3192" fmla="*/ 4897817 h 6857999"/>
              <a:gd name="connsiteX3193" fmla="*/ 997601 w 5372098"/>
              <a:gd name="connsiteY3193" fmla="*/ 4894825 h 6857999"/>
              <a:gd name="connsiteX3194" fmla="*/ 997601 w 5372098"/>
              <a:gd name="connsiteY3194" fmla="*/ 4891338 h 6857999"/>
              <a:gd name="connsiteX3195" fmla="*/ 996600 w 5372098"/>
              <a:gd name="connsiteY3195" fmla="*/ 4888348 h 6857999"/>
              <a:gd name="connsiteX3196" fmla="*/ 994609 w 5372098"/>
              <a:gd name="connsiteY3196" fmla="*/ 4884859 h 6857999"/>
              <a:gd name="connsiteX3197" fmla="*/ 989628 w 5372098"/>
              <a:gd name="connsiteY3197" fmla="*/ 4878381 h 6857999"/>
              <a:gd name="connsiteX3198" fmla="*/ 983149 w 5372098"/>
              <a:gd name="connsiteY3198" fmla="*/ 4871903 h 6857999"/>
              <a:gd name="connsiteX3199" fmla="*/ 977665 w 5372098"/>
              <a:gd name="connsiteY3199" fmla="*/ 4864926 h 6857999"/>
              <a:gd name="connsiteX3200" fmla="*/ 974677 w 5372098"/>
              <a:gd name="connsiteY3200" fmla="*/ 4861438 h 6857999"/>
              <a:gd name="connsiteX3201" fmla="*/ 972186 w 5372098"/>
              <a:gd name="connsiteY3201" fmla="*/ 4857452 h 6857999"/>
              <a:gd name="connsiteX3202" fmla="*/ 970689 w 5372098"/>
              <a:gd name="connsiteY3202" fmla="*/ 4853963 h 6857999"/>
              <a:gd name="connsiteX3203" fmla="*/ 969696 w 5372098"/>
              <a:gd name="connsiteY3203" fmla="*/ 4849478 h 6857999"/>
              <a:gd name="connsiteX3204" fmla="*/ 974677 w 5372098"/>
              <a:gd name="connsiteY3204" fmla="*/ 4850973 h 6857999"/>
              <a:gd name="connsiteX3205" fmla="*/ 979163 w 5372098"/>
              <a:gd name="connsiteY3205" fmla="*/ 4852967 h 6857999"/>
              <a:gd name="connsiteX3206" fmla="*/ 983149 w 5372098"/>
              <a:gd name="connsiteY3206" fmla="*/ 4854960 h 6857999"/>
              <a:gd name="connsiteX3207" fmla="*/ 986638 w 5372098"/>
              <a:gd name="connsiteY3207" fmla="*/ 4857452 h 6857999"/>
              <a:gd name="connsiteX3208" fmla="*/ 990125 w 5372098"/>
              <a:gd name="connsiteY3208" fmla="*/ 4860442 h 6857999"/>
              <a:gd name="connsiteX3209" fmla="*/ 992616 w 5372098"/>
              <a:gd name="connsiteY3209" fmla="*/ 4862933 h 6857999"/>
              <a:gd name="connsiteX3210" fmla="*/ 997101 w 5372098"/>
              <a:gd name="connsiteY3210" fmla="*/ 4868914 h 6857999"/>
              <a:gd name="connsiteX3211" fmla="*/ 1004577 w 5372098"/>
              <a:gd name="connsiteY3211" fmla="*/ 4881869 h 6857999"/>
              <a:gd name="connsiteX3212" fmla="*/ 1009059 w 5372098"/>
              <a:gd name="connsiteY3212" fmla="*/ 4888348 h 6857999"/>
              <a:gd name="connsiteX3213" fmla="*/ 1012049 w 5372098"/>
              <a:gd name="connsiteY3213" fmla="*/ 4891835 h 6857999"/>
              <a:gd name="connsiteX3214" fmla="*/ 1015536 w 5372098"/>
              <a:gd name="connsiteY3214" fmla="*/ 4894825 h 6857999"/>
              <a:gd name="connsiteX3215" fmla="*/ 1012548 w 5372098"/>
              <a:gd name="connsiteY3215" fmla="*/ 4897817 h 6857999"/>
              <a:gd name="connsiteX3216" fmla="*/ 1010057 w 5372098"/>
              <a:gd name="connsiteY3216" fmla="*/ 4902301 h 6857999"/>
              <a:gd name="connsiteX3217" fmla="*/ 1008559 w 5372098"/>
              <a:gd name="connsiteY3217" fmla="*/ 4906786 h 6857999"/>
              <a:gd name="connsiteX3218" fmla="*/ 1007067 w 5372098"/>
              <a:gd name="connsiteY3218" fmla="*/ 4911769 h 6857999"/>
              <a:gd name="connsiteX3219" fmla="*/ 1007067 w 5372098"/>
              <a:gd name="connsiteY3219" fmla="*/ 4918745 h 6857999"/>
              <a:gd name="connsiteX3220" fmla="*/ 1008559 w 5372098"/>
              <a:gd name="connsiteY3220" fmla="*/ 4927217 h 6857999"/>
              <a:gd name="connsiteX3221" fmla="*/ 1009558 w 5372098"/>
              <a:gd name="connsiteY3221" fmla="*/ 4937682 h 6857999"/>
              <a:gd name="connsiteX3222" fmla="*/ 1012548 w 5372098"/>
              <a:gd name="connsiteY3222" fmla="*/ 4950140 h 6857999"/>
              <a:gd name="connsiteX3223" fmla="*/ 1010057 w 5372098"/>
              <a:gd name="connsiteY3223" fmla="*/ 4950140 h 6857999"/>
              <a:gd name="connsiteX3224" fmla="*/ 1008062 w 5372098"/>
              <a:gd name="connsiteY3224" fmla="*/ 4949641 h 6857999"/>
              <a:gd name="connsiteX3225" fmla="*/ 1006070 w 5372098"/>
              <a:gd name="connsiteY3225" fmla="*/ 4948645 h 6857999"/>
              <a:gd name="connsiteX3226" fmla="*/ 1004577 w 5372098"/>
              <a:gd name="connsiteY3226" fmla="*/ 4946651 h 6857999"/>
              <a:gd name="connsiteX3227" fmla="*/ 1001089 w 5372098"/>
              <a:gd name="connsiteY3227" fmla="*/ 4942168 h 6857999"/>
              <a:gd name="connsiteX3228" fmla="*/ 997601 w 5372098"/>
              <a:gd name="connsiteY3228" fmla="*/ 4936186 h 6857999"/>
              <a:gd name="connsiteX3229" fmla="*/ 991621 w 5372098"/>
              <a:gd name="connsiteY3229" fmla="*/ 4922732 h 6857999"/>
              <a:gd name="connsiteX3230" fmla="*/ 989127 w 5372098"/>
              <a:gd name="connsiteY3230" fmla="*/ 4915755 h 6857999"/>
              <a:gd name="connsiteX3231" fmla="*/ 985639 w 5372098"/>
              <a:gd name="connsiteY3231" fmla="*/ 4909277 h 6857999"/>
              <a:gd name="connsiteX3232" fmla="*/ 982652 w 5372098"/>
              <a:gd name="connsiteY3232" fmla="*/ 4911271 h 6857999"/>
              <a:gd name="connsiteX3233" fmla="*/ 979662 w 5372098"/>
              <a:gd name="connsiteY3233" fmla="*/ 4912268 h 6857999"/>
              <a:gd name="connsiteX3234" fmla="*/ 977665 w 5372098"/>
              <a:gd name="connsiteY3234" fmla="*/ 4912766 h 6857999"/>
              <a:gd name="connsiteX3235" fmla="*/ 975175 w 5372098"/>
              <a:gd name="connsiteY3235" fmla="*/ 4912268 h 6857999"/>
              <a:gd name="connsiteX3236" fmla="*/ 972186 w 5372098"/>
              <a:gd name="connsiteY3236" fmla="*/ 4911769 h 6857999"/>
              <a:gd name="connsiteX3237" fmla="*/ 970192 w 5372098"/>
              <a:gd name="connsiteY3237" fmla="*/ 4910275 h 6857999"/>
              <a:gd name="connsiteX3238" fmla="*/ 968197 w 5372098"/>
              <a:gd name="connsiteY3238" fmla="*/ 4907783 h 6857999"/>
              <a:gd name="connsiteX3239" fmla="*/ 966203 w 5372098"/>
              <a:gd name="connsiteY3239" fmla="*/ 4905290 h 6857999"/>
              <a:gd name="connsiteX3240" fmla="*/ 963712 w 5372098"/>
              <a:gd name="connsiteY3240" fmla="*/ 4910772 h 6857999"/>
              <a:gd name="connsiteX3241" fmla="*/ 962719 w 5372098"/>
              <a:gd name="connsiteY3241" fmla="*/ 4916254 h 6857999"/>
              <a:gd name="connsiteX3242" fmla="*/ 962221 w 5372098"/>
              <a:gd name="connsiteY3242" fmla="*/ 4922732 h 6857999"/>
              <a:gd name="connsiteX3243" fmla="*/ 962719 w 5372098"/>
              <a:gd name="connsiteY3243" fmla="*/ 4929210 h 6857999"/>
              <a:gd name="connsiteX3244" fmla="*/ 963216 w 5372098"/>
              <a:gd name="connsiteY3244" fmla="*/ 4935190 h 6857999"/>
              <a:gd name="connsiteX3245" fmla="*/ 964711 w 5372098"/>
              <a:gd name="connsiteY3245" fmla="*/ 4942168 h 6857999"/>
              <a:gd name="connsiteX3246" fmla="*/ 967198 w 5372098"/>
              <a:gd name="connsiteY3246" fmla="*/ 4948645 h 6857999"/>
              <a:gd name="connsiteX3247" fmla="*/ 970192 w 5372098"/>
              <a:gd name="connsiteY3247" fmla="*/ 4954626 h 6857999"/>
              <a:gd name="connsiteX3248" fmla="*/ 973682 w 5372098"/>
              <a:gd name="connsiteY3248" fmla="*/ 4960605 h 6857999"/>
              <a:gd name="connsiteX3249" fmla="*/ 977168 w 5372098"/>
              <a:gd name="connsiteY3249" fmla="*/ 4965588 h 6857999"/>
              <a:gd name="connsiteX3250" fmla="*/ 981154 w 5372098"/>
              <a:gd name="connsiteY3250" fmla="*/ 4970074 h 6857999"/>
              <a:gd name="connsiteX3251" fmla="*/ 985639 w 5372098"/>
              <a:gd name="connsiteY3251" fmla="*/ 4974060 h 6857999"/>
              <a:gd name="connsiteX3252" fmla="*/ 990624 w 5372098"/>
              <a:gd name="connsiteY3252" fmla="*/ 4977050 h 6857999"/>
              <a:gd name="connsiteX3253" fmla="*/ 995605 w 5372098"/>
              <a:gd name="connsiteY3253" fmla="*/ 4979541 h 6857999"/>
              <a:gd name="connsiteX3254" fmla="*/ 1001583 w 5372098"/>
              <a:gd name="connsiteY3254" fmla="*/ 4980537 h 6857999"/>
              <a:gd name="connsiteX3255" fmla="*/ 1007067 w 5372098"/>
              <a:gd name="connsiteY3255" fmla="*/ 4980040 h 6857999"/>
              <a:gd name="connsiteX3256" fmla="*/ 1005572 w 5372098"/>
              <a:gd name="connsiteY3256" fmla="*/ 4981534 h 6857999"/>
              <a:gd name="connsiteX3257" fmla="*/ 1004577 w 5372098"/>
              <a:gd name="connsiteY3257" fmla="*/ 4984026 h 6857999"/>
              <a:gd name="connsiteX3258" fmla="*/ 1002582 w 5372098"/>
              <a:gd name="connsiteY3258" fmla="*/ 4989009 h 6857999"/>
              <a:gd name="connsiteX3259" fmla="*/ 1002085 w 5372098"/>
              <a:gd name="connsiteY3259" fmla="*/ 4995488 h 6857999"/>
              <a:gd name="connsiteX3260" fmla="*/ 1002582 w 5372098"/>
              <a:gd name="connsiteY3260" fmla="*/ 5001467 h 6857999"/>
              <a:gd name="connsiteX3261" fmla="*/ 1004078 w 5372098"/>
              <a:gd name="connsiteY3261" fmla="*/ 5008943 h 6857999"/>
              <a:gd name="connsiteX3262" fmla="*/ 1005572 w 5372098"/>
              <a:gd name="connsiteY3262" fmla="*/ 5015919 h 6857999"/>
              <a:gd name="connsiteX3263" fmla="*/ 1008062 w 5372098"/>
              <a:gd name="connsiteY3263" fmla="*/ 5023394 h 6857999"/>
              <a:gd name="connsiteX3264" fmla="*/ 1011053 w 5372098"/>
              <a:gd name="connsiteY3264" fmla="*/ 5030370 h 6857999"/>
              <a:gd name="connsiteX3265" fmla="*/ 1014543 w 5372098"/>
              <a:gd name="connsiteY3265" fmla="*/ 5037347 h 6857999"/>
              <a:gd name="connsiteX3266" fmla="*/ 1019524 w 5372098"/>
              <a:gd name="connsiteY3266" fmla="*/ 5042829 h 6857999"/>
              <a:gd name="connsiteX3267" fmla="*/ 1024010 w 5372098"/>
              <a:gd name="connsiteY3267" fmla="*/ 5048311 h 6857999"/>
              <a:gd name="connsiteX3268" fmla="*/ 1028498 w 5372098"/>
              <a:gd name="connsiteY3268" fmla="*/ 5052297 h 6857999"/>
              <a:gd name="connsiteX3269" fmla="*/ 1033476 w 5372098"/>
              <a:gd name="connsiteY3269" fmla="*/ 5054789 h 6857999"/>
              <a:gd name="connsiteX3270" fmla="*/ 1035967 w 5372098"/>
              <a:gd name="connsiteY3270" fmla="*/ 5056284 h 6857999"/>
              <a:gd name="connsiteX3271" fmla="*/ 1037961 w 5372098"/>
              <a:gd name="connsiteY3271" fmla="*/ 5056783 h 6857999"/>
              <a:gd name="connsiteX3272" fmla="*/ 1040951 w 5372098"/>
              <a:gd name="connsiteY3272" fmla="*/ 5056783 h 6857999"/>
              <a:gd name="connsiteX3273" fmla="*/ 1043441 w 5372098"/>
              <a:gd name="connsiteY3273" fmla="*/ 5056284 h 6857999"/>
              <a:gd name="connsiteX3274" fmla="*/ 1046434 w 5372098"/>
              <a:gd name="connsiteY3274" fmla="*/ 5054789 h 6857999"/>
              <a:gd name="connsiteX3275" fmla="*/ 1048424 w 5372098"/>
              <a:gd name="connsiteY3275" fmla="*/ 5053793 h 6857999"/>
              <a:gd name="connsiteX3276" fmla="*/ 1043941 w 5372098"/>
              <a:gd name="connsiteY3276" fmla="*/ 5060769 h 6857999"/>
              <a:gd name="connsiteX3277" fmla="*/ 1040453 w 5372098"/>
              <a:gd name="connsiteY3277" fmla="*/ 5067745 h 6857999"/>
              <a:gd name="connsiteX3278" fmla="*/ 1037463 w 5372098"/>
              <a:gd name="connsiteY3278" fmla="*/ 5075220 h 6857999"/>
              <a:gd name="connsiteX3279" fmla="*/ 1035474 w 5372098"/>
              <a:gd name="connsiteY3279" fmla="*/ 5083193 h 6857999"/>
              <a:gd name="connsiteX3280" fmla="*/ 1033973 w 5372098"/>
              <a:gd name="connsiteY3280" fmla="*/ 5090668 h 6857999"/>
              <a:gd name="connsiteX3281" fmla="*/ 1033476 w 5372098"/>
              <a:gd name="connsiteY3281" fmla="*/ 5098641 h 6857999"/>
              <a:gd name="connsiteX3282" fmla="*/ 1033973 w 5372098"/>
              <a:gd name="connsiteY3282" fmla="*/ 5106117 h 6857999"/>
              <a:gd name="connsiteX3283" fmla="*/ 1035967 w 5372098"/>
              <a:gd name="connsiteY3283" fmla="*/ 5114089 h 6857999"/>
              <a:gd name="connsiteX3284" fmla="*/ 1037463 w 5372098"/>
              <a:gd name="connsiteY3284" fmla="*/ 5122062 h 6857999"/>
              <a:gd name="connsiteX3285" fmla="*/ 1040453 w 5372098"/>
              <a:gd name="connsiteY3285" fmla="*/ 5130036 h 6857999"/>
              <a:gd name="connsiteX3286" fmla="*/ 1043941 w 5372098"/>
              <a:gd name="connsiteY3286" fmla="*/ 5138009 h 6857999"/>
              <a:gd name="connsiteX3287" fmla="*/ 1047931 w 5372098"/>
              <a:gd name="connsiteY3287" fmla="*/ 5146481 h 6857999"/>
              <a:gd name="connsiteX3288" fmla="*/ 1052909 w 5372098"/>
              <a:gd name="connsiteY3288" fmla="*/ 5153955 h 6857999"/>
              <a:gd name="connsiteX3289" fmla="*/ 1058890 w 5372098"/>
              <a:gd name="connsiteY3289" fmla="*/ 5161929 h 6857999"/>
              <a:gd name="connsiteX3290" fmla="*/ 1064371 w 5372098"/>
              <a:gd name="connsiteY3290" fmla="*/ 5169902 h 6857999"/>
              <a:gd name="connsiteX3291" fmla="*/ 1071347 w 5372098"/>
              <a:gd name="connsiteY3291" fmla="*/ 5177377 h 6857999"/>
              <a:gd name="connsiteX3292" fmla="*/ 1073341 w 5372098"/>
              <a:gd name="connsiteY3292" fmla="*/ 5175384 h 6857999"/>
              <a:gd name="connsiteX3293" fmla="*/ 1074339 w 5372098"/>
              <a:gd name="connsiteY3293" fmla="*/ 5172394 h 6857999"/>
              <a:gd name="connsiteX3294" fmla="*/ 1074833 w 5372098"/>
              <a:gd name="connsiteY3294" fmla="*/ 5168905 h 6857999"/>
              <a:gd name="connsiteX3295" fmla="*/ 1074339 w 5372098"/>
              <a:gd name="connsiteY3295" fmla="*/ 5165416 h 6857999"/>
              <a:gd name="connsiteX3296" fmla="*/ 1073837 w 5372098"/>
              <a:gd name="connsiteY3296" fmla="*/ 5157943 h 6857999"/>
              <a:gd name="connsiteX3297" fmla="*/ 1071844 w 5372098"/>
              <a:gd name="connsiteY3297" fmla="*/ 5149968 h 6857999"/>
              <a:gd name="connsiteX3298" fmla="*/ 1071347 w 5372098"/>
              <a:gd name="connsiteY3298" fmla="*/ 5146481 h 6857999"/>
              <a:gd name="connsiteX3299" fmla="*/ 1071347 w 5372098"/>
              <a:gd name="connsiteY3299" fmla="*/ 5142495 h 6857999"/>
              <a:gd name="connsiteX3300" fmla="*/ 1071347 w 5372098"/>
              <a:gd name="connsiteY3300" fmla="*/ 5139503 h 6857999"/>
              <a:gd name="connsiteX3301" fmla="*/ 1072345 w 5372098"/>
              <a:gd name="connsiteY3301" fmla="*/ 5136016 h 6857999"/>
              <a:gd name="connsiteX3302" fmla="*/ 1074339 w 5372098"/>
              <a:gd name="connsiteY3302" fmla="*/ 5134023 h 6857999"/>
              <a:gd name="connsiteX3303" fmla="*/ 1076827 w 5372098"/>
              <a:gd name="connsiteY3303" fmla="*/ 5131531 h 6857999"/>
              <a:gd name="connsiteX3304" fmla="*/ 1079816 w 5372098"/>
              <a:gd name="connsiteY3304" fmla="*/ 5130036 h 6857999"/>
              <a:gd name="connsiteX3305" fmla="*/ 1084804 w 5372098"/>
              <a:gd name="connsiteY3305" fmla="*/ 5129537 h 6857999"/>
              <a:gd name="connsiteX3306" fmla="*/ 1092775 w 5372098"/>
              <a:gd name="connsiteY3306" fmla="*/ 5138507 h 6857999"/>
              <a:gd name="connsiteX3307" fmla="*/ 1099252 w 5372098"/>
              <a:gd name="connsiteY3307" fmla="*/ 5148474 h 6857999"/>
              <a:gd name="connsiteX3308" fmla="*/ 1105731 w 5372098"/>
              <a:gd name="connsiteY3308" fmla="*/ 5157943 h 6857999"/>
              <a:gd name="connsiteX3309" fmla="*/ 1111708 w 5372098"/>
              <a:gd name="connsiteY3309" fmla="*/ 5168406 h 6857999"/>
              <a:gd name="connsiteX3310" fmla="*/ 1116193 w 5372098"/>
              <a:gd name="connsiteY3310" fmla="*/ 5177875 h 6857999"/>
              <a:gd name="connsiteX3311" fmla="*/ 1120680 w 5372098"/>
              <a:gd name="connsiteY3311" fmla="*/ 5188340 h 6857999"/>
              <a:gd name="connsiteX3312" fmla="*/ 1124662 w 5372098"/>
              <a:gd name="connsiteY3312" fmla="*/ 5198306 h 6857999"/>
              <a:gd name="connsiteX3313" fmla="*/ 1128152 w 5372098"/>
              <a:gd name="connsiteY3313" fmla="*/ 5208273 h 6857999"/>
              <a:gd name="connsiteX3314" fmla="*/ 1131142 w 5372098"/>
              <a:gd name="connsiteY3314" fmla="*/ 5218239 h 6857999"/>
              <a:gd name="connsiteX3315" fmla="*/ 1133139 w 5372098"/>
              <a:gd name="connsiteY3315" fmla="*/ 5228205 h 6857999"/>
              <a:gd name="connsiteX3316" fmla="*/ 1137622 w 5372098"/>
              <a:gd name="connsiteY3316" fmla="*/ 5248638 h 6857999"/>
              <a:gd name="connsiteX3317" fmla="*/ 1141110 w 5372098"/>
              <a:gd name="connsiteY3317" fmla="*/ 5268570 h 6857999"/>
              <a:gd name="connsiteX3318" fmla="*/ 1144098 w 5372098"/>
              <a:gd name="connsiteY3318" fmla="*/ 5287507 h 6857999"/>
              <a:gd name="connsiteX3319" fmla="*/ 1139613 w 5372098"/>
              <a:gd name="connsiteY3319" fmla="*/ 5289001 h 6857999"/>
              <a:gd name="connsiteX3320" fmla="*/ 1135128 w 5372098"/>
              <a:gd name="connsiteY3320" fmla="*/ 5291493 h 6857999"/>
              <a:gd name="connsiteX3321" fmla="*/ 1130642 w 5372098"/>
              <a:gd name="connsiteY3321" fmla="*/ 5293486 h 6857999"/>
              <a:gd name="connsiteX3322" fmla="*/ 1127157 w 5372098"/>
              <a:gd name="connsiteY3322" fmla="*/ 5296476 h 6857999"/>
              <a:gd name="connsiteX3323" fmla="*/ 1123666 w 5372098"/>
              <a:gd name="connsiteY3323" fmla="*/ 5299466 h 6857999"/>
              <a:gd name="connsiteX3324" fmla="*/ 1120680 w 5372098"/>
              <a:gd name="connsiteY3324" fmla="*/ 5302456 h 6857999"/>
              <a:gd name="connsiteX3325" fmla="*/ 1117686 w 5372098"/>
              <a:gd name="connsiteY3325" fmla="*/ 5306444 h 6857999"/>
              <a:gd name="connsiteX3326" fmla="*/ 1115695 w 5372098"/>
              <a:gd name="connsiteY3326" fmla="*/ 5309931 h 6857999"/>
              <a:gd name="connsiteX3327" fmla="*/ 1113204 w 5372098"/>
              <a:gd name="connsiteY3327" fmla="*/ 5313917 h 6857999"/>
              <a:gd name="connsiteX3328" fmla="*/ 1111708 w 5372098"/>
              <a:gd name="connsiteY3328" fmla="*/ 5318403 h 6857999"/>
              <a:gd name="connsiteX3329" fmla="*/ 1110213 w 5372098"/>
              <a:gd name="connsiteY3329" fmla="*/ 5322888 h 6857999"/>
              <a:gd name="connsiteX3330" fmla="*/ 1109218 w 5372098"/>
              <a:gd name="connsiteY3330" fmla="*/ 5327372 h 6857999"/>
              <a:gd name="connsiteX3331" fmla="*/ 1108221 w 5372098"/>
              <a:gd name="connsiteY3331" fmla="*/ 5338336 h 6857999"/>
              <a:gd name="connsiteX3332" fmla="*/ 1107722 w 5372098"/>
              <a:gd name="connsiteY3332" fmla="*/ 5349299 h 6857999"/>
              <a:gd name="connsiteX3333" fmla="*/ 1108221 w 5372098"/>
              <a:gd name="connsiteY3333" fmla="*/ 5361258 h 6857999"/>
              <a:gd name="connsiteX3334" fmla="*/ 1109717 w 5372098"/>
              <a:gd name="connsiteY3334" fmla="*/ 5373716 h 6857999"/>
              <a:gd name="connsiteX3335" fmla="*/ 1112707 w 5372098"/>
              <a:gd name="connsiteY3335" fmla="*/ 5387670 h 6857999"/>
              <a:gd name="connsiteX3336" fmla="*/ 1116193 w 5372098"/>
              <a:gd name="connsiteY3336" fmla="*/ 5401623 h 6857999"/>
              <a:gd name="connsiteX3337" fmla="*/ 1120181 w 5372098"/>
              <a:gd name="connsiteY3337" fmla="*/ 5415577 h 6857999"/>
              <a:gd name="connsiteX3338" fmla="*/ 1124662 w 5372098"/>
              <a:gd name="connsiteY3338" fmla="*/ 5430526 h 6857999"/>
              <a:gd name="connsiteX3339" fmla="*/ 1130642 w 5372098"/>
              <a:gd name="connsiteY3339" fmla="*/ 5445974 h 6857999"/>
              <a:gd name="connsiteX3340" fmla="*/ 1136125 w 5372098"/>
              <a:gd name="connsiteY3340" fmla="*/ 5461422 h 6857999"/>
              <a:gd name="connsiteX3341" fmla="*/ 1149083 w 5372098"/>
              <a:gd name="connsiteY3341" fmla="*/ 5492817 h 6857999"/>
              <a:gd name="connsiteX3342" fmla="*/ 1163528 w 5372098"/>
              <a:gd name="connsiteY3342" fmla="*/ 5524710 h 6857999"/>
              <a:gd name="connsiteX3343" fmla="*/ 1178979 w 5372098"/>
              <a:gd name="connsiteY3343" fmla="*/ 5556105 h 6857999"/>
              <a:gd name="connsiteX3344" fmla="*/ 1193930 w 5372098"/>
              <a:gd name="connsiteY3344" fmla="*/ 5586502 h 6857999"/>
              <a:gd name="connsiteX3345" fmla="*/ 1222830 w 5372098"/>
              <a:gd name="connsiteY3345" fmla="*/ 5641815 h 6857999"/>
              <a:gd name="connsiteX3346" fmla="*/ 1235288 w 5372098"/>
              <a:gd name="connsiteY3346" fmla="*/ 5665735 h 6857999"/>
              <a:gd name="connsiteX3347" fmla="*/ 1244753 w 5372098"/>
              <a:gd name="connsiteY3347" fmla="*/ 5687164 h 6857999"/>
              <a:gd name="connsiteX3348" fmla="*/ 1240769 w 5372098"/>
              <a:gd name="connsiteY3348" fmla="*/ 5685170 h 6857999"/>
              <a:gd name="connsiteX3349" fmla="*/ 1236782 w 5372098"/>
              <a:gd name="connsiteY3349" fmla="*/ 5683676 h 6857999"/>
              <a:gd name="connsiteX3350" fmla="*/ 1228810 w 5372098"/>
              <a:gd name="connsiteY3350" fmla="*/ 5679689 h 6857999"/>
              <a:gd name="connsiteX3351" fmla="*/ 1212864 w 5372098"/>
              <a:gd name="connsiteY3351" fmla="*/ 5669224 h 6857999"/>
              <a:gd name="connsiteX3352" fmla="*/ 1204888 w 5372098"/>
              <a:gd name="connsiteY3352" fmla="*/ 5664739 h 6857999"/>
              <a:gd name="connsiteX3353" fmla="*/ 1196916 w 5372098"/>
              <a:gd name="connsiteY3353" fmla="*/ 5660752 h 6857999"/>
              <a:gd name="connsiteX3354" fmla="*/ 1192931 w 5372098"/>
              <a:gd name="connsiteY3354" fmla="*/ 5659756 h 6857999"/>
              <a:gd name="connsiteX3355" fmla="*/ 1188448 w 5372098"/>
              <a:gd name="connsiteY3355" fmla="*/ 5659258 h 6857999"/>
              <a:gd name="connsiteX3356" fmla="*/ 1184460 w 5372098"/>
              <a:gd name="connsiteY3356" fmla="*/ 5658262 h 6857999"/>
              <a:gd name="connsiteX3357" fmla="*/ 1180474 w 5372098"/>
              <a:gd name="connsiteY3357" fmla="*/ 5658262 h 6857999"/>
              <a:gd name="connsiteX3358" fmla="*/ 1197416 w 5372098"/>
              <a:gd name="connsiteY3358" fmla="*/ 5669722 h 6857999"/>
              <a:gd name="connsiteX3359" fmla="*/ 1204888 w 5372098"/>
              <a:gd name="connsiteY3359" fmla="*/ 5675204 h 6857999"/>
              <a:gd name="connsiteX3360" fmla="*/ 1212365 w 5372098"/>
              <a:gd name="connsiteY3360" fmla="*/ 5680686 h 6857999"/>
              <a:gd name="connsiteX3361" fmla="*/ 1219342 w 5372098"/>
              <a:gd name="connsiteY3361" fmla="*/ 5686665 h 6857999"/>
              <a:gd name="connsiteX3362" fmla="*/ 1225321 w 5372098"/>
              <a:gd name="connsiteY3362" fmla="*/ 5692147 h 6857999"/>
              <a:gd name="connsiteX3363" fmla="*/ 1231801 w 5372098"/>
              <a:gd name="connsiteY3363" fmla="*/ 5698625 h 6857999"/>
              <a:gd name="connsiteX3364" fmla="*/ 1238275 w 5372098"/>
              <a:gd name="connsiteY3364" fmla="*/ 5705103 h 6857999"/>
              <a:gd name="connsiteX3365" fmla="*/ 1249738 w 5372098"/>
              <a:gd name="connsiteY3365" fmla="*/ 5719057 h 6857999"/>
              <a:gd name="connsiteX3366" fmla="*/ 1261697 w 5372098"/>
              <a:gd name="connsiteY3366" fmla="*/ 5734505 h 6857999"/>
              <a:gd name="connsiteX3367" fmla="*/ 1274153 w 5372098"/>
              <a:gd name="connsiteY3367" fmla="*/ 5752444 h 6857999"/>
              <a:gd name="connsiteX3368" fmla="*/ 1288106 w 5372098"/>
              <a:gd name="connsiteY3368" fmla="*/ 5772875 h 6857999"/>
              <a:gd name="connsiteX3369" fmla="*/ 1261197 w 5372098"/>
              <a:gd name="connsiteY3369" fmla="*/ 5791812 h 6857999"/>
              <a:gd name="connsiteX3370" fmla="*/ 1260202 w 5372098"/>
              <a:gd name="connsiteY3370" fmla="*/ 5782344 h 6857999"/>
              <a:gd name="connsiteX3371" fmla="*/ 1259204 w 5372098"/>
              <a:gd name="connsiteY3371" fmla="*/ 5772875 h 6857999"/>
              <a:gd name="connsiteX3372" fmla="*/ 1257210 w 5372098"/>
              <a:gd name="connsiteY3372" fmla="*/ 5763408 h 6857999"/>
              <a:gd name="connsiteX3373" fmla="*/ 1254221 w 5372098"/>
              <a:gd name="connsiteY3373" fmla="*/ 5754437 h 6857999"/>
              <a:gd name="connsiteX3374" fmla="*/ 1250234 w 5372098"/>
              <a:gd name="connsiteY3374" fmla="*/ 5745967 h 6857999"/>
              <a:gd name="connsiteX3375" fmla="*/ 1244753 w 5372098"/>
              <a:gd name="connsiteY3375" fmla="*/ 5737993 h 6857999"/>
              <a:gd name="connsiteX3376" fmla="*/ 1239772 w 5372098"/>
              <a:gd name="connsiteY3376" fmla="*/ 5731016 h 6857999"/>
              <a:gd name="connsiteX3377" fmla="*/ 1234291 w 5372098"/>
              <a:gd name="connsiteY3377" fmla="*/ 5724538 h 6857999"/>
              <a:gd name="connsiteX3378" fmla="*/ 1227815 w 5372098"/>
              <a:gd name="connsiteY3378" fmla="*/ 5718558 h 6857999"/>
              <a:gd name="connsiteX3379" fmla="*/ 1220838 w 5372098"/>
              <a:gd name="connsiteY3379" fmla="*/ 5713575 h 6857999"/>
              <a:gd name="connsiteX3380" fmla="*/ 1213862 w 5372098"/>
              <a:gd name="connsiteY3380" fmla="*/ 5709090 h 6857999"/>
              <a:gd name="connsiteX3381" fmla="*/ 1206386 w 5372098"/>
              <a:gd name="connsiteY3381" fmla="*/ 5705602 h 6857999"/>
              <a:gd name="connsiteX3382" fmla="*/ 1198911 w 5372098"/>
              <a:gd name="connsiteY3382" fmla="*/ 5703609 h 6857999"/>
              <a:gd name="connsiteX3383" fmla="*/ 1192431 w 5372098"/>
              <a:gd name="connsiteY3383" fmla="*/ 5702613 h 6857999"/>
              <a:gd name="connsiteX3384" fmla="*/ 1184959 w 5372098"/>
              <a:gd name="connsiteY3384" fmla="*/ 5702613 h 6857999"/>
              <a:gd name="connsiteX3385" fmla="*/ 1177983 w 5372098"/>
              <a:gd name="connsiteY3385" fmla="*/ 5703609 h 6857999"/>
              <a:gd name="connsiteX3386" fmla="*/ 1180974 w 5372098"/>
              <a:gd name="connsiteY3386" fmla="*/ 5711582 h 6857999"/>
              <a:gd name="connsiteX3387" fmla="*/ 1183465 w 5372098"/>
              <a:gd name="connsiteY3387" fmla="*/ 5719555 h 6857999"/>
              <a:gd name="connsiteX3388" fmla="*/ 1188945 w 5372098"/>
              <a:gd name="connsiteY3388" fmla="*/ 5732512 h 6857999"/>
              <a:gd name="connsiteX3389" fmla="*/ 1193431 w 5372098"/>
              <a:gd name="connsiteY3389" fmla="*/ 5742478 h 6857999"/>
              <a:gd name="connsiteX3390" fmla="*/ 1194923 w 5372098"/>
              <a:gd name="connsiteY3390" fmla="*/ 5746464 h 6857999"/>
              <a:gd name="connsiteX3391" fmla="*/ 1195922 w 5372098"/>
              <a:gd name="connsiteY3391" fmla="*/ 5749953 h 6857999"/>
              <a:gd name="connsiteX3392" fmla="*/ 1195922 w 5372098"/>
              <a:gd name="connsiteY3392" fmla="*/ 5752943 h 6857999"/>
              <a:gd name="connsiteX3393" fmla="*/ 1194923 w 5372098"/>
              <a:gd name="connsiteY3393" fmla="*/ 5755434 h 6857999"/>
              <a:gd name="connsiteX3394" fmla="*/ 1192931 w 5372098"/>
              <a:gd name="connsiteY3394" fmla="*/ 5756929 h 6857999"/>
              <a:gd name="connsiteX3395" fmla="*/ 1189940 w 5372098"/>
              <a:gd name="connsiteY3395" fmla="*/ 5757926 h 6857999"/>
              <a:gd name="connsiteX3396" fmla="*/ 1185458 w 5372098"/>
              <a:gd name="connsiteY3396" fmla="*/ 5758923 h 6857999"/>
              <a:gd name="connsiteX3397" fmla="*/ 1178979 w 5372098"/>
              <a:gd name="connsiteY3397" fmla="*/ 5759420 h 6857999"/>
              <a:gd name="connsiteX3398" fmla="*/ 1171503 w 5372098"/>
              <a:gd name="connsiteY3398" fmla="*/ 5758923 h 6857999"/>
              <a:gd name="connsiteX3399" fmla="*/ 1162533 w 5372098"/>
              <a:gd name="connsiteY3399" fmla="*/ 5757926 h 6857999"/>
              <a:gd name="connsiteX3400" fmla="*/ 1166025 w 5372098"/>
              <a:gd name="connsiteY3400" fmla="*/ 5766895 h 6857999"/>
              <a:gd name="connsiteX3401" fmla="*/ 1169509 w 5372098"/>
              <a:gd name="connsiteY3401" fmla="*/ 5773374 h 6857999"/>
              <a:gd name="connsiteX3402" fmla="*/ 1173002 w 5372098"/>
              <a:gd name="connsiteY3402" fmla="*/ 5778856 h 6857999"/>
              <a:gd name="connsiteX3403" fmla="*/ 1175988 w 5372098"/>
              <a:gd name="connsiteY3403" fmla="*/ 5782344 h 6857999"/>
              <a:gd name="connsiteX3404" fmla="*/ 1180474 w 5372098"/>
              <a:gd name="connsiteY3404" fmla="*/ 5783839 h 6857999"/>
              <a:gd name="connsiteX3405" fmla="*/ 1183465 w 5372098"/>
              <a:gd name="connsiteY3405" fmla="*/ 5784337 h 6857999"/>
              <a:gd name="connsiteX3406" fmla="*/ 1187450 w 5372098"/>
              <a:gd name="connsiteY3406" fmla="*/ 5783839 h 6857999"/>
              <a:gd name="connsiteX3407" fmla="*/ 1190938 w 5372098"/>
              <a:gd name="connsiteY3407" fmla="*/ 5782843 h 6857999"/>
              <a:gd name="connsiteX3408" fmla="*/ 1194923 w 5372098"/>
              <a:gd name="connsiteY3408" fmla="*/ 5780350 h 6857999"/>
              <a:gd name="connsiteX3409" fmla="*/ 1198413 w 5372098"/>
              <a:gd name="connsiteY3409" fmla="*/ 5778357 h 6857999"/>
              <a:gd name="connsiteX3410" fmla="*/ 1206386 w 5372098"/>
              <a:gd name="connsiteY3410" fmla="*/ 5771878 h 6857999"/>
              <a:gd name="connsiteX3411" fmla="*/ 1213862 w 5372098"/>
              <a:gd name="connsiteY3411" fmla="*/ 5765401 h 6857999"/>
              <a:gd name="connsiteX3412" fmla="*/ 1217849 w 5372098"/>
              <a:gd name="connsiteY3412" fmla="*/ 5763408 h 6857999"/>
              <a:gd name="connsiteX3413" fmla="*/ 1221833 w 5372098"/>
              <a:gd name="connsiteY3413" fmla="*/ 5760916 h 6857999"/>
              <a:gd name="connsiteX3414" fmla="*/ 1225321 w 5372098"/>
              <a:gd name="connsiteY3414" fmla="*/ 5775866 h 6857999"/>
              <a:gd name="connsiteX3415" fmla="*/ 1228810 w 5372098"/>
              <a:gd name="connsiteY3415" fmla="*/ 5788822 h 6857999"/>
              <a:gd name="connsiteX3416" fmla="*/ 1231300 w 5372098"/>
              <a:gd name="connsiteY3416" fmla="*/ 5794802 h 6857999"/>
              <a:gd name="connsiteX3417" fmla="*/ 1234291 w 5372098"/>
              <a:gd name="connsiteY3417" fmla="*/ 5800284 h 6857999"/>
              <a:gd name="connsiteX3418" fmla="*/ 1236782 w 5372098"/>
              <a:gd name="connsiteY3418" fmla="*/ 5805766 h 6857999"/>
              <a:gd name="connsiteX3419" fmla="*/ 1239772 w 5372098"/>
              <a:gd name="connsiteY3419" fmla="*/ 5810250 h 6857999"/>
              <a:gd name="connsiteX3420" fmla="*/ 1243260 w 5372098"/>
              <a:gd name="connsiteY3420" fmla="*/ 5814236 h 6857999"/>
              <a:gd name="connsiteX3421" fmla="*/ 1247244 w 5372098"/>
              <a:gd name="connsiteY3421" fmla="*/ 5818223 h 6857999"/>
              <a:gd name="connsiteX3422" fmla="*/ 1251231 w 5372098"/>
              <a:gd name="connsiteY3422" fmla="*/ 5821711 h 6857999"/>
              <a:gd name="connsiteX3423" fmla="*/ 1255716 w 5372098"/>
              <a:gd name="connsiteY3423" fmla="*/ 5825200 h 6857999"/>
              <a:gd name="connsiteX3424" fmla="*/ 1261197 w 5372098"/>
              <a:gd name="connsiteY3424" fmla="*/ 5828688 h 6857999"/>
              <a:gd name="connsiteX3425" fmla="*/ 1266680 w 5372098"/>
              <a:gd name="connsiteY3425" fmla="*/ 5831180 h 6857999"/>
              <a:gd name="connsiteX3426" fmla="*/ 1273159 w 5372098"/>
              <a:gd name="connsiteY3426" fmla="*/ 5834170 h 6857999"/>
              <a:gd name="connsiteX3427" fmla="*/ 1280131 w 5372098"/>
              <a:gd name="connsiteY3427" fmla="*/ 5836662 h 6857999"/>
              <a:gd name="connsiteX3428" fmla="*/ 1281629 w 5372098"/>
              <a:gd name="connsiteY3428" fmla="*/ 5842642 h 6857999"/>
              <a:gd name="connsiteX3429" fmla="*/ 1282125 w 5372098"/>
              <a:gd name="connsiteY3429" fmla="*/ 5848621 h 6857999"/>
              <a:gd name="connsiteX3430" fmla="*/ 1281629 w 5372098"/>
              <a:gd name="connsiteY3430" fmla="*/ 5854103 h 6857999"/>
              <a:gd name="connsiteX3431" fmla="*/ 1279138 w 5372098"/>
              <a:gd name="connsiteY3431" fmla="*/ 5859086 h 6857999"/>
              <a:gd name="connsiteX3432" fmla="*/ 1276647 w 5372098"/>
              <a:gd name="connsiteY3432" fmla="*/ 5863572 h 6857999"/>
              <a:gd name="connsiteX3433" fmla="*/ 1273159 w 5372098"/>
              <a:gd name="connsiteY3433" fmla="*/ 5867558 h 6857999"/>
              <a:gd name="connsiteX3434" fmla="*/ 1269170 w 5372098"/>
              <a:gd name="connsiteY3434" fmla="*/ 5872042 h 6857999"/>
              <a:gd name="connsiteX3435" fmla="*/ 1265186 w 5372098"/>
              <a:gd name="connsiteY3435" fmla="*/ 5875531 h 6857999"/>
              <a:gd name="connsiteX3436" fmla="*/ 1255716 w 5372098"/>
              <a:gd name="connsiteY3436" fmla="*/ 5883504 h 6857999"/>
              <a:gd name="connsiteX3437" fmla="*/ 1251231 w 5372098"/>
              <a:gd name="connsiteY3437" fmla="*/ 5887490 h 6857999"/>
              <a:gd name="connsiteX3438" fmla="*/ 1247745 w 5372098"/>
              <a:gd name="connsiteY3438" fmla="*/ 5891476 h 6857999"/>
              <a:gd name="connsiteX3439" fmla="*/ 1244257 w 5372098"/>
              <a:gd name="connsiteY3439" fmla="*/ 5895464 h 6857999"/>
              <a:gd name="connsiteX3440" fmla="*/ 1241767 w 5372098"/>
              <a:gd name="connsiteY3440" fmla="*/ 5899948 h 6857999"/>
              <a:gd name="connsiteX3441" fmla="*/ 1239772 w 5372098"/>
              <a:gd name="connsiteY3441" fmla="*/ 5905430 h 6857999"/>
              <a:gd name="connsiteX3442" fmla="*/ 1239273 w 5372098"/>
              <a:gd name="connsiteY3442" fmla="*/ 5910413 h 6857999"/>
              <a:gd name="connsiteX3443" fmla="*/ 1234291 w 5372098"/>
              <a:gd name="connsiteY3443" fmla="*/ 5911909 h 6857999"/>
              <a:gd name="connsiteX3444" fmla="*/ 1228810 w 5372098"/>
              <a:gd name="connsiteY3444" fmla="*/ 5913403 h 6857999"/>
              <a:gd name="connsiteX3445" fmla="*/ 1223828 w 5372098"/>
              <a:gd name="connsiteY3445" fmla="*/ 5913902 h 6857999"/>
              <a:gd name="connsiteX3446" fmla="*/ 1219342 w 5372098"/>
              <a:gd name="connsiteY3446" fmla="*/ 5913902 h 6857999"/>
              <a:gd name="connsiteX3447" fmla="*/ 1213862 w 5372098"/>
              <a:gd name="connsiteY3447" fmla="*/ 5913403 h 6857999"/>
              <a:gd name="connsiteX3448" fmla="*/ 1208877 w 5372098"/>
              <a:gd name="connsiteY3448" fmla="*/ 5911909 h 6857999"/>
              <a:gd name="connsiteX3449" fmla="*/ 1204392 w 5372098"/>
              <a:gd name="connsiteY3449" fmla="*/ 5910413 h 6857999"/>
              <a:gd name="connsiteX3450" fmla="*/ 1198911 w 5372098"/>
              <a:gd name="connsiteY3450" fmla="*/ 5907923 h 6857999"/>
              <a:gd name="connsiteX3451" fmla="*/ 1193930 w 5372098"/>
              <a:gd name="connsiteY3451" fmla="*/ 5905430 h 6857999"/>
              <a:gd name="connsiteX3452" fmla="*/ 1189445 w 5372098"/>
              <a:gd name="connsiteY3452" fmla="*/ 5901942 h 6857999"/>
              <a:gd name="connsiteX3453" fmla="*/ 1184460 w 5372098"/>
              <a:gd name="connsiteY3453" fmla="*/ 5897458 h 6857999"/>
              <a:gd name="connsiteX3454" fmla="*/ 1178979 w 5372098"/>
              <a:gd name="connsiteY3454" fmla="*/ 5891976 h 6857999"/>
              <a:gd name="connsiteX3455" fmla="*/ 1174496 w 5372098"/>
              <a:gd name="connsiteY3455" fmla="*/ 5886493 h 6857999"/>
              <a:gd name="connsiteX3456" fmla="*/ 1169509 w 5372098"/>
              <a:gd name="connsiteY3456" fmla="*/ 5879517 h 6857999"/>
              <a:gd name="connsiteX3457" fmla="*/ 1164034 w 5372098"/>
              <a:gd name="connsiteY3457" fmla="*/ 5872042 h 6857999"/>
              <a:gd name="connsiteX3458" fmla="*/ 1159545 w 5372098"/>
              <a:gd name="connsiteY3458" fmla="*/ 5863572 h 6857999"/>
              <a:gd name="connsiteX3459" fmla="*/ 1119187 w 5372098"/>
              <a:gd name="connsiteY3459" fmla="*/ 5891976 h 6857999"/>
              <a:gd name="connsiteX3460" fmla="*/ 1115198 w 5372098"/>
              <a:gd name="connsiteY3460" fmla="*/ 5887490 h 6857999"/>
              <a:gd name="connsiteX3461" fmla="*/ 1111708 w 5372098"/>
              <a:gd name="connsiteY3461" fmla="*/ 5883504 h 6857999"/>
              <a:gd name="connsiteX3462" fmla="*/ 1109218 w 5372098"/>
              <a:gd name="connsiteY3462" fmla="*/ 5879517 h 6857999"/>
              <a:gd name="connsiteX3463" fmla="*/ 1107722 w 5372098"/>
              <a:gd name="connsiteY3463" fmla="*/ 5876028 h 6857999"/>
              <a:gd name="connsiteX3464" fmla="*/ 1105731 w 5372098"/>
              <a:gd name="connsiteY3464" fmla="*/ 5872541 h 6857999"/>
              <a:gd name="connsiteX3465" fmla="*/ 1105230 w 5372098"/>
              <a:gd name="connsiteY3465" fmla="*/ 5869052 h 6857999"/>
              <a:gd name="connsiteX3466" fmla="*/ 1104237 w 5372098"/>
              <a:gd name="connsiteY3466" fmla="*/ 5863572 h 6857999"/>
              <a:gd name="connsiteX3467" fmla="*/ 1102738 w 5372098"/>
              <a:gd name="connsiteY3467" fmla="*/ 5857093 h 6857999"/>
              <a:gd name="connsiteX3468" fmla="*/ 1101246 w 5372098"/>
              <a:gd name="connsiteY3468" fmla="*/ 5851113 h 6857999"/>
              <a:gd name="connsiteX3469" fmla="*/ 1100247 w 5372098"/>
              <a:gd name="connsiteY3469" fmla="*/ 5847625 h 6857999"/>
              <a:gd name="connsiteX3470" fmla="*/ 1098254 w 5372098"/>
              <a:gd name="connsiteY3470" fmla="*/ 5844136 h 6857999"/>
              <a:gd name="connsiteX3471" fmla="*/ 1096262 w 5372098"/>
              <a:gd name="connsiteY3471" fmla="*/ 5840149 h 6857999"/>
              <a:gd name="connsiteX3472" fmla="*/ 1093273 w 5372098"/>
              <a:gd name="connsiteY3472" fmla="*/ 5836163 h 6857999"/>
              <a:gd name="connsiteX3473" fmla="*/ 1093273 w 5372098"/>
              <a:gd name="connsiteY3473" fmla="*/ 5841146 h 6857999"/>
              <a:gd name="connsiteX3474" fmla="*/ 1092775 w 5372098"/>
              <a:gd name="connsiteY3474" fmla="*/ 5846129 h 6857999"/>
              <a:gd name="connsiteX3475" fmla="*/ 1091278 w 5372098"/>
              <a:gd name="connsiteY3475" fmla="*/ 5851113 h 6857999"/>
              <a:gd name="connsiteX3476" fmla="*/ 1090281 w 5372098"/>
              <a:gd name="connsiteY3476" fmla="*/ 5855100 h 6857999"/>
              <a:gd name="connsiteX3477" fmla="*/ 1089286 w 5372098"/>
              <a:gd name="connsiteY3477" fmla="*/ 5858090 h 6857999"/>
              <a:gd name="connsiteX3478" fmla="*/ 1087294 w 5372098"/>
              <a:gd name="connsiteY3478" fmla="*/ 5861577 h 6857999"/>
              <a:gd name="connsiteX3479" fmla="*/ 1085798 w 5372098"/>
              <a:gd name="connsiteY3479" fmla="*/ 5864069 h 6857999"/>
              <a:gd name="connsiteX3480" fmla="*/ 1083305 w 5372098"/>
              <a:gd name="connsiteY3480" fmla="*/ 5867059 h 6857999"/>
              <a:gd name="connsiteX3481" fmla="*/ 1081316 w 5372098"/>
              <a:gd name="connsiteY3481" fmla="*/ 5868555 h 6857999"/>
              <a:gd name="connsiteX3482" fmla="*/ 1078822 w 5372098"/>
              <a:gd name="connsiteY3482" fmla="*/ 5870548 h 6857999"/>
              <a:gd name="connsiteX3483" fmla="*/ 1075830 w 5372098"/>
              <a:gd name="connsiteY3483" fmla="*/ 5871545 h 6857999"/>
              <a:gd name="connsiteX3484" fmla="*/ 1073341 w 5372098"/>
              <a:gd name="connsiteY3484" fmla="*/ 5872042 h 6857999"/>
              <a:gd name="connsiteX3485" fmla="*/ 1069852 w 5372098"/>
              <a:gd name="connsiteY3485" fmla="*/ 5872541 h 6857999"/>
              <a:gd name="connsiteX3486" fmla="*/ 1066861 w 5372098"/>
              <a:gd name="connsiteY3486" fmla="*/ 5872541 h 6857999"/>
              <a:gd name="connsiteX3487" fmla="*/ 1059886 w 5372098"/>
              <a:gd name="connsiteY3487" fmla="*/ 5872042 h 6857999"/>
              <a:gd name="connsiteX3488" fmla="*/ 1052413 w 5372098"/>
              <a:gd name="connsiteY3488" fmla="*/ 5869551 h 6857999"/>
              <a:gd name="connsiteX3489" fmla="*/ 1044938 w 5372098"/>
              <a:gd name="connsiteY3489" fmla="*/ 5866562 h 6857999"/>
              <a:gd name="connsiteX3490" fmla="*/ 1037463 w 5372098"/>
              <a:gd name="connsiteY3490" fmla="*/ 5861577 h 6857999"/>
              <a:gd name="connsiteX3491" fmla="*/ 1029492 w 5372098"/>
              <a:gd name="connsiteY3491" fmla="*/ 5856096 h 6857999"/>
              <a:gd name="connsiteX3492" fmla="*/ 1022011 w 5372098"/>
              <a:gd name="connsiteY3492" fmla="*/ 5849618 h 6857999"/>
              <a:gd name="connsiteX3493" fmla="*/ 1014040 w 5372098"/>
              <a:gd name="connsiteY3493" fmla="*/ 5842143 h 6857999"/>
              <a:gd name="connsiteX3494" fmla="*/ 1007067 w 5372098"/>
              <a:gd name="connsiteY3494" fmla="*/ 5834170 h 6857999"/>
              <a:gd name="connsiteX3495" fmla="*/ 1000587 w 5372098"/>
              <a:gd name="connsiteY3495" fmla="*/ 5825200 h 6857999"/>
              <a:gd name="connsiteX3496" fmla="*/ 1002582 w 5372098"/>
              <a:gd name="connsiteY3496" fmla="*/ 5821711 h 6857999"/>
              <a:gd name="connsiteX3497" fmla="*/ 1005572 w 5372098"/>
              <a:gd name="connsiteY3497" fmla="*/ 5819221 h 6857999"/>
              <a:gd name="connsiteX3498" fmla="*/ 1008062 w 5372098"/>
              <a:gd name="connsiteY3498" fmla="*/ 5818223 h 6857999"/>
              <a:gd name="connsiteX3499" fmla="*/ 1010057 w 5372098"/>
              <a:gd name="connsiteY3499" fmla="*/ 5818223 h 6857999"/>
              <a:gd name="connsiteX3500" fmla="*/ 1013044 w 5372098"/>
              <a:gd name="connsiteY3500" fmla="*/ 5818223 h 6857999"/>
              <a:gd name="connsiteX3501" fmla="*/ 1015536 w 5372098"/>
              <a:gd name="connsiteY3501" fmla="*/ 5819221 h 6857999"/>
              <a:gd name="connsiteX3502" fmla="*/ 1020521 w 5372098"/>
              <a:gd name="connsiteY3502" fmla="*/ 5822211 h 6857999"/>
              <a:gd name="connsiteX3503" fmla="*/ 1025005 w 5372098"/>
              <a:gd name="connsiteY3503" fmla="*/ 5825698 h 6857999"/>
              <a:gd name="connsiteX3504" fmla="*/ 1029986 w 5372098"/>
              <a:gd name="connsiteY3504" fmla="*/ 5828190 h 6857999"/>
              <a:gd name="connsiteX3505" fmla="*/ 1032480 w 5372098"/>
              <a:gd name="connsiteY3505" fmla="*/ 5829187 h 6857999"/>
              <a:gd name="connsiteX3506" fmla="*/ 1035474 w 5372098"/>
              <a:gd name="connsiteY3506" fmla="*/ 5829187 h 6857999"/>
              <a:gd name="connsiteX3507" fmla="*/ 1037463 w 5372098"/>
              <a:gd name="connsiteY3507" fmla="*/ 5829187 h 6857999"/>
              <a:gd name="connsiteX3508" fmla="*/ 1040453 w 5372098"/>
              <a:gd name="connsiteY3508" fmla="*/ 5827194 h 6857999"/>
              <a:gd name="connsiteX3509" fmla="*/ 1027498 w 5372098"/>
              <a:gd name="connsiteY3509" fmla="*/ 5810250 h 6857999"/>
              <a:gd name="connsiteX3510" fmla="*/ 1015536 w 5372098"/>
              <a:gd name="connsiteY3510" fmla="*/ 5792311 h 6857999"/>
              <a:gd name="connsiteX3511" fmla="*/ 1003080 w 5372098"/>
              <a:gd name="connsiteY3511" fmla="*/ 5774868 h 6857999"/>
              <a:gd name="connsiteX3512" fmla="*/ 991621 w 5372098"/>
              <a:gd name="connsiteY3512" fmla="*/ 5756929 h 6857999"/>
              <a:gd name="connsiteX3513" fmla="*/ 981657 w 5372098"/>
              <a:gd name="connsiteY3513" fmla="*/ 5738492 h 6857999"/>
              <a:gd name="connsiteX3514" fmla="*/ 971191 w 5372098"/>
              <a:gd name="connsiteY3514" fmla="*/ 5721050 h 6857999"/>
              <a:gd name="connsiteX3515" fmla="*/ 960723 w 5372098"/>
              <a:gd name="connsiteY3515" fmla="*/ 5702613 h 6857999"/>
              <a:gd name="connsiteX3516" fmla="*/ 951757 w 5372098"/>
              <a:gd name="connsiteY3516" fmla="*/ 5684672 h 6857999"/>
              <a:gd name="connsiteX3517" fmla="*/ 942787 w 5372098"/>
              <a:gd name="connsiteY3517" fmla="*/ 5666732 h 6857999"/>
              <a:gd name="connsiteX3518" fmla="*/ 934312 w 5372098"/>
              <a:gd name="connsiteY3518" fmla="*/ 5648294 h 6857999"/>
              <a:gd name="connsiteX3519" fmla="*/ 926341 w 5372098"/>
              <a:gd name="connsiteY3519" fmla="*/ 5629856 h 6857999"/>
              <a:gd name="connsiteX3520" fmla="*/ 918368 w 5372098"/>
              <a:gd name="connsiteY3520" fmla="*/ 5611418 h 6857999"/>
              <a:gd name="connsiteX3521" fmla="*/ 911392 w 5372098"/>
              <a:gd name="connsiteY3521" fmla="*/ 5593977 h 6857999"/>
              <a:gd name="connsiteX3522" fmla="*/ 904916 w 5372098"/>
              <a:gd name="connsiteY3522" fmla="*/ 5575539 h 6857999"/>
              <a:gd name="connsiteX3523" fmla="*/ 897940 w 5372098"/>
              <a:gd name="connsiteY3523" fmla="*/ 5557101 h 6857999"/>
              <a:gd name="connsiteX3524" fmla="*/ 891960 w 5372098"/>
              <a:gd name="connsiteY3524" fmla="*/ 5538662 h 6857999"/>
              <a:gd name="connsiteX3525" fmla="*/ 880497 w 5372098"/>
              <a:gd name="connsiteY3525" fmla="*/ 5503282 h 6857999"/>
              <a:gd name="connsiteX3526" fmla="*/ 870035 w 5372098"/>
              <a:gd name="connsiteY3526" fmla="*/ 5468399 h 6857999"/>
              <a:gd name="connsiteX3527" fmla="*/ 860565 w 5372098"/>
              <a:gd name="connsiteY3527" fmla="*/ 5434015 h 6857999"/>
              <a:gd name="connsiteX3528" fmla="*/ 852097 w 5372098"/>
              <a:gd name="connsiteY3528" fmla="*/ 5399630 h 6857999"/>
              <a:gd name="connsiteX3529" fmla="*/ 844123 w 5372098"/>
              <a:gd name="connsiteY3529" fmla="*/ 5367239 h 6857999"/>
              <a:gd name="connsiteX3530" fmla="*/ 837147 w 5372098"/>
              <a:gd name="connsiteY3530" fmla="*/ 5334350 h 6857999"/>
              <a:gd name="connsiteX3531" fmla="*/ 824192 w 5372098"/>
              <a:gd name="connsiteY3531" fmla="*/ 5273055 h 6857999"/>
              <a:gd name="connsiteX3532" fmla="*/ 814723 w 5372098"/>
              <a:gd name="connsiteY3532" fmla="*/ 5265580 h 6857999"/>
              <a:gd name="connsiteX3533" fmla="*/ 805257 w 5372098"/>
              <a:gd name="connsiteY3533" fmla="*/ 5258105 h 6857999"/>
              <a:gd name="connsiteX3534" fmla="*/ 795787 w 5372098"/>
              <a:gd name="connsiteY3534" fmla="*/ 5250132 h 6857999"/>
              <a:gd name="connsiteX3535" fmla="*/ 786816 w 5372098"/>
              <a:gd name="connsiteY3535" fmla="*/ 5241660 h 6857999"/>
              <a:gd name="connsiteX3536" fmla="*/ 782833 w 5372098"/>
              <a:gd name="connsiteY3536" fmla="*/ 5236677 h 6857999"/>
              <a:gd name="connsiteX3537" fmla="*/ 778347 w 5372098"/>
              <a:gd name="connsiteY3537" fmla="*/ 5230698 h 6857999"/>
              <a:gd name="connsiteX3538" fmla="*/ 773366 w 5372098"/>
              <a:gd name="connsiteY3538" fmla="*/ 5224219 h 6857999"/>
              <a:gd name="connsiteX3539" fmla="*/ 769380 w 5372098"/>
              <a:gd name="connsiteY3539" fmla="*/ 5218239 h 6857999"/>
              <a:gd name="connsiteX3540" fmla="*/ 764893 w 5372098"/>
              <a:gd name="connsiteY3540" fmla="*/ 5210267 h 6857999"/>
              <a:gd name="connsiteX3541" fmla="*/ 760909 w 5372098"/>
              <a:gd name="connsiteY3541" fmla="*/ 5202294 h 6857999"/>
              <a:gd name="connsiteX3542" fmla="*/ 756920 w 5372098"/>
              <a:gd name="connsiteY3542" fmla="*/ 5192825 h 6857999"/>
              <a:gd name="connsiteX3543" fmla="*/ 753434 w 5372098"/>
              <a:gd name="connsiteY3543" fmla="*/ 5182858 h 6857999"/>
              <a:gd name="connsiteX3544" fmla="*/ 757422 w 5372098"/>
              <a:gd name="connsiteY3544" fmla="*/ 5179868 h 6857999"/>
              <a:gd name="connsiteX3545" fmla="*/ 760909 w 5372098"/>
              <a:gd name="connsiteY3545" fmla="*/ 5176878 h 6857999"/>
              <a:gd name="connsiteX3546" fmla="*/ 763400 w 5372098"/>
              <a:gd name="connsiteY3546" fmla="*/ 5173391 h 6857999"/>
              <a:gd name="connsiteX3547" fmla="*/ 764893 w 5372098"/>
              <a:gd name="connsiteY3547" fmla="*/ 5168905 h 6857999"/>
              <a:gd name="connsiteX3548" fmla="*/ 766390 w 5372098"/>
              <a:gd name="connsiteY3548" fmla="*/ 5164420 h 6857999"/>
              <a:gd name="connsiteX3549" fmla="*/ 766390 w 5372098"/>
              <a:gd name="connsiteY3549" fmla="*/ 5158939 h 6857999"/>
              <a:gd name="connsiteX3550" fmla="*/ 765391 w 5372098"/>
              <a:gd name="connsiteY3550" fmla="*/ 5153955 h 6857999"/>
              <a:gd name="connsiteX3551" fmla="*/ 764394 w 5372098"/>
              <a:gd name="connsiteY3551" fmla="*/ 5148474 h 6857999"/>
              <a:gd name="connsiteX3552" fmla="*/ 766390 w 5372098"/>
              <a:gd name="connsiteY3552" fmla="*/ 5147478 h 6857999"/>
              <a:gd name="connsiteX3553" fmla="*/ 767885 w 5372098"/>
              <a:gd name="connsiteY3553" fmla="*/ 5148474 h 6857999"/>
              <a:gd name="connsiteX3554" fmla="*/ 769380 w 5372098"/>
              <a:gd name="connsiteY3554" fmla="*/ 5148972 h 6857999"/>
              <a:gd name="connsiteX3555" fmla="*/ 771371 w 5372098"/>
              <a:gd name="connsiteY3555" fmla="*/ 5149968 h 6857999"/>
              <a:gd name="connsiteX3556" fmla="*/ 774359 w 5372098"/>
              <a:gd name="connsiteY3556" fmla="*/ 5152958 h 6857999"/>
              <a:gd name="connsiteX3557" fmla="*/ 776852 w 5372098"/>
              <a:gd name="connsiteY3557" fmla="*/ 5157444 h 6857999"/>
              <a:gd name="connsiteX3558" fmla="*/ 782833 w 5372098"/>
              <a:gd name="connsiteY3558" fmla="*/ 5167909 h 6857999"/>
              <a:gd name="connsiteX3559" fmla="*/ 787814 w 5372098"/>
              <a:gd name="connsiteY3559" fmla="*/ 5178871 h 6857999"/>
              <a:gd name="connsiteX3560" fmla="*/ 791305 w 5372098"/>
              <a:gd name="connsiteY3560" fmla="*/ 5162926 h 6857999"/>
              <a:gd name="connsiteX3561" fmla="*/ 794295 w 5372098"/>
              <a:gd name="connsiteY3561" fmla="*/ 5148972 h 6857999"/>
              <a:gd name="connsiteX3562" fmla="*/ 795289 w 5372098"/>
              <a:gd name="connsiteY3562" fmla="*/ 5135517 h 6857999"/>
              <a:gd name="connsiteX3563" fmla="*/ 795787 w 5372098"/>
              <a:gd name="connsiteY3563" fmla="*/ 5123059 h 6857999"/>
              <a:gd name="connsiteX3564" fmla="*/ 795289 w 5372098"/>
              <a:gd name="connsiteY3564" fmla="*/ 5110600 h 6857999"/>
              <a:gd name="connsiteX3565" fmla="*/ 793792 w 5372098"/>
              <a:gd name="connsiteY3565" fmla="*/ 5098641 h 6857999"/>
              <a:gd name="connsiteX3566" fmla="*/ 791305 w 5372098"/>
              <a:gd name="connsiteY3566" fmla="*/ 5086682 h 6857999"/>
              <a:gd name="connsiteX3567" fmla="*/ 787814 w 5372098"/>
              <a:gd name="connsiteY3567" fmla="*/ 5073725 h 6857999"/>
              <a:gd name="connsiteX3568" fmla="*/ 783328 w 5372098"/>
              <a:gd name="connsiteY3568" fmla="*/ 5061266 h 6857999"/>
              <a:gd name="connsiteX3569" fmla="*/ 778347 w 5372098"/>
              <a:gd name="connsiteY3569" fmla="*/ 5047314 h 6857999"/>
              <a:gd name="connsiteX3570" fmla="*/ 764893 w 5372098"/>
              <a:gd name="connsiteY3570" fmla="*/ 5016916 h 6857999"/>
              <a:gd name="connsiteX3571" fmla="*/ 748451 w 5372098"/>
              <a:gd name="connsiteY3571" fmla="*/ 4981036 h 6857999"/>
              <a:gd name="connsiteX3572" fmla="*/ 729015 w 5372098"/>
              <a:gd name="connsiteY3572" fmla="*/ 4938180 h 6857999"/>
              <a:gd name="connsiteX3573" fmla="*/ 724530 w 5372098"/>
              <a:gd name="connsiteY3573" fmla="*/ 4939176 h 6857999"/>
              <a:gd name="connsiteX3574" fmla="*/ 722039 w 5372098"/>
              <a:gd name="connsiteY3574" fmla="*/ 4940672 h 6857999"/>
              <a:gd name="connsiteX3575" fmla="*/ 721044 w 5372098"/>
              <a:gd name="connsiteY3575" fmla="*/ 4941668 h 6857999"/>
              <a:gd name="connsiteX3576" fmla="*/ 718553 w 5372098"/>
              <a:gd name="connsiteY3576" fmla="*/ 4944658 h 6857999"/>
              <a:gd name="connsiteX3577" fmla="*/ 717553 w 5372098"/>
              <a:gd name="connsiteY3577" fmla="*/ 4947648 h 6857999"/>
              <a:gd name="connsiteX3578" fmla="*/ 717553 w 5372098"/>
              <a:gd name="connsiteY3578" fmla="*/ 4951634 h 6857999"/>
              <a:gd name="connsiteX3579" fmla="*/ 717553 w 5372098"/>
              <a:gd name="connsiteY3579" fmla="*/ 4956619 h 6857999"/>
              <a:gd name="connsiteX3580" fmla="*/ 719049 w 5372098"/>
              <a:gd name="connsiteY3580" fmla="*/ 4965588 h 6857999"/>
              <a:gd name="connsiteX3581" fmla="*/ 720548 w 5372098"/>
              <a:gd name="connsiteY3581" fmla="*/ 4974558 h 6857999"/>
              <a:gd name="connsiteX3582" fmla="*/ 720548 w 5372098"/>
              <a:gd name="connsiteY3582" fmla="*/ 4979541 h 6857999"/>
              <a:gd name="connsiteX3583" fmla="*/ 719548 w 5372098"/>
              <a:gd name="connsiteY3583" fmla="*/ 4983527 h 6857999"/>
              <a:gd name="connsiteX3584" fmla="*/ 718050 w 5372098"/>
              <a:gd name="connsiteY3584" fmla="*/ 4986019 h 6857999"/>
              <a:gd name="connsiteX3585" fmla="*/ 717056 w 5372098"/>
              <a:gd name="connsiteY3585" fmla="*/ 4988013 h 6857999"/>
              <a:gd name="connsiteX3586" fmla="*/ 715563 w 5372098"/>
              <a:gd name="connsiteY3586" fmla="*/ 4989009 h 6857999"/>
              <a:gd name="connsiteX3587" fmla="*/ 714068 w 5372098"/>
              <a:gd name="connsiteY3587" fmla="*/ 4990006 h 6857999"/>
              <a:gd name="connsiteX3588" fmla="*/ 711580 w 5372098"/>
              <a:gd name="connsiteY3588" fmla="*/ 4991002 h 6857999"/>
              <a:gd name="connsiteX3589" fmla="*/ 706592 w 5372098"/>
              <a:gd name="connsiteY3589" fmla="*/ 4991502 h 6857999"/>
              <a:gd name="connsiteX3590" fmla="*/ 706592 w 5372098"/>
              <a:gd name="connsiteY3590" fmla="*/ 4980537 h 6857999"/>
              <a:gd name="connsiteX3591" fmla="*/ 706592 w 5372098"/>
              <a:gd name="connsiteY3591" fmla="*/ 4972565 h 6857999"/>
              <a:gd name="connsiteX3592" fmla="*/ 706592 w 5372098"/>
              <a:gd name="connsiteY3592" fmla="*/ 4965588 h 6857999"/>
              <a:gd name="connsiteX3593" fmla="*/ 706592 w 5372098"/>
              <a:gd name="connsiteY3593" fmla="*/ 4960106 h 6857999"/>
              <a:gd name="connsiteX3594" fmla="*/ 705095 w 5372098"/>
              <a:gd name="connsiteY3594" fmla="*/ 4954626 h 6857999"/>
              <a:gd name="connsiteX3595" fmla="*/ 702107 w 5372098"/>
              <a:gd name="connsiteY3595" fmla="*/ 4947648 h 6857999"/>
              <a:gd name="connsiteX3596" fmla="*/ 696629 w 5372098"/>
              <a:gd name="connsiteY3596" fmla="*/ 4939675 h 6857999"/>
              <a:gd name="connsiteX3597" fmla="*/ 689653 w 5372098"/>
              <a:gd name="connsiteY3597" fmla="*/ 4929210 h 6857999"/>
              <a:gd name="connsiteX3598" fmla="*/ 691144 w 5372098"/>
              <a:gd name="connsiteY3598" fmla="*/ 4927716 h 6857999"/>
              <a:gd name="connsiteX3599" fmla="*/ 692640 w 5372098"/>
              <a:gd name="connsiteY3599" fmla="*/ 4926720 h 6857999"/>
              <a:gd name="connsiteX3600" fmla="*/ 694634 w 5372098"/>
              <a:gd name="connsiteY3600" fmla="*/ 4926220 h 6857999"/>
              <a:gd name="connsiteX3601" fmla="*/ 696629 w 5372098"/>
              <a:gd name="connsiteY3601" fmla="*/ 4926220 h 6857999"/>
              <a:gd name="connsiteX3602" fmla="*/ 699616 w 5372098"/>
              <a:gd name="connsiteY3602" fmla="*/ 4926220 h 6857999"/>
              <a:gd name="connsiteX3603" fmla="*/ 703103 w 5372098"/>
              <a:gd name="connsiteY3603" fmla="*/ 4927716 h 6857999"/>
              <a:gd name="connsiteX3604" fmla="*/ 706592 w 5372098"/>
              <a:gd name="connsiteY3604" fmla="*/ 4929210 h 6857999"/>
              <a:gd name="connsiteX3605" fmla="*/ 709582 w 5372098"/>
              <a:gd name="connsiteY3605" fmla="*/ 4930207 h 6857999"/>
              <a:gd name="connsiteX3606" fmla="*/ 713069 w 5372098"/>
              <a:gd name="connsiteY3606" fmla="*/ 4930706 h 6857999"/>
              <a:gd name="connsiteX3607" fmla="*/ 714565 w 5372098"/>
              <a:gd name="connsiteY3607" fmla="*/ 4930706 h 6857999"/>
              <a:gd name="connsiteX3608" fmla="*/ 716558 w 5372098"/>
              <a:gd name="connsiteY3608" fmla="*/ 4930207 h 6857999"/>
              <a:gd name="connsiteX3609" fmla="*/ 712573 w 5372098"/>
              <a:gd name="connsiteY3609" fmla="*/ 4925723 h 6857999"/>
              <a:gd name="connsiteX3610" fmla="*/ 709086 w 5372098"/>
              <a:gd name="connsiteY3610" fmla="*/ 4921735 h 6857999"/>
              <a:gd name="connsiteX3611" fmla="*/ 706093 w 5372098"/>
              <a:gd name="connsiteY3611" fmla="*/ 4916752 h 6857999"/>
              <a:gd name="connsiteX3612" fmla="*/ 703103 w 5372098"/>
              <a:gd name="connsiteY3612" fmla="*/ 4912766 h 6857999"/>
              <a:gd name="connsiteX3613" fmla="*/ 701610 w 5372098"/>
              <a:gd name="connsiteY3613" fmla="*/ 4908280 h 6857999"/>
              <a:gd name="connsiteX3614" fmla="*/ 699616 w 5372098"/>
              <a:gd name="connsiteY3614" fmla="*/ 4904294 h 6857999"/>
              <a:gd name="connsiteX3615" fmla="*/ 696629 w 5372098"/>
              <a:gd name="connsiteY3615" fmla="*/ 4895823 h 6857999"/>
              <a:gd name="connsiteX3616" fmla="*/ 695630 w 5372098"/>
              <a:gd name="connsiteY3616" fmla="*/ 4887352 h 6857999"/>
              <a:gd name="connsiteX3617" fmla="*/ 695630 w 5372098"/>
              <a:gd name="connsiteY3617" fmla="*/ 4878381 h 6857999"/>
              <a:gd name="connsiteX3618" fmla="*/ 695630 w 5372098"/>
              <a:gd name="connsiteY3618" fmla="*/ 4870408 h 6857999"/>
              <a:gd name="connsiteX3619" fmla="*/ 696127 w 5372098"/>
              <a:gd name="connsiteY3619" fmla="*/ 4861936 h 6857999"/>
              <a:gd name="connsiteX3620" fmla="*/ 696629 w 5372098"/>
              <a:gd name="connsiteY3620" fmla="*/ 4853466 h 6857999"/>
              <a:gd name="connsiteX3621" fmla="*/ 696629 w 5372098"/>
              <a:gd name="connsiteY3621" fmla="*/ 4845491 h 6857999"/>
              <a:gd name="connsiteX3622" fmla="*/ 696127 w 5372098"/>
              <a:gd name="connsiteY3622" fmla="*/ 4837021 h 6857999"/>
              <a:gd name="connsiteX3623" fmla="*/ 694634 w 5372098"/>
              <a:gd name="connsiteY3623" fmla="*/ 4828050 h 6857999"/>
              <a:gd name="connsiteX3624" fmla="*/ 693635 w 5372098"/>
              <a:gd name="connsiteY3624" fmla="*/ 4824064 h 6857999"/>
              <a:gd name="connsiteX3625" fmla="*/ 691642 w 5372098"/>
              <a:gd name="connsiteY3625" fmla="*/ 4820077 h 6857999"/>
              <a:gd name="connsiteX3626" fmla="*/ 690146 w 5372098"/>
              <a:gd name="connsiteY3626" fmla="*/ 4815592 h 6857999"/>
              <a:gd name="connsiteX3627" fmla="*/ 687655 w 5372098"/>
              <a:gd name="connsiteY3627" fmla="*/ 4811605 h 6857999"/>
              <a:gd name="connsiteX3628" fmla="*/ 684171 w 5372098"/>
              <a:gd name="connsiteY3628" fmla="*/ 4807121 h 6857999"/>
              <a:gd name="connsiteX3629" fmla="*/ 681178 w 5372098"/>
              <a:gd name="connsiteY3629" fmla="*/ 4803134 h 6857999"/>
              <a:gd name="connsiteX3630" fmla="*/ 677195 w 5372098"/>
              <a:gd name="connsiteY3630" fmla="*/ 4799147 h 6857999"/>
              <a:gd name="connsiteX3631" fmla="*/ 672708 w 5372098"/>
              <a:gd name="connsiteY3631" fmla="*/ 4794663 h 6857999"/>
              <a:gd name="connsiteX3632" fmla="*/ 671209 w 5372098"/>
              <a:gd name="connsiteY3632" fmla="*/ 4786191 h 6857999"/>
              <a:gd name="connsiteX3633" fmla="*/ 671209 w 5372098"/>
              <a:gd name="connsiteY3633" fmla="*/ 4781208 h 6857999"/>
              <a:gd name="connsiteX3634" fmla="*/ 671711 w 5372098"/>
              <a:gd name="connsiteY3634" fmla="*/ 4779713 h 6857999"/>
              <a:gd name="connsiteX3635" fmla="*/ 672208 w 5372098"/>
              <a:gd name="connsiteY3635" fmla="*/ 4778219 h 6857999"/>
              <a:gd name="connsiteX3636" fmla="*/ 673207 w 5372098"/>
              <a:gd name="connsiteY3636" fmla="*/ 4777220 h 6857999"/>
              <a:gd name="connsiteX3637" fmla="*/ 674701 w 5372098"/>
              <a:gd name="connsiteY3637" fmla="*/ 4777220 h 6857999"/>
              <a:gd name="connsiteX3638" fmla="*/ 677195 w 5372098"/>
              <a:gd name="connsiteY3638" fmla="*/ 4777220 h 6857999"/>
              <a:gd name="connsiteX3639" fmla="*/ 680682 w 5372098"/>
              <a:gd name="connsiteY3639" fmla="*/ 4778716 h 6857999"/>
              <a:gd name="connsiteX3640" fmla="*/ 684171 w 5372098"/>
              <a:gd name="connsiteY3640" fmla="*/ 4781208 h 6857999"/>
              <a:gd name="connsiteX3641" fmla="*/ 688158 w 5372098"/>
              <a:gd name="connsiteY3641" fmla="*/ 4784198 h 6857999"/>
              <a:gd name="connsiteX3642" fmla="*/ 695630 w 5372098"/>
              <a:gd name="connsiteY3642" fmla="*/ 4789679 h 6857999"/>
              <a:gd name="connsiteX3643" fmla="*/ 699117 w 5372098"/>
              <a:gd name="connsiteY3643" fmla="*/ 4792171 h 6857999"/>
              <a:gd name="connsiteX3644" fmla="*/ 702107 w 5372098"/>
              <a:gd name="connsiteY3644" fmla="*/ 4793168 h 6857999"/>
              <a:gd name="connsiteX3645" fmla="*/ 703103 w 5372098"/>
              <a:gd name="connsiteY3645" fmla="*/ 4793168 h 6857999"/>
              <a:gd name="connsiteX3646" fmla="*/ 703603 w 5372098"/>
              <a:gd name="connsiteY3646" fmla="*/ 4793168 h 6857999"/>
              <a:gd name="connsiteX3647" fmla="*/ 704099 w 5372098"/>
              <a:gd name="connsiteY3647" fmla="*/ 4792171 h 6857999"/>
              <a:gd name="connsiteX3648" fmla="*/ 705095 w 5372098"/>
              <a:gd name="connsiteY3648" fmla="*/ 4791174 h 6857999"/>
              <a:gd name="connsiteX3649" fmla="*/ 704099 w 5372098"/>
              <a:gd name="connsiteY3649" fmla="*/ 4787188 h 6857999"/>
              <a:gd name="connsiteX3650" fmla="*/ 702605 w 5372098"/>
              <a:gd name="connsiteY3650" fmla="*/ 4780709 h 6857999"/>
              <a:gd name="connsiteX3651" fmla="*/ 704099 w 5372098"/>
              <a:gd name="connsiteY3651" fmla="*/ 4780709 h 6857999"/>
              <a:gd name="connsiteX3652" fmla="*/ 706093 w 5372098"/>
              <a:gd name="connsiteY3652" fmla="*/ 4781208 h 6857999"/>
              <a:gd name="connsiteX3653" fmla="*/ 709582 w 5372098"/>
              <a:gd name="connsiteY3653" fmla="*/ 4782205 h 6857999"/>
              <a:gd name="connsiteX3654" fmla="*/ 712573 w 5372098"/>
              <a:gd name="connsiteY3654" fmla="*/ 4785195 h 6857999"/>
              <a:gd name="connsiteX3655" fmla="*/ 714565 w 5372098"/>
              <a:gd name="connsiteY3655" fmla="*/ 4789181 h 6857999"/>
              <a:gd name="connsiteX3656" fmla="*/ 717553 w 5372098"/>
              <a:gd name="connsiteY3656" fmla="*/ 4793667 h 6857999"/>
              <a:gd name="connsiteX3657" fmla="*/ 719548 w 5372098"/>
              <a:gd name="connsiteY3657" fmla="*/ 4799147 h 6857999"/>
              <a:gd name="connsiteX3658" fmla="*/ 724530 w 5372098"/>
              <a:gd name="connsiteY3658" fmla="*/ 4811605 h 6857999"/>
              <a:gd name="connsiteX3659" fmla="*/ 733005 w 5372098"/>
              <a:gd name="connsiteY3659" fmla="*/ 4839014 h 6857999"/>
              <a:gd name="connsiteX3660" fmla="*/ 736988 w 5372098"/>
              <a:gd name="connsiteY3660" fmla="*/ 4850973 h 6857999"/>
              <a:gd name="connsiteX3661" fmla="*/ 739978 w 5372098"/>
              <a:gd name="connsiteY3661" fmla="*/ 4856953 h 6857999"/>
              <a:gd name="connsiteX3662" fmla="*/ 741972 w 5372098"/>
              <a:gd name="connsiteY3662" fmla="*/ 4861438 h 6857999"/>
              <a:gd name="connsiteX3663" fmla="*/ 745957 w 5372098"/>
              <a:gd name="connsiteY3663" fmla="*/ 4858946 h 6857999"/>
              <a:gd name="connsiteX3664" fmla="*/ 748945 w 5372098"/>
              <a:gd name="connsiteY3664" fmla="*/ 4856953 h 6857999"/>
              <a:gd name="connsiteX3665" fmla="*/ 751442 w 5372098"/>
              <a:gd name="connsiteY3665" fmla="*/ 4854462 h 6857999"/>
              <a:gd name="connsiteX3666" fmla="*/ 753434 w 5372098"/>
              <a:gd name="connsiteY3666" fmla="*/ 4851472 h 6857999"/>
              <a:gd name="connsiteX3667" fmla="*/ 754927 w 5372098"/>
              <a:gd name="connsiteY3667" fmla="*/ 4848980 h 6857999"/>
              <a:gd name="connsiteX3668" fmla="*/ 755921 w 5372098"/>
              <a:gd name="connsiteY3668" fmla="*/ 4845491 h 6857999"/>
              <a:gd name="connsiteX3669" fmla="*/ 756424 w 5372098"/>
              <a:gd name="connsiteY3669" fmla="*/ 4842004 h 6857999"/>
              <a:gd name="connsiteX3670" fmla="*/ 756424 w 5372098"/>
              <a:gd name="connsiteY3670" fmla="*/ 4838515 h 6857999"/>
              <a:gd name="connsiteX3671" fmla="*/ 755921 w 5372098"/>
              <a:gd name="connsiteY3671" fmla="*/ 4831040 h 6857999"/>
              <a:gd name="connsiteX3672" fmla="*/ 753933 w 5372098"/>
              <a:gd name="connsiteY3672" fmla="*/ 4823566 h 6857999"/>
              <a:gd name="connsiteX3673" fmla="*/ 750940 w 5372098"/>
              <a:gd name="connsiteY3673" fmla="*/ 4815094 h 6857999"/>
              <a:gd name="connsiteX3674" fmla="*/ 747452 w 5372098"/>
              <a:gd name="connsiteY3674" fmla="*/ 4807121 h 6857999"/>
              <a:gd name="connsiteX3675" fmla="*/ 738482 w 5372098"/>
              <a:gd name="connsiteY3675" fmla="*/ 4789679 h 6857999"/>
              <a:gd name="connsiteX3676" fmla="*/ 730510 w 5372098"/>
              <a:gd name="connsiteY3676" fmla="*/ 4772736 h 6857999"/>
              <a:gd name="connsiteX3677" fmla="*/ 728020 w 5372098"/>
              <a:gd name="connsiteY3677" fmla="*/ 4764764 h 6857999"/>
              <a:gd name="connsiteX3678" fmla="*/ 725526 w 5372098"/>
              <a:gd name="connsiteY3678" fmla="*/ 4757288 h 6857999"/>
              <a:gd name="connsiteX3679" fmla="*/ 723535 w 5372098"/>
              <a:gd name="connsiteY3679" fmla="*/ 4749813 h 6857999"/>
              <a:gd name="connsiteX3680" fmla="*/ 723535 w 5372098"/>
              <a:gd name="connsiteY3680" fmla="*/ 4746324 h 6857999"/>
              <a:gd name="connsiteX3681" fmla="*/ 723535 w 5372098"/>
              <a:gd name="connsiteY3681" fmla="*/ 4743335 h 6857999"/>
              <a:gd name="connsiteX3682" fmla="*/ 731010 w 5372098"/>
              <a:gd name="connsiteY3682" fmla="*/ 4751309 h 6857999"/>
              <a:gd name="connsiteX3683" fmla="*/ 736491 w 5372098"/>
              <a:gd name="connsiteY3683" fmla="*/ 4756789 h 6857999"/>
              <a:gd name="connsiteX3684" fmla="*/ 738482 w 5372098"/>
              <a:gd name="connsiteY3684" fmla="*/ 4758285 h 6857999"/>
              <a:gd name="connsiteX3685" fmla="*/ 740974 w 5372098"/>
              <a:gd name="connsiteY3685" fmla="*/ 4758783 h 6857999"/>
              <a:gd name="connsiteX3686" fmla="*/ 742471 w 5372098"/>
              <a:gd name="connsiteY3686" fmla="*/ 4759282 h 6857999"/>
              <a:gd name="connsiteX3687" fmla="*/ 743964 w 5372098"/>
              <a:gd name="connsiteY3687" fmla="*/ 4758783 h 6857999"/>
              <a:gd name="connsiteX3688" fmla="*/ 744959 w 5372098"/>
              <a:gd name="connsiteY3688" fmla="*/ 4758285 h 6857999"/>
              <a:gd name="connsiteX3689" fmla="*/ 745957 w 5372098"/>
              <a:gd name="connsiteY3689" fmla="*/ 4757288 h 6857999"/>
              <a:gd name="connsiteX3690" fmla="*/ 747950 w 5372098"/>
              <a:gd name="connsiteY3690" fmla="*/ 4753800 h 6857999"/>
              <a:gd name="connsiteX3691" fmla="*/ 748945 w 5372098"/>
              <a:gd name="connsiteY3691" fmla="*/ 4749316 h 6857999"/>
              <a:gd name="connsiteX3692" fmla="*/ 749447 w 5372098"/>
              <a:gd name="connsiteY3692" fmla="*/ 4743335 h 6857999"/>
              <a:gd name="connsiteX3693" fmla="*/ 751442 w 5372098"/>
              <a:gd name="connsiteY3693" fmla="*/ 4732372 h 6857999"/>
              <a:gd name="connsiteX3694" fmla="*/ 752437 w 5372098"/>
              <a:gd name="connsiteY3694" fmla="*/ 4727389 h 6857999"/>
              <a:gd name="connsiteX3695" fmla="*/ 753933 w 5372098"/>
              <a:gd name="connsiteY3695" fmla="*/ 4722903 h 6857999"/>
              <a:gd name="connsiteX3696" fmla="*/ 754927 w 5372098"/>
              <a:gd name="connsiteY3696" fmla="*/ 4720910 h 6857999"/>
              <a:gd name="connsiteX3697" fmla="*/ 756424 w 5372098"/>
              <a:gd name="connsiteY3697" fmla="*/ 4719914 h 6857999"/>
              <a:gd name="connsiteX3698" fmla="*/ 757422 w 5372098"/>
              <a:gd name="connsiteY3698" fmla="*/ 4719416 h 6857999"/>
              <a:gd name="connsiteX3699" fmla="*/ 759417 w 5372098"/>
              <a:gd name="connsiteY3699" fmla="*/ 4718917 h 6857999"/>
              <a:gd name="connsiteX3700" fmla="*/ 761405 w 5372098"/>
              <a:gd name="connsiteY3700" fmla="*/ 4718917 h 6857999"/>
              <a:gd name="connsiteX3701" fmla="*/ 763896 w 5372098"/>
              <a:gd name="connsiteY3701" fmla="*/ 4719416 h 6857999"/>
              <a:gd name="connsiteX3702" fmla="*/ 766390 w 5372098"/>
              <a:gd name="connsiteY3702" fmla="*/ 4720910 h 6857999"/>
              <a:gd name="connsiteX3703" fmla="*/ 769380 w 5372098"/>
              <a:gd name="connsiteY3703" fmla="*/ 4722903 h 6857999"/>
              <a:gd name="connsiteX3704" fmla="*/ 764394 w 5372098"/>
              <a:gd name="connsiteY3704" fmla="*/ 4709449 h 6857999"/>
              <a:gd name="connsiteX3705" fmla="*/ 759910 w 5372098"/>
              <a:gd name="connsiteY3705" fmla="*/ 4697987 h 6857999"/>
              <a:gd name="connsiteX3706" fmla="*/ 755427 w 5372098"/>
              <a:gd name="connsiteY3706" fmla="*/ 4688518 h 6857999"/>
              <a:gd name="connsiteX3707" fmla="*/ 750940 w 5372098"/>
              <a:gd name="connsiteY3707" fmla="*/ 4680048 h 6857999"/>
              <a:gd name="connsiteX3708" fmla="*/ 741972 w 5372098"/>
              <a:gd name="connsiteY3708" fmla="*/ 4666094 h 6857999"/>
              <a:gd name="connsiteX3709" fmla="*/ 734993 w 5372098"/>
              <a:gd name="connsiteY3709" fmla="*/ 4654633 h 6857999"/>
              <a:gd name="connsiteX3710" fmla="*/ 732502 w 5372098"/>
              <a:gd name="connsiteY3710" fmla="*/ 4649152 h 6857999"/>
              <a:gd name="connsiteX3711" fmla="*/ 730015 w 5372098"/>
              <a:gd name="connsiteY3711" fmla="*/ 4643670 h 6857999"/>
              <a:gd name="connsiteX3712" fmla="*/ 729015 w 5372098"/>
              <a:gd name="connsiteY3712" fmla="*/ 4638687 h 6857999"/>
              <a:gd name="connsiteX3713" fmla="*/ 728020 w 5372098"/>
              <a:gd name="connsiteY3713" fmla="*/ 4632707 h 6857999"/>
              <a:gd name="connsiteX3714" fmla="*/ 728020 w 5372098"/>
              <a:gd name="connsiteY3714" fmla="*/ 4626229 h 6857999"/>
              <a:gd name="connsiteX3715" fmla="*/ 729015 w 5372098"/>
              <a:gd name="connsiteY3715" fmla="*/ 4618753 h 6857999"/>
              <a:gd name="connsiteX3716" fmla="*/ 730510 w 5372098"/>
              <a:gd name="connsiteY3716" fmla="*/ 4610282 h 6857999"/>
              <a:gd name="connsiteX3717" fmla="*/ 733501 w 5372098"/>
              <a:gd name="connsiteY3717" fmla="*/ 4600316 h 6857999"/>
              <a:gd name="connsiteX3718" fmla="*/ 732003 w 5372098"/>
              <a:gd name="connsiteY3718" fmla="*/ 4595333 h 6857999"/>
              <a:gd name="connsiteX3719" fmla="*/ 730015 w 5372098"/>
              <a:gd name="connsiteY3719" fmla="*/ 4589851 h 6857999"/>
              <a:gd name="connsiteX3720" fmla="*/ 728020 w 5372098"/>
              <a:gd name="connsiteY3720" fmla="*/ 4585864 h 6857999"/>
              <a:gd name="connsiteX3721" fmla="*/ 726025 w 5372098"/>
              <a:gd name="connsiteY3721" fmla="*/ 4581878 h 6857999"/>
              <a:gd name="connsiteX3722" fmla="*/ 723535 w 5372098"/>
              <a:gd name="connsiteY3722" fmla="*/ 4578389 h 6857999"/>
              <a:gd name="connsiteX3723" fmla="*/ 721541 w 5372098"/>
              <a:gd name="connsiteY3723" fmla="*/ 4575898 h 6857999"/>
              <a:gd name="connsiteX3724" fmla="*/ 716558 w 5372098"/>
              <a:gd name="connsiteY3724" fmla="*/ 4570914 h 6857999"/>
              <a:gd name="connsiteX3725" fmla="*/ 711074 w 5372098"/>
              <a:gd name="connsiteY3725" fmla="*/ 4568423 h 6857999"/>
              <a:gd name="connsiteX3726" fmla="*/ 705597 w 5372098"/>
              <a:gd name="connsiteY3726" fmla="*/ 4565433 h 6857999"/>
              <a:gd name="connsiteX3727" fmla="*/ 694634 w 5372098"/>
              <a:gd name="connsiteY3727" fmla="*/ 4560948 h 6857999"/>
              <a:gd name="connsiteX3728" fmla="*/ 692144 w 5372098"/>
              <a:gd name="connsiteY3728" fmla="*/ 4561447 h 6857999"/>
              <a:gd name="connsiteX3729" fmla="*/ 690146 w 5372098"/>
              <a:gd name="connsiteY3729" fmla="*/ 4562941 h 6857999"/>
              <a:gd name="connsiteX3730" fmla="*/ 688654 w 5372098"/>
              <a:gd name="connsiteY3730" fmla="*/ 4565433 h 6857999"/>
              <a:gd name="connsiteX3731" fmla="*/ 687159 w 5372098"/>
              <a:gd name="connsiteY3731" fmla="*/ 4568423 h 6857999"/>
              <a:gd name="connsiteX3732" fmla="*/ 686659 w 5372098"/>
              <a:gd name="connsiteY3732" fmla="*/ 4571912 h 6857999"/>
              <a:gd name="connsiteX3733" fmla="*/ 686163 w 5372098"/>
              <a:gd name="connsiteY3733" fmla="*/ 4575898 h 6857999"/>
              <a:gd name="connsiteX3734" fmla="*/ 686659 w 5372098"/>
              <a:gd name="connsiteY3734" fmla="*/ 4584868 h 6857999"/>
              <a:gd name="connsiteX3735" fmla="*/ 687655 w 5372098"/>
              <a:gd name="connsiteY3735" fmla="*/ 4594336 h 6857999"/>
              <a:gd name="connsiteX3736" fmla="*/ 690146 w 5372098"/>
              <a:gd name="connsiteY3736" fmla="*/ 4604801 h 6857999"/>
              <a:gd name="connsiteX3737" fmla="*/ 691642 w 5372098"/>
              <a:gd name="connsiteY3737" fmla="*/ 4608788 h 6857999"/>
              <a:gd name="connsiteX3738" fmla="*/ 693635 w 5372098"/>
              <a:gd name="connsiteY3738" fmla="*/ 4613271 h 6857999"/>
              <a:gd name="connsiteX3739" fmla="*/ 695630 w 5372098"/>
              <a:gd name="connsiteY3739" fmla="*/ 4616760 h 6857999"/>
              <a:gd name="connsiteX3740" fmla="*/ 698118 w 5372098"/>
              <a:gd name="connsiteY3740" fmla="*/ 4620249 h 6857999"/>
              <a:gd name="connsiteX3741" fmla="*/ 694136 w 5372098"/>
              <a:gd name="connsiteY3741" fmla="*/ 4617259 h 6857999"/>
              <a:gd name="connsiteX3742" fmla="*/ 690146 w 5372098"/>
              <a:gd name="connsiteY3742" fmla="*/ 4614268 h 6857999"/>
              <a:gd name="connsiteX3743" fmla="*/ 687159 w 5372098"/>
              <a:gd name="connsiteY3743" fmla="*/ 4610781 h 6857999"/>
              <a:gd name="connsiteX3744" fmla="*/ 684666 w 5372098"/>
              <a:gd name="connsiteY3744" fmla="*/ 4606794 h 6857999"/>
              <a:gd name="connsiteX3745" fmla="*/ 682677 w 5372098"/>
              <a:gd name="connsiteY3745" fmla="*/ 4601811 h 6857999"/>
              <a:gd name="connsiteX3746" fmla="*/ 680682 w 5372098"/>
              <a:gd name="connsiteY3746" fmla="*/ 4596827 h 6857999"/>
              <a:gd name="connsiteX3747" fmla="*/ 679683 w 5372098"/>
              <a:gd name="connsiteY3747" fmla="*/ 4591844 h 6857999"/>
              <a:gd name="connsiteX3748" fmla="*/ 678688 w 5372098"/>
              <a:gd name="connsiteY3748" fmla="*/ 4585864 h 6857999"/>
              <a:gd name="connsiteX3749" fmla="*/ 678192 w 5372098"/>
              <a:gd name="connsiteY3749" fmla="*/ 4573406 h 6857999"/>
              <a:gd name="connsiteX3750" fmla="*/ 678192 w 5372098"/>
              <a:gd name="connsiteY3750" fmla="*/ 4560450 h 6857999"/>
              <a:gd name="connsiteX3751" fmla="*/ 679185 w 5372098"/>
              <a:gd name="connsiteY3751" fmla="*/ 4545500 h 6857999"/>
              <a:gd name="connsiteX3752" fmla="*/ 680682 w 5372098"/>
              <a:gd name="connsiteY3752" fmla="*/ 4529055 h 6857999"/>
              <a:gd name="connsiteX3753" fmla="*/ 684171 w 5372098"/>
              <a:gd name="connsiteY3753" fmla="*/ 4495667 h 6857999"/>
              <a:gd name="connsiteX3754" fmla="*/ 686163 w 5372098"/>
              <a:gd name="connsiteY3754" fmla="*/ 4477728 h 6857999"/>
              <a:gd name="connsiteX3755" fmla="*/ 687159 w 5372098"/>
              <a:gd name="connsiteY3755" fmla="*/ 4459290 h 6857999"/>
              <a:gd name="connsiteX3756" fmla="*/ 687655 w 5372098"/>
              <a:gd name="connsiteY3756" fmla="*/ 4441350 h 6857999"/>
              <a:gd name="connsiteX3757" fmla="*/ 687159 w 5372098"/>
              <a:gd name="connsiteY3757" fmla="*/ 4422912 h 6857999"/>
              <a:gd name="connsiteX3758" fmla="*/ 686659 w 5372098"/>
              <a:gd name="connsiteY3758" fmla="*/ 4413443 h 6857999"/>
              <a:gd name="connsiteX3759" fmla="*/ 685164 w 5372098"/>
              <a:gd name="connsiteY3759" fmla="*/ 4403975 h 6857999"/>
              <a:gd name="connsiteX3760" fmla="*/ 684171 w 5372098"/>
              <a:gd name="connsiteY3760" fmla="*/ 4394506 h 6857999"/>
              <a:gd name="connsiteX3761" fmla="*/ 682677 w 5372098"/>
              <a:gd name="connsiteY3761" fmla="*/ 4385537 h 6857999"/>
              <a:gd name="connsiteX3762" fmla="*/ 688654 w 5372098"/>
              <a:gd name="connsiteY3762" fmla="*/ 4389523 h 6857999"/>
              <a:gd name="connsiteX3763" fmla="*/ 694136 w 5372098"/>
              <a:gd name="connsiteY3763" fmla="*/ 4393510 h 6857999"/>
              <a:gd name="connsiteX3764" fmla="*/ 699117 w 5372098"/>
              <a:gd name="connsiteY3764" fmla="*/ 4398992 h 6857999"/>
              <a:gd name="connsiteX3765" fmla="*/ 704099 w 5372098"/>
              <a:gd name="connsiteY3765" fmla="*/ 4403975 h 6857999"/>
              <a:gd name="connsiteX3766" fmla="*/ 708086 w 5372098"/>
              <a:gd name="connsiteY3766" fmla="*/ 4409457 h 6857999"/>
              <a:gd name="connsiteX3767" fmla="*/ 712573 w 5372098"/>
              <a:gd name="connsiteY3767" fmla="*/ 4415936 h 6857999"/>
              <a:gd name="connsiteX3768" fmla="*/ 715563 w 5372098"/>
              <a:gd name="connsiteY3768" fmla="*/ 4422912 h 6857999"/>
              <a:gd name="connsiteX3769" fmla="*/ 718553 w 5372098"/>
              <a:gd name="connsiteY3769" fmla="*/ 4429888 h 6857999"/>
              <a:gd name="connsiteX3770" fmla="*/ 721541 w 5372098"/>
              <a:gd name="connsiteY3770" fmla="*/ 4436864 h 6857999"/>
              <a:gd name="connsiteX3771" fmla="*/ 723535 w 5372098"/>
              <a:gd name="connsiteY3771" fmla="*/ 4445336 h 6857999"/>
              <a:gd name="connsiteX3772" fmla="*/ 728519 w 5372098"/>
              <a:gd name="connsiteY3772" fmla="*/ 4461781 h 6857999"/>
              <a:gd name="connsiteX3773" fmla="*/ 732502 w 5372098"/>
              <a:gd name="connsiteY3773" fmla="*/ 4478724 h 6857999"/>
              <a:gd name="connsiteX3774" fmla="*/ 735991 w 5372098"/>
              <a:gd name="connsiteY3774" fmla="*/ 4497162 h 6857999"/>
              <a:gd name="connsiteX3775" fmla="*/ 739479 w 5372098"/>
              <a:gd name="connsiteY3775" fmla="*/ 4516099 h 6857999"/>
              <a:gd name="connsiteX3776" fmla="*/ 743465 w 5372098"/>
              <a:gd name="connsiteY3776" fmla="*/ 4535035 h 6857999"/>
              <a:gd name="connsiteX3777" fmla="*/ 747950 w 5372098"/>
              <a:gd name="connsiteY3777" fmla="*/ 4554469 h 6857999"/>
              <a:gd name="connsiteX3778" fmla="*/ 753434 w 5372098"/>
              <a:gd name="connsiteY3778" fmla="*/ 4573406 h 6857999"/>
              <a:gd name="connsiteX3779" fmla="*/ 756920 w 5372098"/>
              <a:gd name="connsiteY3779" fmla="*/ 4582375 h 6857999"/>
              <a:gd name="connsiteX3780" fmla="*/ 760909 w 5372098"/>
              <a:gd name="connsiteY3780" fmla="*/ 4592343 h 6857999"/>
              <a:gd name="connsiteX3781" fmla="*/ 764893 w 5372098"/>
              <a:gd name="connsiteY3781" fmla="*/ 4601312 h 6857999"/>
              <a:gd name="connsiteX3782" fmla="*/ 769380 w 5372098"/>
              <a:gd name="connsiteY3782" fmla="*/ 4610282 h 6857999"/>
              <a:gd name="connsiteX3783" fmla="*/ 774861 w 5372098"/>
              <a:gd name="connsiteY3783" fmla="*/ 4619253 h 6857999"/>
              <a:gd name="connsiteX3784" fmla="*/ 779843 w 5372098"/>
              <a:gd name="connsiteY3784" fmla="*/ 4627723 h 6857999"/>
              <a:gd name="connsiteX3785" fmla="*/ 786320 w 5372098"/>
              <a:gd name="connsiteY3785" fmla="*/ 4635697 h 6857999"/>
              <a:gd name="connsiteX3786" fmla="*/ 793294 w 5372098"/>
              <a:gd name="connsiteY3786" fmla="*/ 4643670 h 6857999"/>
              <a:gd name="connsiteX3787" fmla="*/ 791305 w 5372098"/>
              <a:gd name="connsiteY3787" fmla="*/ 4650149 h 6857999"/>
              <a:gd name="connsiteX3788" fmla="*/ 790804 w 5372098"/>
              <a:gd name="connsiteY3788" fmla="*/ 4655629 h 6857999"/>
              <a:gd name="connsiteX3789" fmla="*/ 790306 w 5372098"/>
              <a:gd name="connsiteY3789" fmla="*/ 4661610 h 6857999"/>
              <a:gd name="connsiteX3790" fmla="*/ 789809 w 5372098"/>
              <a:gd name="connsiteY3790" fmla="*/ 4666593 h 6857999"/>
              <a:gd name="connsiteX3791" fmla="*/ 790306 w 5372098"/>
              <a:gd name="connsiteY3791" fmla="*/ 4671077 h 6857999"/>
              <a:gd name="connsiteX3792" fmla="*/ 790804 w 5372098"/>
              <a:gd name="connsiteY3792" fmla="*/ 4676062 h 6857999"/>
              <a:gd name="connsiteX3793" fmla="*/ 791305 w 5372098"/>
              <a:gd name="connsiteY3793" fmla="*/ 4680048 h 6857999"/>
              <a:gd name="connsiteX3794" fmla="*/ 792299 w 5372098"/>
              <a:gd name="connsiteY3794" fmla="*/ 4684035 h 6857999"/>
              <a:gd name="connsiteX3795" fmla="*/ 795787 w 5372098"/>
              <a:gd name="connsiteY3795" fmla="*/ 4691011 h 6857999"/>
              <a:gd name="connsiteX3796" fmla="*/ 799772 w 5372098"/>
              <a:gd name="connsiteY3796" fmla="*/ 4697489 h 6857999"/>
              <a:gd name="connsiteX3797" fmla="*/ 805257 w 5372098"/>
              <a:gd name="connsiteY3797" fmla="*/ 4703469 h 6857999"/>
              <a:gd name="connsiteX3798" fmla="*/ 810242 w 5372098"/>
              <a:gd name="connsiteY3798" fmla="*/ 4709449 h 6857999"/>
              <a:gd name="connsiteX3799" fmla="*/ 821199 w 5372098"/>
              <a:gd name="connsiteY3799" fmla="*/ 4720910 h 6857999"/>
              <a:gd name="connsiteX3800" fmla="*/ 826182 w 5372098"/>
              <a:gd name="connsiteY3800" fmla="*/ 4727389 h 6857999"/>
              <a:gd name="connsiteX3801" fmla="*/ 830667 w 5372098"/>
              <a:gd name="connsiteY3801" fmla="*/ 4734864 h 6857999"/>
              <a:gd name="connsiteX3802" fmla="*/ 835650 w 5372098"/>
              <a:gd name="connsiteY3802" fmla="*/ 4742837 h 6857999"/>
              <a:gd name="connsiteX3803" fmla="*/ 837147 w 5372098"/>
              <a:gd name="connsiteY3803" fmla="*/ 4746823 h 6857999"/>
              <a:gd name="connsiteX3804" fmla="*/ 838141 w 5372098"/>
              <a:gd name="connsiteY3804" fmla="*/ 4751309 h 6857999"/>
              <a:gd name="connsiteX3805" fmla="*/ 839637 w 5372098"/>
              <a:gd name="connsiteY3805" fmla="*/ 4756789 h 6857999"/>
              <a:gd name="connsiteX3806" fmla="*/ 840632 w 5372098"/>
              <a:gd name="connsiteY3806" fmla="*/ 4761772 h 6857999"/>
              <a:gd name="connsiteX3807" fmla="*/ 841133 w 5372098"/>
              <a:gd name="connsiteY3807" fmla="*/ 4767254 h 6857999"/>
              <a:gd name="connsiteX3808" fmla="*/ 841133 w 5372098"/>
              <a:gd name="connsiteY3808" fmla="*/ 4773234 h 6857999"/>
              <a:gd name="connsiteX3809" fmla="*/ 837644 w 5372098"/>
              <a:gd name="connsiteY3809" fmla="*/ 4773234 h 6857999"/>
              <a:gd name="connsiteX3810" fmla="*/ 833658 w 5372098"/>
              <a:gd name="connsiteY3810" fmla="*/ 4772237 h 6857999"/>
              <a:gd name="connsiteX3811" fmla="*/ 830171 w 5372098"/>
              <a:gd name="connsiteY3811" fmla="*/ 4770244 h 6857999"/>
              <a:gd name="connsiteX3812" fmla="*/ 826682 w 5372098"/>
              <a:gd name="connsiteY3812" fmla="*/ 4768251 h 6857999"/>
              <a:gd name="connsiteX3813" fmla="*/ 824192 w 5372098"/>
              <a:gd name="connsiteY3813" fmla="*/ 4764764 h 6857999"/>
              <a:gd name="connsiteX3814" fmla="*/ 820703 w 5372098"/>
              <a:gd name="connsiteY3814" fmla="*/ 4761275 h 6857999"/>
              <a:gd name="connsiteX3815" fmla="*/ 814723 w 5372098"/>
              <a:gd name="connsiteY3815" fmla="*/ 4752803 h 6857999"/>
              <a:gd name="connsiteX3816" fmla="*/ 809242 w 5372098"/>
              <a:gd name="connsiteY3816" fmla="*/ 4742837 h 6857999"/>
              <a:gd name="connsiteX3817" fmla="*/ 803262 w 5372098"/>
              <a:gd name="connsiteY3817" fmla="*/ 4732372 h 6857999"/>
              <a:gd name="connsiteX3818" fmla="*/ 797780 w 5372098"/>
              <a:gd name="connsiteY3818" fmla="*/ 4722406 h 6857999"/>
              <a:gd name="connsiteX3819" fmla="*/ 791801 w 5372098"/>
              <a:gd name="connsiteY3819" fmla="*/ 4712937 h 6857999"/>
              <a:gd name="connsiteX3820" fmla="*/ 790804 w 5372098"/>
              <a:gd name="connsiteY3820" fmla="*/ 4717920 h 6857999"/>
              <a:gd name="connsiteX3821" fmla="*/ 789809 w 5372098"/>
              <a:gd name="connsiteY3821" fmla="*/ 4722903 h 6857999"/>
              <a:gd name="connsiteX3822" fmla="*/ 789310 w 5372098"/>
              <a:gd name="connsiteY3822" fmla="*/ 4727389 h 6857999"/>
              <a:gd name="connsiteX3823" fmla="*/ 788313 w 5372098"/>
              <a:gd name="connsiteY3823" fmla="*/ 4732372 h 6857999"/>
              <a:gd name="connsiteX3824" fmla="*/ 789310 w 5372098"/>
              <a:gd name="connsiteY3824" fmla="*/ 4742338 h 6857999"/>
              <a:gd name="connsiteX3825" fmla="*/ 790804 w 5372098"/>
              <a:gd name="connsiteY3825" fmla="*/ 4751806 h 6857999"/>
              <a:gd name="connsiteX3826" fmla="*/ 793294 w 5372098"/>
              <a:gd name="connsiteY3826" fmla="*/ 4762271 h 6857999"/>
              <a:gd name="connsiteX3827" fmla="*/ 796286 w 5372098"/>
              <a:gd name="connsiteY3827" fmla="*/ 4772237 h 6857999"/>
              <a:gd name="connsiteX3828" fmla="*/ 800769 w 5372098"/>
              <a:gd name="connsiteY3828" fmla="*/ 4782205 h 6857999"/>
              <a:gd name="connsiteX3829" fmla="*/ 805753 w 5372098"/>
              <a:gd name="connsiteY3829" fmla="*/ 4792670 h 6857999"/>
              <a:gd name="connsiteX3830" fmla="*/ 815223 w 5372098"/>
              <a:gd name="connsiteY3830" fmla="*/ 4814098 h 6857999"/>
              <a:gd name="connsiteX3831" fmla="*/ 825684 w 5372098"/>
              <a:gd name="connsiteY3831" fmla="*/ 4836023 h 6857999"/>
              <a:gd name="connsiteX3832" fmla="*/ 830171 w 5372098"/>
              <a:gd name="connsiteY3832" fmla="*/ 4847484 h 6857999"/>
              <a:gd name="connsiteX3833" fmla="*/ 834157 w 5372098"/>
              <a:gd name="connsiteY3833" fmla="*/ 4859445 h 6857999"/>
              <a:gd name="connsiteX3834" fmla="*/ 837644 w 5372098"/>
              <a:gd name="connsiteY3834" fmla="*/ 4871903 h 6857999"/>
              <a:gd name="connsiteX3835" fmla="*/ 840632 w 5372098"/>
              <a:gd name="connsiteY3835" fmla="*/ 4884362 h 6857999"/>
              <a:gd name="connsiteX3836" fmla="*/ 844620 w 5372098"/>
              <a:gd name="connsiteY3836" fmla="*/ 4863929 h 6857999"/>
              <a:gd name="connsiteX3837" fmla="*/ 848112 w 5372098"/>
              <a:gd name="connsiteY3837" fmla="*/ 4842501 h 6857999"/>
              <a:gd name="connsiteX3838" fmla="*/ 851099 w 5372098"/>
              <a:gd name="connsiteY3838" fmla="*/ 4821571 h 6857999"/>
              <a:gd name="connsiteX3839" fmla="*/ 853589 w 5372098"/>
              <a:gd name="connsiteY3839" fmla="*/ 4799646 h 6857999"/>
              <a:gd name="connsiteX3840" fmla="*/ 858577 w 5372098"/>
              <a:gd name="connsiteY3840" fmla="*/ 4754796 h 6857999"/>
              <a:gd name="connsiteX3841" fmla="*/ 861065 w 5372098"/>
              <a:gd name="connsiteY3841" fmla="*/ 4709449 h 6857999"/>
              <a:gd name="connsiteX3842" fmla="*/ 860069 w 5372098"/>
              <a:gd name="connsiteY3842" fmla="*/ 4703469 h 6857999"/>
              <a:gd name="connsiteX3843" fmla="*/ 857579 w 5372098"/>
              <a:gd name="connsiteY3843" fmla="*/ 4697987 h 6857999"/>
              <a:gd name="connsiteX3844" fmla="*/ 856084 w 5372098"/>
              <a:gd name="connsiteY3844" fmla="*/ 4693503 h 6857999"/>
              <a:gd name="connsiteX3845" fmla="*/ 853091 w 5372098"/>
              <a:gd name="connsiteY3845" fmla="*/ 4691011 h 6857999"/>
              <a:gd name="connsiteX3846" fmla="*/ 851099 w 5372098"/>
              <a:gd name="connsiteY3846" fmla="*/ 4688518 h 6857999"/>
              <a:gd name="connsiteX3847" fmla="*/ 848608 w 5372098"/>
              <a:gd name="connsiteY3847" fmla="*/ 4686028 h 6857999"/>
              <a:gd name="connsiteX3848" fmla="*/ 843128 w 5372098"/>
              <a:gd name="connsiteY3848" fmla="*/ 4684035 h 6857999"/>
              <a:gd name="connsiteX3849" fmla="*/ 837644 w 5372098"/>
              <a:gd name="connsiteY3849" fmla="*/ 4681045 h 6857999"/>
              <a:gd name="connsiteX3850" fmla="*/ 834655 w 5372098"/>
              <a:gd name="connsiteY3850" fmla="*/ 4679549 h 6857999"/>
              <a:gd name="connsiteX3851" fmla="*/ 832661 w 5372098"/>
              <a:gd name="connsiteY3851" fmla="*/ 4676559 h 6857999"/>
              <a:gd name="connsiteX3852" fmla="*/ 830171 w 5372098"/>
              <a:gd name="connsiteY3852" fmla="*/ 4673570 h 6857999"/>
              <a:gd name="connsiteX3853" fmla="*/ 828175 w 5372098"/>
              <a:gd name="connsiteY3853" fmla="*/ 4669583 h 6857999"/>
              <a:gd name="connsiteX3854" fmla="*/ 826182 w 5372098"/>
              <a:gd name="connsiteY3854" fmla="*/ 4664101 h 6857999"/>
              <a:gd name="connsiteX3855" fmla="*/ 824687 w 5372098"/>
              <a:gd name="connsiteY3855" fmla="*/ 4657622 h 6857999"/>
              <a:gd name="connsiteX3856" fmla="*/ 847610 w 5372098"/>
              <a:gd name="connsiteY3856" fmla="*/ 4647656 h 6857999"/>
              <a:gd name="connsiteX3857" fmla="*/ 845121 w 5372098"/>
              <a:gd name="connsiteY3857" fmla="*/ 4639185 h 6857999"/>
              <a:gd name="connsiteX3858" fmla="*/ 842131 w 5372098"/>
              <a:gd name="connsiteY3858" fmla="*/ 4631711 h 6857999"/>
              <a:gd name="connsiteX3859" fmla="*/ 839637 w 5372098"/>
              <a:gd name="connsiteY3859" fmla="*/ 4626229 h 6857999"/>
              <a:gd name="connsiteX3860" fmla="*/ 836152 w 5372098"/>
              <a:gd name="connsiteY3860" fmla="*/ 4620747 h 6857999"/>
              <a:gd name="connsiteX3861" fmla="*/ 832661 w 5372098"/>
              <a:gd name="connsiteY3861" fmla="*/ 4616760 h 6857999"/>
              <a:gd name="connsiteX3862" fmla="*/ 829172 w 5372098"/>
              <a:gd name="connsiteY3862" fmla="*/ 4613271 h 6857999"/>
              <a:gd name="connsiteX3863" fmla="*/ 821699 w 5372098"/>
              <a:gd name="connsiteY3863" fmla="*/ 4607292 h 6857999"/>
              <a:gd name="connsiteX3864" fmla="*/ 818213 w 5372098"/>
              <a:gd name="connsiteY3864" fmla="*/ 4603805 h 6857999"/>
              <a:gd name="connsiteX3865" fmla="*/ 814723 w 5372098"/>
              <a:gd name="connsiteY3865" fmla="*/ 4600316 h 6857999"/>
              <a:gd name="connsiteX3866" fmla="*/ 811237 w 5372098"/>
              <a:gd name="connsiteY3866" fmla="*/ 4596329 h 6857999"/>
              <a:gd name="connsiteX3867" fmla="*/ 807747 w 5372098"/>
              <a:gd name="connsiteY3867" fmla="*/ 4591346 h 6857999"/>
              <a:gd name="connsiteX3868" fmla="*/ 805257 w 5372098"/>
              <a:gd name="connsiteY3868" fmla="*/ 4585365 h 6857999"/>
              <a:gd name="connsiteX3869" fmla="*/ 802763 w 5372098"/>
              <a:gd name="connsiteY3869" fmla="*/ 4578389 h 6857999"/>
              <a:gd name="connsiteX3870" fmla="*/ 800769 w 5372098"/>
              <a:gd name="connsiteY3870" fmla="*/ 4569917 h 6857999"/>
              <a:gd name="connsiteX3871" fmla="*/ 798281 w 5372098"/>
              <a:gd name="connsiteY3871" fmla="*/ 4559454 h 6857999"/>
              <a:gd name="connsiteX3872" fmla="*/ 803758 w 5372098"/>
              <a:gd name="connsiteY3872" fmla="*/ 4566430 h 6857999"/>
              <a:gd name="connsiteX3873" fmla="*/ 809242 w 5372098"/>
              <a:gd name="connsiteY3873" fmla="*/ 4570914 h 6857999"/>
              <a:gd name="connsiteX3874" fmla="*/ 812732 w 5372098"/>
              <a:gd name="connsiteY3874" fmla="*/ 4573905 h 6857999"/>
              <a:gd name="connsiteX3875" fmla="*/ 816218 w 5372098"/>
              <a:gd name="connsiteY3875" fmla="*/ 4574902 h 6857999"/>
              <a:gd name="connsiteX3876" fmla="*/ 817713 w 5372098"/>
              <a:gd name="connsiteY3876" fmla="*/ 4574902 h 6857999"/>
              <a:gd name="connsiteX3877" fmla="*/ 818709 w 5372098"/>
              <a:gd name="connsiteY3877" fmla="*/ 4574902 h 6857999"/>
              <a:gd name="connsiteX3878" fmla="*/ 821199 w 5372098"/>
              <a:gd name="connsiteY3878" fmla="*/ 4573406 h 6857999"/>
              <a:gd name="connsiteX3879" fmla="*/ 823194 w 5372098"/>
              <a:gd name="connsiteY3879" fmla="*/ 4570416 h 6857999"/>
              <a:gd name="connsiteX3880" fmla="*/ 825189 w 5372098"/>
              <a:gd name="connsiteY3880" fmla="*/ 4566927 h 6857999"/>
              <a:gd name="connsiteX3881" fmla="*/ 829172 w 5372098"/>
              <a:gd name="connsiteY3881" fmla="*/ 4558954 h 6857999"/>
              <a:gd name="connsiteX3882" fmla="*/ 832165 w 5372098"/>
              <a:gd name="connsiteY3882" fmla="*/ 4554469 h 6857999"/>
              <a:gd name="connsiteX3883" fmla="*/ 834157 w 5372098"/>
              <a:gd name="connsiteY3883" fmla="*/ 4549985 h 6857999"/>
              <a:gd name="connsiteX3884" fmla="*/ 837644 w 5372098"/>
              <a:gd name="connsiteY3884" fmla="*/ 4545999 h 6857999"/>
              <a:gd name="connsiteX3885" fmla="*/ 841632 w 5372098"/>
              <a:gd name="connsiteY3885" fmla="*/ 4542510 h 6857999"/>
              <a:gd name="connsiteX3886" fmla="*/ 846118 w 5372098"/>
              <a:gd name="connsiteY3886" fmla="*/ 4539520 h 6857999"/>
              <a:gd name="connsiteX3887" fmla="*/ 849107 w 5372098"/>
              <a:gd name="connsiteY3887" fmla="*/ 4538523 h 6857999"/>
              <a:gd name="connsiteX3888" fmla="*/ 852097 w 5372098"/>
              <a:gd name="connsiteY3888" fmla="*/ 4537527 h 6857999"/>
              <a:gd name="connsiteX3889" fmla="*/ 848608 w 5372098"/>
              <a:gd name="connsiteY3889" fmla="*/ 4526065 h 6857999"/>
              <a:gd name="connsiteX3890" fmla="*/ 845615 w 5372098"/>
              <a:gd name="connsiteY3890" fmla="*/ 4516597 h 6857999"/>
              <a:gd name="connsiteX3891" fmla="*/ 842131 w 5372098"/>
              <a:gd name="connsiteY3891" fmla="*/ 4509621 h 6857999"/>
              <a:gd name="connsiteX3892" fmla="*/ 839637 w 5372098"/>
              <a:gd name="connsiteY3892" fmla="*/ 4504638 h 6857999"/>
              <a:gd name="connsiteX3893" fmla="*/ 836651 w 5372098"/>
              <a:gd name="connsiteY3893" fmla="*/ 4501648 h 6857999"/>
              <a:gd name="connsiteX3894" fmla="*/ 833658 w 5372098"/>
              <a:gd name="connsiteY3894" fmla="*/ 4500651 h 6857999"/>
              <a:gd name="connsiteX3895" fmla="*/ 830667 w 5372098"/>
              <a:gd name="connsiteY3895" fmla="*/ 4500651 h 6857999"/>
              <a:gd name="connsiteX3896" fmla="*/ 828175 w 5372098"/>
              <a:gd name="connsiteY3896" fmla="*/ 4501149 h 6857999"/>
              <a:gd name="connsiteX3897" fmla="*/ 821699 w 5372098"/>
              <a:gd name="connsiteY3897" fmla="*/ 4504138 h 6857999"/>
              <a:gd name="connsiteX3898" fmla="*/ 818213 w 5372098"/>
              <a:gd name="connsiteY3898" fmla="*/ 4505634 h 6857999"/>
              <a:gd name="connsiteX3899" fmla="*/ 814723 w 5372098"/>
              <a:gd name="connsiteY3899" fmla="*/ 4507627 h 6857999"/>
              <a:gd name="connsiteX3900" fmla="*/ 810734 w 5372098"/>
              <a:gd name="connsiteY3900" fmla="*/ 4508624 h 6857999"/>
              <a:gd name="connsiteX3901" fmla="*/ 806748 w 5372098"/>
              <a:gd name="connsiteY3901" fmla="*/ 4508624 h 6857999"/>
              <a:gd name="connsiteX3902" fmla="*/ 802763 w 5372098"/>
              <a:gd name="connsiteY3902" fmla="*/ 4507627 h 6857999"/>
              <a:gd name="connsiteX3903" fmla="*/ 798281 w 5372098"/>
              <a:gd name="connsiteY3903" fmla="*/ 4505135 h 6857999"/>
              <a:gd name="connsiteX3904" fmla="*/ 791801 w 5372098"/>
              <a:gd name="connsiteY3904" fmla="*/ 4488690 h 6857999"/>
              <a:gd name="connsiteX3905" fmla="*/ 786320 w 5372098"/>
              <a:gd name="connsiteY3905" fmla="*/ 4472745 h 6857999"/>
              <a:gd name="connsiteX3906" fmla="*/ 781835 w 5372098"/>
              <a:gd name="connsiteY3906" fmla="*/ 4456798 h 6857999"/>
              <a:gd name="connsiteX3907" fmla="*/ 777848 w 5372098"/>
              <a:gd name="connsiteY3907" fmla="*/ 4441849 h 6857999"/>
              <a:gd name="connsiteX3908" fmla="*/ 773366 w 5372098"/>
              <a:gd name="connsiteY3908" fmla="*/ 4426401 h 6857999"/>
              <a:gd name="connsiteX3909" fmla="*/ 770875 w 5372098"/>
              <a:gd name="connsiteY3909" fmla="*/ 4411450 h 6857999"/>
              <a:gd name="connsiteX3910" fmla="*/ 764893 w 5372098"/>
              <a:gd name="connsiteY3910" fmla="*/ 4382050 h 6857999"/>
              <a:gd name="connsiteX3911" fmla="*/ 755921 w 5372098"/>
              <a:gd name="connsiteY3911" fmla="*/ 4325241 h 6857999"/>
              <a:gd name="connsiteX3912" fmla="*/ 749944 w 5372098"/>
              <a:gd name="connsiteY3912" fmla="*/ 4296835 h 6857999"/>
              <a:gd name="connsiteX3913" fmla="*/ 746455 w 5372098"/>
              <a:gd name="connsiteY3913" fmla="*/ 4282384 h 6857999"/>
              <a:gd name="connsiteX3914" fmla="*/ 743465 w 5372098"/>
              <a:gd name="connsiteY3914" fmla="*/ 4267435 h 6857999"/>
              <a:gd name="connsiteX3915" fmla="*/ 741473 w 5372098"/>
              <a:gd name="connsiteY3915" fmla="*/ 4264942 h 6857999"/>
              <a:gd name="connsiteX3916" fmla="*/ 739978 w 5372098"/>
              <a:gd name="connsiteY3916" fmla="*/ 4262949 h 6857999"/>
              <a:gd name="connsiteX3917" fmla="*/ 737982 w 5372098"/>
              <a:gd name="connsiteY3917" fmla="*/ 4261454 h 6857999"/>
              <a:gd name="connsiteX3918" fmla="*/ 736491 w 5372098"/>
              <a:gd name="connsiteY3918" fmla="*/ 4259959 h 6857999"/>
              <a:gd name="connsiteX3919" fmla="*/ 733998 w 5372098"/>
              <a:gd name="connsiteY3919" fmla="*/ 4259460 h 6857999"/>
              <a:gd name="connsiteX3920" fmla="*/ 732502 w 5372098"/>
              <a:gd name="connsiteY3920" fmla="*/ 4259460 h 6857999"/>
              <a:gd name="connsiteX3921" fmla="*/ 728020 w 5372098"/>
              <a:gd name="connsiteY3921" fmla="*/ 4259959 h 6857999"/>
              <a:gd name="connsiteX3922" fmla="*/ 722539 w 5372098"/>
              <a:gd name="connsiteY3922" fmla="*/ 4261454 h 6857999"/>
              <a:gd name="connsiteX3923" fmla="*/ 718050 w 5372098"/>
              <a:gd name="connsiteY3923" fmla="*/ 4262949 h 6857999"/>
              <a:gd name="connsiteX3924" fmla="*/ 713069 w 5372098"/>
              <a:gd name="connsiteY3924" fmla="*/ 4264942 h 6857999"/>
              <a:gd name="connsiteX3925" fmla="*/ 708086 w 5372098"/>
              <a:gd name="connsiteY3925" fmla="*/ 4265939 h 6857999"/>
              <a:gd name="connsiteX3926" fmla="*/ 717056 w 5372098"/>
              <a:gd name="connsiteY3926" fmla="*/ 4278896 h 6857999"/>
              <a:gd name="connsiteX3927" fmla="*/ 725526 w 5372098"/>
              <a:gd name="connsiteY3927" fmla="*/ 4293348 h 6857999"/>
              <a:gd name="connsiteX3928" fmla="*/ 733501 w 5372098"/>
              <a:gd name="connsiteY3928" fmla="*/ 4309792 h 6857999"/>
              <a:gd name="connsiteX3929" fmla="*/ 736988 w 5372098"/>
              <a:gd name="connsiteY3929" fmla="*/ 4317765 h 6857999"/>
              <a:gd name="connsiteX3930" fmla="*/ 740476 w 5372098"/>
              <a:gd name="connsiteY3930" fmla="*/ 4326735 h 6857999"/>
              <a:gd name="connsiteX3931" fmla="*/ 743465 w 5372098"/>
              <a:gd name="connsiteY3931" fmla="*/ 4335206 h 6857999"/>
              <a:gd name="connsiteX3932" fmla="*/ 745459 w 5372098"/>
              <a:gd name="connsiteY3932" fmla="*/ 4343179 h 6857999"/>
              <a:gd name="connsiteX3933" fmla="*/ 747452 w 5372098"/>
              <a:gd name="connsiteY3933" fmla="*/ 4351651 h 6857999"/>
              <a:gd name="connsiteX3934" fmla="*/ 748451 w 5372098"/>
              <a:gd name="connsiteY3934" fmla="*/ 4359624 h 6857999"/>
              <a:gd name="connsiteX3935" fmla="*/ 748451 w 5372098"/>
              <a:gd name="connsiteY3935" fmla="*/ 4367598 h 6857999"/>
              <a:gd name="connsiteX3936" fmla="*/ 747950 w 5372098"/>
              <a:gd name="connsiteY3936" fmla="*/ 4376069 h 6857999"/>
              <a:gd name="connsiteX3937" fmla="*/ 746455 w 5372098"/>
              <a:gd name="connsiteY3937" fmla="*/ 4383046 h 6857999"/>
              <a:gd name="connsiteX3938" fmla="*/ 744463 w 5372098"/>
              <a:gd name="connsiteY3938" fmla="*/ 4390023 h 6857999"/>
              <a:gd name="connsiteX3939" fmla="*/ 744463 w 5372098"/>
              <a:gd name="connsiteY3939" fmla="*/ 4388527 h 6857999"/>
              <a:gd name="connsiteX3940" fmla="*/ 743964 w 5372098"/>
              <a:gd name="connsiteY3940" fmla="*/ 4385537 h 6857999"/>
              <a:gd name="connsiteX3941" fmla="*/ 741972 w 5372098"/>
              <a:gd name="connsiteY3941" fmla="*/ 4380057 h 6857999"/>
              <a:gd name="connsiteX3942" fmla="*/ 739978 w 5372098"/>
              <a:gd name="connsiteY3942" fmla="*/ 4371585 h 6857999"/>
              <a:gd name="connsiteX3943" fmla="*/ 735991 w 5372098"/>
              <a:gd name="connsiteY3943" fmla="*/ 4362614 h 6857999"/>
              <a:gd name="connsiteX3944" fmla="*/ 731010 w 5372098"/>
              <a:gd name="connsiteY3944" fmla="*/ 4353147 h 6857999"/>
              <a:gd name="connsiteX3945" fmla="*/ 725526 w 5372098"/>
              <a:gd name="connsiteY3945" fmla="*/ 4343179 h 6857999"/>
              <a:gd name="connsiteX3946" fmla="*/ 719548 w 5372098"/>
              <a:gd name="connsiteY3946" fmla="*/ 4333711 h 6857999"/>
              <a:gd name="connsiteX3947" fmla="*/ 714068 w 5372098"/>
              <a:gd name="connsiteY3947" fmla="*/ 4324244 h 6857999"/>
              <a:gd name="connsiteX3948" fmla="*/ 707588 w 5372098"/>
              <a:gd name="connsiteY3948" fmla="*/ 4316270 h 6857999"/>
              <a:gd name="connsiteX3949" fmla="*/ 702107 w 5372098"/>
              <a:gd name="connsiteY3949" fmla="*/ 4309792 h 6857999"/>
              <a:gd name="connsiteX3950" fmla="*/ 699117 w 5372098"/>
              <a:gd name="connsiteY3950" fmla="*/ 4307799 h 6857999"/>
              <a:gd name="connsiteX3951" fmla="*/ 696629 w 5372098"/>
              <a:gd name="connsiteY3951" fmla="*/ 4305307 h 6857999"/>
              <a:gd name="connsiteX3952" fmla="*/ 694634 w 5372098"/>
              <a:gd name="connsiteY3952" fmla="*/ 4304310 h 6857999"/>
              <a:gd name="connsiteX3953" fmla="*/ 692144 w 5372098"/>
              <a:gd name="connsiteY3953" fmla="*/ 4303811 h 6857999"/>
              <a:gd name="connsiteX3954" fmla="*/ 690146 w 5372098"/>
              <a:gd name="connsiteY3954" fmla="*/ 4303811 h 6857999"/>
              <a:gd name="connsiteX3955" fmla="*/ 688158 w 5372098"/>
              <a:gd name="connsiteY3955" fmla="*/ 4304808 h 6857999"/>
              <a:gd name="connsiteX3956" fmla="*/ 686659 w 5372098"/>
              <a:gd name="connsiteY3956" fmla="*/ 4306803 h 6857999"/>
              <a:gd name="connsiteX3957" fmla="*/ 684666 w 5372098"/>
              <a:gd name="connsiteY3957" fmla="*/ 4309293 h 6857999"/>
              <a:gd name="connsiteX3958" fmla="*/ 684171 w 5372098"/>
              <a:gd name="connsiteY3958" fmla="*/ 4312782 h 6857999"/>
              <a:gd name="connsiteX3959" fmla="*/ 683173 w 5372098"/>
              <a:gd name="connsiteY3959" fmla="*/ 4317266 h 6857999"/>
              <a:gd name="connsiteX3960" fmla="*/ 683173 w 5372098"/>
              <a:gd name="connsiteY3960" fmla="*/ 4323745 h 6857999"/>
              <a:gd name="connsiteX3961" fmla="*/ 683173 w 5372098"/>
              <a:gd name="connsiteY3961" fmla="*/ 4330721 h 6857999"/>
              <a:gd name="connsiteX3962" fmla="*/ 669718 w 5372098"/>
              <a:gd name="connsiteY3962" fmla="*/ 4306803 h 6857999"/>
              <a:gd name="connsiteX3963" fmla="*/ 664236 w 5372098"/>
              <a:gd name="connsiteY3963" fmla="*/ 4296835 h 6857999"/>
              <a:gd name="connsiteX3964" fmla="*/ 657759 w 5372098"/>
              <a:gd name="connsiteY3964" fmla="*/ 4287866 h 6857999"/>
              <a:gd name="connsiteX3965" fmla="*/ 651280 w 5372098"/>
              <a:gd name="connsiteY3965" fmla="*/ 4278896 h 6857999"/>
              <a:gd name="connsiteX3966" fmla="*/ 642309 w 5372098"/>
              <a:gd name="connsiteY3966" fmla="*/ 4268929 h 6857999"/>
              <a:gd name="connsiteX3967" fmla="*/ 630854 w 5372098"/>
              <a:gd name="connsiteY3967" fmla="*/ 4256970 h 6857999"/>
              <a:gd name="connsiteX3968" fmla="*/ 616902 w 5372098"/>
              <a:gd name="connsiteY3968" fmla="*/ 4242518 h 6857999"/>
              <a:gd name="connsiteX3969" fmla="*/ 618893 w 5372098"/>
              <a:gd name="connsiteY3969" fmla="*/ 4241522 h 6857999"/>
              <a:gd name="connsiteX3970" fmla="*/ 621381 w 5372098"/>
              <a:gd name="connsiteY3970" fmla="*/ 4241522 h 6857999"/>
              <a:gd name="connsiteX3971" fmla="*/ 623376 w 5372098"/>
              <a:gd name="connsiteY3971" fmla="*/ 4240525 h 6857999"/>
              <a:gd name="connsiteX3972" fmla="*/ 625866 w 5372098"/>
              <a:gd name="connsiteY3972" fmla="*/ 4241522 h 6857999"/>
              <a:gd name="connsiteX3973" fmla="*/ 629852 w 5372098"/>
              <a:gd name="connsiteY3973" fmla="*/ 4242518 h 6857999"/>
              <a:gd name="connsiteX3974" fmla="*/ 633841 w 5372098"/>
              <a:gd name="connsiteY3974" fmla="*/ 4244012 h 6857999"/>
              <a:gd name="connsiteX3975" fmla="*/ 637827 w 5372098"/>
              <a:gd name="connsiteY3975" fmla="*/ 4246005 h 6857999"/>
              <a:gd name="connsiteX3976" fmla="*/ 641812 w 5372098"/>
              <a:gd name="connsiteY3976" fmla="*/ 4246505 h 6857999"/>
              <a:gd name="connsiteX3977" fmla="*/ 644304 w 5372098"/>
              <a:gd name="connsiteY3977" fmla="*/ 4247002 h 6857999"/>
              <a:gd name="connsiteX3978" fmla="*/ 646297 w 5372098"/>
              <a:gd name="connsiteY3978" fmla="*/ 4246505 h 6857999"/>
              <a:gd name="connsiteX3979" fmla="*/ 648788 w 5372098"/>
              <a:gd name="connsiteY3979" fmla="*/ 4246005 h 6857999"/>
              <a:gd name="connsiteX3980" fmla="*/ 651280 w 5372098"/>
              <a:gd name="connsiteY3980" fmla="*/ 4244511 h 6857999"/>
              <a:gd name="connsiteX3981" fmla="*/ 649788 w 5372098"/>
              <a:gd name="connsiteY3981" fmla="*/ 4237036 h 6857999"/>
              <a:gd name="connsiteX3982" fmla="*/ 647793 w 5372098"/>
              <a:gd name="connsiteY3982" fmla="*/ 4232053 h 6857999"/>
              <a:gd name="connsiteX3983" fmla="*/ 645302 w 5372098"/>
              <a:gd name="connsiteY3983" fmla="*/ 4228067 h 6857999"/>
              <a:gd name="connsiteX3984" fmla="*/ 642812 w 5372098"/>
              <a:gd name="connsiteY3984" fmla="*/ 4224578 h 6857999"/>
              <a:gd name="connsiteX3985" fmla="*/ 637827 w 5372098"/>
              <a:gd name="connsiteY3985" fmla="*/ 4218598 h 6857999"/>
              <a:gd name="connsiteX3986" fmla="*/ 634837 w 5372098"/>
              <a:gd name="connsiteY3986" fmla="*/ 4214612 h 6857999"/>
              <a:gd name="connsiteX3987" fmla="*/ 633345 w 5372098"/>
              <a:gd name="connsiteY3987" fmla="*/ 4209130 h 6857999"/>
              <a:gd name="connsiteX3988" fmla="*/ 617897 w 5372098"/>
              <a:gd name="connsiteY3988" fmla="*/ 4213615 h 6857999"/>
              <a:gd name="connsiteX3989" fmla="*/ 611917 w 5372098"/>
              <a:gd name="connsiteY3989" fmla="*/ 4216605 h 6857999"/>
              <a:gd name="connsiteX3990" fmla="*/ 606936 w 5372098"/>
              <a:gd name="connsiteY3990" fmla="*/ 4219097 h 6857999"/>
              <a:gd name="connsiteX3991" fmla="*/ 602946 w 5372098"/>
              <a:gd name="connsiteY3991" fmla="*/ 4221588 h 6857999"/>
              <a:gd name="connsiteX3992" fmla="*/ 599457 w 5372098"/>
              <a:gd name="connsiteY3992" fmla="*/ 4224578 h 6857999"/>
              <a:gd name="connsiteX3993" fmla="*/ 596468 w 5372098"/>
              <a:gd name="connsiteY3993" fmla="*/ 4227568 h 6857999"/>
              <a:gd name="connsiteX3994" fmla="*/ 593977 w 5372098"/>
              <a:gd name="connsiteY3994" fmla="*/ 4231057 h 6857999"/>
              <a:gd name="connsiteX3995" fmla="*/ 589990 w 5372098"/>
              <a:gd name="connsiteY3995" fmla="*/ 4238033 h 6857999"/>
              <a:gd name="connsiteX3996" fmla="*/ 585505 w 5372098"/>
              <a:gd name="connsiteY3996" fmla="*/ 4247002 h 6857999"/>
              <a:gd name="connsiteX3997" fmla="*/ 580024 w 5372098"/>
              <a:gd name="connsiteY3997" fmla="*/ 4258464 h 6857999"/>
              <a:gd name="connsiteX3998" fmla="*/ 573048 w 5372098"/>
              <a:gd name="connsiteY3998" fmla="*/ 4271421 h 6857999"/>
              <a:gd name="connsiteX3999" fmla="*/ 575041 w 5372098"/>
              <a:gd name="connsiteY3999" fmla="*/ 4267435 h 6857999"/>
              <a:gd name="connsiteX4000" fmla="*/ 576041 w 5372098"/>
              <a:gd name="connsiteY4000" fmla="*/ 4263448 h 6857999"/>
              <a:gd name="connsiteX4001" fmla="*/ 576041 w 5372098"/>
              <a:gd name="connsiteY4001" fmla="*/ 4259460 h 6857999"/>
              <a:gd name="connsiteX4002" fmla="*/ 575041 w 5372098"/>
              <a:gd name="connsiteY4002" fmla="*/ 4254976 h 6857999"/>
              <a:gd name="connsiteX4003" fmla="*/ 573547 w 5372098"/>
              <a:gd name="connsiteY4003" fmla="*/ 4250990 h 6857999"/>
              <a:gd name="connsiteX4004" fmla="*/ 571553 w 5372098"/>
              <a:gd name="connsiteY4004" fmla="*/ 4247002 h 6857999"/>
              <a:gd name="connsiteX4005" fmla="*/ 566074 w 5372098"/>
              <a:gd name="connsiteY4005" fmla="*/ 4239029 h 6857999"/>
              <a:gd name="connsiteX4006" fmla="*/ 561587 w 5372098"/>
              <a:gd name="connsiteY4006" fmla="*/ 4230557 h 6857999"/>
              <a:gd name="connsiteX4007" fmla="*/ 560090 w 5372098"/>
              <a:gd name="connsiteY4007" fmla="*/ 4226571 h 6857999"/>
              <a:gd name="connsiteX4008" fmla="*/ 558598 w 5372098"/>
              <a:gd name="connsiteY4008" fmla="*/ 4221588 h 6857999"/>
              <a:gd name="connsiteX4009" fmla="*/ 558099 w 5372098"/>
              <a:gd name="connsiteY4009" fmla="*/ 4217602 h 6857999"/>
              <a:gd name="connsiteX4010" fmla="*/ 558598 w 5372098"/>
              <a:gd name="connsiteY4010" fmla="*/ 4213116 h 6857999"/>
              <a:gd name="connsiteX4011" fmla="*/ 560592 w 5372098"/>
              <a:gd name="connsiteY4011" fmla="*/ 4208632 h 6857999"/>
              <a:gd name="connsiteX4012" fmla="*/ 563578 w 5372098"/>
              <a:gd name="connsiteY4012" fmla="*/ 4204646 h 6857999"/>
              <a:gd name="connsiteX4013" fmla="*/ 546141 w 5372098"/>
              <a:gd name="connsiteY4013" fmla="*/ 4191689 h 6857999"/>
              <a:gd name="connsiteX4014" fmla="*/ 529199 w 5372098"/>
              <a:gd name="connsiteY4014" fmla="*/ 4178234 h 6857999"/>
              <a:gd name="connsiteX4015" fmla="*/ 512257 w 5372098"/>
              <a:gd name="connsiteY4015" fmla="*/ 4164779 h 6857999"/>
              <a:gd name="connsiteX4016" fmla="*/ 495814 w 5372098"/>
              <a:gd name="connsiteY4016" fmla="*/ 4149830 h 6857999"/>
              <a:gd name="connsiteX4017" fmla="*/ 480365 w 5372098"/>
              <a:gd name="connsiteY4017" fmla="*/ 4134382 h 6857999"/>
              <a:gd name="connsiteX4018" fmla="*/ 464916 w 5372098"/>
              <a:gd name="connsiteY4018" fmla="*/ 4117438 h 6857999"/>
              <a:gd name="connsiteX4019" fmla="*/ 450465 w 5372098"/>
              <a:gd name="connsiteY4019" fmla="*/ 4099997 h 6857999"/>
              <a:gd name="connsiteX4020" fmla="*/ 442991 w 5372098"/>
              <a:gd name="connsiteY4020" fmla="*/ 4090528 h 6857999"/>
              <a:gd name="connsiteX4021" fmla="*/ 436516 w 5372098"/>
              <a:gd name="connsiteY4021" fmla="*/ 4081060 h 6857999"/>
              <a:gd name="connsiteX4022" fmla="*/ 430036 w 5372098"/>
              <a:gd name="connsiteY4022" fmla="*/ 4070595 h 6857999"/>
              <a:gd name="connsiteX4023" fmla="*/ 423559 w 5372098"/>
              <a:gd name="connsiteY4023" fmla="*/ 4060131 h 6857999"/>
              <a:gd name="connsiteX4024" fmla="*/ 417579 w 5372098"/>
              <a:gd name="connsiteY4024" fmla="*/ 4049666 h 6857999"/>
              <a:gd name="connsiteX4025" fmla="*/ 411601 w 5372098"/>
              <a:gd name="connsiteY4025" fmla="*/ 4038702 h 6857999"/>
              <a:gd name="connsiteX4026" fmla="*/ 406117 w 5372098"/>
              <a:gd name="connsiteY4026" fmla="*/ 4026743 h 6857999"/>
              <a:gd name="connsiteX4027" fmla="*/ 400139 w 5372098"/>
              <a:gd name="connsiteY4027" fmla="*/ 4014285 h 6857999"/>
              <a:gd name="connsiteX4028" fmla="*/ 395153 w 5372098"/>
              <a:gd name="connsiteY4028" fmla="*/ 4001826 h 6857999"/>
              <a:gd name="connsiteX4029" fmla="*/ 390671 w 5372098"/>
              <a:gd name="connsiteY4029" fmla="*/ 3989368 h 6857999"/>
              <a:gd name="connsiteX4030" fmla="*/ 385189 w 5372098"/>
              <a:gd name="connsiteY4030" fmla="*/ 3975416 h 6857999"/>
              <a:gd name="connsiteX4031" fmla="*/ 381201 w 5372098"/>
              <a:gd name="connsiteY4031" fmla="*/ 3961462 h 6857999"/>
              <a:gd name="connsiteX4032" fmla="*/ 377218 w 5372098"/>
              <a:gd name="connsiteY4032" fmla="*/ 3947010 h 6857999"/>
              <a:gd name="connsiteX4033" fmla="*/ 373228 w 5372098"/>
              <a:gd name="connsiteY4033" fmla="*/ 3931562 h 6857999"/>
              <a:gd name="connsiteX4034" fmla="*/ 369742 w 5372098"/>
              <a:gd name="connsiteY4034" fmla="*/ 3916114 h 6857999"/>
              <a:gd name="connsiteX4035" fmla="*/ 366754 w 5372098"/>
              <a:gd name="connsiteY4035" fmla="*/ 3899670 h 6857999"/>
              <a:gd name="connsiteX4036" fmla="*/ 364262 w 5372098"/>
              <a:gd name="connsiteY4036" fmla="*/ 3882728 h 6857999"/>
              <a:gd name="connsiteX4037" fmla="*/ 361767 w 5372098"/>
              <a:gd name="connsiteY4037" fmla="*/ 3865286 h 6857999"/>
              <a:gd name="connsiteX4038" fmla="*/ 354793 w 5372098"/>
              <a:gd name="connsiteY4038" fmla="*/ 3859804 h 6857999"/>
              <a:gd name="connsiteX4039" fmla="*/ 349313 w 5372098"/>
              <a:gd name="connsiteY4039" fmla="*/ 3854322 h 6857999"/>
              <a:gd name="connsiteX4040" fmla="*/ 342836 w 5372098"/>
              <a:gd name="connsiteY4040" fmla="*/ 3847843 h 6857999"/>
              <a:gd name="connsiteX4041" fmla="*/ 337352 w 5372098"/>
              <a:gd name="connsiteY4041" fmla="*/ 3840867 h 6857999"/>
              <a:gd name="connsiteX4042" fmla="*/ 331371 w 5372098"/>
              <a:gd name="connsiteY4042" fmla="*/ 3833392 h 6857999"/>
              <a:gd name="connsiteX4043" fmla="*/ 326387 w 5372098"/>
              <a:gd name="connsiteY4043" fmla="*/ 3825419 h 6857999"/>
              <a:gd name="connsiteX4044" fmla="*/ 315428 w 5372098"/>
              <a:gd name="connsiteY4044" fmla="*/ 3808975 h 6857999"/>
              <a:gd name="connsiteX4045" fmla="*/ 305459 w 5372098"/>
              <a:gd name="connsiteY4045" fmla="*/ 3791034 h 6857999"/>
              <a:gd name="connsiteX4046" fmla="*/ 295994 w 5372098"/>
              <a:gd name="connsiteY4046" fmla="*/ 3771600 h 6857999"/>
              <a:gd name="connsiteX4047" fmla="*/ 286026 w 5372098"/>
              <a:gd name="connsiteY4047" fmla="*/ 3752165 h 6857999"/>
              <a:gd name="connsiteX4048" fmla="*/ 277060 w 5372098"/>
              <a:gd name="connsiteY4048" fmla="*/ 3732232 h 6857999"/>
              <a:gd name="connsiteX4049" fmla="*/ 258620 w 5372098"/>
              <a:gd name="connsiteY4049" fmla="*/ 3692366 h 6857999"/>
              <a:gd name="connsiteX4050" fmla="*/ 249154 w 5372098"/>
              <a:gd name="connsiteY4050" fmla="*/ 3672433 h 6857999"/>
              <a:gd name="connsiteX4051" fmla="*/ 239190 w 5372098"/>
              <a:gd name="connsiteY4051" fmla="*/ 3653995 h 6857999"/>
              <a:gd name="connsiteX4052" fmla="*/ 228724 w 5372098"/>
              <a:gd name="connsiteY4052" fmla="*/ 3636554 h 6857999"/>
              <a:gd name="connsiteX4053" fmla="*/ 223739 w 5372098"/>
              <a:gd name="connsiteY4053" fmla="*/ 3628082 h 6857999"/>
              <a:gd name="connsiteX4054" fmla="*/ 218259 w 5372098"/>
              <a:gd name="connsiteY4054" fmla="*/ 3620608 h 6857999"/>
              <a:gd name="connsiteX4055" fmla="*/ 212278 w 5372098"/>
              <a:gd name="connsiteY4055" fmla="*/ 3613133 h 6857999"/>
              <a:gd name="connsiteX4056" fmla="*/ 206798 w 5372098"/>
              <a:gd name="connsiteY4056" fmla="*/ 3605658 h 6857999"/>
              <a:gd name="connsiteX4057" fmla="*/ 200817 w 5372098"/>
              <a:gd name="connsiteY4057" fmla="*/ 3599179 h 6857999"/>
              <a:gd name="connsiteX4058" fmla="*/ 194341 w 5372098"/>
              <a:gd name="connsiteY4058" fmla="*/ 3593698 h 6857999"/>
              <a:gd name="connsiteX4059" fmla="*/ 193344 w 5372098"/>
              <a:gd name="connsiteY4059" fmla="*/ 3583731 h 6857999"/>
              <a:gd name="connsiteX4060" fmla="*/ 192346 w 5372098"/>
              <a:gd name="connsiteY4060" fmla="*/ 3573765 h 6857999"/>
              <a:gd name="connsiteX4061" fmla="*/ 189858 w 5372098"/>
              <a:gd name="connsiteY4061" fmla="*/ 3552337 h 6857999"/>
              <a:gd name="connsiteX4062" fmla="*/ 188359 w 5372098"/>
              <a:gd name="connsiteY4062" fmla="*/ 3531407 h 6857999"/>
              <a:gd name="connsiteX4063" fmla="*/ 185869 w 5372098"/>
              <a:gd name="connsiteY4063" fmla="*/ 3510976 h 6857999"/>
              <a:gd name="connsiteX4064" fmla="*/ 184377 w 5372098"/>
              <a:gd name="connsiteY4064" fmla="*/ 3502504 h 6857999"/>
              <a:gd name="connsiteX4065" fmla="*/ 182382 w 5372098"/>
              <a:gd name="connsiteY4065" fmla="*/ 3494531 h 6857999"/>
              <a:gd name="connsiteX4066" fmla="*/ 179888 w 5372098"/>
              <a:gd name="connsiteY4066" fmla="*/ 3487555 h 6857999"/>
              <a:gd name="connsiteX4067" fmla="*/ 176901 w 5372098"/>
              <a:gd name="connsiteY4067" fmla="*/ 3482572 h 6857999"/>
              <a:gd name="connsiteX4068" fmla="*/ 174908 w 5372098"/>
              <a:gd name="connsiteY4068" fmla="*/ 3480080 h 6857999"/>
              <a:gd name="connsiteX4069" fmla="*/ 173412 w 5372098"/>
              <a:gd name="connsiteY4069" fmla="*/ 3478584 h 6857999"/>
              <a:gd name="connsiteX4070" fmla="*/ 170922 w 5372098"/>
              <a:gd name="connsiteY4070" fmla="*/ 3477588 h 6857999"/>
              <a:gd name="connsiteX4071" fmla="*/ 168927 w 5372098"/>
              <a:gd name="connsiteY4071" fmla="*/ 3477090 h 6857999"/>
              <a:gd name="connsiteX4072" fmla="*/ 166436 w 5372098"/>
              <a:gd name="connsiteY4072" fmla="*/ 3476094 h 6857999"/>
              <a:gd name="connsiteX4073" fmla="*/ 163448 w 5372098"/>
              <a:gd name="connsiteY4073" fmla="*/ 3476094 h 6857999"/>
              <a:gd name="connsiteX4074" fmla="*/ 160954 w 5372098"/>
              <a:gd name="connsiteY4074" fmla="*/ 3477588 h 6857999"/>
              <a:gd name="connsiteX4075" fmla="*/ 157964 w 5372098"/>
              <a:gd name="connsiteY4075" fmla="*/ 3478584 h 6857999"/>
              <a:gd name="connsiteX4076" fmla="*/ 157468 w 5372098"/>
              <a:gd name="connsiteY4076" fmla="*/ 3468121 h 6857999"/>
              <a:gd name="connsiteX4077" fmla="*/ 157468 w 5372098"/>
              <a:gd name="connsiteY4077" fmla="*/ 3458652 h 6857999"/>
              <a:gd name="connsiteX4078" fmla="*/ 157964 w 5372098"/>
              <a:gd name="connsiteY4078" fmla="*/ 3449184 h 6857999"/>
              <a:gd name="connsiteX4079" fmla="*/ 158465 w 5372098"/>
              <a:gd name="connsiteY4079" fmla="*/ 3440712 h 6857999"/>
              <a:gd name="connsiteX4080" fmla="*/ 160458 w 5372098"/>
              <a:gd name="connsiteY4080" fmla="*/ 3433237 h 6857999"/>
              <a:gd name="connsiteX4081" fmla="*/ 161951 w 5372098"/>
              <a:gd name="connsiteY4081" fmla="*/ 3426261 h 6857999"/>
              <a:gd name="connsiteX4082" fmla="*/ 164941 w 5372098"/>
              <a:gd name="connsiteY4082" fmla="*/ 3420283 h 6857999"/>
              <a:gd name="connsiteX4083" fmla="*/ 168429 w 5372098"/>
              <a:gd name="connsiteY4083" fmla="*/ 3415803 h 6857999"/>
              <a:gd name="connsiteX4084" fmla="*/ 166932 w 5372098"/>
              <a:gd name="connsiteY4084" fmla="*/ 3408322 h 6857999"/>
              <a:gd name="connsiteX4085" fmla="*/ 165438 w 5372098"/>
              <a:gd name="connsiteY4085" fmla="*/ 3403339 h 6857999"/>
              <a:gd name="connsiteX4086" fmla="*/ 164941 w 5372098"/>
              <a:gd name="connsiteY4086" fmla="*/ 3402841 h 6857999"/>
              <a:gd name="connsiteX4087" fmla="*/ 163448 w 5372098"/>
              <a:gd name="connsiteY4087" fmla="*/ 3402344 h 6857999"/>
              <a:gd name="connsiteX4088" fmla="*/ 162947 w 5372098"/>
              <a:gd name="connsiteY4088" fmla="*/ 3402841 h 6857999"/>
              <a:gd name="connsiteX4089" fmla="*/ 161951 w 5372098"/>
              <a:gd name="connsiteY4089" fmla="*/ 3403339 h 6857999"/>
              <a:gd name="connsiteX4090" fmla="*/ 160458 w 5372098"/>
              <a:gd name="connsiteY4090" fmla="*/ 3406329 h 6857999"/>
              <a:gd name="connsiteX4091" fmla="*/ 157964 w 5372098"/>
              <a:gd name="connsiteY4091" fmla="*/ 3410814 h 6857999"/>
              <a:gd name="connsiteX4092" fmla="*/ 153974 w 5372098"/>
              <a:gd name="connsiteY4092" fmla="*/ 3421278 h 6857999"/>
              <a:gd name="connsiteX4093" fmla="*/ 149993 w 5372098"/>
              <a:gd name="connsiteY4093" fmla="*/ 3431743 h 6857999"/>
              <a:gd name="connsiteX4094" fmla="*/ 147502 w 5372098"/>
              <a:gd name="connsiteY4094" fmla="*/ 3435729 h 6857999"/>
              <a:gd name="connsiteX4095" fmla="*/ 146502 w 5372098"/>
              <a:gd name="connsiteY4095" fmla="*/ 3436726 h 6857999"/>
              <a:gd name="connsiteX4096" fmla="*/ 145507 w 5372098"/>
              <a:gd name="connsiteY4096" fmla="*/ 3437722 h 6857999"/>
              <a:gd name="connsiteX4097" fmla="*/ 144012 w 5372098"/>
              <a:gd name="connsiteY4097" fmla="*/ 3437722 h 6857999"/>
              <a:gd name="connsiteX4098" fmla="*/ 142517 w 5372098"/>
              <a:gd name="connsiteY4098" fmla="*/ 3437722 h 6857999"/>
              <a:gd name="connsiteX4099" fmla="*/ 141518 w 5372098"/>
              <a:gd name="connsiteY4099" fmla="*/ 3437223 h 6857999"/>
              <a:gd name="connsiteX4100" fmla="*/ 140027 w 5372098"/>
              <a:gd name="connsiteY4100" fmla="*/ 3435729 h 6857999"/>
              <a:gd name="connsiteX4101" fmla="*/ 138036 w 5372098"/>
              <a:gd name="connsiteY4101" fmla="*/ 3430247 h 6857999"/>
              <a:gd name="connsiteX4102" fmla="*/ 135541 w 5372098"/>
              <a:gd name="connsiteY4102" fmla="*/ 3421278 h 6857999"/>
              <a:gd name="connsiteX4103" fmla="*/ 134046 w 5372098"/>
              <a:gd name="connsiteY4103" fmla="*/ 3410814 h 6857999"/>
              <a:gd name="connsiteX4104" fmla="*/ 132550 w 5372098"/>
              <a:gd name="connsiteY4104" fmla="*/ 3402841 h 6857999"/>
              <a:gd name="connsiteX4105" fmla="*/ 132550 w 5372098"/>
              <a:gd name="connsiteY4105" fmla="*/ 3397860 h 6857999"/>
              <a:gd name="connsiteX4106" fmla="*/ 133550 w 5372098"/>
              <a:gd name="connsiteY4106" fmla="*/ 3394369 h 6857999"/>
              <a:gd name="connsiteX4107" fmla="*/ 134046 w 5372098"/>
              <a:gd name="connsiteY4107" fmla="*/ 3393872 h 6857999"/>
              <a:gd name="connsiteX4108" fmla="*/ 134542 w 5372098"/>
              <a:gd name="connsiteY4108" fmla="*/ 3393374 h 6857999"/>
              <a:gd name="connsiteX4109" fmla="*/ 135541 w 5372098"/>
              <a:gd name="connsiteY4109" fmla="*/ 3393374 h 6857999"/>
              <a:gd name="connsiteX4110" fmla="*/ 137534 w 5372098"/>
              <a:gd name="connsiteY4110" fmla="*/ 3394369 h 6857999"/>
              <a:gd name="connsiteX4111" fmla="*/ 139527 w 5372098"/>
              <a:gd name="connsiteY4111" fmla="*/ 3396366 h 6857999"/>
              <a:gd name="connsiteX4112" fmla="*/ 143512 w 5372098"/>
              <a:gd name="connsiteY4112" fmla="*/ 3400351 h 6857999"/>
              <a:gd name="connsiteX4113" fmla="*/ 145507 w 5372098"/>
              <a:gd name="connsiteY4113" fmla="*/ 3401346 h 6857999"/>
              <a:gd name="connsiteX4114" fmla="*/ 146998 w 5372098"/>
              <a:gd name="connsiteY4114" fmla="*/ 3401846 h 6857999"/>
              <a:gd name="connsiteX4115" fmla="*/ 147502 w 5372098"/>
              <a:gd name="connsiteY4115" fmla="*/ 3401846 h 6857999"/>
              <a:gd name="connsiteX4116" fmla="*/ 147998 w 5372098"/>
              <a:gd name="connsiteY4116" fmla="*/ 3401346 h 6857999"/>
              <a:gd name="connsiteX4117" fmla="*/ 149494 w 5372098"/>
              <a:gd name="connsiteY4117" fmla="*/ 3398855 h 6857999"/>
              <a:gd name="connsiteX4118" fmla="*/ 149494 w 5372098"/>
              <a:gd name="connsiteY4118" fmla="*/ 3394878 h 6857999"/>
              <a:gd name="connsiteX4119" fmla="*/ 149494 w 5372098"/>
              <a:gd name="connsiteY4119" fmla="*/ 3387892 h 6857999"/>
              <a:gd name="connsiteX4120" fmla="*/ 135041 w 5372098"/>
              <a:gd name="connsiteY4120" fmla="*/ 3375933 h 6857999"/>
              <a:gd name="connsiteX4121" fmla="*/ 121092 w 5372098"/>
              <a:gd name="connsiteY4121" fmla="*/ 3363977 h 6857999"/>
              <a:gd name="connsiteX4122" fmla="*/ 114613 w 5372098"/>
              <a:gd name="connsiteY4122" fmla="*/ 3357999 h 6857999"/>
              <a:gd name="connsiteX4123" fmla="*/ 107637 w 5372098"/>
              <a:gd name="connsiteY4123" fmla="*/ 3351023 h 6857999"/>
              <a:gd name="connsiteX4124" fmla="*/ 101160 w 5372098"/>
              <a:gd name="connsiteY4124" fmla="*/ 3343548 h 6857999"/>
              <a:gd name="connsiteX4125" fmla="*/ 94680 w 5372098"/>
              <a:gd name="connsiteY4125" fmla="*/ 3336072 h 6857999"/>
              <a:gd name="connsiteX4126" fmla="*/ 92688 w 5372098"/>
              <a:gd name="connsiteY4126" fmla="*/ 3326106 h 6857999"/>
              <a:gd name="connsiteX4127" fmla="*/ 90694 w 5372098"/>
              <a:gd name="connsiteY4127" fmla="*/ 3315145 h 6857999"/>
              <a:gd name="connsiteX4128" fmla="*/ 87704 w 5372098"/>
              <a:gd name="connsiteY4128" fmla="*/ 3291726 h 6857999"/>
              <a:gd name="connsiteX4129" fmla="*/ 85212 w 5372098"/>
              <a:gd name="connsiteY4129" fmla="*/ 3266306 h 6857999"/>
              <a:gd name="connsiteX4130" fmla="*/ 82721 w 5372098"/>
              <a:gd name="connsiteY4130" fmla="*/ 3238903 h 6857999"/>
              <a:gd name="connsiteX4131" fmla="*/ 79233 w 5372098"/>
              <a:gd name="connsiteY4131" fmla="*/ 3179607 h 6857999"/>
              <a:gd name="connsiteX4132" fmla="*/ 76247 w 5372098"/>
              <a:gd name="connsiteY4132" fmla="*/ 3118312 h 6857999"/>
              <a:gd name="connsiteX4133" fmla="*/ 73253 w 5372098"/>
              <a:gd name="connsiteY4133" fmla="*/ 3056521 h 6857999"/>
              <a:gd name="connsiteX4134" fmla="*/ 69267 w 5372098"/>
              <a:gd name="connsiteY4134" fmla="*/ 2997720 h 6857999"/>
              <a:gd name="connsiteX4135" fmla="*/ 66777 w 5372098"/>
              <a:gd name="connsiteY4135" fmla="*/ 2970313 h 6857999"/>
              <a:gd name="connsiteX4136" fmla="*/ 63788 w 5372098"/>
              <a:gd name="connsiteY4136" fmla="*/ 2943901 h 6857999"/>
              <a:gd name="connsiteX4137" fmla="*/ 61294 w 5372098"/>
              <a:gd name="connsiteY4137" fmla="*/ 2919483 h 6857999"/>
              <a:gd name="connsiteX4138" fmla="*/ 57306 w 5372098"/>
              <a:gd name="connsiteY4138" fmla="*/ 2898056 h 6857999"/>
              <a:gd name="connsiteX4139" fmla="*/ 59300 w 5372098"/>
              <a:gd name="connsiteY4139" fmla="*/ 2889584 h 6857999"/>
              <a:gd name="connsiteX4140" fmla="*/ 61795 w 5372098"/>
              <a:gd name="connsiteY4140" fmla="*/ 2881611 h 6857999"/>
              <a:gd name="connsiteX4141" fmla="*/ 64788 w 5372098"/>
              <a:gd name="connsiteY4141" fmla="*/ 2874136 h 6857999"/>
              <a:gd name="connsiteX4142" fmla="*/ 67276 w 5372098"/>
              <a:gd name="connsiteY4142" fmla="*/ 2867657 h 6857999"/>
              <a:gd name="connsiteX4143" fmla="*/ 70764 w 5372098"/>
              <a:gd name="connsiteY4143" fmla="*/ 2861179 h 6857999"/>
              <a:gd name="connsiteX4144" fmla="*/ 74750 w 5372098"/>
              <a:gd name="connsiteY4144" fmla="*/ 2856196 h 6857999"/>
              <a:gd name="connsiteX4145" fmla="*/ 78737 w 5372098"/>
              <a:gd name="connsiteY4145" fmla="*/ 2851713 h 6857999"/>
              <a:gd name="connsiteX4146" fmla="*/ 82721 w 5372098"/>
              <a:gd name="connsiteY4146" fmla="*/ 2847725 h 6857999"/>
              <a:gd name="connsiteX4147" fmla="*/ 79233 w 5372098"/>
              <a:gd name="connsiteY4147" fmla="*/ 2820318 h 6857999"/>
              <a:gd name="connsiteX4148" fmla="*/ 76247 w 5372098"/>
              <a:gd name="connsiteY4148" fmla="*/ 2793411 h 6857999"/>
              <a:gd name="connsiteX4149" fmla="*/ 73753 w 5372098"/>
              <a:gd name="connsiteY4149" fmla="*/ 2766999 h 6857999"/>
              <a:gd name="connsiteX4150" fmla="*/ 72257 w 5372098"/>
              <a:gd name="connsiteY4150" fmla="*/ 2740587 h 6857999"/>
              <a:gd name="connsiteX4151" fmla="*/ 71258 w 5372098"/>
              <a:gd name="connsiteY4151" fmla="*/ 2714672 h 6857999"/>
              <a:gd name="connsiteX4152" fmla="*/ 70764 w 5372098"/>
              <a:gd name="connsiteY4152" fmla="*/ 2688766 h 6857999"/>
              <a:gd name="connsiteX4153" fmla="*/ 72257 w 5372098"/>
              <a:gd name="connsiteY4153" fmla="*/ 2663348 h 6857999"/>
              <a:gd name="connsiteX4154" fmla="*/ 73253 w 5372098"/>
              <a:gd name="connsiteY4154" fmla="*/ 2637934 h 6857999"/>
              <a:gd name="connsiteX4155" fmla="*/ 75246 w 5372098"/>
              <a:gd name="connsiteY4155" fmla="*/ 2612020 h 6857999"/>
              <a:gd name="connsiteX4156" fmla="*/ 78236 w 5372098"/>
              <a:gd name="connsiteY4156" fmla="*/ 2587105 h 6857999"/>
              <a:gd name="connsiteX4157" fmla="*/ 81228 w 5372098"/>
              <a:gd name="connsiteY4157" fmla="*/ 2561691 h 6857999"/>
              <a:gd name="connsiteX4158" fmla="*/ 85212 w 5372098"/>
              <a:gd name="connsiteY4158" fmla="*/ 2537272 h 6857999"/>
              <a:gd name="connsiteX4159" fmla="*/ 93189 w 5372098"/>
              <a:gd name="connsiteY4159" fmla="*/ 2487938 h 6857999"/>
              <a:gd name="connsiteX4160" fmla="*/ 102153 w 5372098"/>
              <a:gd name="connsiteY4160" fmla="*/ 2439106 h 6857999"/>
              <a:gd name="connsiteX4161" fmla="*/ 107141 w 5372098"/>
              <a:gd name="connsiteY4161" fmla="*/ 2415183 h 6857999"/>
              <a:gd name="connsiteX4162" fmla="*/ 112123 w 5372098"/>
              <a:gd name="connsiteY4162" fmla="*/ 2391265 h 6857999"/>
              <a:gd name="connsiteX4163" fmla="*/ 122584 w 5372098"/>
              <a:gd name="connsiteY4163" fmla="*/ 2342430 h 6857999"/>
              <a:gd name="connsiteX4164" fmla="*/ 145507 w 5372098"/>
              <a:gd name="connsiteY4164" fmla="*/ 2244754 h 6857999"/>
              <a:gd name="connsiteX4165" fmla="*/ 156969 w 5372098"/>
              <a:gd name="connsiteY4165" fmla="*/ 2194922 h 6857999"/>
              <a:gd name="connsiteX4166" fmla="*/ 166436 w 5372098"/>
              <a:gd name="connsiteY4166" fmla="*/ 2144593 h 6857999"/>
              <a:gd name="connsiteX4167" fmla="*/ 170922 w 5372098"/>
              <a:gd name="connsiteY4167" fmla="*/ 2118687 h 6857999"/>
              <a:gd name="connsiteX4168" fmla="*/ 175903 w 5372098"/>
              <a:gd name="connsiteY4168" fmla="*/ 2092778 h 6857999"/>
              <a:gd name="connsiteX4169" fmla="*/ 178893 w 5372098"/>
              <a:gd name="connsiteY4169" fmla="*/ 2067356 h 6857999"/>
              <a:gd name="connsiteX4170" fmla="*/ 182382 w 5372098"/>
              <a:gd name="connsiteY4170" fmla="*/ 2040950 h 6857999"/>
              <a:gd name="connsiteX4171" fmla="*/ 189858 w 5372098"/>
              <a:gd name="connsiteY4171" fmla="*/ 2033976 h 6857999"/>
              <a:gd name="connsiteX4172" fmla="*/ 196336 w 5372098"/>
              <a:gd name="connsiteY4172" fmla="*/ 2026998 h 6857999"/>
              <a:gd name="connsiteX4173" fmla="*/ 201319 w 5372098"/>
              <a:gd name="connsiteY4173" fmla="*/ 2019027 h 6857999"/>
              <a:gd name="connsiteX4174" fmla="*/ 205801 w 5372098"/>
              <a:gd name="connsiteY4174" fmla="*/ 2011548 h 6857999"/>
              <a:gd name="connsiteX4175" fmla="*/ 210288 w 5372098"/>
              <a:gd name="connsiteY4175" fmla="*/ 2003073 h 6857999"/>
              <a:gd name="connsiteX4176" fmla="*/ 213276 w 5372098"/>
              <a:gd name="connsiteY4176" fmla="*/ 1993607 h 6857999"/>
              <a:gd name="connsiteX4177" fmla="*/ 216268 w 5372098"/>
              <a:gd name="connsiteY4177" fmla="*/ 1984139 h 6857999"/>
              <a:gd name="connsiteX4178" fmla="*/ 219254 w 5372098"/>
              <a:gd name="connsiteY4178" fmla="*/ 1973671 h 6857999"/>
              <a:gd name="connsiteX4179" fmla="*/ 224239 w 5372098"/>
              <a:gd name="connsiteY4179" fmla="*/ 1950252 h 6857999"/>
              <a:gd name="connsiteX4180" fmla="*/ 230220 w 5372098"/>
              <a:gd name="connsiteY4180" fmla="*/ 1923840 h 6857999"/>
              <a:gd name="connsiteX4181" fmla="*/ 237193 w 5372098"/>
              <a:gd name="connsiteY4181" fmla="*/ 1893441 h 6857999"/>
              <a:gd name="connsiteX4182" fmla="*/ 241677 w 5372098"/>
              <a:gd name="connsiteY4182" fmla="*/ 1876491 h 6857999"/>
              <a:gd name="connsiteX4183" fmla="*/ 246660 w 5372098"/>
              <a:gd name="connsiteY4183" fmla="*/ 1858548 h 6857999"/>
              <a:gd name="connsiteX4184" fmla="*/ 249154 w 5372098"/>
              <a:gd name="connsiteY4184" fmla="*/ 1859050 h 6857999"/>
              <a:gd name="connsiteX4185" fmla="*/ 251644 w 5372098"/>
              <a:gd name="connsiteY4185" fmla="*/ 1858548 h 6857999"/>
              <a:gd name="connsiteX4186" fmla="*/ 254141 w 5372098"/>
              <a:gd name="connsiteY4186" fmla="*/ 1858548 h 6857999"/>
              <a:gd name="connsiteX4187" fmla="*/ 256626 w 5372098"/>
              <a:gd name="connsiteY4187" fmla="*/ 1857559 h 6857999"/>
              <a:gd name="connsiteX4188" fmla="*/ 260615 w 5372098"/>
              <a:gd name="connsiteY4188" fmla="*/ 1854568 h 6857999"/>
              <a:gd name="connsiteX4189" fmla="*/ 265100 w 5372098"/>
              <a:gd name="connsiteY4189" fmla="*/ 1851576 h 6857999"/>
              <a:gd name="connsiteX4190" fmla="*/ 269086 w 5372098"/>
              <a:gd name="connsiteY4190" fmla="*/ 1848591 h 6857999"/>
              <a:gd name="connsiteX4191" fmla="*/ 273571 w 5372098"/>
              <a:gd name="connsiteY4191" fmla="*/ 1846094 h 6857999"/>
              <a:gd name="connsiteX4192" fmla="*/ 276062 w 5372098"/>
              <a:gd name="connsiteY4192" fmla="*/ 1845595 h 6857999"/>
              <a:gd name="connsiteX4193" fmla="*/ 278054 w 5372098"/>
              <a:gd name="connsiteY4193" fmla="*/ 1845093 h 6857999"/>
              <a:gd name="connsiteX4194" fmla="*/ 280548 w 5372098"/>
              <a:gd name="connsiteY4194" fmla="*/ 1845093 h 6857999"/>
              <a:gd name="connsiteX4195" fmla="*/ 283534 w 5372098"/>
              <a:gd name="connsiteY4195" fmla="*/ 1845595 h 6857999"/>
              <a:gd name="connsiteX4196" fmla="*/ 285033 w 5372098"/>
              <a:gd name="connsiteY4196" fmla="*/ 1829149 h 6857999"/>
              <a:gd name="connsiteX4197" fmla="*/ 287524 w 5372098"/>
              <a:gd name="connsiteY4197" fmla="*/ 1812708 h 6857999"/>
              <a:gd name="connsiteX4198" fmla="*/ 290014 w 5372098"/>
              <a:gd name="connsiteY4198" fmla="*/ 1796757 h 6857999"/>
              <a:gd name="connsiteX4199" fmla="*/ 293007 w 5372098"/>
              <a:gd name="connsiteY4199" fmla="*/ 1781306 h 6857999"/>
              <a:gd name="connsiteX4200" fmla="*/ 296491 w 5372098"/>
              <a:gd name="connsiteY4200" fmla="*/ 1766355 h 6857999"/>
              <a:gd name="connsiteX4201" fmla="*/ 300476 w 5372098"/>
              <a:gd name="connsiteY4201" fmla="*/ 1751409 h 6857999"/>
              <a:gd name="connsiteX4202" fmla="*/ 304466 w 5372098"/>
              <a:gd name="connsiteY4202" fmla="*/ 1736958 h 6857999"/>
              <a:gd name="connsiteX4203" fmla="*/ 309946 w 5372098"/>
              <a:gd name="connsiteY4203" fmla="*/ 1722015 h 6857999"/>
              <a:gd name="connsiteX4204" fmla="*/ 314430 w 5372098"/>
              <a:gd name="connsiteY4204" fmla="*/ 1707559 h 6857999"/>
              <a:gd name="connsiteX4205" fmla="*/ 319912 w 5372098"/>
              <a:gd name="connsiteY4205" fmla="*/ 1693602 h 6857999"/>
              <a:gd name="connsiteX4206" fmla="*/ 331371 w 5372098"/>
              <a:gd name="connsiteY4206" fmla="*/ 1665696 h 6857999"/>
              <a:gd name="connsiteX4207" fmla="*/ 343333 w 5372098"/>
              <a:gd name="connsiteY4207" fmla="*/ 1638284 h 6857999"/>
              <a:gd name="connsiteX4208" fmla="*/ 357286 w 5372098"/>
              <a:gd name="connsiteY4208" fmla="*/ 1610889 h 6857999"/>
              <a:gd name="connsiteX4209" fmla="*/ 384191 w 5372098"/>
              <a:gd name="connsiteY4209" fmla="*/ 1556569 h 6857999"/>
              <a:gd name="connsiteX4210" fmla="*/ 398146 w 5372098"/>
              <a:gd name="connsiteY4210" fmla="*/ 1528165 h 6857999"/>
              <a:gd name="connsiteX4211" fmla="*/ 411099 w 5372098"/>
              <a:gd name="connsiteY4211" fmla="*/ 1500258 h 6857999"/>
              <a:gd name="connsiteX4212" fmla="*/ 424055 w 5372098"/>
              <a:gd name="connsiteY4212" fmla="*/ 1470359 h 6857999"/>
              <a:gd name="connsiteX4213" fmla="*/ 437511 w 5372098"/>
              <a:gd name="connsiteY4213" fmla="*/ 1439966 h 6857999"/>
              <a:gd name="connsiteX4214" fmla="*/ 449469 w 5372098"/>
              <a:gd name="connsiteY4214" fmla="*/ 1408562 h 6857999"/>
              <a:gd name="connsiteX4215" fmla="*/ 461428 w 5372098"/>
              <a:gd name="connsiteY4215" fmla="*/ 1375179 h 6857999"/>
              <a:gd name="connsiteX4216" fmla="*/ 485348 w 5372098"/>
              <a:gd name="connsiteY4216" fmla="*/ 1381157 h 6857999"/>
              <a:gd name="connsiteX4217" fmla="*/ 487838 w 5372098"/>
              <a:gd name="connsiteY4217" fmla="*/ 1362223 h 6857999"/>
              <a:gd name="connsiteX4218" fmla="*/ 490830 w 5372098"/>
              <a:gd name="connsiteY4218" fmla="*/ 1345776 h 6857999"/>
              <a:gd name="connsiteX4219" fmla="*/ 494316 w 5372098"/>
              <a:gd name="connsiteY4219" fmla="*/ 1331829 h 6857999"/>
              <a:gd name="connsiteX4220" fmla="*/ 498804 w 5372098"/>
              <a:gd name="connsiteY4220" fmla="*/ 1319870 h 6857999"/>
              <a:gd name="connsiteX4221" fmla="*/ 502787 w 5372098"/>
              <a:gd name="connsiteY4221" fmla="*/ 1308906 h 6857999"/>
              <a:gd name="connsiteX4222" fmla="*/ 507768 w 5372098"/>
              <a:gd name="connsiteY4222" fmla="*/ 1299442 h 6857999"/>
              <a:gd name="connsiteX4223" fmla="*/ 513252 w 5372098"/>
              <a:gd name="connsiteY4223" fmla="*/ 1290471 h 6857999"/>
              <a:gd name="connsiteX4224" fmla="*/ 518235 w 5372098"/>
              <a:gd name="connsiteY4224" fmla="*/ 1282495 h 6857999"/>
              <a:gd name="connsiteX4225" fmla="*/ 522717 w 5372098"/>
              <a:gd name="connsiteY4225" fmla="*/ 1274025 h 6857999"/>
              <a:gd name="connsiteX4226" fmla="*/ 527700 w 5372098"/>
              <a:gd name="connsiteY4226" fmla="*/ 1265553 h 6857999"/>
              <a:gd name="connsiteX4227" fmla="*/ 533186 w 5372098"/>
              <a:gd name="connsiteY4227" fmla="*/ 1256085 h 6857999"/>
              <a:gd name="connsiteX4228" fmla="*/ 537668 w 5372098"/>
              <a:gd name="connsiteY4228" fmla="*/ 1246119 h 6857999"/>
              <a:gd name="connsiteX4229" fmla="*/ 541656 w 5372098"/>
              <a:gd name="connsiteY4229" fmla="*/ 1234160 h 6857999"/>
              <a:gd name="connsiteX4230" fmla="*/ 545143 w 5372098"/>
              <a:gd name="connsiteY4230" fmla="*/ 1220204 h 6857999"/>
              <a:gd name="connsiteX4231" fmla="*/ 548136 w 5372098"/>
              <a:gd name="connsiteY4231" fmla="*/ 1204259 h 6857999"/>
              <a:gd name="connsiteX4232" fmla="*/ 550124 w 5372098"/>
              <a:gd name="connsiteY4232" fmla="*/ 1185325 h 6857999"/>
              <a:gd name="connsiteX4233" fmla="*/ 556106 w 5372098"/>
              <a:gd name="connsiteY4233" fmla="*/ 1182335 h 6857999"/>
              <a:gd name="connsiteX4234" fmla="*/ 561587 w 5372098"/>
              <a:gd name="connsiteY4234" fmla="*/ 1178846 h 6857999"/>
              <a:gd name="connsiteX4235" fmla="*/ 567566 w 5372098"/>
              <a:gd name="connsiteY4235" fmla="*/ 1173863 h 6857999"/>
              <a:gd name="connsiteX4236" fmla="*/ 572551 w 5372098"/>
              <a:gd name="connsiteY4236" fmla="*/ 1168379 h 6857999"/>
              <a:gd name="connsiteX4237" fmla="*/ 577532 w 5372098"/>
              <a:gd name="connsiteY4237" fmla="*/ 1161905 h 6857999"/>
              <a:gd name="connsiteX4238" fmla="*/ 583014 w 5372098"/>
              <a:gd name="connsiteY4238" fmla="*/ 1154430 h 6857999"/>
              <a:gd name="connsiteX4239" fmla="*/ 587500 w 5372098"/>
              <a:gd name="connsiteY4239" fmla="*/ 1146955 h 6857999"/>
              <a:gd name="connsiteX4240" fmla="*/ 591983 w 5372098"/>
              <a:gd name="connsiteY4240" fmla="*/ 1138483 h 6857999"/>
              <a:gd name="connsiteX4241" fmla="*/ 596468 w 5372098"/>
              <a:gd name="connsiteY4241" fmla="*/ 1130014 h 6857999"/>
              <a:gd name="connsiteX4242" fmla="*/ 600452 w 5372098"/>
              <a:gd name="connsiteY4242" fmla="*/ 1120544 h 6857999"/>
              <a:gd name="connsiteX4243" fmla="*/ 603941 w 5372098"/>
              <a:gd name="connsiteY4243" fmla="*/ 1111575 h 6857999"/>
              <a:gd name="connsiteX4244" fmla="*/ 607429 w 5372098"/>
              <a:gd name="connsiteY4244" fmla="*/ 1101609 h 6857999"/>
              <a:gd name="connsiteX4245" fmla="*/ 613911 w 5372098"/>
              <a:gd name="connsiteY4245" fmla="*/ 1081674 h 6857999"/>
              <a:gd name="connsiteX4246" fmla="*/ 618394 w 5372098"/>
              <a:gd name="connsiteY4246" fmla="*/ 1062239 h 6857999"/>
              <a:gd name="connsiteX4247" fmla="*/ 621381 w 5372098"/>
              <a:gd name="connsiteY4247" fmla="*/ 1065728 h 6857999"/>
              <a:gd name="connsiteX4248" fmla="*/ 624371 w 5372098"/>
              <a:gd name="connsiteY4248" fmla="*/ 1067224 h 6857999"/>
              <a:gd name="connsiteX4249" fmla="*/ 627361 w 5372098"/>
              <a:gd name="connsiteY4249" fmla="*/ 1068720 h 6857999"/>
              <a:gd name="connsiteX4250" fmla="*/ 630355 w 5372098"/>
              <a:gd name="connsiteY4250" fmla="*/ 1068720 h 6857999"/>
              <a:gd name="connsiteX4251" fmla="*/ 633345 w 5372098"/>
              <a:gd name="connsiteY4251" fmla="*/ 1067721 h 6857999"/>
              <a:gd name="connsiteX4252" fmla="*/ 636331 w 5372098"/>
              <a:gd name="connsiteY4252" fmla="*/ 1066725 h 6857999"/>
              <a:gd name="connsiteX4253" fmla="*/ 641812 w 5372098"/>
              <a:gd name="connsiteY4253" fmla="*/ 1063733 h 6857999"/>
              <a:gd name="connsiteX4254" fmla="*/ 647793 w 5372098"/>
              <a:gd name="connsiteY4254" fmla="*/ 1059750 h 6857999"/>
              <a:gd name="connsiteX4255" fmla="*/ 650283 w 5372098"/>
              <a:gd name="connsiteY4255" fmla="*/ 1058256 h 6857999"/>
              <a:gd name="connsiteX4256" fmla="*/ 653274 w 5372098"/>
              <a:gd name="connsiteY4256" fmla="*/ 1057259 h 6857999"/>
              <a:gd name="connsiteX4257" fmla="*/ 656265 w 5372098"/>
              <a:gd name="connsiteY4257" fmla="*/ 1056260 h 6857999"/>
              <a:gd name="connsiteX4258" fmla="*/ 659254 w 5372098"/>
              <a:gd name="connsiteY4258" fmla="*/ 1056260 h 6857999"/>
              <a:gd name="connsiteX4259" fmla="*/ 661745 w 5372098"/>
              <a:gd name="connsiteY4259" fmla="*/ 1057259 h 6857999"/>
              <a:gd name="connsiteX4260" fmla="*/ 665232 w 5372098"/>
              <a:gd name="connsiteY4260" fmla="*/ 1058752 h 6857999"/>
              <a:gd name="connsiteX4261" fmla="*/ 669218 w 5372098"/>
              <a:gd name="connsiteY4261" fmla="*/ 1050778 h 6857999"/>
              <a:gd name="connsiteX4262" fmla="*/ 672708 w 5372098"/>
              <a:gd name="connsiteY4262" fmla="*/ 1043801 h 6857999"/>
              <a:gd name="connsiteX4263" fmla="*/ 674701 w 5372098"/>
              <a:gd name="connsiteY4263" fmla="*/ 1038319 h 6857999"/>
              <a:gd name="connsiteX4264" fmla="*/ 675700 w 5372098"/>
              <a:gd name="connsiteY4264" fmla="*/ 1032840 h 6857999"/>
              <a:gd name="connsiteX4265" fmla="*/ 676197 w 5372098"/>
              <a:gd name="connsiteY4265" fmla="*/ 1028355 h 6857999"/>
              <a:gd name="connsiteX4266" fmla="*/ 676197 w 5372098"/>
              <a:gd name="connsiteY4266" fmla="*/ 1024866 h 6857999"/>
              <a:gd name="connsiteX4267" fmla="*/ 674701 w 5372098"/>
              <a:gd name="connsiteY4267" fmla="*/ 1017391 h 6857999"/>
              <a:gd name="connsiteX4268" fmla="*/ 673207 w 5372098"/>
              <a:gd name="connsiteY4268" fmla="*/ 1010912 h 6857999"/>
              <a:gd name="connsiteX4269" fmla="*/ 673207 w 5372098"/>
              <a:gd name="connsiteY4269" fmla="*/ 1006427 h 6857999"/>
              <a:gd name="connsiteX4270" fmla="*/ 673207 w 5372098"/>
              <a:gd name="connsiteY4270" fmla="*/ 1001944 h 6857999"/>
              <a:gd name="connsiteX4271" fmla="*/ 674701 w 5372098"/>
              <a:gd name="connsiteY4271" fmla="*/ 996958 h 6857999"/>
              <a:gd name="connsiteX4272" fmla="*/ 676694 w 5372098"/>
              <a:gd name="connsiteY4272" fmla="*/ 990980 h 6857999"/>
              <a:gd name="connsiteX4273" fmla="*/ 680183 w 5372098"/>
              <a:gd name="connsiteY4273" fmla="*/ 984502 h 6857999"/>
              <a:gd name="connsiteX4274" fmla="*/ 684171 w 5372098"/>
              <a:gd name="connsiteY4274" fmla="*/ 976529 h 6857999"/>
              <a:gd name="connsiteX4275" fmla="*/ 703603 w 5372098"/>
              <a:gd name="connsiteY4275" fmla="*/ 958089 h 6857999"/>
              <a:gd name="connsiteX4276" fmla="*/ 723039 w 5372098"/>
              <a:gd name="connsiteY4276" fmla="*/ 938156 h 6857999"/>
              <a:gd name="connsiteX4277" fmla="*/ 743964 w 5372098"/>
              <a:gd name="connsiteY4277" fmla="*/ 916728 h 6857999"/>
              <a:gd name="connsiteX4278" fmla="*/ 763896 w 5372098"/>
              <a:gd name="connsiteY4278" fmla="*/ 893805 h 6857999"/>
              <a:gd name="connsiteX4279" fmla="*/ 784825 w 5372098"/>
              <a:gd name="connsiteY4279" fmla="*/ 870384 h 6857999"/>
              <a:gd name="connsiteX4280" fmla="*/ 806252 w 5372098"/>
              <a:gd name="connsiteY4280" fmla="*/ 844968 h 6857999"/>
              <a:gd name="connsiteX4281" fmla="*/ 827679 w 5372098"/>
              <a:gd name="connsiteY4281" fmla="*/ 819554 h 6857999"/>
              <a:gd name="connsiteX4282" fmla="*/ 848608 w 5372098"/>
              <a:gd name="connsiteY4282" fmla="*/ 793144 h 6857999"/>
              <a:gd name="connsiteX4283" fmla="*/ 870531 w 5372098"/>
              <a:gd name="connsiteY4283" fmla="*/ 766234 h 6857999"/>
              <a:gd name="connsiteX4284" fmla="*/ 891460 w 5372098"/>
              <a:gd name="connsiteY4284" fmla="*/ 738328 h 6857999"/>
              <a:gd name="connsiteX4285" fmla="*/ 912392 w 5372098"/>
              <a:gd name="connsiteY4285" fmla="*/ 709426 h 6857999"/>
              <a:gd name="connsiteX4286" fmla="*/ 932819 w 5372098"/>
              <a:gd name="connsiteY4286" fmla="*/ 681018 h 6857999"/>
              <a:gd name="connsiteX4287" fmla="*/ 952255 w 5372098"/>
              <a:gd name="connsiteY4287" fmla="*/ 651117 h 6857999"/>
              <a:gd name="connsiteX4288" fmla="*/ 970689 w 5372098"/>
              <a:gd name="connsiteY4288" fmla="*/ 620721 h 6857999"/>
              <a:gd name="connsiteX4289" fmla="*/ 988130 w 5372098"/>
              <a:gd name="connsiteY4289" fmla="*/ 589825 h 6857999"/>
              <a:gd name="connsiteX4290" fmla="*/ 1005572 w 5372098"/>
              <a:gd name="connsiteY4290" fmla="*/ 558929 h 6857999"/>
              <a:gd name="connsiteX4291" fmla="*/ 1017529 w 5372098"/>
              <a:gd name="connsiteY4291" fmla="*/ 554941 h 6857999"/>
              <a:gd name="connsiteX4292" fmla="*/ 1029986 w 5372098"/>
              <a:gd name="connsiteY4292" fmla="*/ 549958 h 6857999"/>
              <a:gd name="connsiteX4293" fmla="*/ 1042943 w 5372098"/>
              <a:gd name="connsiteY4293" fmla="*/ 543479 h 6857999"/>
              <a:gd name="connsiteX4294" fmla="*/ 1055400 w 5372098"/>
              <a:gd name="connsiteY4294" fmla="*/ 536503 h 6857999"/>
              <a:gd name="connsiteX4295" fmla="*/ 1067857 w 5372098"/>
              <a:gd name="connsiteY4295" fmla="*/ 528531 h 6857999"/>
              <a:gd name="connsiteX4296" fmla="*/ 1080813 w 5372098"/>
              <a:gd name="connsiteY4296" fmla="*/ 520556 h 6857999"/>
              <a:gd name="connsiteX4297" fmla="*/ 1093771 w 5372098"/>
              <a:gd name="connsiteY4297" fmla="*/ 511587 h 6857999"/>
              <a:gd name="connsiteX4298" fmla="*/ 1106228 w 5372098"/>
              <a:gd name="connsiteY4298" fmla="*/ 501122 h 6857999"/>
              <a:gd name="connsiteX4299" fmla="*/ 1119679 w 5372098"/>
              <a:gd name="connsiteY4299" fmla="*/ 490658 h 6857999"/>
              <a:gd name="connsiteX4300" fmla="*/ 1132141 w 5372098"/>
              <a:gd name="connsiteY4300" fmla="*/ 479697 h 6857999"/>
              <a:gd name="connsiteX4301" fmla="*/ 1158550 w 5372098"/>
              <a:gd name="connsiteY4301" fmla="*/ 456273 h 6857999"/>
              <a:gd name="connsiteX4302" fmla="*/ 1184959 w 5372098"/>
              <a:gd name="connsiteY4302" fmla="*/ 431355 h 6857999"/>
              <a:gd name="connsiteX4303" fmla="*/ 1211867 w 5372098"/>
              <a:gd name="connsiteY4303" fmla="*/ 404944 h 6857999"/>
              <a:gd name="connsiteX4304" fmla="*/ 1212365 w 5372098"/>
              <a:gd name="connsiteY4304" fmla="*/ 408931 h 6857999"/>
              <a:gd name="connsiteX4305" fmla="*/ 1213363 w 5372098"/>
              <a:gd name="connsiteY4305" fmla="*/ 412919 h 6857999"/>
              <a:gd name="connsiteX4306" fmla="*/ 1216854 w 5372098"/>
              <a:gd name="connsiteY4306" fmla="*/ 419895 h 6857999"/>
              <a:gd name="connsiteX4307" fmla="*/ 1220838 w 5372098"/>
              <a:gd name="connsiteY4307" fmla="*/ 426374 h 6857999"/>
              <a:gd name="connsiteX4308" fmla="*/ 1225818 w 5372098"/>
              <a:gd name="connsiteY4308" fmla="*/ 433350 h 6857999"/>
              <a:gd name="connsiteX4309" fmla="*/ 1235786 w 5372098"/>
              <a:gd name="connsiteY4309" fmla="*/ 445309 h 6857999"/>
              <a:gd name="connsiteX4310" fmla="*/ 1240769 w 5372098"/>
              <a:gd name="connsiteY4310" fmla="*/ 452285 h 6857999"/>
              <a:gd name="connsiteX4311" fmla="*/ 1244753 w 5372098"/>
              <a:gd name="connsiteY4311" fmla="*/ 458764 h 6857999"/>
              <a:gd name="connsiteX4312" fmla="*/ 1255716 w 5372098"/>
              <a:gd name="connsiteY4312" fmla="*/ 451788 h 6857999"/>
              <a:gd name="connsiteX4313" fmla="*/ 1266180 w 5372098"/>
              <a:gd name="connsiteY4313" fmla="*/ 443316 h 6857999"/>
              <a:gd name="connsiteX4314" fmla="*/ 1277147 w 5372098"/>
              <a:gd name="connsiteY4314" fmla="*/ 434844 h 6857999"/>
              <a:gd name="connsiteX4315" fmla="*/ 1287109 w 5372098"/>
              <a:gd name="connsiteY4315" fmla="*/ 424878 h 6857999"/>
              <a:gd name="connsiteX4316" fmla="*/ 1297575 w 5372098"/>
              <a:gd name="connsiteY4316" fmla="*/ 413914 h 6857999"/>
              <a:gd name="connsiteX4317" fmla="*/ 1308038 w 5372098"/>
              <a:gd name="connsiteY4317" fmla="*/ 402953 h 6857999"/>
              <a:gd name="connsiteX4318" fmla="*/ 1318503 w 5372098"/>
              <a:gd name="connsiteY4318" fmla="*/ 390991 h 6857999"/>
              <a:gd name="connsiteX4319" fmla="*/ 1328470 w 5372098"/>
              <a:gd name="connsiteY4319" fmla="*/ 379031 h 6857999"/>
              <a:gd name="connsiteX4320" fmla="*/ 1349397 w 5372098"/>
              <a:gd name="connsiteY4320" fmla="*/ 352621 h 6857999"/>
              <a:gd name="connsiteX4321" fmla="*/ 1369827 w 5372098"/>
              <a:gd name="connsiteY4321" fmla="*/ 325711 h 6857999"/>
              <a:gd name="connsiteX4322" fmla="*/ 1409690 w 5372098"/>
              <a:gd name="connsiteY4322" fmla="*/ 270397 h 6857999"/>
              <a:gd name="connsiteX4323" fmla="*/ 1430622 w 5372098"/>
              <a:gd name="connsiteY4323" fmla="*/ 241991 h 6857999"/>
              <a:gd name="connsiteX4324" fmla="*/ 1450550 w 5372098"/>
              <a:gd name="connsiteY4324" fmla="*/ 216079 h 6857999"/>
              <a:gd name="connsiteX4325" fmla="*/ 1470985 w 5372098"/>
              <a:gd name="connsiteY4325" fmla="*/ 190667 h 6857999"/>
              <a:gd name="connsiteX4326" fmla="*/ 1481445 w 5372098"/>
              <a:gd name="connsiteY4326" fmla="*/ 178706 h 6857999"/>
              <a:gd name="connsiteX4327" fmla="*/ 1491912 w 5372098"/>
              <a:gd name="connsiteY4327" fmla="*/ 167244 h 6857999"/>
              <a:gd name="connsiteX4328" fmla="*/ 1501877 w 5372098"/>
              <a:gd name="connsiteY4328" fmla="*/ 156779 h 6857999"/>
              <a:gd name="connsiteX4329" fmla="*/ 1512339 w 5372098"/>
              <a:gd name="connsiteY4329" fmla="*/ 146813 h 6857999"/>
              <a:gd name="connsiteX4330" fmla="*/ 1523301 w 5372098"/>
              <a:gd name="connsiteY4330" fmla="*/ 137345 h 6857999"/>
              <a:gd name="connsiteX4331" fmla="*/ 1533769 w 5372098"/>
              <a:gd name="connsiteY4331" fmla="*/ 129372 h 6857999"/>
              <a:gd name="connsiteX4332" fmla="*/ 1543736 w 5372098"/>
              <a:gd name="connsiteY4332" fmla="*/ 121895 h 6857999"/>
              <a:gd name="connsiteX4333" fmla="*/ 1554698 w 5372098"/>
              <a:gd name="connsiteY4333" fmla="*/ 115917 h 6857999"/>
              <a:gd name="connsiteX4334" fmla="*/ 1565661 w 5372098"/>
              <a:gd name="connsiteY4334" fmla="*/ 109934 h 6857999"/>
              <a:gd name="connsiteX4335" fmla="*/ 1576620 w 5372098"/>
              <a:gd name="connsiteY4335" fmla="*/ 105948 h 6857999"/>
              <a:gd name="connsiteX4336" fmla="*/ 1544732 w 5372098"/>
              <a:gd name="connsiteY4336" fmla="*/ 138839 h 6857999"/>
              <a:gd name="connsiteX4337" fmla="*/ 1512840 w 5372098"/>
              <a:gd name="connsiteY4337" fmla="*/ 173721 h 6857999"/>
              <a:gd name="connsiteX4338" fmla="*/ 1481946 w 5372098"/>
              <a:gd name="connsiteY4338" fmla="*/ 209106 h 6857999"/>
              <a:gd name="connsiteX4339" fmla="*/ 1451051 w 5372098"/>
              <a:gd name="connsiteY4339" fmla="*/ 245481 h 6857999"/>
              <a:gd name="connsiteX4340" fmla="*/ 1420654 w 5372098"/>
              <a:gd name="connsiteY4340" fmla="*/ 283851 h 6857999"/>
              <a:gd name="connsiteX4341" fmla="*/ 1390260 w 5372098"/>
              <a:gd name="connsiteY4341" fmla="*/ 322222 h 6857999"/>
              <a:gd name="connsiteX4342" fmla="*/ 1361357 w 5372098"/>
              <a:gd name="connsiteY4342" fmla="*/ 362089 h 6857999"/>
              <a:gd name="connsiteX4343" fmla="*/ 1332953 w 5372098"/>
              <a:gd name="connsiteY4343" fmla="*/ 401456 h 6857999"/>
              <a:gd name="connsiteX4344" fmla="*/ 1278640 w 5372098"/>
              <a:gd name="connsiteY4344" fmla="*/ 482682 h 6857999"/>
              <a:gd name="connsiteX4345" fmla="*/ 1253226 w 5372098"/>
              <a:gd name="connsiteY4345" fmla="*/ 522052 h 6857999"/>
              <a:gd name="connsiteX4346" fmla="*/ 1227815 w 5372098"/>
              <a:gd name="connsiteY4346" fmla="*/ 561919 h 6857999"/>
              <a:gd name="connsiteX4347" fmla="*/ 1203893 w 5372098"/>
              <a:gd name="connsiteY4347" fmla="*/ 600289 h 6857999"/>
              <a:gd name="connsiteX4348" fmla="*/ 1180974 w 5372098"/>
              <a:gd name="connsiteY4348" fmla="*/ 637166 h 6857999"/>
              <a:gd name="connsiteX4349" fmla="*/ 1159046 w 5372098"/>
              <a:gd name="connsiteY4349" fmla="*/ 673546 h 6857999"/>
              <a:gd name="connsiteX4350" fmla="*/ 1138618 w 5372098"/>
              <a:gd name="connsiteY4350" fmla="*/ 708927 h 6857999"/>
              <a:gd name="connsiteX4351" fmla="*/ 1128651 w 5372098"/>
              <a:gd name="connsiteY4351" fmla="*/ 740321 h 6857999"/>
              <a:gd name="connsiteX4352" fmla="*/ 1118192 w 5372098"/>
              <a:gd name="connsiteY4352" fmla="*/ 771219 h 6857999"/>
              <a:gd name="connsiteX4353" fmla="*/ 1107722 w 5372098"/>
              <a:gd name="connsiteY4353" fmla="*/ 802113 h 6857999"/>
              <a:gd name="connsiteX4354" fmla="*/ 1096761 w 5372098"/>
              <a:gd name="connsiteY4354" fmla="*/ 833009 h 6857999"/>
              <a:gd name="connsiteX4355" fmla="*/ 1084804 w 5372098"/>
              <a:gd name="connsiteY4355" fmla="*/ 863905 h 6857999"/>
              <a:gd name="connsiteX4356" fmla="*/ 1071844 w 5372098"/>
              <a:gd name="connsiteY4356" fmla="*/ 894304 h 6857999"/>
              <a:gd name="connsiteX4357" fmla="*/ 1059390 w 5372098"/>
              <a:gd name="connsiteY4357" fmla="*/ 925200 h 6857999"/>
              <a:gd name="connsiteX4358" fmla="*/ 1045434 w 5372098"/>
              <a:gd name="connsiteY4358" fmla="*/ 955597 h 6857999"/>
              <a:gd name="connsiteX4359" fmla="*/ 1032977 w 5372098"/>
              <a:gd name="connsiteY4359" fmla="*/ 986493 h 6857999"/>
              <a:gd name="connsiteX4360" fmla="*/ 1020022 w 5372098"/>
              <a:gd name="connsiteY4360" fmla="*/ 1017391 h 6857999"/>
              <a:gd name="connsiteX4361" fmla="*/ 992616 w 5372098"/>
              <a:gd name="connsiteY4361" fmla="*/ 1079183 h 6857999"/>
              <a:gd name="connsiteX4362" fmla="*/ 964215 w 5372098"/>
              <a:gd name="connsiteY4362" fmla="*/ 1141476 h 6857999"/>
              <a:gd name="connsiteX4363" fmla="*/ 935811 w 5372098"/>
              <a:gd name="connsiteY4363" fmla="*/ 1203761 h 6857999"/>
              <a:gd name="connsiteX4364" fmla="*/ 907408 w 5372098"/>
              <a:gd name="connsiteY4364" fmla="*/ 1266051 h 6857999"/>
              <a:gd name="connsiteX4365" fmla="*/ 880001 w 5372098"/>
              <a:gd name="connsiteY4365" fmla="*/ 1329836 h 6857999"/>
              <a:gd name="connsiteX4366" fmla="*/ 853091 w 5372098"/>
              <a:gd name="connsiteY4366" fmla="*/ 1393113 h 6857999"/>
              <a:gd name="connsiteX4367" fmla="*/ 840632 w 5372098"/>
              <a:gd name="connsiteY4367" fmla="*/ 1425014 h 6857999"/>
              <a:gd name="connsiteX4368" fmla="*/ 827679 w 5372098"/>
              <a:gd name="connsiteY4368" fmla="*/ 1457404 h 6857999"/>
              <a:gd name="connsiteX4369" fmla="*/ 815223 w 5372098"/>
              <a:gd name="connsiteY4369" fmla="*/ 1489298 h 6857999"/>
              <a:gd name="connsiteX4370" fmla="*/ 803262 w 5372098"/>
              <a:gd name="connsiteY4370" fmla="*/ 1521186 h 6857999"/>
              <a:gd name="connsiteX4371" fmla="*/ 791801 w 5372098"/>
              <a:gd name="connsiteY4371" fmla="*/ 1554075 h 6857999"/>
              <a:gd name="connsiteX4372" fmla="*/ 780838 w 5372098"/>
              <a:gd name="connsiteY4372" fmla="*/ 1586472 h 6857999"/>
              <a:gd name="connsiteX4373" fmla="*/ 770875 w 5372098"/>
              <a:gd name="connsiteY4373" fmla="*/ 1619364 h 6857999"/>
              <a:gd name="connsiteX4374" fmla="*/ 760909 w 5372098"/>
              <a:gd name="connsiteY4374" fmla="*/ 1651750 h 6857999"/>
              <a:gd name="connsiteX4375" fmla="*/ 752437 w 5372098"/>
              <a:gd name="connsiteY4375" fmla="*/ 1684633 h 6857999"/>
              <a:gd name="connsiteX4376" fmla="*/ 743964 w 5372098"/>
              <a:gd name="connsiteY4376" fmla="*/ 1717031 h 6857999"/>
              <a:gd name="connsiteX4377" fmla="*/ 730015 w 5372098"/>
              <a:gd name="connsiteY4377" fmla="*/ 1743936 h 6857999"/>
              <a:gd name="connsiteX4378" fmla="*/ 717056 w 5372098"/>
              <a:gd name="connsiteY4378" fmla="*/ 1770841 h 6857999"/>
              <a:gd name="connsiteX4379" fmla="*/ 705095 w 5372098"/>
              <a:gd name="connsiteY4379" fmla="*/ 1798750 h 6857999"/>
              <a:gd name="connsiteX4380" fmla="*/ 692640 w 5372098"/>
              <a:gd name="connsiteY4380" fmla="*/ 1826159 h 6857999"/>
              <a:gd name="connsiteX4381" fmla="*/ 682174 w 5372098"/>
              <a:gd name="connsiteY4381" fmla="*/ 1853572 h 6857999"/>
              <a:gd name="connsiteX4382" fmla="*/ 671209 w 5372098"/>
              <a:gd name="connsiteY4382" fmla="*/ 1881479 h 6857999"/>
              <a:gd name="connsiteX4383" fmla="*/ 661246 w 5372098"/>
              <a:gd name="connsiteY4383" fmla="*/ 1908891 h 6857999"/>
              <a:gd name="connsiteX4384" fmla="*/ 652275 w 5372098"/>
              <a:gd name="connsiteY4384" fmla="*/ 1937293 h 6857999"/>
              <a:gd name="connsiteX4385" fmla="*/ 643807 w 5372098"/>
              <a:gd name="connsiteY4385" fmla="*/ 1965204 h 6857999"/>
              <a:gd name="connsiteX4386" fmla="*/ 634837 w 5372098"/>
              <a:gd name="connsiteY4386" fmla="*/ 1993607 h 6857999"/>
              <a:gd name="connsiteX4387" fmla="*/ 627361 w 5372098"/>
              <a:gd name="connsiteY4387" fmla="*/ 2022512 h 6857999"/>
              <a:gd name="connsiteX4388" fmla="*/ 620888 w 5372098"/>
              <a:gd name="connsiteY4388" fmla="*/ 2050915 h 6857999"/>
              <a:gd name="connsiteX4389" fmla="*/ 614405 w 5372098"/>
              <a:gd name="connsiteY4389" fmla="*/ 2079816 h 6857999"/>
              <a:gd name="connsiteX4390" fmla="*/ 608427 w 5372098"/>
              <a:gd name="connsiteY4390" fmla="*/ 2108717 h 6857999"/>
              <a:gd name="connsiteX4391" fmla="*/ 602946 w 5372098"/>
              <a:gd name="connsiteY4391" fmla="*/ 2138113 h 6857999"/>
              <a:gd name="connsiteX4392" fmla="*/ 598462 w 5372098"/>
              <a:gd name="connsiteY4392" fmla="*/ 2167517 h 6857999"/>
              <a:gd name="connsiteX4393" fmla="*/ 593977 w 5372098"/>
              <a:gd name="connsiteY4393" fmla="*/ 2196420 h 6857999"/>
              <a:gd name="connsiteX4394" fmla="*/ 590490 w 5372098"/>
              <a:gd name="connsiteY4394" fmla="*/ 2226316 h 6857999"/>
              <a:gd name="connsiteX4395" fmla="*/ 587000 w 5372098"/>
              <a:gd name="connsiteY4395" fmla="*/ 2255721 h 6857999"/>
              <a:gd name="connsiteX4396" fmla="*/ 584508 w 5372098"/>
              <a:gd name="connsiteY4396" fmla="*/ 2285120 h 6857999"/>
              <a:gd name="connsiteX4397" fmla="*/ 582518 w 5372098"/>
              <a:gd name="connsiteY4397" fmla="*/ 2315520 h 6857999"/>
              <a:gd name="connsiteX4398" fmla="*/ 580524 w 5372098"/>
              <a:gd name="connsiteY4398" fmla="*/ 2345416 h 6857999"/>
              <a:gd name="connsiteX4399" fmla="*/ 579027 w 5372098"/>
              <a:gd name="connsiteY4399" fmla="*/ 2375818 h 6857999"/>
              <a:gd name="connsiteX4400" fmla="*/ 578531 w 5372098"/>
              <a:gd name="connsiteY4400" fmla="*/ 2406214 h 6857999"/>
              <a:gd name="connsiteX4401" fmla="*/ 577532 w 5372098"/>
              <a:gd name="connsiteY4401" fmla="*/ 2436611 h 6857999"/>
              <a:gd name="connsiteX4402" fmla="*/ 578531 w 5372098"/>
              <a:gd name="connsiteY4402" fmla="*/ 2467009 h 6857999"/>
              <a:gd name="connsiteX4403" fmla="*/ 579027 w 5372098"/>
              <a:gd name="connsiteY4403" fmla="*/ 2497904 h 6857999"/>
              <a:gd name="connsiteX4404" fmla="*/ 579526 w 5372098"/>
              <a:gd name="connsiteY4404" fmla="*/ 2528301 h 6857999"/>
              <a:gd name="connsiteX4405" fmla="*/ 581023 w 5372098"/>
              <a:gd name="connsiteY4405" fmla="*/ 2559198 h 6857999"/>
              <a:gd name="connsiteX4406" fmla="*/ 583014 w 5372098"/>
              <a:gd name="connsiteY4406" fmla="*/ 2590096 h 6857999"/>
              <a:gd name="connsiteX4407" fmla="*/ 585005 w 5372098"/>
              <a:gd name="connsiteY4407" fmla="*/ 2621488 h 6857999"/>
              <a:gd name="connsiteX4408" fmla="*/ 587999 w 5372098"/>
              <a:gd name="connsiteY4408" fmla="*/ 2652386 h 6857999"/>
              <a:gd name="connsiteX4409" fmla="*/ 591485 w 5372098"/>
              <a:gd name="connsiteY4409" fmla="*/ 2652386 h 6857999"/>
              <a:gd name="connsiteX4410" fmla="*/ 594474 w 5372098"/>
              <a:gd name="connsiteY4410" fmla="*/ 2651388 h 6857999"/>
              <a:gd name="connsiteX4411" fmla="*/ 597961 w 5372098"/>
              <a:gd name="connsiteY4411" fmla="*/ 2649892 h 6857999"/>
              <a:gd name="connsiteX4412" fmla="*/ 600452 w 5372098"/>
              <a:gd name="connsiteY4412" fmla="*/ 2648395 h 6857999"/>
              <a:gd name="connsiteX4413" fmla="*/ 603442 w 5372098"/>
              <a:gd name="connsiteY4413" fmla="*/ 2646405 h 6857999"/>
              <a:gd name="connsiteX4414" fmla="*/ 605936 w 5372098"/>
              <a:gd name="connsiteY4414" fmla="*/ 2644411 h 6857999"/>
              <a:gd name="connsiteX4415" fmla="*/ 610418 w 5372098"/>
              <a:gd name="connsiteY4415" fmla="*/ 2638433 h 6857999"/>
              <a:gd name="connsiteX4416" fmla="*/ 614907 w 5372098"/>
              <a:gd name="connsiteY4416" fmla="*/ 2632454 h 6857999"/>
              <a:gd name="connsiteX4417" fmla="*/ 618893 w 5372098"/>
              <a:gd name="connsiteY4417" fmla="*/ 2625476 h 6857999"/>
              <a:gd name="connsiteX4418" fmla="*/ 626365 w 5372098"/>
              <a:gd name="connsiteY4418" fmla="*/ 2610526 h 6857999"/>
              <a:gd name="connsiteX4419" fmla="*/ 629852 w 5372098"/>
              <a:gd name="connsiteY4419" fmla="*/ 2603549 h 6857999"/>
              <a:gd name="connsiteX4420" fmla="*/ 633841 w 5372098"/>
              <a:gd name="connsiteY4420" fmla="*/ 2596573 h 6857999"/>
              <a:gd name="connsiteX4421" fmla="*/ 638326 w 5372098"/>
              <a:gd name="connsiteY4421" fmla="*/ 2590594 h 6857999"/>
              <a:gd name="connsiteX4422" fmla="*/ 642812 w 5372098"/>
              <a:gd name="connsiteY4422" fmla="*/ 2585113 h 6857999"/>
              <a:gd name="connsiteX4423" fmla="*/ 645302 w 5372098"/>
              <a:gd name="connsiteY4423" fmla="*/ 2583120 h 6857999"/>
              <a:gd name="connsiteX4424" fmla="*/ 648292 w 5372098"/>
              <a:gd name="connsiteY4424" fmla="*/ 2580628 h 6857999"/>
              <a:gd name="connsiteX4425" fmla="*/ 651280 w 5372098"/>
              <a:gd name="connsiteY4425" fmla="*/ 2579629 h 6857999"/>
              <a:gd name="connsiteX4426" fmla="*/ 653771 w 5372098"/>
              <a:gd name="connsiteY4426" fmla="*/ 2577635 h 6857999"/>
              <a:gd name="connsiteX4427" fmla="*/ 657259 w 5372098"/>
              <a:gd name="connsiteY4427" fmla="*/ 2577137 h 6857999"/>
              <a:gd name="connsiteX4428" fmla="*/ 660750 w 5372098"/>
              <a:gd name="connsiteY4428" fmla="*/ 2577137 h 6857999"/>
              <a:gd name="connsiteX4429" fmla="*/ 664738 w 5372098"/>
              <a:gd name="connsiteY4429" fmla="*/ 2577137 h 6857999"/>
              <a:gd name="connsiteX4430" fmla="*/ 668722 w 5372098"/>
              <a:gd name="connsiteY4430" fmla="*/ 2577635 h 6857999"/>
              <a:gd name="connsiteX4431" fmla="*/ 659754 w 5372098"/>
              <a:gd name="connsiteY4431" fmla="*/ 2644909 h 6857999"/>
              <a:gd name="connsiteX4432" fmla="*/ 655766 w 5372098"/>
              <a:gd name="connsiteY4432" fmla="*/ 2675807 h 6857999"/>
              <a:gd name="connsiteX4433" fmla="*/ 652778 w 5372098"/>
              <a:gd name="connsiteY4433" fmla="*/ 2705207 h 6857999"/>
              <a:gd name="connsiteX4434" fmla="*/ 649788 w 5372098"/>
              <a:gd name="connsiteY4434" fmla="*/ 2733112 h 6857999"/>
              <a:gd name="connsiteX4435" fmla="*/ 647793 w 5372098"/>
              <a:gd name="connsiteY4435" fmla="*/ 2760517 h 6857999"/>
              <a:gd name="connsiteX4436" fmla="*/ 645800 w 5372098"/>
              <a:gd name="connsiteY4436" fmla="*/ 2787430 h 6857999"/>
              <a:gd name="connsiteX4437" fmla="*/ 645302 w 5372098"/>
              <a:gd name="connsiteY4437" fmla="*/ 2813841 h 6857999"/>
              <a:gd name="connsiteX4438" fmla="*/ 644803 w 5372098"/>
              <a:gd name="connsiteY4438" fmla="*/ 2840749 h 6857999"/>
              <a:gd name="connsiteX4439" fmla="*/ 644803 w 5372098"/>
              <a:gd name="connsiteY4439" fmla="*/ 2867657 h 6857999"/>
              <a:gd name="connsiteX4440" fmla="*/ 645302 w 5372098"/>
              <a:gd name="connsiteY4440" fmla="*/ 2895565 h 6857999"/>
              <a:gd name="connsiteX4441" fmla="*/ 646297 w 5372098"/>
              <a:gd name="connsiteY4441" fmla="*/ 2924470 h 6857999"/>
              <a:gd name="connsiteX4442" fmla="*/ 648292 w 5372098"/>
              <a:gd name="connsiteY4442" fmla="*/ 2953867 h 6857999"/>
              <a:gd name="connsiteX4443" fmla="*/ 651280 w 5372098"/>
              <a:gd name="connsiteY4443" fmla="*/ 2984761 h 6857999"/>
              <a:gd name="connsiteX4444" fmla="*/ 655766 w 5372098"/>
              <a:gd name="connsiteY4444" fmla="*/ 3017652 h 6857999"/>
              <a:gd name="connsiteX4445" fmla="*/ 661246 w 5372098"/>
              <a:gd name="connsiteY4445" fmla="*/ 3052036 h 6857999"/>
              <a:gd name="connsiteX4446" fmla="*/ 665232 w 5372098"/>
              <a:gd name="connsiteY4446" fmla="*/ 3048545 h 6857999"/>
              <a:gd name="connsiteX4447" fmla="*/ 669218 w 5372098"/>
              <a:gd name="connsiteY4447" fmla="*/ 3044061 h 6857999"/>
              <a:gd name="connsiteX4448" fmla="*/ 672708 w 5372098"/>
              <a:gd name="connsiteY4448" fmla="*/ 3039581 h 6857999"/>
              <a:gd name="connsiteX4449" fmla="*/ 675700 w 5372098"/>
              <a:gd name="connsiteY4449" fmla="*/ 3034095 h 6857999"/>
              <a:gd name="connsiteX4450" fmla="*/ 678688 w 5372098"/>
              <a:gd name="connsiteY4450" fmla="*/ 3028613 h 6857999"/>
              <a:gd name="connsiteX4451" fmla="*/ 680682 w 5372098"/>
              <a:gd name="connsiteY4451" fmla="*/ 3022138 h 6857999"/>
              <a:gd name="connsiteX4452" fmla="*/ 683173 w 5372098"/>
              <a:gd name="connsiteY4452" fmla="*/ 3015158 h 6857999"/>
              <a:gd name="connsiteX4453" fmla="*/ 684666 w 5372098"/>
              <a:gd name="connsiteY4453" fmla="*/ 3007686 h 6857999"/>
              <a:gd name="connsiteX4454" fmla="*/ 679683 w 5372098"/>
              <a:gd name="connsiteY4454" fmla="*/ 3004695 h 6857999"/>
              <a:gd name="connsiteX4455" fmla="*/ 676197 w 5372098"/>
              <a:gd name="connsiteY4455" fmla="*/ 3000710 h 6857999"/>
              <a:gd name="connsiteX4456" fmla="*/ 672708 w 5372098"/>
              <a:gd name="connsiteY4456" fmla="*/ 2995727 h 6857999"/>
              <a:gd name="connsiteX4457" fmla="*/ 670713 w 5372098"/>
              <a:gd name="connsiteY4457" fmla="*/ 2991242 h 6857999"/>
              <a:gd name="connsiteX4458" fmla="*/ 668222 w 5372098"/>
              <a:gd name="connsiteY4458" fmla="*/ 2985758 h 6857999"/>
              <a:gd name="connsiteX4459" fmla="*/ 667225 w 5372098"/>
              <a:gd name="connsiteY4459" fmla="*/ 2979780 h 6857999"/>
              <a:gd name="connsiteX4460" fmla="*/ 666729 w 5372098"/>
              <a:gd name="connsiteY4460" fmla="*/ 2973301 h 6857999"/>
              <a:gd name="connsiteX4461" fmla="*/ 665734 w 5372098"/>
              <a:gd name="connsiteY4461" fmla="*/ 2967320 h 6857999"/>
              <a:gd name="connsiteX4462" fmla="*/ 665734 w 5372098"/>
              <a:gd name="connsiteY4462" fmla="*/ 2960845 h 6857999"/>
              <a:gd name="connsiteX4463" fmla="*/ 666729 w 5372098"/>
              <a:gd name="connsiteY4463" fmla="*/ 2953867 h 6857999"/>
              <a:gd name="connsiteX4464" fmla="*/ 668722 w 5372098"/>
              <a:gd name="connsiteY4464" fmla="*/ 2939916 h 6857999"/>
              <a:gd name="connsiteX4465" fmla="*/ 671711 w 5372098"/>
              <a:gd name="connsiteY4465" fmla="*/ 2925462 h 6857999"/>
              <a:gd name="connsiteX4466" fmla="*/ 675198 w 5372098"/>
              <a:gd name="connsiteY4466" fmla="*/ 2911013 h 6857999"/>
              <a:gd name="connsiteX4467" fmla="*/ 682677 w 5372098"/>
              <a:gd name="connsiteY4467" fmla="*/ 2883604 h 6857999"/>
              <a:gd name="connsiteX4468" fmla="*/ 685164 w 5372098"/>
              <a:gd name="connsiteY4468" fmla="*/ 2871148 h 6857999"/>
              <a:gd name="connsiteX4469" fmla="*/ 687655 w 5372098"/>
              <a:gd name="connsiteY4469" fmla="*/ 2860184 h 6857999"/>
              <a:gd name="connsiteX4470" fmla="*/ 688158 w 5372098"/>
              <a:gd name="connsiteY4470" fmla="*/ 2855698 h 6857999"/>
              <a:gd name="connsiteX4471" fmla="*/ 688158 w 5372098"/>
              <a:gd name="connsiteY4471" fmla="*/ 2851213 h 6857999"/>
              <a:gd name="connsiteX4472" fmla="*/ 688158 w 5372098"/>
              <a:gd name="connsiteY4472" fmla="*/ 2847725 h 6857999"/>
              <a:gd name="connsiteX4473" fmla="*/ 687159 w 5372098"/>
              <a:gd name="connsiteY4473" fmla="*/ 2844235 h 6857999"/>
              <a:gd name="connsiteX4474" fmla="*/ 686163 w 5372098"/>
              <a:gd name="connsiteY4474" fmla="*/ 2841250 h 6857999"/>
              <a:gd name="connsiteX4475" fmla="*/ 684171 w 5372098"/>
              <a:gd name="connsiteY4475" fmla="*/ 2839749 h 6857999"/>
              <a:gd name="connsiteX4476" fmla="*/ 682174 w 5372098"/>
              <a:gd name="connsiteY4476" fmla="*/ 2838255 h 6857999"/>
              <a:gd name="connsiteX4477" fmla="*/ 678688 w 5372098"/>
              <a:gd name="connsiteY4477" fmla="*/ 2837758 h 6857999"/>
              <a:gd name="connsiteX4478" fmla="*/ 683671 w 5372098"/>
              <a:gd name="connsiteY4478" fmla="*/ 2824311 h 6857999"/>
              <a:gd name="connsiteX4479" fmla="*/ 688158 w 5372098"/>
              <a:gd name="connsiteY4479" fmla="*/ 2810351 h 6857999"/>
              <a:gd name="connsiteX4480" fmla="*/ 692144 w 5372098"/>
              <a:gd name="connsiteY4480" fmla="*/ 2796400 h 6857999"/>
              <a:gd name="connsiteX4481" fmla="*/ 695630 w 5372098"/>
              <a:gd name="connsiteY4481" fmla="*/ 2782945 h 6857999"/>
              <a:gd name="connsiteX4482" fmla="*/ 699117 w 5372098"/>
              <a:gd name="connsiteY4482" fmla="*/ 2768991 h 6857999"/>
              <a:gd name="connsiteX4483" fmla="*/ 701610 w 5372098"/>
              <a:gd name="connsiteY4483" fmla="*/ 2755037 h 6857999"/>
              <a:gd name="connsiteX4484" fmla="*/ 706093 w 5372098"/>
              <a:gd name="connsiteY4484" fmla="*/ 2726134 h 6857999"/>
              <a:gd name="connsiteX4485" fmla="*/ 710580 w 5372098"/>
              <a:gd name="connsiteY4485" fmla="*/ 2697730 h 6857999"/>
              <a:gd name="connsiteX4486" fmla="*/ 714068 w 5372098"/>
              <a:gd name="connsiteY4486" fmla="*/ 2667834 h 6857999"/>
              <a:gd name="connsiteX4487" fmla="*/ 720548 w 5372098"/>
              <a:gd name="connsiteY4487" fmla="*/ 2608032 h 6857999"/>
              <a:gd name="connsiteX4488" fmla="*/ 724530 w 5372098"/>
              <a:gd name="connsiteY4488" fmla="*/ 2578634 h 6857999"/>
              <a:gd name="connsiteX4489" fmla="*/ 728519 w 5372098"/>
              <a:gd name="connsiteY4489" fmla="*/ 2549232 h 6857999"/>
              <a:gd name="connsiteX4490" fmla="*/ 733501 w 5372098"/>
              <a:gd name="connsiteY4490" fmla="*/ 2519333 h 6857999"/>
              <a:gd name="connsiteX4491" fmla="*/ 736988 w 5372098"/>
              <a:gd name="connsiteY4491" fmla="*/ 2504381 h 6857999"/>
              <a:gd name="connsiteX4492" fmla="*/ 740476 w 5372098"/>
              <a:gd name="connsiteY4492" fmla="*/ 2490427 h 6857999"/>
              <a:gd name="connsiteX4493" fmla="*/ 744463 w 5372098"/>
              <a:gd name="connsiteY4493" fmla="*/ 2475480 h 6857999"/>
              <a:gd name="connsiteX4494" fmla="*/ 748945 w 5372098"/>
              <a:gd name="connsiteY4494" fmla="*/ 2461028 h 6857999"/>
              <a:gd name="connsiteX4495" fmla="*/ 753933 w 5372098"/>
              <a:gd name="connsiteY4495" fmla="*/ 2446577 h 6857999"/>
              <a:gd name="connsiteX4496" fmla="*/ 759910 w 5372098"/>
              <a:gd name="connsiteY4496" fmla="*/ 2432627 h 6857999"/>
              <a:gd name="connsiteX4497" fmla="*/ 766390 w 5372098"/>
              <a:gd name="connsiteY4497" fmla="*/ 2418176 h 6857999"/>
              <a:gd name="connsiteX4498" fmla="*/ 773366 w 5372098"/>
              <a:gd name="connsiteY4498" fmla="*/ 2404222 h 6857999"/>
              <a:gd name="connsiteX4499" fmla="*/ 781835 w 5372098"/>
              <a:gd name="connsiteY4499" fmla="*/ 2390767 h 6857999"/>
              <a:gd name="connsiteX4500" fmla="*/ 790306 w 5372098"/>
              <a:gd name="connsiteY4500" fmla="*/ 2376813 h 6857999"/>
              <a:gd name="connsiteX4501" fmla="*/ 789809 w 5372098"/>
              <a:gd name="connsiteY4501" fmla="*/ 2373828 h 6857999"/>
              <a:gd name="connsiteX4502" fmla="*/ 788313 w 5372098"/>
              <a:gd name="connsiteY4502" fmla="*/ 2371836 h 6857999"/>
              <a:gd name="connsiteX4503" fmla="*/ 786320 w 5372098"/>
              <a:gd name="connsiteY4503" fmla="*/ 2370838 h 6857999"/>
              <a:gd name="connsiteX4504" fmla="*/ 783828 w 5372098"/>
              <a:gd name="connsiteY4504" fmla="*/ 2369835 h 6857999"/>
              <a:gd name="connsiteX4505" fmla="*/ 777848 w 5372098"/>
              <a:gd name="connsiteY4505" fmla="*/ 2370838 h 6857999"/>
              <a:gd name="connsiteX4506" fmla="*/ 770875 w 5372098"/>
              <a:gd name="connsiteY4506" fmla="*/ 2371337 h 6857999"/>
              <a:gd name="connsiteX4507" fmla="*/ 767383 w 5372098"/>
              <a:gd name="connsiteY4507" fmla="*/ 2371337 h 6857999"/>
              <a:gd name="connsiteX4508" fmla="*/ 763896 w 5372098"/>
              <a:gd name="connsiteY4508" fmla="*/ 2371337 h 6857999"/>
              <a:gd name="connsiteX4509" fmla="*/ 760909 w 5372098"/>
              <a:gd name="connsiteY4509" fmla="*/ 2369338 h 6857999"/>
              <a:gd name="connsiteX4510" fmla="*/ 757916 w 5372098"/>
              <a:gd name="connsiteY4510" fmla="*/ 2367845 h 6857999"/>
              <a:gd name="connsiteX4511" fmla="*/ 755921 w 5372098"/>
              <a:gd name="connsiteY4511" fmla="*/ 2364352 h 6857999"/>
              <a:gd name="connsiteX4512" fmla="*/ 753933 w 5372098"/>
              <a:gd name="connsiteY4512" fmla="*/ 2359868 h 6857999"/>
              <a:gd name="connsiteX4513" fmla="*/ 753434 w 5372098"/>
              <a:gd name="connsiteY4513" fmla="*/ 2353391 h 6857999"/>
              <a:gd name="connsiteX4514" fmla="*/ 752933 w 5372098"/>
              <a:gd name="connsiteY4514" fmla="*/ 2345416 h 6857999"/>
              <a:gd name="connsiteX4515" fmla="*/ 757422 w 5372098"/>
              <a:gd name="connsiteY4515" fmla="*/ 2346415 h 6857999"/>
              <a:gd name="connsiteX4516" fmla="*/ 760909 w 5372098"/>
              <a:gd name="connsiteY4516" fmla="*/ 2345916 h 6857999"/>
              <a:gd name="connsiteX4517" fmla="*/ 764893 w 5372098"/>
              <a:gd name="connsiteY4517" fmla="*/ 2345416 h 6857999"/>
              <a:gd name="connsiteX4518" fmla="*/ 768381 w 5372098"/>
              <a:gd name="connsiteY4518" fmla="*/ 2343922 h 6857999"/>
              <a:gd name="connsiteX4519" fmla="*/ 771871 w 5372098"/>
              <a:gd name="connsiteY4519" fmla="*/ 2341932 h 6857999"/>
              <a:gd name="connsiteX4520" fmla="*/ 774861 w 5372098"/>
              <a:gd name="connsiteY4520" fmla="*/ 2338941 h 6857999"/>
              <a:gd name="connsiteX4521" fmla="*/ 777848 w 5372098"/>
              <a:gd name="connsiteY4521" fmla="*/ 2335454 h 6857999"/>
              <a:gd name="connsiteX4522" fmla="*/ 780338 w 5372098"/>
              <a:gd name="connsiteY4522" fmla="*/ 2331466 h 6857999"/>
              <a:gd name="connsiteX4523" fmla="*/ 782833 w 5372098"/>
              <a:gd name="connsiteY4523" fmla="*/ 2326980 h 6857999"/>
              <a:gd name="connsiteX4524" fmla="*/ 784329 w 5372098"/>
              <a:gd name="connsiteY4524" fmla="*/ 2321999 h 6857999"/>
              <a:gd name="connsiteX4525" fmla="*/ 788313 w 5372098"/>
              <a:gd name="connsiteY4525" fmla="*/ 2310535 h 6857999"/>
              <a:gd name="connsiteX4526" fmla="*/ 791305 w 5372098"/>
              <a:gd name="connsiteY4526" fmla="*/ 2298077 h 6857999"/>
              <a:gd name="connsiteX4527" fmla="*/ 793792 w 5372098"/>
              <a:gd name="connsiteY4527" fmla="*/ 2284123 h 6857999"/>
              <a:gd name="connsiteX4528" fmla="*/ 795289 w 5372098"/>
              <a:gd name="connsiteY4528" fmla="*/ 2269173 h 6857999"/>
              <a:gd name="connsiteX4529" fmla="*/ 795787 w 5372098"/>
              <a:gd name="connsiteY4529" fmla="*/ 2254224 h 6857999"/>
              <a:gd name="connsiteX4530" fmla="*/ 796286 w 5372098"/>
              <a:gd name="connsiteY4530" fmla="*/ 2238776 h 6857999"/>
              <a:gd name="connsiteX4531" fmla="*/ 795787 w 5372098"/>
              <a:gd name="connsiteY4531" fmla="*/ 2223825 h 6857999"/>
              <a:gd name="connsiteX4532" fmla="*/ 794790 w 5372098"/>
              <a:gd name="connsiteY4532" fmla="*/ 2209374 h 6857999"/>
              <a:gd name="connsiteX4533" fmla="*/ 793792 w 5372098"/>
              <a:gd name="connsiteY4533" fmla="*/ 2194922 h 6857999"/>
              <a:gd name="connsiteX4534" fmla="*/ 791305 w 5372098"/>
              <a:gd name="connsiteY4534" fmla="*/ 2181968 h 6857999"/>
              <a:gd name="connsiteX4535" fmla="*/ 789310 w 5372098"/>
              <a:gd name="connsiteY4535" fmla="*/ 2171005 h 6857999"/>
              <a:gd name="connsiteX4536" fmla="*/ 792299 w 5372098"/>
              <a:gd name="connsiteY4536" fmla="*/ 2177483 h 6857999"/>
              <a:gd name="connsiteX4537" fmla="*/ 795787 w 5372098"/>
              <a:gd name="connsiteY4537" fmla="*/ 2182963 h 6857999"/>
              <a:gd name="connsiteX4538" fmla="*/ 799772 w 5372098"/>
              <a:gd name="connsiteY4538" fmla="*/ 2186454 h 6857999"/>
              <a:gd name="connsiteX4539" fmla="*/ 803262 w 5372098"/>
              <a:gd name="connsiteY4539" fmla="*/ 2188445 h 6857999"/>
              <a:gd name="connsiteX4540" fmla="*/ 805257 w 5372098"/>
              <a:gd name="connsiteY4540" fmla="*/ 2188445 h 6857999"/>
              <a:gd name="connsiteX4541" fmla="*/ 806748 w 5372098"/>
              <a:gd name="connsiteY4541" fmla="*/ 2188948 h 6857999"/>
              <a:gd name="connsiteX4542" fmla="*/ 810242 w 5372098"/>
              <a:gd name="connsiteY4542" fmla="*/ 2187948 h 6857999"/>
              <a:gd name="connsiteX4543" fmla="*/ 813228 w 5372098"/>
              <a:gd name="connsiteY4543" fmla="*/ 2186454 h 6857999"/>
              <a:gd name="connsiteX4544" fmla="*/ 816716 w 5372098"/>
              <a:gd name="connsiteY4544" fmla="*/ 2182963 h 6857999"/>
              <a:gd name="connsiteX4545" fmla="*/ 820205 w 5372098"/>
              <a:gd name="connsiteY4545" fmla="*/ 2178978 h 6857999"/>
              <a:gd name="connsiteX4546" fmla="*/ 822698 w 5372098"/>
              <a:gd name="connsiteY4546" fmla="*/ 2172997 h 6857999"/>
              <a:gd name="connsiteX4547" fmla="*/ 826182 w 5372098"/>
              <a:gd name="connsiteY4547" fmla="*/ 2167517 h 6857999"/>
              <a:gd name="connsiteX4548" fmla="*/ 829172 w 5372098"/>
              <a:gd name="connsiteY4548" fmla="*/ 2160044 h 6857999"/>
              <a:gd name="connsiteX4549" fmla="*/ 835650 w 5372098"/>
              <a:gd name="connsiteY4549" fmla="*/ 2144099 h 6857999"/>
              <a:gd name="connsiteX4550" fmla="*/ 841133 w 5372098"/>
              <a:gd name="connsiteY4550" fmla="*/ 2125162 h 6857999"/>
              <a:gd name="connsiteX4551" fmla="*/ 847610 w 5372098"/>
              <a:gd name="connsiteY4551" fmla="*/ 2104235 h 6857999"/>
              <a:gd name="connsiteX4552" fmla="*/ 853091 w 5372098"/>
              <a:gd name="connsiteY4552" fmla="*/ 2083302 h 6857999"/>
              <a:gd name="connsiteX4553" fmla="*/ 865051 w 5372098"/>
              <a:gd name="connsiteY4553" fmla="*/ 2040950 h 6857999"/>
              <a:gd name="connsiteX4554" fmla="*/ 871528 w 5372098"/>
              <a:gd name="connsiteY4554" fmla="*/ 2020023 h 6857999"/>
              <a:gd name="connsiteX4555" fmla="*/ 878007 w 5372098"/>
              <a:gd name="connsiteY4555" fmla="*/ 2002078 h 6857999"/>
              <a:gd name="connsiteX4556" fmla="*/ 883988 w 5372098"/>
              <a:gd name="connsiteY4556" fmla="*/ 1985632 h 6857999"/>
              <a:gd name="connsiteX4557" fmla="*/ 886978 w 5372098"/>
              <a:gd name="connsiteY4557" fmla="*/ 1979655 h 6857999"/>
              <a:gd name="connsiteX4558" fmla="*/ 890462 w 5372098"/>
              <a:gd name="connsiteY4558" fmla="*/ 1973175 h 6857999"/>
              <a:gd name="connsiteX4559" fmla="*/ 891460 w 5372098"/>
              <a:gd name="connsiteY4559" fmla="*/ 1974173 h 6857999"/>
              <a:gd name="connsiteX4560" fmla="*/ 892959 w 5372098"/>
              <a:gd name="connsiteY4560" fmla="*/ 1976165 h 6857999"/>
              <a:gd name="connsiteX4561" fmla="*/ 893957 w 5372098"/>
              <a:gd name="connsiteY4561" fmla="*/ 1980152 h 6857999"/>
              <a:gd name="connsiteX4562" fmla="*/ 894450 w 5372098"/>
              <a:gd name="connsiteY4562" fmla="*/ 1984638 h 6857999"/>
              <a:gd name="connsiteX4563" fmla="*/ 894450 w 5372098"/>
              <a:gd name="connsiteY4563" fmla="*/ 1989621 h 6857999"/>
              <a:gd name="connsiteX4564" fmla="*/ 894450 w 5372098"/>
              <a:gd name="connsiteY4564" fmla="*/ 1995100 h 6857999"/>
              <a:gd name="connsiteX4565" fmla="*/ 894950 w 5372098"/>
              <a:gd name="connsiteY4565" fmla="*/ 1999585 h 6857999"/>
              <a:gd name="connsiteX4566" fmla="*/ 895946 w 5372098"/>
              <a:gd name="connsiteY4566" fmla="*/ 2001079 h 6857999"/>
              <a:gd name="connsiteX4567" fmla="*/ 896944 w 5372098"/>
              <a:gd name="connsiteY4567" fmla="*/ 2003073 h 6857999"/>
              <a:gd name="connsiteX4568" fmla="*/ 898436 w 5372098"/>
              <a:gd name="connsiteY4568" fmla="*/ 2004068 h 6857999"/>
              <a:gd name="connsiteX4569" fmla="*/ 899932 w 5372098"/>
              <a:gd name="connsiteY4569" fmla="*/ 2004570 h 6857999"/>
              <a:gd name="connsiteX4570" fmla="*/ 904416 w 5372098"/>
              <a:gd name="connsiteY4570" fmla="*/ 1996598 h 6857999"/>
              <a:gd name="connsiteX4571" fmla="*/ 908402 w 5372098"/>
              <a:gd name="connsiteY4571" fmla="*/ 1989124 h 6857999"/>
              <a:gd name="connsiteX4572" fmla="*/ 911392 w 5372098"/>
              <a:gd name="connsiteY4572" fmla="*/ 1981148 h 6857999"/>
              <a:gd name="connsiteX4573" fmla="*/ 914384 w 5372098"/>
              <a:gd name="connsiteY4573" fmla="*/ 1973175 h 6857999"/>
              <a:gd name="connsiteX4574" fmla="*/ 916875 w 5372098"/>
              <a:gd name="connsiteY4574" fmla="*/ 1965700 h 6857999"/>
              <a:gd name="connsiteX4575" fmla="*/ 918368 w 5372098"/>
              <a:gd name="connsiteY4575" fmla="*/ 1957732 h 6857999"/>
              <a:gd name="connsiteX4576" fmla="*/ 919864 w 5372098"/>
              <a:gd name="connsiteY4576" fmla="*/ 1950252 h 6857999"/>
              <a:gd name="connsiteX4577" fmla="*/ 920859 w 5372098"/>
              <a:gd name="connsiteY4577" fmla="*/ 1942282 h 6857999"/>
              <a:gd name="connsiteX4578" fmla="*/ 921356 w 5372098"/>
              <a:gd name="connsiteY4578" fmla="*/ 1934805 h 6857999"/>
              <a:gd name="connsiteX4579" fmla="*/ 920859 w 5372098"/>
              <a:gd name="connsiteY4579" fmla="*/ 1927329 h 6857999"/>
              <a:gd name="connsiteX4580" fmla="*/ 920859 w 5372098"/>
              <a:gd name="connsiteY4580" fmla="*/ 1919853 h 6857999"/>
              <a:gd name="connsiteX4581" fmla="*/ 919864 w 5372098"/>
              <a:gd name="connsiteY4581" fmla="*/ 1912874 h 6857999"/>
              <a:gd name="connsiteX4582" fmla="*/ 917872 w 5372098"/>
              <a:gd name="connsiteY4582" fmla="*/ 1906394 h 6857999"/>
              <a:gd name="connsiteX4583" fmla="*/ 916377 w 5372098"/>
              <a:gd name="connsiteY4583" fmla="*/ 1899419 h 6857999"/>
              <a:gd name="connsiteX4584" fmla="*/ 913883 w 5372098"/>
              <a:gd name="connsiteY4584" fmla="*/ 1892445 h 6857999"/>
              <a:gd name="connsiteX4585" fmla="*/ 910893 w 5372098"/>
              <a:gd name="connsiteY4585" fmla="*/ 1886960 h 6857999"/>
              <a:gd name="connsiteX4586" fmla="*/ 912392 w 5372098"/>
              <a:gd name="connsiteY4586" fmla="*/ 1880977 h 6857999"/>
              <a:gd name="connsiteX4587" fmla="*/ 914384 w 5372098"/>
              <a:gd name="connsiteY4587" fmla="*/ 1876990 h 6857999"/>
              <a:gd name="connsiteX4588" fmla="*/ 916875 w 5372098"/>
              <a:gd name="connsiteY4588" fmla="*/ 1874501 h 6857999"/>
              <a:gd name="connsiteX4589" fmla="*/ 918869 w 5372098"/>
              <a:gd name="connsiteY4589" fmla="*/ 1872510 h 6857999"/>
              <a:gd name="connsiteX4590" fmla="*/ 921859 w 5372098"/>
              <a:gd name="connsiteY4590" fmla="*/ 1872007 h 6857999"/>
              <a:gd name="connsiteX4591" fmla="*/ 924848 w 5372098"/>
              <a:gd name="connsiteY4591" fmla="*/ 1872007 h 6857999"/>
              <a:gd name="connsiteX4592" fmla="*/ 927836 w 5372098"/>
              <a:gd name="connsiteY4592" fmla="*/ 1872007 h 6857999"/>
              <a:gd name="connsiteX4593" fmla="*/ 930326 w 5372098"/>
              <a:gd name="connsiteY4593" fmla="*/ 1873005 h 6857999"/>
              <a:gd name="connsiteX4594" fmla="*/ 937304 w 5372098"/>
              <a:gd name="connsiteY4594" fmla="*/ 1875496 h 6857999"/>
              <a:gd name="connsiteX4595" fmla="*/ 943782 w 5372098"/>
              <a:gd name="connsiteY4595" fmla="*/ 1877985 h 6857999"/>
              <a:gd name="connsiteX4596" fmla="*/ 947270 w 5372098"/>
              <a:gd name="connsiteY4596" fmla="*/ 1879484 h 6857999"/>
              <a:gd name="connsiteX4597" fmla="*/ 949763 w 5372098"/>
              <a:gd name="connsiteY4597" fmla="*/ 1879484 h 6857999"/>
              <a:gd name="connsiteX4598" fmla="*/ 952753 w 5372098"/>
              <a:gd name="connsiteY4598" fmla="*/ 1879484 h 6857999"/>
              <a:gd name="connsiteX4599" fmla="*/ 955740 w 5372098"/>
              <a:gd name="connsiteY4599" fmla="*/ 1878489 h 6857999"/>
              <a:gd name="connsiteX4600" fmla="*/ 959231 w 5372098"/>
              <a:gd name="connsiteY4600" fmla="*/ 1866029 h 6857999"/>
              <a:gd name="connsiteX4601" fmla="*/ 962719 w 5372098"/>
              <a:gd name="connsiteY4601" fmla="*/ 1854068 h 6857999"/>
              <a:gd name="connsiteX4602" fmla="*/ 966203 w 5372098"/>
              <a:gd name="connsiteY4602" fmla="*/ 1842106 h 6857999"/>
              <a:gd name="connsiteX4603" fmla="*/ 970192 w 5372098"/>
              <a:gd name="connsiteY4603" fmla="*/ 1830146 h 6857999"/>
              <a:gd name="connsiteX4604" fmla="*/ 978663 w 5372098"/>
              <a:gd name="connsiteY4604" fmla="*/ 1807725 h 6857999"/>
              <a:gd name="connsiteX4605" fmla="*/ 987636 w 5372098"/>
              <a:gd name="connsiteY4605" fmla="*/ 1785297 h 6857999"/>
              <a:gd name="connsiteX4606" fmla="*/ 998096 w 5372098"/>
              <a:gd name="connsiteY4606" fmla="*/ 1764365 h 6857999"/>
              <a:gd name="connsiteX4607" fmla="*/ 1008559 w 5372098"/>
              <a:gd name="connsiteY4607" fmla="*/ 1743438 h 6857999"/>
              <a:gd name="connsiteX4608" fmla="*/ 1029986 w 5372098"/>
              <a:gd name="connsiteY4608" fmla="*/ 1702576 h 6857999"/>
              <a:gd name="connsiteX4609" fmla="*/ 1041447 w 5372098"/>
              <a:gd name="connsiteY4609" fmla="*/ 1681644 h 6857999"/>
              <a:gd name="connsiteX4610" fmla="*/ 1052413 w 5372098"/>
              <a:gd name="connsiteY4610" fmla="*/ 1660721 h 6857999"/>
              <a:gd name="connsiteX4611" fmla="*/ 1062874 w 5372098"/>
              <a:gd name="connsiteY4611" fmla="*/ 1638781 h 6857999"/>
              <a:gd name="connsiteX4612" fmla="*/ 1073341 w 5372098"/>
              <a:gd name="connsiteY4612" fmla="*/ 1616869 h 6857999"/>
              <a:gd name="connsiteX4613" fmla="*/ 1082312 w 5372098"/>
              <a:gd name="connsiteY4613" fmla="*/ 1593445 h 6857999"/>
              <a:gd name="connsiteX4614" fmla="*/ 1090779 w 5372098"/>
              <a:gd name="connsiteY4614" fmla="*/ 1569525 h 6857999"/>
              <a:gd name="connsiteX4615" fmla="*/ 1094770 w 5372098"/>
              <a:gd name="connsiteY4615" fmla="*/ 1557068 h 6857999"/>
              <a:gd name="connsiteX4616" fmla="*/ 1098754 w 5372098"/>
              <a:gd name="connsiteY4616" fmla="*/ 1543615 h 6857999"/>
              <a:gd name="connsiteX4617" fmla="*/ 1102242 w 5372098"/>
              <a:gd name="connsiteY4617" fmla="*/ 1530654 h 6857999"/>
              <a:gd name="connsiteX4618" fmla="*/ 1105230 w 5372098"/>
              <a:gd name="connsiteY4618" fmla="*/ 1516700 h 6857999"/>
              <a:gd name="connsiteX4619" fmla="*/ 1109218 w 5372098"/>
              <a:gd name="connsiteY4619" fmla="*/ 1519693 h 6857999"/>
              <a:gd name="connsiteX4620" fmla="*/ 1112707 w 5372098"/>
              <a:gd name="connsiteY4620" fmla="*/ 1520688 h 6857999"/>
              <a:gd name="connsiteX4621" fmla="*/ 1116193 w 5372098"/>
              <a:gd name="connsiteY4621" fmla="*/ 1522181 h 6857999"/>
              <a:gd name="connsiteX4622" fmla="*/ 1119679 w 5372098"/>
              <a:gd name="connsiteY4622" fmla="*/ 1521186 h 6857999"/>
              <a:gd name="connsiteX4623" fmla="*/ 1122174 w 5372098"/>
              <a:gd name="connsiteY4623" fmla="*/ 1520688 h 6857999"/>
              <a:gd name="connsiteX4624" fmla="*/ 1125661 w 5372098"/>
              <a:gd name="connsiteY4624" fmla="*/ 1519693 h 6857999"/>
              <a:gd name="connsiteX4625" fmla="*/ 1131642 w 5372098"/>
              <a:gd name="connsiteY4625" fmla="*/ 1516700 h 6857999"/>
              <a:gd name="connsiteX4626" fmla="*/ 1137622 w 5372098"/>
              <a:gd name="connsiteY4626" fmla="*/ 1513213 h 6857999"/>
              <a:gd name="connsiteX4627" fmla="*/ 1141110 w 5372098"/>
              <a:gd name="connsiteY4627" fmla="*/ 1512213 h 6857999"/>
              <a:gd name="connsiteX4628" fmla="*/ 1144098 w 5372098"/>
              <a:gd name="connsiteY4628" fmla="*/ 1511721 h 6857999"/>
              <a:gd name="connsiteX4629" fmla="*/ 1147584 w 5372098"/>
              <a:gd name="connsiteY4629" fmla="*/ 1511721 h 6857999"/>
              <a:gd name="connsiteX4630" fmla="*/ 1151074 w 5372098"/>
              <a:gd name="connsiteY4630" fmla="*/ 1512213 h 6857999"/>
              <a:gd name="connsiteX4631" fmla="*/ 1154564 w 5372098"/>
              <a:gd name="connsiteY4631" fmla="*/ 1513213 h 6857999"/>
              <a:gd name="connsiteX4632" fmla="*/ 1158550 w 5372098"/>
              <a:gd name="connsiteY4632" fmla="*/ 1516203 h 6857999"/>
              <a:gd name="connsiteX4633" fmla="*/ 1169015 w 5372098"/>
              <a:gd name="connsiteY4633" fmla="*/ 1487801 h 6857999"/>
              <a:gd name="connsiteX4634" fmla="*/ 1173996 w 5372098"/>
              <a:gd name="connsiteY4634" fmla="*/ 1474348 h 6857999"/>
              <a:gd name="connsiteX4635" fmla="*/ 1178979 w 5372098"/>
              <a:gd name="connsiteY4635" fmla="*/ 1461889 h 6857999"/>
              <a:gd name="connsiteX4636" fmla="*/ 1181969 w 5372098"/>
              <a:gd name="connsiteY4636" fmla="*/ 1455910 h 6857999"/>
              <a:gd name="connsiteX4637" fmla="*/ 1185458 w 5372098"/>
              <a:gd name="connsiteY4637" fmla="*/ 1450928 h 6857999"/>
              <a:gd name="connsiteX4638" fmla="*/ 1188448 w 5372098"/>
              <a:gd name="connsiteY4638" fmla="*/ 1446940 h 6857999"/>
              <a:gd name="connsiteX4639" fmla="*/ 1190938 w 5372098"/>
              <a:gd name="connsiteY4639" fmla="*/ 1442952 h 6857999"/>
              <a:gd name="connsiteX4640" fmla="*/ 1194426 w 5372098"/>
              <a:gd name="connsiteY4640" fmla="*/ 1440461 h 6857999"/>
              <a:gd name="connsiteX4641" fmla="*/ 1197912 w 5372098"/>
              <a:gd name="connsiteY4641" fmla="*/ 1438470 h 6857999"/>
              <a:gd name="connsiteX4642" fmla="*/ 1201901 w 5372098"/>
              <a:gd name="connsiteY4642" fmla="*/ 1437968 h 6857999"/>
              <a:gd name="connsiteX4643" fmla="*/ 1205389 w 5372098"/>
              <a:gd name="connsiteY4643" fmla="*/ 1438470 h 6857999"/>
              <a:gd name="connsiteX4644" fmla="*/ 1207384 w 5372098"/>
              <a:gd name="connsiteY4644" fmla="*/ 1434976 h 6857999"/>
              <a:gd name="connsiteX4645" fmla="*/ 1207883 w 5372098"/>
              <a:gd name="connsiteY4645" fmla="*/ 1431489 h 6857999"/>
              <a:gd name="connsiteX4646" fmla="*/ 1208379 w 5372098"/>
              <a:gd name="connsiteY4646" fmla="*/ 1427501 h 6857999"/>
              <a:gd name="connsiteX4647" fmla="*/ 1208379 w 5372098"/>
              <a:gd name="connsiteY4647" fmla="*/ 1423518 h 6857999"/>
              <a:gd name="connsiteX4648" fmla="*/ 1208379 w 5372098"/>
              <a:gd name="connsiteY4648" fmla="*/ 1419527 h 6857999"/>
              <a:gd name="connsiteX4649" fmla="*/ 1207384 w 5372098"/>
              <a:gd name="connsiteY4649" fmla="*/ 1415540 h 6857999"/>
              <a:gd name="connsiteX4650" fmla="*/ 1206386 w 5372098"/>
              <a:gd name="connsiteY4650" fmla="*/ 1412050 h 6857999"/>
              <a:gd name="connsiteX4651" fmla="*/ 1204888 w 5372098"/>
              <a:gd name="connsiteY4651" fmla="*/ 1409060 h 6857999"/>
              <a:gd name="connsiteX4652" fmla="*/ 1203397 w 5372098"/>
              <a:gd name="connsiteY4652" fmla="*/ 1407070 h 6857999"/>
              <a:gd name="connsiteX4653" fmla="*/ 1201402 w 5372098"/>
              <a:gd name="connsiteY4653" fmla="*/ 1405077 h 6857999"/>
              <a:gd name="connsiteX4654" fmla="*/ 1198911 w 5372098"/>
              <a:gd name="connsiteY4654" fmla="*/ 1404074 h 6857999"/>
              <a:gd name="connsiteX4655" fmla="*/ 1197416 w 5372098"/>
              <a:gd name="connsiteY4655" fmla="*/ 1404074 h 6857999"/>
              <a:gd name="connsiteX4656" fmla="*/ 1194426 w 5372098"/>
              <a:gd name="connsiteY4656" fmla="*/ 1405077 h 6857999"/>
              <a:gd name="connsiteX4657" fmla="*/ 1192431 w 5372098"/>
              <a:gd name="connsiteY4657" fmla="*/ 1408065 h 6857999"/>
              <a:gd name="connsiteX4658" fmla="*/ 1189940 w 5372098"/>
              <a:gd name="connsiteY4658" fmla="*/ 1412050 h 6857999"/>
              <a:gd name="connsiteX4659" fmla="*/ 1186954 w 5372098"/>
              <a:gd name="connsiteY4659" fmla="*/ 1417033 h 6857999"/>
              <a:gd name="connsiteX4660" fmla="*/ 1184959 w 5372098"/>
              <a:gd name="connsiteY4660" fmla="*/ 1413545 h 6857999"/>
              <a:gd name="connsiteX4661" fmla="*/ 1183465 w 5372098"/>
              <a:gd name="connsiteY4661" fmla="*/ 1411055 h 6857999"/>
              <a:gd name="connsiteX4662" fmla="*/ 1184460 w 5372098"/>
              <a:gd name="connsiteY4662" fmla="*/ 1408065 h 6857999"/>
              <a:gd name="connsiteX4663" fmla="*/ 1185458 w 5372098"/>
              <a:gd name="connsiteY4663" fmla="*/ 1405077 h 6857999"/>
              <a:gd name="connsiteX4664" fmla="*/ 1186954 w 5372098"/>
              <a:gd name="connsiteY4664" fmla="*/ 1403080 h 6857999"/>
              <a:gd name="connsiteX4665" fmla="*/ 1189940 w 5372098"/>
              <a:gd name="connsiteY4665" fmla="*/ 1400089 h 6857999"/>
              <a:gd name="connsiteX4666" fmla="*/ 1196916 w 5372098"/>
              <a:gd name="connsiteY4666" fmla="*/ 1394116 h 6857999"/>
              <a:gd name="connsiteX4667" fmla="*/ 1204888 w 5372098"/>
              <a:gd name="connsiteY4667" fmla="*/ 1387628 h 6857999"/>
              <a:gd name="connsiteX4668" fmla="*/ 1208877 w 5372098"/>
              <a:gd name="connsiteY4668" fmla="*/ 1383648 h 6857999"/>
              <a:gd name="connsiteX4669" fmla="*/ 1212864 w 5372098"/>
              <a:gd name="connsiteY4669" fmla="*/ 1378167 h 6857999"/>
              <a:gd name="connsiteX4670" fmla="*/ 1216350 w 5372098"/>
              <a:gd name="connsiteY4670" fmla="*/ 1373183 h 6857999"/>
              <a:gd name="connsiteX4671" fmla="*/ 1219342 w 5372098"/>
              <a:gd name="connsiteY4671" fmla="*/ 1366707 h 6857999"/>
              <a:gd name="connsiteX4672" fmla="*/ 1221333 w 5372098"/>
              <a:gd name="connsiteY4672" fmla="*/ 1359234 h 6857999"/>
              <a:gd name="connsiteX4673" fmla="*/ 1223326 w 5372098"/>
              <a:gd name="connsiteY4673" fmla="*/ 1351259 h 6857999"/>
              <a:gd name="connsiteX4674" fmla="*/ 1227815 w 5372098"/>
              <a:gd name="connsiteY4674" fmla="*/ 1348269 h 6857999"/>
              <a:gd name="connsiteX4675" fmla="*/ 1231300 w 5372098"/>
              <a:gd name="connsiteY4675" fmla="*/ 1346775 h 6857999"/>
              <a:gd name="connsiteX4676" fmla="*/ 1234291 w 5372098"/>
              <a:gd name="connsiteY4676" fmla="*/ 1345776 h 6857999"/>
              <a:gd name="connsiteX4677" fmla="*/ 1236283 w 5372098"/>
              <a:gd name="connsiteY4677" fmla="*/ 1345776 h 6857999"/>
              <a:gd name="connsiteX4678" fmla="*/ 1238275 w 5372098"/>
              <a:gd name="connsiteY4678" fmla="*/ 1346273 h 6857999"/>
              <a:gd name="connsiteX4679" fmla="*/ 1239772 w 5372098"/>
              <a:gd name="connsiteY4679" fmla="*/ 1346775 h 6857999"/>
              <a:gd name="connsiteX4680" fmla="*/ 1242262 w 5372098"/>
              <a:gd name="connsiteY4680" fmla="*/ 1349760 h 6857999"/>
              <a:gd name="connsiteX4681" fmla="*/ 1244257 w 5372098"/>
              <a:gd name="connsiteY4681" fmla="*/ 1352758 h 6857999"/>
              <a:gd name="connsiteX4682" fmla="*/ 1245753 w 5372098"/>
              <a:gd name="connsiteY4682" fmla="*/ 1353255 h 6857999"/>
              <a:gd name="connsiteX4683" fmla="*/ 1247244 w 5372098"/>
              <a:gd name="connsiteY4683" fmla="*/ 1353753 h 6857999"/>
              <a:gd name="connsiteX4684" fmla="*/ 1249738 w 5372098"/>
              <a:gd name="connsiteY4684" fmla="*/ 1353753 h 6857999"/>
              <a:gd name="connsiteX4685" fmla="*/ 1252227 w 5372098"/>
              <a:gd name="connsiteY4685" fmla="*/ 1352758 h 6857999"/>
              <a:gd name="connsiteX4686" fmla="*/ 1255716 w 5372098"/>
              <a:gd name="connsiteY4686" fmla="*/ 1350762 h 6857999"/>
              <a:gd name="connsiteX4687" fmla="*/ 1260202 w 5372098"/>
              <a:gd name="connsiteY4687" fmla="*/ 1347770 h 6857999"/>
              <a:gd name="connsiteX4688" fmla="*/ 1260202 w 5372098"/>
              <a:gd name="connsiteY4688" fmla="*/ 1342288 h 6857999"/>
              <a:gd name="connsiteX4689" fmla="*/ 1261197 w 5372098"/>
              <a:gd name="connsiteY4689" fmla="*/ 1336315 h 6857999"/>
              <a:gd name="connsiteX4690" fmla="*/ 1261697 w 5372098"/>
              <a:gd name="connsiteY4690" fmla="*/ 1330834 h 6857999"/>
              <a:gd name="connsiteX4691" fmla="*/ 1262692 w 5372098"/>
              <a:gd name="connsiteY4691" fmla="*/ 1324356 h 6857999"/>
              <a:gd name="connsiteX4692" fmla="*/ 1266180 w 5372098"/>
              <a:gd name="connsiteY4692" fmla="*/ 1312894 h 6857999"/>
              <a:gd name="connsiteX4693" fmla="*/ 1270665 w 5372098"/>
              <a:gd name="connsiteY4693" fmla="*/ 1300935 h 6857999"/>
              <a:gd name="connsiteX4694" fmla="*/ 1275651 w 5372098"/>
              <a:gd name="connsiteY4694" fmla="*/ 1288974 h 6857999"/>
              <a:gd name="connsiteX4695" fmla="*/ 1281629 w 5372098"/>
              <a:gd name="connsiteY4695" fmla="*/ 1277018 h 6857999"/>
              <a:gd name="connsiteX4696" fmla="*/ 1293088 w 5372098"/>
              <a:gd name="connsiteY4696" fmla="*/ 1253595 h 6857999"/>
              <a:gd name="connsiteX4697" fmla="*/ 1298572 w 5372098"/>
              <a:gd name="connsiteY4697" fmla="*/ 1242628 h 6857999"/>
              <a:gd name="connsiteX4698" fmla="*/ 1304050 w 5372098"/>
              <a:gd name="connsiteY4698" fmla="*/ 1231667 h 6857999"/>
              <a:gd name="connsiteX4699" fmla="*/ 1308538 w 5372098"/>
              <a:gd name="connsiteY4699" fmla="*/ 1221201 h 6857999"/>
              <a:gd name="connsiteX4700" fmla="*/ 1312022 w 5372098"/>
              <a:gd name="connsiteY4700" fmla="*/ 1211236 h 6857999"/>
              <a:gd name="connsiteX4701" fmla="*/ 1314018 w 5372098"/>
              <a:gd name="connsiteY4701" fmla="*/ 1201768 h 6857999"/>
              <a:gd name="connsiteX4702" fmla="*/ 1315014 w 5372098"/>
              <a:gd name="connsiteY4702" fmla="*/ 1197782 h 6857999"/>
              <a:gd name="connsiteX4703" fmla="*/ 1315014 w 5372098"/>
              <a:gd name="connsiteY4703" fmla="*/ 1193296 h 6857999"/>
              <a:gd name="connsiteX4704" fmla="*/ 1315014 w 5372098"/>
              <a:gd name="connsiteY4704" fmla="*/ 1189310 h 6857999"/>
              <a:gd name="connsiteX4705" fmla="*/ 1313519 w 5372098"/>
              <a:gd name="connsiteY4705" fmla="*/ 1185825 h 6857999"/>
              <a:gd name="connsiteX4706" fmla="*/ 1312524 w 5372098"/>
              <a:gd name="connsiteY4706" fmla="*/ 1181839 h 6857999"/>
              <a:gd name="connsiteX4707" fmla="*/ 1310033 w 5372098"/>
              <a:gd name="connsiteY4707" fmla="*/ 1178846 h 6857999"/>
              <a:gd name="connsiteX4708" fmla="*/ 1316010 w 5372098"/>
              <a:gd name="connsiteY4708" fmla="*/ 1178846 h 6857999"/>
              <a:gd name="connsiteX4709" fmla="*/ 1320994 w 5372098"/>
              <a:gd name="connsiteY4709" fmla="*/ 1178846 h 6857999"/>
              <a:gd name="connsiteX4710" fmla="*/ 1325480 w 5372098"/>
              <a:gd name="connsiteY4710" fmla="*/ 1178846 h 6857999"/>
              <a:gd name="connsiteX4711" fmla="*/ 1330962 w 5372098"/>
              <a:gd name="connsiteY4711" fmla="*/ 1178349 h 6857999"/>
              <a:gd name="connsiteX4712" fmla="*/ 1334948 w 5372098"/>
              <a:gd name="connsiteY4712" fmla="*/ 1177354 h 6857999"/>
              <a:gd name="connsiteX4713" fmla="*/ 1339429 w 5372098"/>
              <a:gd name="connsiteY4713" fmla="*/ 1176357 h 6857999"/>
              <a:gd name="connsiteX4714" fmla="*/ 1343418 w 5372098"/>
              <a:gd name="connsiteY4714" fmla="*/ 1174364 h 6857999"/>
              <a:gd name="connsiteX4715" fmla="*/ 1347408 w 5372098"/>
              <a:gd name="connsiteY4715" fmla="*/ 1172866 h 6857999"/>
              <a:gd name="connsiteX4716" fmla="*/ 1354880 w 5372098"/>
              <a:gd name="connsiteY4716" fmla="*/ 1167384 h 6857999"/>
              <a:gd name="connsiteX4717" fmla="*/ 1361357 w 5372098"/>
              <a:gd name="connsiteY4717" fmla="*/ 1161905 h 6857999"/>
              <a:gd name="connsiteX4718" fmla="*/ 1368330 w 5372098"/>
              <a:gd name="connsiteY4718" fmla="*/ 1155427 h 6857999"/>
              <a:gd name="connsiteX4719" fmla="*/ 1374312 w 5372098"/>
              <a:gd name="connsiteY4719" fmla="*/ 1147951 h 6857999"/>
              <a:gd name="connsiteX4720" fmla="*/ 1380292 w 5372098"/>
              <a:gd name="connsiteY4720" fmla="*/ 1139480 h 6857999"/>
              <a:gd name="connsiteX4721" fmla="*/ 1386271 w 5372098"/>
              <a:gd name="connsiteY4721" fmla="*/ 1131011 h 6857999"/>
              <a:gd name="connsiteX4722" fmla="*/ 1399231 w 5372098"/>
              <a:gd name="connsiteY4722" fmla="*/ 1111575 h 6857999"/>
              <a:gd name="connsiteX4723" fmla="*/ 1413180 w 5372098"/>
              <a:gd name="connsiteY4723" fmla="*/ 1090645 h 6857999"/>
              <a:gd name="connsiteX4724" fmla="*/ 1421151 w 5372098"/>
              <a:gd name="connsiteY4724" fmla="*/ 1080180 h 6857999"/>
              <a:gd name="connsiteX4725" fmla="*/ 1430622 w 5372098"/>
              <a:gd name="connsiteY4725" fmla="*/ 1069715 h 6857999"/>
              <a:gd name="connsiteX4726" fmla="*/ 1431117 w 5372098"/>
              <a:gd name="connsiteY4726" fmla="*/ 1071209 h 6857999"/>
              <a:gd name="connsiteX4727" fmla="*/ 1432116 w 5372098"/>
              <a:gd name="connsiteY4727" fmla="*/ 1073202 h 6857999"/>
              <a:gd name="connsiteX4728" fmla="*/ 1432116 w 5372098"/>
              <a:gd name="connsiteY4728" fmla="*/ 1077687 h 6857999"/>
              <a:gd name="connsiteX4729" fmla="*/ 1431615 w 5372098"/>
              <a:gd name="connsiteY4729" fmla="*/ 1082670 h 6857999"/>
              <a:gd name="connsiteX4730" fmla="*/ 1430122 w 5372098"/>
              <a:gd name="connsiteY4730" fmla="*/ 1088651 h 6857999"/>
              <a:gd name="connsiteX4731" fmla="*/ 1427130 w 5372098"/>
              <a:gd name="connsiteY4731" fmla="*/ 1094633 h 6857999"/>
              <a:gd name="connsiteX4732" fmla="*/ 1423645 w 5372098"/>
              <a:gd name="connsiteY4732" fmla="*/ 1101609 h 6857999"/>
              <a:gd name="connsiteX4733" fmla="*/ 1415673 w 5372098"/>
              <a:gd name="connsiteY4733" fmla="*/ 1116062 h 6857999"/>
              <a:gd name="connsiteX4734" fmla="*/ 1406700 w 5372098"/>
              <a:gd name="connsiteY4734" fmla="*/ 1131509 h 6857999"/>
              <a:gd name="connsiteX4735" fmla="*/ 1397732 w 5372098"/>
              <a:gd name="connsiteY4735" fmla="*/ 1147455 h 6857999"/>
              <a:gd name="connsiteX4736" fmla="*/ 1393744 w 5372098"/>
              <a:gd name="connsiteY4736" fmla="*/ 1154931 h 6857999"/>
              <a:gd name="connsiteX4737" fmla="*/ 1389759 w 5372098"/>
              <a:gd name="connsiteY4737" fmla="*/ 1162401 h 6857999"/>
              <a:gd name="connsiteX4738" fmla="*/ 1386768 w 5372098"/>
              <a:gd name="connsiteY4738" fmla="*/ 1169381 h 6857999"/>
              <a:gd name="connsiteX4739" fmla="*/ 1384775 w 5372098"/>
              <a:gd name="connsiteY4739" fmla="*/ 1176357 h 6857999"/>
              <a:gd name="connsiteX4740" fmla="*/ 1388761 w 5372098"/>
              <a:gd name="connsiteY4740" fmla="*/ 1180342 h 6857999"/>
              <a:gd name="connsiteX4741" fmla="*/ 1392751 w 5372098"/>
              <a:gd name="connsiteY4741" fmla="*/ 1182335 h 6857999"/>
              <a:gd name="connsiteX4742" fmla="*/ 1397233 w 5372098"/>
              <a:gd name="connsiteY4742" fmla="*/ 1183832 h 6857999"/>
              <a:gd name="connsiteX4743" fmla="*/ 1401719 w 5372098"/>
              <a:gd name="connsiteY4743" fmla="*/ 1183832 h 6857999"/>
              <a:gd name="connsiteX4744" fmla="*/ 1406700 w 5372098"/>
              <a:gd name="connsiteY4744" fmla="*/ 1182335 h 6857999"/>
              <a:gd name="connsiteX4745" fmla="*/ 1411187 w 5372098"/>
              <a:gd name="connsiteY4745" fmla="*/ 1180836 h 6857999"/>
              <a:gd name="connsiteX4746" fmla="*/ 1416170 w 5372098"/>
              <a:gd name="connsiteY4746" fmla="*/ 1177354 h 6857999"/>
              <a:gd name="connsiteX4747" fmla="*/ 1420654 w 5372098"/>
              <a:gd name="connsiteY4747" fmla="*/ 1173863 h 6857999"/>
              <a:gd name="connsiteX4748" fmla="*/ 1426136 w 5372098"/>
              <a:gd name="connsiteY4748" fmla="*/ 1169381 h 6857999"/>
              <a:gd name="connsiteX4749" fmla="*/ 1430622 w 5372098"/>
              <a:gd name="connsiteY4749" fmla="*/ 1163897 h 6857999"/>
              <a:gd name="connsiteX4750" fmla="*/ 1435103 w 5372098"/>
              <a:gd name="connsiteY4750" fmla="*/ 1158416 h 6857999"/>
              <a:gd name="connsiteX4751" fmla="*/ 1439589 w 5372098"/>
              <a:gd name="connsiteY4751" fmla="*/ 1151938 h 6857999"/>
              <a:gd name="connsiteX4752" fmla="*/ 1448063 w 5372098"/>
              <a:gd name="connsiteY4752" fmla="*/ 1139480 h 6857999"/>
              <a:gd name="connsiteX4753" fmla="*/ 1455536 w 5372098"/>
              <a:gd name="connsiteY4753" fmla="*/ 1127020 h 6857999"/>
              <a:gd name="connsiteX4754" fmla="*/ 1457527 w 5372098"/>
              <a:gd name="connsiteY4754" fmla="*/ 1131011 h 6857999"/>
              <a:gd name="connsiteX4755" fmla="*/ 1458528 w 5372098"/>
              <a:gd name="connsiteY4755" fmla="*/ 1134997 h 6857999"/>
              <a:gd name="connsiteX4756" fmla="*/ 1459022 w 5372098"/>
              <a:gd name="connsiteY4756" fmla="*/ 1138984 h 6857999"/>
              <a:gd name="connsiteX4757" fmla="*/ 1459022 w 5372098"/>
              <a:gd name="connsiteY4757" fmla="*/ 1142970 h 6857999"/>
              <a:gd name="connsiteX4758" fmla="*/ 1459022 w 5372098"/>
              <a:gd name="connsiteY4758" fmla="*/ 1146955 h 6857999"/>
              <a:gd name="connsiteX4759" fmla="*/ 1458027 w 5372098"/>
              <a:gd name="connsiteY4759" fmla="*/ 1150941 h 6857999"/>
              <a:gd name="connsiteX4760" fmla="*/ 1457034 w 5372098"/>
              <a:gd name="connsiteY4760" fmla="*/ 1154931 h 6857999"/>
              <a:gd name="connsiteX4761" fmla="*/ 1455035 w 5372098"/>
              <a:gd name="connsiteY4761" fmla="*/ 1158416 h 6857999"/>
              <a:gd name="connsiteX4762" fmla="*/ 1450550 w 5372098"/>
              <a:gd name="connsiteY4762" fmla="*/ 1165892 h 6857999"/>
              <a:gd name="connsiteX4763" fmla="*/ 1445069 w 5372098"/>
              <a:gd name="connsiteY4763" fmla="*/ 1173863 h 6857999"/>
              <a:gd name="connsiteX4764" fmla="*/ 1431615 w 5372098"/>
              <a:gd name="connsiteY4764" fmla="*/ 1189810 h 6857999"/>
              <a:gd name="connsiteX4765" fmla="*/ 1424144 w 5372098"/>
              <a:gd name="connsiteY4765" fmla="*/ 1197782 h 6857999"/>
              <a:gd name="connsiteX4766" fmla="*/ 1417168 w 5372098"/>
              <a:gd name="connsiteY4766" fmla="*/ 1206751 h 6857999"/>
              <a:gd name="connsiteX4767" fmla="*/ 1411187 w 5372098"/>
              <a:gd name="connsiteY4767" fmla="*/ 1215720 h 6857999"/>
              <a:gd name="connsiteX4768" fmla="*/ 1404708 w 5372098"/>
              <a:gd name="connsiteY4768" fmla="*/ 1226187 h 6857999"/>
              <a:gd name="connsiteX4769" fmla="*/ 1402221 w 5372098"/>
              <a:gd name="connsiteY4769" fmla="*/ 1231170 h 6857999"/>
              <a:gd name="connsiteX4770" fmla="*/ 1400226 w 5372098"/>
              <a:gd name="connsiteY4770" fmla="*/ 1236149 h 6857999"/>
              <a:gd name="connsiteX4771" fmla="*/ 1398231 w 5372098"/>
              <a:gd name="connsiteY4771" fmla="*/ 1241633 h 6857999"/>
              <a:gd name="connsiteX4772" fmla="*/ 1396736 w 5372098"/>
              <a:gd name="connsiteY4772" fmla="*/ 1247114 h 6857999"/>
              <a:gd name="connsiteX4773" fmla="*/ 1395737 w 5372098"/>
              <a:gd name="connsiteY4773" fmla="*/ 1253595 h 6857999"/>
              <a:gd name="connsiteX4774" fmla="*/ 1394244 w 5372098"/>
              <a:gd name="connsiteY4774" fmla="*/ 1259076 h 6857999"/>
              <a:gd name="connsiteX4775" fmla="*/ 1394244 w 5372098"/>
              <a:gd name="connsiteY4775" fmla="*/ 1265553 h 6857999"/>
              <a:gd name="connsiteX4776" fmla="*/ 1394244 w 5372098"/>
              <a:gd name="connsiteY4776" fmla="*/ 1272529 h 6857999"/>
              <a:gd name="connsiteX4777" fmla="*/ 1399726 w 5372098"/>
              <a:gd name="connsiteY4777" fmla="*/ 1267546 h 6857999"/>
              <a:gd name="connsiteX4778" fmla="*/ 1404708 w 5372098"/>
              <a:gd name="connsiteY4778" fmla="*/ 1262066 h 6857999"/>
              <a:gd name="connsiteX4779" fmla="*/ 1409194 w 5372098"/>
              <a:gd name="connsiteY4779" fmla="*/ 1255586 h 6857999"/>
              <a:gd name="connsiteX4780" fmla="*/ 1414677 w 5372098"/>
              <a:gd name="connsiteY4780" fmla="*/ 1248112 h 6857999"/>
              <a:gd name="connsiteX4781" fmla="*/ 1423645 w 5372098"/>
              <a:gd name="connsiteY4781" fmla="*/ 1232662 h 6857999"/>
              <a:gd name="connsiteX4782" fmla="*/ 1433608 w 5372098"/>
              <a:gd name="connsiteY4782" fmla="*/ 1217715 h 6857999"/>
              <a:gd name="connsiteX4783" fmla="*/ 1438593 w 5372098"/>
              <a:gd name="connsiteY4783" fmla="*/ 1210740 h 6857999"/>
              <a:gd name="connsiteX4784" fmla="*/ 1443081 w 5372098"/>
              <a:gd name="connsiteY4784" fmla="*/ 1204756 h 6857999"/>
              <a:gd name="connsiteX4785" fmla="*/ 1448063 w 5372098"/>
              <a:gd name="connsiteY4785" fmla="*/ 1199279 h 6857999"/>
              <a:gd name="connsiteX4786" fmla="*/ 1453539 w 5372098"/>
              <a:gd name="connsiteY4786" fmla="*/ 1195292 h 6857999"/>
              <a:gd name="connsiteX4787" fmla="*/ 1456532 w 5372098"/>
              <a:gd name="connsiteY4787" fmla="*/ 1193795 h 6857999"/>
              <a:gd name="connsiteX4788" fmla="*/ 1458528 w 5372098"/>
              <a:gd name="connsiteY4788" fmla="*/ 1192800 h 6857999"/>
              <a:gd name="connsiteX4789" fmla="*/ 1461515 w 5372098"/>
              <a:gd name="connsiteY4789" fmla="*/ 1192299 h 6857999"/>
              <a:gd name="connsiteX4790" fmla="*/ 1464503 w 5372098"/>
              <a:gd name="connsiteY4790" fmla="*/ 1192299 h 6857999"/>
              <a:gd name="connsiteX4791" fmla="*/ 1466997 w 5372098"/>
              <a:gd name="connsiteY4791" fmla="*/ 1192299 h 6857999"/>
              <a:gd name="connsiteX4792" fmla="*/ 1469983 w 5372098"/>
              <a:gd name="connsiteY4792" fmla="*/ 1192800 h 6857999"/>
              <a:gd name="connsiteX4793" fmla="*/ 1472974 w 5372098"/>
              <a:gd name="connsiteY4793" fmla="*/ 1194293 h 6857999"/>
              <a:gd name="connsiteX4794" fmla="*/ 1475964 w 5372098"/>
              <a:gd name="connsiteY4794" fmla="*/ 1196289 h 6857999"/>
              <a:gd name="connsiteX4795" fmla="*/ 1479452 w 5372098"/>
              <a:gd name="connsiteY4795" fmla="*/ 1189310 h 6857999"/>
              <a:gd name="connsiteX4796" fmla="*/ 1481445 w 5372098"/>
              <a:gd name="connsiteY4796" fmla="*/ 1182834 h 6857999"/>
              <a:gd name="connsiteX4797" fmla="*/ 1483439 w 5372098"/>
              <a:gd name="connsiteY4797" fmla="*/ 1177354 h 6857999"/>
              <a:gd name="connsiteX4798" fmla="*/ 1484436 w 5372098"/>
              <a:gd name="connsiteY4798" fmla="*/ 1172371 h 6857999"/>
              <a:gd name="connsiteX4799" fmla="*/ 1484935 w 5372098"/>
              <a:gd name="connsiteY4799" fmla="*/ 1161905 h 6857999"/>
              <a:gd name="connsiteX4800" fmla="*/ 1485431 w 5372098"/>
              <a:gd name="connsiteY4800" fmla="*/ 1152437 h 6857999"/>
              <a:gd name="connsiteX4801" fmla="*/ 1485431 w 5372098"/>
              <a:gd name="connsiteY4801" fmla="*/ 1147951 h 6857999"/>
              <a:gd name="connsiteX4802" fmla="*/ 1486428 w 5372098"/>
              <a:gd name="connsiteY4802" fmla="*/ 1142970 h 6857999"/>
              <a:gd name="connsiteX4803" fmla="*/ 1487928 w 5372098"/>
              <a:gd name="connsiteY4803" fmla="*/ 1136990 h 6857999"/>
              <a:gd name="connsiteX4804" fmla="*/ 1489420 w 5372098"/>
              <a:gd name="connsiteY4804" fmla="*/ 1131509 h 6857999"/>
              <a:gd name="connsiteX4805" fmla="*/ 1492407 w 5372098"/>
              <a:gd name="connsiteY4805" fmla="*/ 1125030 h 6857999"/>
              <a:gd name="connsiteX4806" fmla="*/ 1495898 w 5372098"/>
              <a:gd name="connsiteY4806" fmla="*/ 1118551 h 6857999"/>
              <a:gd name="connsiteX4807" fmla="*/ 1500380 w 5372098"/>
              <a:gd name="connsiteY4807" fmla="*/ 1110081 h 6857999"/>
              <a:gd name="connsiteX4808" fmla="*/ 1506859 w 5372098"/>
              <a:gd name="connsiteY4808" fmla="*/ 1101609 h 6857999"/>
              <a:gd name="connsiteX4809" fmla="*/ 1508354 w 5372098"/>
              <a:gd name="connsiteY4809" fmla="*/ 1095628 h 6857999"/>
              <a:gd name="connsiteX4810" fmla="*/ 1509353 w 5372098"/>
              <a:gd name="connsiteY4810" fmla="*/ 1091643 h 6857999"/>
              <a:gd name="connsiteX4811" fmla="*/ 1508854 w 5372098"/>
              <a:gd name="connsiteY4811" fmla="*/ 1089149 h 6857999"/>
              <a:gd name="connsiteX4812" fmla="*/ 1508354 w 5372098"/>
              <a:gd name="connsiteY4812" fmla="*/ 1088651 h 6857999"/>
              <a:gd name="connsiteX4813" fmla="*/ 1507857 w 5372098"/>
              <a:gd name="connsiteY4813" fmla="*/ 1088651 h 6857999"/>
              <a:gd name="connsiteX4814" fmla="*/ 1506363 w 5372098"/>
              <a:gd name="connsiteY4814" fmla="*/ 1089149 h 6857999"/>
              <a:gd name="connsiteX4815" fmla="*/ 1503371 w 5372098"/>
              <a:gd name="connsiteY4815" fmla="*/ 1090645 h 6857999"/>
              <a:gd name="connsiteX4816" fmla="*/ 1496895 w 5372098"/>
              <a:gd name="connsiteY4816" fmla="*/ 1096127 h 6857999"/>
              <a:gd name="connsiteX4817" fmla="*/ 1488924 w 5372098"/>
              <a:gd name="connsiteY4817" fmla="*/ 1101609 h 6857999"/>
              <a:gd name="connsiteX4818" fmla="*/ 1485431 w 5372098"/>
              <a:gd name="connsiteY4818" fmla="*/ 1104599 h 6857999"/>
              <a:gd name="connsiteX4819" fmla="*/ 1481445 w 5372098"/>
              <a:gd name="connsiteY4819" fmla="*/ 1106093 h 6857999"/>
              <a:gd name="connsiteX4820" fmla="*/ 1477959 w 5372098"/>
              <a:gd name="connsiteY4820" fmla="*/ 1107588 h 6857999"/>
              <a:gd name="connsiteX4821" fmla="*/ 1476467 w 5372098"/>
              <a:gd name="connsiteY4821" fmla="*/ 1107588 h 6857999"/>
              <a:gd name="connsiteX4822" fmla="*/ 1474469 w 5372098"/>
              <a:gd name="connsiteY4822" fmla="*/ 1107089 h 6857999"/>
              <a:gd name="connsiteX4823" fmla="*/ 1472974 w 5372098"/>
              <a:gd name="connsiteY4823" fmla="*/ 1106093 h 6857999"/>
              <a:gd name="connsiteX4824" fmla="*/ 1471980 w 5372098"/>
              <a:gd name="connsiteY4824" fmla="*/ 1105096 h 6857999"/>
              <a:gd name="connsiteX4825" fmla="*/ 1470483 w 5372098"/>
              <a:gd name="connsiteY4825" fmla="*/ 1103602 h 6857999"/>
              <a:gd name="connsiteX4826" fmla="*/ 1469490 w 5372098"/>
              <a:gd name="connsiteY4826" fmla="*/ 1101609 h 6857999"/>
              <a:gd name="connsiteX4827" fmla="*/ 1500380 w 5372098"/>
              <a:gd name="connsiteY4827" fmla="*/ 1078187 h 6857999"/>
              <a:gd name="connsiteX4828" fmla="*/ 1512339 w 5372098"/>
              <a:gd name="connsiteY4828" fmla="*/ 1069215 h 6857999"/>
              <a:gd name="connsiteX4829" fmla="*/ 1524300 w 5372098"/>
              <a:gd name="connsiteY4829" fmla="*/ 1060248 h 6857999"/>
              <a:gd name="connsiteX4830" fmla="*/ 1537258 w 5372098"/>
              <a:gd name="connsiteY4830" fmla="*/ 1052275 h 6857999"/>
              <a:gd name="connsiteX4831" fmla="*/ 1550213 w 5372098"/>
              <a:gd name="connsiteY4831" fmla="*/ 1044800 h 6857999"/>
              <a:gd name="connsiteX4832" fmla="*/ 1566157 w 5372098"/>
              <a:gd name="connsiteY4832" fmla="*/ 1036827 h 6857999"/>
              <a:gd name="connsiteX4833" fmla="*/ 1584597 w 5372098"/>
              <a:gd name="connsiteY4833" fmla="*/ 1027854 h 6857999"/>
              <a:gd name="connsiteX4834" fmla="*/ 1578615 w 5372098"/>
              <a:gd name="connsiteY4834" fmla="*/ 1038319 h 6857999"/>
              <a:gd name="connsiteX4835" fmla="*/ 1573632 w 5372098"/>
              <a:gd name="connsiteY4835" fmla="*/ 1047292 h 6857999"/>
              <a:gd name="connsiteX4836" fmla="*/ 1570143 w 5372098"/>
              <a:gd name="connsiteY4836" fmla="*/ 1055265 h 6857999"/>
              <a:gd name="connsiteX4837" fmla="*/ 1567652 w 5372098"/>
              <a:gd name="connsiteY4837" fmla="*/ 1063236 h 6857999"/>
              <a:gd name="connsiteX4838" fmla="*/ 1566656 w 5372098"/>
              <a:gd name="connsiteY4838" fmla="*/ 1069715 h 6857999"/>
              <a:gd name="connsiteX4839" fmla="*/ 1566656 w 5372098"/>
              <a:gd name="connsiteY4839" fmla="*/ 1073202 h 6857999"/>
              <a:gd name="connsiteX4840" fmla="*/ 1566656 w 5372098"/>
              <a:gd name="connsiteY4840" fmla="*/ 1076192 h 6857999"/>
              <a:gd name="connsiteX4841" fmla="*/ 1568148 w 5372098"/>
              <a:gd name="connsiteY4841" fmla="*/ 1078187 h 6857999"/>
              <a:gd name="connsiteX4842" fmla="*/ 1569143 w 5372098"/>
              <a:gd name="connsiteY4842" fmla="*/ 1080679 h 6857999"/>
              <a:gd name="connsiteX4843" fmla="*/ 1570642 w 5372098"/>
              <a:gd name="connsiteY4843" fmla="*/ 1082670 h 6857999"/>
              <a:gd name="connsiteX4844" fmla="*/ 1572634 w 5372098"/>
              <a:gd name="connsiteY4844" fmla="*/ 1084665 h 6857999"/>
              <a:gd name="connsiteX4845" fmla="*/ 1574128 w 5372098"/>
              <a:gd name="connsiteY4845" fmla="*/ 1085660 h 6857999"/>
              <a:gd name="connsiteX4846" fmla="*/ 1576620 w 5372098"/>
              <a:gd name="connsiteY4846" fmla="*/ 1086658 h 6857999"/>
              <a:gd name="connsiteX4847" fmla="*/ 1578114 w 5372098"/>
              <a:gd name="connsiteY4847" fmla="*/ 1087655 h 6857999"/>
              <a:gd name="connsiteX4848" fmla="*/ 1580109 w 5372098"/>
              <a:gd name="connsiteY4848" fmla="*/ 1087655 h 6857999"/>
              <a:gd name="connsiteX4849" fmla="*/ 1584095 w 5372098"/>
              <a:gd name="connsiteY4849" fmla="*/ 1086658 h 6857999"/>
              <a:gd name="connsiteX4850" fmla="*/ 1587584 w 5372098"/>
              <a:gd name="connsiteY4850" fmla="*/ 1085164 h 6857999"/>
              <a:gd name="connsiteX4851" fmla="*/ 1591071 w 5372098"/>
              <a:gd name="connsiteY4851" fmla="*/ 1084166 h 6857999"/>
              <a:gd name="connsiteX4852" fmla="*/ 1595059 w 5372098"/>
              <a:gd name="connsiteY4852" fmla="*/ 1082173 h 6857999"/>
              <a:gd name="connsiteX4853" fmla="*/ 1598547 w 5372098"/>
              <a:gd name="connsiteY4853" fmla="*/ 1081674 h 6857999"/>
              <a:gd name="connsiteX4854" fmla="*/ 1600041 w 5372098"/>
              <a:gd name="connsiteY4854" fmla="*/ 1081674 h 6857999"/>
              <a:gd name="connsiteX4855" fmla="*/ 1601537 w 5372098"/>
              <a:gd name="connsiteY4855" fmla="*/ 1082173 h 6857999"/>
              <a:gd name="connsiteX4856" fmla="*/ 1603528 w 5372098"/>
              <a:gd name="connsiteY4856" fmla="*/ 1071209 h 6857999"/>
              <a:gd name="connsiteX4857" fmla="*/ 1605024 w 5372098"/>
              <a:gd name="connsiteY4857" fmla="*/ 1062239 h 6857999"/>
              <a:gd name="connsiteX4858" fmla="*/ 1607515 w 5372098"/>
              <a:gd name="connsiteY4858" fmla="*/ 1054266 h 6857999"/>
              <a:gd name="connsiteX4859" fmla="*/ 1610504 w 5372098"/>
              <a:gd name="connsiteY4859" fmla="*/ 1046791 h 6857999"/>
              <a:gd name="connsiteX4860" fmla="*/ 1612995 w 5372098"/>
              <a:gd name="connsiteY4860" fmla="*/ 1040812 h 6857999"/>
              <a:gd name="connsiteX4861" fmla="*/ 1616485 w 5372098"/>
              <a:gd name="connsiteY4861" fmla="*/ 1035830 h 6857999"/>
              <a:gd name="connsiteX4862" fmla="*/ 1619971 w 5372098"/>
              <a:gd name="connsiteY4862" fmla="*/ 1030847 h 6857999"/>
              <a:gd name="connsiteX4863" fmla="*/ 1623956 w 5372098"/>
              <a:gd name="connsiteY4863" fmla="*/ 1026362 h 6857999"/>
              <a:gd name="connsiteX4864" fmla="*/ 1631932 w 5372098"/>
              <a:gd name="connsiteY4864" fmla="*/ 1016393 h 6857999"/>
              <a:gd name="connsiteX4865" fmla="*/ 1635915 w 5372098"/>
              <a:gd name="connsiteY4865" fmla="*/ 1010912 h 6857999"/>
              <a:gd name="connsiteX4866" fmla="*/ 1640903 w 5372098"/>
              <a:gd name="connsiteY4866" fmla="*/ 1004933 h 6857999"/>
              <a:gd name="connsiteX4867" fmla="*/ 1644888 w 5372098"/>
              <a:gd name="connsiteY4867" fmla="*/ 997457 h 6857999"/>
              <a:gd name="connsiteX4868" fmla="*/ 1648877 w 5372098"/>
              <a:gd name="connsiteY4868" fmla="*/ 989484 h 6857999"/>
              <a:gd name="connsiteX4869" fmla="*/ 1652363 w 5372098"/>
              <a:gd name="connsiteY4869" fmla="*/ 979519 h 6857999"/>
              <a:gd name="connsiteX4870" fmla="*/ 1656349 w 5372098"/>
              <a:gd name="connsiteY4870" fmla="*/ 968057 h 6857999"/>
              <a:gd name="connsiteX4871" fmla="*/ 1655850 w 5372098"/>
              <a:gd name="connsiteY4871" fmla="*/ 975532 h 6857999"/>
              <a:gd name="connsiteX4872" fmla="*/ 1656349 w 5372098"/>
              <a:gd name="connsiteY4872" fmla="*/ 982507 h 6857999"/>
              <a:gd name="connsiteX4873" fmla="*/ 1657344 w 5372098"/>
              <a:gd name="connsiteY4873" fmla="*/ 988488 h 6857999"/>
              <a:gd name="connsiteX4874" fmla="*/ 1659837 w 5372098"/>
              <a:gd name="connsiteY4874" fmla="*/ 992972 h 6857999"/>
              <a:gd name="connsiteX4875" fmla="*/ 1661830 w 5372098"/>
              <a:gd name="connsiteY4875" fmla="*/ 996461 h 6857999"/>
              <a:gd name="connsiteX4876" fmla="*/ 1664818 w 5372098"/>
              <a:gd name="connsiteY4876" fmla="*/ 999450 h 6857999"/>
              <a:gd name="connsiteX4877" fmla="*/ 1668806 w 5372098"/>
              <a:gd name="connsiteY4877" fmla="*/ 1000447 h 6857999"/>
              <a:gd name="connsiteX4878" fmla="*/ 1672792 w 5372098"/>
              <a:gd name="connsiteY4878" fmla="*/ 1000946 h 6857999"/>
              <a:gd name="connsiteX4879" fmla="*/ 1676779 w 5372098"/>
              <a:gd name="connsiteY4879" fmla="*/ 999948 h 6857999"/>
              <a:gd name="connsiteX4880" fmla="*/ 1681267 w 5372098"/>
              <a:gd name="connsiteY4880" fmla="*/ 997457 h 6857999"/>
              <a:gd name="connsiteX4881" fmla="*/ 1686745 w 5372098"/>
              <a:gd name="connsiteY4881" fmla="*/ 993469 h 6857999"/>
              <a:gd name="connsiteX4882" fmla="*/ 1692224 w 5372098"/>
              <a:gd name="connsiteY4882" fmla="*/ 988488 h 6857999"/>
              <a:gd name="connsiteX4883" fmla="*/ 1697210 w 5372098"/>
              <a:gd name="connsiteY4883" fmla="*/ 981512 h 6857999"/>
              <a:gd name="connsiteX4884" fmla="*/ 1703188 w 5372098"/>
              <a:gd name="connsiteY4884" fmla="*/ 973539 h 6857999"/>
              <a:gd name="connsiteX4885" fmla="*/ 1708668 w 5372098"/>
              <a:gd name="connsiteY4885" fmla="*/ 963073 h 6857999"/>
              <a:gd name="connsiteX4886" fmla="*/ 1715149 w 5372098"/>
              <a:gd name="connsiteY4886" fmla="*/ 951611 h 6857999"/>
              <a:gd name="connsiteX4887" fmla="*/ 1720133 w 5372098"/>
              <a:gd name="connsiteY4887" fmla="*/ 947624 h 6857999"/>
              <a:gd name="connsiteX4888" fmla="*/ 1722125 w 5372098"/>
              <a:gd name="connsiteY4888" fmla="*/ 946628 h 6857999"/>
              <a:gd name="connsiteX4889" fmla="*/ 1723120 w 5372098"/>
              <a:gd name="connsiteY4889" fmla="*/ 946628 h 6857999"/>
              <a:gd name="connsiteX4890" fmla="*/ 1723619 w 5372098"/>
              <a:gd name="connsiteY4890" fmla="*/ 946628 h 6857999"/>
              <a:gd name="connsiteX4891" fmla="*/ 1724120 w 5372098"/>
              <a:gd name="connsiteY4891" fmla="*/ 947125 h 6857999"/>
              <a:gd name="connsiteX4892" fmla="*/ 1723619 w 5372098"/>
              <a:gd name="connsiteY4892" fmla="*/ 950118 h 6857999"/>
              <a:gd name="connsiteX4893" fmla="*/ 1722125 w 5372098"/>
              <a:gd name="connsiteY4893" fmla="*/ 954601 h 6857999"/>
              <a:gd name="connsiteX4894" fmla="*/ 1719138 w 5372098"/>
              <a:gd name="connsiteY4894" fmla="*/ 961079 h 6857999"/>
              <a:gd name="connsiteX4895" fmla="*/ 1710663 w 5372098"/>
              <a:gd name="connsiteY4895" fmla="*/ 975532 h 6857999"/>
              <a:gd name="connsiteX4896" fmla="*/ 1688740 w 5372098"/>
              <a:gd name="connsiteY4896" fmla="*/ 1010912 h 6857999"/>
              <a:gd name="connsiteX4897" fmla="*/ 1679769 w 5372098"/>
              <a:gd name="connsiteY4897" fmla="*/ 1026858 h 6857999"/>
              <a:gd name="connsiteX4898" fmla="*/ 1675779 w 5372098"/>
              <a:gd name="connsiteY4898" fmla="*/ 1033338 h 6857999"/>
              <a:gd name="connsiteX4899" fmla="*/ 1673291 w 5372098"/>
              <a:gd name="connsiteY4899" fmla="*/ 1038820 h 6857999"/>
              <a:gd name="connsiteX4900" fmla="*/ 1684753 w 5372098"/>
              <a:gd name="connsiteY4900" fmla="*/ 1028853 h 6857999"/>
              <a:gd name="connsiteX4901" fmla="*/ 1695716 w 5372098"/>
              <a:gd name="connsiteY4901" fmla="*/ 1018885 h 6857999"/>
              <a:gd name="connsiteX4902" fmla="*/ 1705183 w 5372098"/>
              <a:gd name="connsiteY4902" fmla="*/ 1008919 h 6857999"/>
              <a:gd name="connsiteX4903" fmla="*/ 1715149 w 5372098"/>
              <a:gd name="connsiteY4903" fmla="*/ 998454 h 6857999"/>
              <a:gd name="connsiteX4904" fmla="*/ 1723619 w 5372098"/>
              <a:gd name="connsiteY4904" fmla="*/ 988985 h 6857999"/>
              <a:gd name="connsiteX4905" fmla="*/ 1732588 w 5372098"/>
              <a:gd name="connsiteY4905" fmla="*/ 978520 h 6857999"/>
              <a:gd name="connsiteX4906" fmla="*/ 1748038 w 5372098"/>
              <a:gd name="connsiteY4906" fmla="*/ 957590 h 6857999"/>
              <a:gd name="connsiteX4907" fmla="*/ 1763483 w 5372098"/>
              <a:gd name="connsiteY4907" fmla="*/ 935663 h 6857999"/>
              <a:gd name="connsiteX4908" fmla="*/ 1777933 w 5372098"/>
              <a:gd name="connsiteY4908" fmla="*/ 912742 h 6857999"/>
              <a:gd name="connsiteX4909" fmla="*/ 1793877 w 5372098"/>
              <a:gd name="connsiteY4909" fmla="*/ 888323 h 6857999"/>
              <a:gd name="connsiteX4910" fmla="*/ 1810821 w 5372098"/>
              <a:gd name="connsiteY4910" fmla="*/ 862910 h 6857999"/>
              <a:gd name="connsiteX4911" fmla="*/ 1814808 w 5372098"/>
              <a:gd name="connsiteY4911" fmla="*/ 865399 h 6857999"/>
              <a:gd name="connsiteX4912" fmla="*/ 1819291 w 5372098"/>
              <a:gd name="connsiteY4912" fmla="*/ 866895 h 6857999"/>
              <a:gd name="connsiteX4913" fmla="*/ 1823277 w 5372098"/>
              <a:gd name="connsiteY4913" fmla="*/ 867892 h 6857999"/>
              <a:gd name="connsiteX4914" fmla="*/ 1827265 w 5372098"/>
              <a:gd name="connsiteY4914" fmla="*/ 868890 h 6857999"/>
              <a:gd name="connsiteX4915" fmla="*/ 1835238 w 5372098"/>
              <a:gd name="connsiteY4915" fmla="*/ 869885 h 6857999"/>
              <a:gd name="connsiteX4916" fmla="*/ 1838228 w 5372098"/>
              <a:gd name="connsiteY4916" fmla="*/ 870384 h 6857999"/>
              <a:gd name="connsiteX4917" fmla="*/ 1841217 w 5372098"/>
              <a:gd name="connsiteY4917" fmla="*/ 870881 h 6857999"/>
              <a:gd name="connsiteX4918" fmla="*/ 1843209 w 5372098"/>
              <a:gd name="connsiteY4918" fmla="*/ 871878 h 6857999"/>
              <a:gd name="connsiteX4919" fmla="*/ 1844705 w 5372098"/>
              <a:gd name="connsiteY4919" fmla="*/ 873871 h 6857999"/>
              <a:gd name="connsiteX4920" fmla="*/ 1845204 w 5372098"/>
              <a:gd name="connsiteY4920" fmla="*/ 876861 h 6857999"/>
              <a:gd name="connsiteX4921" fmla="*/ 1844705 w 5372098"/>
              <a:gd name="connsiteY4921" fmla="*/ 880350 h 6857999"/>
              <a:gd name="connsiteX4922" fmla="*/ 1843209 w 5372098"/>
              <a:gd name="connsiteY4922" fmla="*/ 884336 h 6857999"/>
              <a:gd name="connsiteX4923" fmla="*/ 1841217 w 5372098"/>
              <a:gd name="connsiteY4923" fmla="*/ 889818 h 6857999"/>
              <a:gd name="connsiteX4924" fmla="*/ 1837229 w 5372098"/>
              <a:gd name="connsiteY4924" fmla="*/ 897294 h 6857999"/>
              <a:gd name="connsiteX4925" fmla="*/ 1832250 w 5372098"/>
              <a:gd name="connsiteY4925" fmla="*/ 905764 h 6857999"/>
              <a:gd name="connsiteX4926" fmla="*/ 1841715 w 5372098"/>
              <a:gd name="connsiteY4926" fmla="*/ 894801 h 6857999"/>
              <a:gd name="connsiteX4927" fmla="*/ 1850185 w 5372098"/>
              <a:gd name="connsiteY4927" fmla="*/ 884336 h 6857999"/>
              <a:gd name="connsiteX4928" fmla="*/ 1858160 w 5372098"/>
              <a:gd name="connsiteY4928" fmla="*/ 873374 h 6857999"/>
              <a:gd name="connsiteX4929" fmla="*/ 1865633 w 5372098"/>
              <a:gd name="connsiteY4929" fmla="*/ 862410 h 6857999"/>
              <a:gd name="connsiteX4930" fmla="*/ 1872112 w 5372098"/>
              <a:gd name="connsiteY4930" fmla="*/ 851946 h 6857999"/>
              <a:gd name="connsiteX4931" fmla="*/ 1877594 w 5372098"/>
              <a:gd name="connsiteY4931" fmla="*/ 840982 h 6857999"/>
              <a:gd name="connsiteX4932" fmla="*/ 1882575 w 5372098"/>
              <a:gd name="connsiteY4932" fmla="*/ 830517 h 6857999"/>
              <a:gd name="connsiteX4933" fmla="*/ 1886562 w 5372098"/>
              <a:gd name="connsiteY4933" fmla="*/ 820054 h 6857999"/>
              <a:gd name="connsiteX4934" fmla="*/ 1889054 w 5372098"/>
              <a:gd name="connsiteY4934" fmla="*/ 809588 h 6857999"/>
              <a:gd name="connsiteX4935" fmla="*/ 1891047 w 5372098"/>
              <a:gd name="connsiteY4935" fmla="*/ 799622 h 6857999"/>
              <a:gd name="connsiteX4936" fmla="*/ 1891545 w 5372098"/>
              <a:gd name="connsiteY4936" fmla="*/ 789655 h 6857999"/>
              <a:gd name="connsiteX4937" fmla="*/ 1891545 w 5372098"/>
              <a:gd name="connsiteY4937" fmla="*/ 779687 h 6857999"/>
              <a:gd name="connsiteX4938" fmla="*/ 1890550 w 5372098"/>
              <a:gd name="connsiteY4938" fmla="*/ 770720 h 6857999"/>
              <a:gd name="connsiteX4939" fmla="*/ 1887557 w 5372098"/>
              <a:gd name="connsiteY4939" fmla="*/ 761750 h 6857999"/>
              <a:gd name="connsiteX4940" fmla="*/ 1884071 w 5372098"/>
              <a:gd name="connsiteY4940" fmla="*/ 752779 h 6857999"/>
              <a:gd name="connsiteX4941" fmla="*/ 1879586 w 5372098"/>
              <a:gd name="connsiteY4941" fmla="*/ 744806 h 6857999"/>
              <a:gd name="connsiteX4942" fmla="*/ 1884569 w 5372098"/>
              <a:gd name="connsiteY4942" fmla="*/ 739323 h 6857999"/>
              <a:gd name="connsiteX4943" fmla="*/ 1891047 w 5372098"/>
              <a:gd name="connsiteY4943" fmla="*/ 733345 h 6857999"/>
              <a:gd name="connsiteX4944" fmla="*/ 1905497 w 5372098"/>
              <a:gd name="connsiteY4944" fmla="*/ 721883 h 6857999"/>
              <a:gd name="connsiteX4945" fmla="*/ 1920446 w 5372098"/>
              <a:gd name="connsiteY4945" fmla="*/ 710421 h 6857999"/>
              <a:gd name="connsiteX4946" fmla="*/ 1934898 w 5372098"/>
              <a:gd name="connsiteY4946" fmla="*/ 698461 h 6857999"/>
              <a:gd name="connsiteX4947" fmla="*/ 1941874 w 5372098"/>
              <a:gd name="connsiteY4947" fmla="*/ 692977 h 6857999"/>
              <a:gd name="connsiteX4948" fmla="*/ 1948353 w 5372098"/>
              <a:gd name="connsiteY4948" fmla="*/ 686501 h 6857999"/>
              <a:gd name="connsiteX4949" fmla="*/ 1953335 w 5372098"/>
              <a:gd name="connsiteY4949" fmla="*/ 681018 h 6857999"/>
              <a:gd name="connsiteX4950" fmla="*/ 1957320 w 5372098"/>
              <a:gd name="connsiteY4950" fmla="*/ 675038 h 6857999"/>
              <a:gd name="connsiteX4951" fmla="*/ 1960310 w 5372098"/>
              <a:gd name="connsiteY4951" fmla="*/ 669060 h 6857999"/>
              <a:gd name="connsiteX4952" fmla="*/ 1960811 w 5372098"/>
              <a:gd name="connsiteY4952" fmla="*/ 666069 h 6857999"/>
              <a:gd name="connsiteX4953" fmla="*/ 1961307 w 5372098"/>
              <a:gd name="connsiteY4953" fmla="*/ 663079 h 6857999"/>
              <a:gd name="connsiteX4954" fmla="*/ 1961307 w 5372098"/>
              <a:gd name="connsiteY4954" fmla="*/ 660091 h 6857999"/>
              <a:gd name="connsiteX4955" fmla="*/ 1960811 w 5372098"/>
              <a:gd name="connsiteY4955" fmla="*/ 657595 h 6857999"/>
              <a:gd name="connsiteX4956" fmla="*/ 1959811 w 5372098"/>
              <a:gd name="connsiteY4956" fmla="*/ 654607 h 6857999"/>
              <a:gd name="connsiteX4957" fmla="*/ 1958816 w 5372098"/>
              <a:gd name="connsiteY4957" fmla="*/ 651617 h 6857999"/>
              <a:gd name="connsiteX4958" fmla="*/ 1956325 w 5372098"/>
              <a:gd name="connsiteY4958" fmla="*/ 646630 h 6857999"/>
              <a:gd name="connsiteX4959" fmla="*/ 1955330 w 5372098"/>
              <a:gd name="connsiteY4959" fmla="*/ 644641 h 6857999"/>
              <a:gd name="connsiteX4960" fmla="*/ 1953335 w 5372098"/>
              <a:gd name="connsiteY4960" fmla="*/ 643645 h 6857999"/>
              <a:gd name="connsiteX4961" fmla="*/ 1952339 w 5372098"/>
              <a:gd name="connsiteY4961" fmla="*/ 643144 h 6857999"/>
              <a:gd name="connsiteX4962" fmla="*/ 1951344 w 5372098"/>
              <a:gd name="connsiteY4962" fmla="*/ 642646 h 6857999"/>
              <a:gd name="connsiteX4963" fmla="*/ 1949349 w 5372098"/>
              <a:gd name="connsiteY4963" fmla="*/ 642646 h 6857999"/>
              <a:gd name="connsiteX4964" fmla="*/ 1948353 w 5372098"/>
              <a:gd name="connsiteY4964" fmla="*/ 643144 h 6857999"/>
              <a:gd name="connsiteX4965" fmla="*/ 1945361 w 5372098"/>
              <a:gd name="connsiteY4965" fmla="*/ 644641 h 6857999"/>
              <a:gd name="connsiteX4966" fmla="*/ 1942370 w 5372098"/>
              <a:gd name="connsiteY4966" fmla="*/ 647132 h 6857999"/>
              <a:gd name="connsiteX4967" fmla="*/ 1936392 w 5372098"/>
              <a:gd name="connsiteY4967" fmla="*/ 654607 h 6857999"/>
              <a:gd name="connsiteX4968" fmla="*/ 1929913 w 5372098"/>
              <a:gd name="connsiteY4968" fmla="*/ 662582 h 6857999"/>
              <a:gd name="connsiteX4969" fmla="*/ 1926925 w 5372098"/>
              <a:gd name="connsiteY4969" fmla="*/ 666567 h 6857999"/>
              <a:gd name="connsiteX4970" fmla="*/ 1924433 w 5372098"/>
              <a:gd name="connsiteY4970" fmla="*/ 669559 h 6857999"/>
              <a:gd name="connsiteX4971" fmla="*/ 1921441 w 5372098"/>
              <a:gd name="connsiteY4971" fmla="*/ 671550 h 6857999"/>
              <a:gd name="connsiteX4972" fmla="*/ 1918455 w 5372098"/>
              <a:gd name="connsiteY4972" fmla="*/ 673045 h 6857999"/>
              <a:gd name="connsiteX4973" fmla="*/ 1917456 w 5372098"/>
              <a:gd name="connsiteY4973" fmla="*/ 673045 h 6857999"/>
              <a:gd name="connsiteX4974" fmla="*/ 1915465 w 5372098"/>
              <a:gd name="connsiteY4974" fmla="*/ 673045 h 6857999"/>
              <a:gd name="connsiteX4975" fmla="*/ 1914468 w 5372098"/>
              <a:gd name="connsiteY4975" fmla="*/ 672050 h 6857999"/>
              <a:gd name="connsiteX4976" fmla="*/ 1913470 w 5372098"/>
              <a:gd name="connsiteY4976" fmla="*/ 671052 h 6857999"/>
              <a:gd name="connsiteX4977" fmla="*/ 1913470 w 5372098"/>
              <a:gd name="connsiteY4977" fmla="*/ 666069 h 6857999"/>
              <a:gd name="connsiteX4978" fmla="*/ 1913966 w 5372098"/>
              <a:gd name="connsiteY4978" fmla="*/ 662081 h 6857999"/>
              <a:gd name="connsiteX4979" fmla="*/ 1914964 w 5372098"/>
              <a:gd name="connsiteY4979" fmla="*/ 658098 h 6857999"/>
              <a:gd name="connsiteX4980" fmla="*/ 1916959 w 5372098"/>
              <a:gd name="connsiteY4980" fmla="*/ 654607 h 6857999"/>
              <a:gd name="connsiteX4981" fmla="*/ 1918455 w 5372098"/>
              <a:gd name="connsiteY4981" fmla="*/ 651617 h 6857999"/>
              <a:gd name="connsiteX4982" fmla="*/ 1920446 w 5372098"/>
              <a:gd name="connsiteY4982" fmla="*/ 649125 h 6857999"/>
              <a:gd name="connsiteX4983" fmla="*/ 1922940 w 5372098"/>
              <a:gd name="connsiteY4983" fmla="*/ 647132 h 6857999"/>
              <a:gd name="connsiteX4984" fmla="*/ 1925431 w 5372098"/>
              <a:gd name="connsiteY4984" fmla="*/ 644641 h 6857999"/>
              <a:gd name="connsiteX4985" fmla="*/ 1928417 w 5372098"/>
              <a:gd name="connsiteY4985" fmla="*/ 643645 h 6857999"/>
              <a:gd name="connsiteX4986" fmla="*/ 1931409 w 5372098"/>
              <a:gd name="connsiteY4986" fmla="*/ 642149 h 6857999"/>
              <a:gd name="connsiteX4987" fmla="*/ 1938385 w 5372098"/>
              <a:gd name="connsiteY4987" fmla="*/ 640154 h 6857999"/>
              <a:gd name="connsiteX4988" fmla="*/ 1946359 w 5372098"/>
              <a:gd name="connsiteY4988" fmla="*/ 638658 h 6857999"/>
              <a:gd name="connsiteX4989" fmla="*/ 1955330 w 5372098"/>
              <a:gd name="connsiteY4989" fmla="*/ 637166 h 6857999"/>
              <a:gd name="connsiteX4990" fmla="*/ 1972768 w 5372098"/>
              <a:gd name="connsiteY4990" fmla="*/ 635669 h 6857999"/>
              <a:gd name="connsiteX4991" fmla="*/ 1982731 w 5372098"/>
              <a:gd name="connsiteY4991" fmla="*/ 634672 h 6857999"/>
              <a:gd name="connsiteX4992" fmla="*/ 1991702 w 5372098"/>
              <a:gd name="connsiteY4992" fmla="*/ 632680 h 6857999"/>
              <a:gd name="connsiteX4993" fmla="*/ 2001668 w 5372098"/>
              <a:gd name="connsiteY4993" fmla="*/ 630690 h 6857999"/>
              <a:gd name="connsiteX4994" fmla="*/ 2010140 w 5372098"/>
              <a:gd name="connsiteY4994" fmla="*/ 627200 h 6857999"/>
              <a:gd name="connsiteX4995" fmla="*/ 2014627 w 5372098"/>
              <a:gd name="connsiteY4995" fmla="*/ 624706 h 6857999"/>
              <a:gd name="connsiteX4996" fmla="*/ 2018613 w 5372098"/>
              <a:gd name="connsiteY4996" fmla="*/ 622219 h 6857999"/>
              <a:gd name="connsiteX4997" fmla="*/ 2022600 w 5372098"/>
              <a:gd name="connsiteY4997" fmla="*/ 619226 h 6857999"/>
              <a:gd name="connsiteX4998" fmla="*/ 2026583 w 5372098"/>
              <a:gd name="connsiteY4998" fmla="*/ 616236 h 6857999"/>
              <a:gd name="connsiteX4999" fmla="*/ 2029074 w 5372098"/>
              <a:gd name="connsiteY4999" fmla="*/ 613248 h 6857999"/>
              <a:gd name="connsiteX5000" fmla="*/ 2030571 w 5372098"/>
              <a:gd name="connsiteY5000" fmla="*/ 610255 h 6857999"/>
              <a:gd name="connsiteX5001" fmla="*/ 2032067 w 5372098"/>
              <a:gd name="connsiteY5001" fmla="*/ 606769 h 6857999"/>
              <a:gd name="connsiteX5002" fmla="*/ 2033062 w 5372098"/>
              <a:gd name="connsiteY5002" fmla="*/ 603776 h 6857999"/>
              <a:gd name="connsiteX5003" fmla="*/ 2033559 w 5372098"/>
              <a:gd name="connsiteY5003" fmla="*/ 600289 h 6857999"/>
              <a:gd name="connsiteX5004" fmla="*/ 2033559 w 5372098"/>
              <a:gd name="connsiteY5004" fmla="*/ 596803 h 6857999"/>
              <a:gd name="connsiteX5005" fmla="*/ 2033559 w 5372098"/>
              <a:gd name="connsiteY5005" fmla="*/ 593312 h 6857999"/>
              <a:gd name="connsiteX5006" fmla="*/ 2033062 w 5372098"/>
              <a:gd name="connsiteY5006" fmla="*/ 589825 h 6857999"/>
              <a:gd name="connsiteX5007" fmla="*/ 2032067 w 5372098"/>
              <a:gd name="connsiteY5007" fmla="*/ 586834 h 6857999"/>
              <a:gd name="connsiteX5008" fmla="*/ 2030571 w 5372098"/>
              <a:gd name="connsiteY5008" fmla="*/ 584842 h 6857999"/>
              <a:gd name="connsiteX5009" fmla="*/ 2029074 w 5372098"/>
              <a:gd name="connsiteY5009" fmla="*/ 583346 h 6857999"/>
              <a:gd name="connsiteX5010" fmla="*/ 2026583 w 5372098"/>
              <a:gd name="connsiteY5010" fmla="*/ 582849 h 6857999"/>
              <a:gd name="connsiteX5011" fmla="*/ 2024591 w 5372098"/>
              <a:gd name="connsiteY5011" fmla="*/ 582849 h 6857999"/>
              <a:gd name="connsiteX5012" fmla="*/ 2021103 w 5372098"/>
              <a:gd name="connsiteY5012" fmla="*/ 584842 h 6857999"/>
              <a:gd name="connsiteX5013" fmla="*/ 2018114 w 5372098"/>
              <a:gd name="connsiteY5013" fmla="*/ 587334 h 6857999"/>
              <a:gd name="connsiteX5014" fmla="*/ 2014126 w 5372098"/>
              <a:gd name="connsiteY5014" fmla="*/ 591321 h 6857999"/>
              <a:gd name="connsiteX5015" fmla="*/ 2014627 w 5372098"/>
              <a:gd name="connsiteY5015" fmla="*/ 586834 h 6857999"/>
              <a:gd name="connsiteX5016" fmla="*/ 2016619 w 5372098"/>
              <a:gd name="connsiteY5016" fmla="*/ 582348 h 6857999"/>
              <a:gd name="connsiteX5017" fmla="*/ 2019109 w 5372098"/>
              <a:gd name="connsiteY5017" fmla="*/ 578859 h 6857999"/>
              <a:gd name="connsiteX5018" fmla="*/ 2022098 w 5372098"/>
              <a:gd name="connsiteY5018" fmla="*/ 575871 h 6857999"/>
              <a:gd name="connsiteX5019" fmla="*/ 2026086 w 5372098"/>
              <a:gd name="connsiteY5019" fmla="*/ 573876 h 6857999"/>
              <a:gd name="connsiteX5020" fmla="*/ 2030072 w 5372098"/>
              <a:gd name="connsiteY5020" fmla="*/ 571885 h 6857999"/>
              <a:gd name="connsiteX5021" fmla="*/ 2034061 w 5372098"/>
              <a:gd name="connsiteY5021" fmla="*/ 570888 h 6857999"/>
              <a:gd name="connsiteX5022" fmla="*/ 2038048 w 5372098"/>
              <a:gd name="connsiteY5022" fmla="*/ 570888 h 6857999"/>
              <a:gd name="connsiteX5023" fmla="*/ 2042036 w 5372098"/>
              <a:gd name="connsiteY5023" fmla="*/ 570888 h 6857999"/>
              <a:gd name="connsiteX5024" fmla="*/ 2045519 w 5372098"/>
              <a:gd name="connsiteY5024" fmla="*/ 572382 h 6857999"/>
              <a:gd name="connsiteX5025" fmla="*/ 2048507 w 5372098"/>
              <a:gd name="connsiteY5025" fmla="*/ 574876 h 6857999"/>
              <a:gd name="connsiteX5026" fmla="*/ 2051004 w 5372098"/>
              <a:gd name="connsiteY5026" fmla="*/ 577866 h 6857999"/>
              <a:gd name="connsiteX5027" fmla="*/ 2052495 w 5372098"/>
              <a:gd name="connsiteY5027" fmla="*/ 581851 h 6857999"/>
              <a:gd name="connsiteX5028" fmla="*/ 2052995 w 5372098"/>
              <a:gd name="connsiteY5028" fmla="*/ 586336 h 6857999"/>
              <a:gd name="connsiteX5029" fmla="*/ 2051997 w 5372098"/>
              <a:gd name="connsiteY5029" fmla="*/ 592815 h 6857999"/>
              <a:gd name="connsiteX5030" fmla="*/ 2050004 w 5372098"/>
              <a:gd name="connsiteY5030" fmla="*/ 599791 h 6857999"/>
              <a:gd name="connsiteX5031" fmla="*/ 2052995 w 5372098"/>
              <a:gd name="connsiteY5031" fmla="*/ 598295 h 6857999"/>
              <a:gd name="connsiteX5032" fmla="*/ 2056484 w 5372098"/>
              <a:gd name="connsiteY5032" fmla="*/ 597300 h 6857999"/>
              <a:gd name="connsiteX5033" fmla="*/ 2059471 w 5372098"/>
              <a:gd name="connsiteY5033" fmla="*/ 595306 h 6857999"/>
              <a:gd name="connsiteX5034" fmla="*/ 2062462 w 5372098"/>
              <a:gd name="connsiteY5034" fmla="*/ 593810 h 6857999"/>
              <a:gd name="connsiteX5035" fmla="*/ 2067943 w 5372098"/>
              <a:gd name="connsiteY5035" fmla="*/ 588827 h 6857999"/>
              <a:gd name="connsiteX5036" fmla="*/ 2072428 w 5372098"/>
              <a:gd name="connsiteY5036" fmla="*/ 582849 h 6857999"/>
              <a:gd name="connsiteX5037" fmla="*/ 2076911 w 5372098"/>
              <a:gd name="connsiteY5037" fmla="*/ 575871 h 6857999"/>
              <a:gd name="connsiteX5038" fmla="*/ 2080899 w 5372098"/>
              <a:gd name="connsiteY5038" fmla="*/ 569391 h 6857999"/>
              <a:gd name="connsiteX5039" fmla="*/ 2089367 w 5372098"/>
              <a:gd name="connsiteY5039" fmla="*/ 555938 h 6857999"/>
              <a:gd name="connsiteX5040" fmla="*/ 2093357 w 5372098"/>
              <a:gd name="connsiteY5040" fmla="*/ 550456 h 6857999"/>
              <a:gd name="connsiteX5041" fmla="*/ 2097341 w 5372098"/>
              <a:gd name="connsiteY5041" fmla="*/ 545474 h 6857999"/>
              <a:gd name="connsiteX5042" fmla="*/ 2101331 w 5372098"/>
              <a:gd name="connsiteY5042" fmla="*/ 542484 h 6857999"/>
              <a:gd name="connsiteX5043" fmla="*/ 2102824 w 5372098"/>
              <a:gd name="connsiteY5043" fmla="*/ 540989 h 6857999"/>
              <a:gd name="connsiteX5044" fmla="*/ 2105317 w 5372098"/>
              <a:gd name="connsiteY5044" fmla="*/ 540491 h 6857999"/>
              <a:gd name="connsiteX5045" fmla="*/ 2107309 w 5372098"/>
              <a:gd name="connsiteY5045" fmla="*/ 540491 h 6857999"/>
              <a:gd name="connsiteX5046" fmla="*/ 2109800 w 5372098"/>
              <a:gd name="connsiteY5046" fmla="*/ 540491 h 6857999"/>
              <a:gd name="connsiteX5047" fmla="*/ 2112789 w 5372098"/>
              <a:gd name="connsiteY5047" fmla="*/ 541486 h 6857999"/>
              <a:gd name="connsiteX5048" fmla="*/ 2114784 w 5372098"/>
              <a:gd name="connsiteY5048" fmla="*/ 543479 h 6857999"/>
              <a:gd name="connsiteX5049" fmla="*/ 2117774 w 5372098"/>
              <a:gd name="connsiteY5049" fmla="*/ 545474 h 6857999"/>
              <a:gd name="connsiteX5050" fmla="*/ 2120763 w 5372098"/>
              <a:gd name="connsiteY5050" fmla="*/ 548462 h 6857999"/>
              <a:gd name="connsiteX5051" fmla="*/ 2123752 w 5372098"/>
              <a:gd name="connsiteY5051" fmla="*/ 551953 h 6857999"/>
              <a:gd name="connsiteX5052" fmla="*/ 2126742 w 5372098"/>
              <a:gd name="connsiteY5052" fmla="*/ 556438 h 6857999"/>
              <a:gd name="connsiteX5053" fmla="*/ 2128737 w 5372098"/>
              <a:gd name="connsiteY5053" fmla="*/ 550456 h 6857999"/>
              <a:gd name="connsiteX5054" fmla="*/ 2129735 w 5372098"/>
              <a:gd name="connsiteY5054" fmla="*/ 544478 h 6857999"/>
              <a:gd name="connsiteX5055" fmla="*/ 2130229 w 5372098"/>
              <a:gd name="connsiteY5055" fmla="*/ 539493 h 6857999"/>
              <a:gd name="connsiteX5056" fmla="*/ 2130229 w 5372098"/>
              <a:gd name="connsiteY5056" fmla="*/ 535008 h 6857999"/>
              <a:gd name="connsiteX5057" fmla="*/ 2129233 w 5372098"/>
              <a:gd name="connsiteY5057" fmla="*/ 530025 h 6857999"/>
              <a:gd name="connsiteX5058" fmla="*/ 2128236 w 5372098"/>
              <a:gd name="connsiteY5058" fmla="*/ 526040 h 6857999"/>
              <a:gd name="connsiteX5059" fmla="*/ 2126742 w 5372098"/>
              <a:gd name="connsiteY5059" fmla="*/ 522052 h 6857999"/>
              <a:gd name="connsiteX5060" fmla="*/ 2124750 w 5372098"/>
              <a:gd name="connsiteY5060" fmla="*/ 518067 h 6857999"/>
              <a:gd name="connsiteX5061" fmla="*/ 2120763 w 5372098"/>
              <a:gd name="connsiteY5061" fmla="*/ 512084 h 6857999"/>
              <a:gd name="connsiteX5062" fmla="*/ 2116776 w 5372098"/>
              <a:gd name="connsiteY5062" fmla="*/ 506604 h 6857999"/>
              <a:gd name="connsiteX5063" fmla="*/ 2113289 w 5372098"/>
              <a:gd name="connsiteY5063" fmla="*/ 501621 h 6857999"/>
              <a:gd name="connsiteX5064" fmla="*/ 2112789 w 5372098"/>
              <a:gd name="connsiteY5064" fmla="*/ 499128 h 6857999"/>
              <a:gd name="connsiteX5065" fmla="*/ 2111294 w 5372098"/>
              <a:gd name="connsiteY5065" fmla="*/ 497634 h 6857999"/>
              <a:gd name="connsiteX5066" fmla="*/ 2121260 w 5372098"/>
              <a:gd name="connsiteY5066" fmla="*/ 487168 h 6857999"/>
              <a:gd name="connsiteX5067" fmla="*/ 2134214 w 5372098"/>
              <a:gd name="connsiteY5067" fmla="*/ 474711 h 6857999"/>
              <a:gd name="connsiteX5068" fmla="*/ 2167107 w 5372098"/>
              <a:gd name="connsiteY5068" fmla="*/ 444313 h 6857999"/>
              <a:gd name="connsiteX5069" fmla="*/ 2201489 w 5372098"/>
              <a:gd name="connsiteY5069" fmla="*/ 413416 h 6857999"/>
              <a:gd name="connsiteX5070" fmla="*/ 2228893 w 5372098"/>
              <a:gd name="connsiteY5070" fmla="*/ 388001 h 6857999"/>
              <a:gd name="connsiteX5071" fmla="*/ 2228893 w 5372098"/>
              <a:gd name="connsiteY5071" fmla="*/ 393980 h 6857999"/>
              <a:gd name="connsiteX5072" fmla="*/ 2227897 w 5372098"/>
              <a:gd name="connsiteY5072" fmla="*/ 399462 h 6857999"/>
              <a:gd name="connsiteX5073" fmla="*/ 2225407 w 5372098"/>
              <a:gd name="connsiteY5073" fmla="*/ 404944 h 6857999"/>
              <a:gd name="connsiteX5074" fmla="*/ 2221916 w 5372098"/>
              <a:gd name="connsiteY5074" fmla="*/ 409430 h 6857999"/>
              <a:gd name="connsiteX5075" fmla="*/ 2218427 w 5372098"/>
              <a:gd name="connsiteY5075" fmla="*/ 413416 h 6857999"/>
              <a:gd name="connsiteX5076" fmla="*/ 2213945 w 5372098"/>
              <a:gd name="connsiteY5076" fmla="*/ 417899 h 6857999"/>
              <a:gd name="connsiteX5077" fmla="*/ 2202979 w 5372098"/>
              <a:gd name="connsiteY5077" fmla="*/ 425875 h 6857999"/>
              <a:gd name="connsiteX5078" fmla="*/ 2191025 w 5372098"/>
              <a:gd name="connsiteY5078" fmla="*/ 434844 h 6857999"/>
              <a:gd name="connsiteX5079" fmla="*/ 2185545 w 5372098"/>
              <a:gd name="connsiteY5079" fmla="*/ 438830 h 6857999"/>
              <a:gd name="connsiteX5080" fmla="*/ 2179064 w 5372098"/>
              <a:gd name="connsiteY5080" fmla="*/ 443813 h 6857999"/>
              <a:gd name="connsiteX5081" fmla="*/ 2174083 w 5372098"/>
              <a:gd name="connsiteY5081" fmla="*/ 448798 h 6857999"/>
              <a:gd name="connsiteX5082" fmla="*/ 2168100 w 5372098"/>
              <a:gd name="connsiteY5082" fmla="*/ 454278 h 6857999"/>
              <a:gd name="connsiteX5083" fmla="*/ 2163616 w 5372098"/>
              <a:gd name="connsiteY5083" fmla="*/ 460257 h 6857999"/>
              <a:gd name="connsiteX5084" fmla="*/ 2159628 w 5372098"/>
              <a:gd name="connsiteY5084" fmla="*/ 467236 h 6857999"/>
              <a:gd name="connsiteX5085" fmla="*/ 2163616 w 5372098"/>
              <a:gd name="connsiteY5085" fmla="*/ 471721 h 6857999"/>
              <a:gd name="connsiteX5086" fmla="*/ 2167603 w 5372098"/>
              <a:gd name="connsiteY5086" fmla="*/ 474711 h 6857999"/>
              <a:gd name="connsiteX5087" fmla="*/ 2171589 w 5372098"/>
              <a:gd name="connsiteY5087" fmla="*/ 476207 h 6857999"/>
              <a:gd name="connsiteX5088" fmla="*/ 2174083 w 5372098"/>
              <a:gd name="connsiteY5088" fmla="*/ 477203 h 6857999"/>
              <a:gd name="connsiteX5089" fmla="*/ 2176071 w 5372098"/>
              <a:gd name="connsiteY5089" fmla="*/ 476207 h 6857999"/>
              <a:gd name="connsiteX5090" fmla="*/ 2178568 w 5372098"/>
              <a:gd name="connsiteY5090" fmla="*/ 476207 h 6857999"/>
              <a:gd name="connsiteX5091" fmla="*/ 2180560 w 5372098"/>
              <a:gd name="connsiteY5091" fmla="*/ 475212 h 6857999"/>
              <a:gd name="connsiteX5092" fmla="*/ 2186040 w 5372098"/>
              <a:gd name="connsiteY5092" fmla="*/ 473215 h 6857999"/>
              <a:gd name="connsiteX5093" fmla="*/ 2191025 w 5372098"/>
              <a:gd name="connsiteY5093" fmla="*/ 468232 h 6857999"/>
              <a:gd name="connsiteX5094" fmla="*/ 2196502 w 5372098"/>
              <a:gd name="connsiteY5094" fmla="*/ 462253 h 6857999"/>
              <a:gd name="connsiteX5095" fmla="*/ 2196502 w 5372098"/>
              <a:gd name="connsiteY5095" fmla="*/ 470226 h 6857999"/>
              <a:gd name="connsiteX5096" fmla="*/ 2195507 w 5372098"/>
              <a:gd name="connsiteY5096" fmla="*/ 476207 h 6857999"/>
              <a:gd name="connsiteX5097" fmla="*/ 2194512 w 5372098"/>
              <a:gd name="connsiteY5097" fmla="*/ 481687 h 6857999"/>
              <a:gd name="connsiteX5098" fmla="*/ 2192018 w 5372098"/>
              <a:gd name="connsiteY5098" fmla="*/ 486173 h 6857999"/>
              <a:gd name="connsiteX5099" fmla="*/ 2190027 w 5372098"/>
              <a:gd name="connsiteY5099" fmla="*/ 490161 h 6857999"/>
              <a:gd name="connsiteX5100" fmla="*/ 2187035 w 5372098"/>
              <a:gd name="connsiteY5100" fmla="*/ 493149 h 6857999"/>
              <a:gd name="connsiteX5101" fmla="*/ 2184045 w 5372098"/>
              <a:gd name="connsiteY5101" fmla="*/ 496139 h 6857999"/>
              <a:gd name="connsiteX5102" fmla="*/ 2180560 w 5372098"/>
              <a:gd name="connsiteY5102" fmla="*/ 497634 h 6857999"/>
              <a:gd name="connsiteX5103" fmla="*/ 2177571 w 5372098"/>
              <a:gd name="connsiteY5103" fmla="*/ 498631 h 6857999"/>
              <a:gd name="connsiteX5104" fmla="*/ 2174083 w 5372098"/>
              <a:gd name="connsiteY5104" fmla="*/ 499128 h 6857999"/>
              <a:gd name="connsiteX5105" fmla="*/ 2170093 w 5372098"/>
              <a:gd name="connsiteY5105" fmla="*/ 499128 h 6857999"/>
              <a:gd name="connsiteX5106" fmla="*/ 2166604 w 5372098"/>
              <a:gd name="connsiteY5106" fmla="*/ 499128 h 6857999"/>
              <a:gd name="connsiteX5107" fmla="*/ 2160626 w 5372098"/>
              <a:gd name="connsiteY5107" fmla="*/ 498631 h 6857999"/>
              <a:gd name="connsiteX5108" fmla="*/ 2155645 w 5372098"/>
              <a:gd name="connsiteY5108" fmla="*/ 497135 h 6857999"/>
              <a:gd name="connsiteX5109" fmla="*/ 2151655 w 5372098"/>
              <a:gd name="connsiteY5109" fmla="*/ 501621 h 6857999"/>
              <a:gd name="connsiteX5110" fmla="*/ 2148169 w 5372098"/>
              <a:gd name="connsiteY5110" fmla="*/ 505607 h 6857999"/>
              <a:gd name="connsiteX5111" fmla="*/ 2145679 w 5372098"/>
              <a:gd name="connsiteY5111" fmla="*/ 509594 h 6857999"/>
              <a:gd name="connsiteX5112" fmla="*/ 2144183 w 5372098"/>
              <a:gd name="connsiteY5112" fmla="*/ 513580 h 6857999"/>
              <a:gd name="connsiteX5113" fmla="*/ 2143185 w 5372098"/>
              <a:gd name="connsiteY5113" fmla="*/ 517067 h 6857999"/>
              <a:gd name="connsiteX5114" fmla="*/ 2143185 w 5372098"/>
              <a:gd name="connsiteY5114" fmla="*/ 520059 h 6857999"/>
              <a:gd name="connsiteX5115" fmla="*/ 2143185 w 5372098"/>
              <a:gd name="connsiteY5115" fmla="*/ 523547 h 6857999"/>
              <a:gd name="connsiteX5116" fmla="*/ 2143684 w 5372098"/>
              <a:gd name="connsiteY5116" fmla="*/ 526040 h 6857999"/>
              <a:gd name="connsiteX5117" fmla="*/ 2144681 w 5372098"/>
              <a:gd name="connsiteY5117" fmla="*/ 528531 h 6857999"/>
              <a:gd name="connsiteX5118" fmla="*/ 2145679 w 5372098"/>
              <a:gd name="connsiteY5118" fmla="*/ 531520 h 6857999"/>
              <a:gd name="connsiteX5119" fmla="*/ 2149168 w 5372098"/>
              <a:gd name="connsiteY5119" fmla="*/ 536503 h 6857999"/>
              <a:gd name="connsiteX5120" fmla="*/ 2156638 w 5372098"/>
              <a:gd name="connsiteY5120" fmla="*/ 546469 h 6857999"/>
              <a:gd name="connsiteX5121" fmla="*/ 2171090 w 5372098"/>
              <a:gd name="connsiteY5121" fmla="*/ 531023 h 6857999"/>
              <a:gd name="connsiteX5122" fmla="*/ 2186539 w 5372098"/>
              <a:gd name="connsiteY5122" fmla="*/ 514577 h 6857999"/>
              <a:gd name="connsiteX5123" fmla="*/ 2201984 w 5372098"/>
              <a:gd name="connsiteY5123" fmla="*/ 498631 h 6857999"/>
              <a:gd name="connsiteX5124" fmla="*/ 2218427 w 5372098"/>
              <a:gd name="connsiteY5124" fmla="*/ 482682 h 6857999"/>
              <a:gd name="connsiteX5125" fmla="*/ 2254307 w 5372098"/>
              <a:gd name="connsiteY5125" fmla="*/ 449294 h 6857999"/>
              <a:gd name="connsiteX5126" fmla="*/ 2291181 w 5372098"/>
              <a:gd name="connsiteY5126" fmla="*/ 416406 h 6857999"/>
              <a:gd name="connsiteX5127" fmla="*/ 2310612 w 5372098"/>
              <a:gd name="connsiteY5127" fmla="*/ 400461 h 6857999"/>
              <a:gd name="connsiteX5128" fmla="*/ 2330048 w 5372098"/>
              <a:gd name="connsiteY5128" fmla="*/ 384014 h 6857999"/>
              <a:gd name="connsiteX5129" fmla="*/ 2370909 w 5372098"/>
              <a:gd name="connsiteY5129" fmla="*/ 352122 h 6857999"/>
              <a:gd name="connsiteX5130" fmla="*/ 2412765 w 5372098"/>
              <a:gd name="connsiteY5130" fmla="*/ 320728 h 6857999"/>
              <a:gd name="connsiteX5131" fmla="*/ 2454624 w 5372098"/>
              <a:gd name="connsiteY5131" fmla="*/ 289333 h 6857999"/>
              <a:gd name="connsiteX5132" fmla="*/ 2538339 w 5372098"/>
              <a:gd name="connsiteY5132" fmla="*/ 225050 h 6857999"/>
              <a:gd name="connsiteX5133" fmla="*/ 2579199 w 5372098"/>
              <a:gd name="connsiteY5133" fmla="*/ 195150 h 6857999"/>
              <a:gd name="connsiteX5134" fmla="*/ 2619561 w 5372098"/>
              <a:gd name="connsiteY5134" fmla="*/ 165748 h 6857999"/>
              <a:gd name="connsiteX5135" fmla="*/ 2638494 w 5372098"/>
              <a:gd name="connsiteY5135" fmla="*/ 149803 h 6857999"/>
              <a:gd name="connsiteX5136" fmla="*/ 2657431 w 5372098"/>
              <a:gd name="connsiteY5136" fmla="*/ 135353 h 6857999"/>
              <a:gd name="connsiteX5137" fmla="*/ 2676365 w 5372098"/>
              <a:gd name="connsiteY5137" fmla="*/ 119902 h 6857999"/>
              <a:gd name="connsiteX5138" fmla="*/ 2693806 w 5372098"/>
              <a:gd name="connsiteY5138" fmla="*/ 104454 h 6857999"/>
              <a:gd name="connsiteX5139" fmla="*/ 2711246 w 5372098"/>
              <a:gd name="connsiteY5139" fmla="*/ 89006 h 6857999"/>
              <a:gd name="connsiteX5140" fmla="*/ 2727692 w 5372098"/>
              <a:gd name="connsiteY5140" fmla="*/ 73558 h 6857999"/>
              <a:gd name="connsiteX5141" fmla="*/ 2743139 w 5372098"/>
              <a:gd name="connsiteY5141" fmla="*/ 57111 h 6857999"/>
              <a:gd name="connsiteX5142" fmla="*/ 2758583 w 5372098"/>
              <a:gd name="connsiteY5142" fmla="*/ 41663 h 6857999"/>
              <a:gd name="connsiteX5143" fmla="*/ 2760578 w 5372098"/>
              <a:gd name="connsiteY5143" fmla="*/ 47146 h 6857999"/>
              <a:gd name="connsiteX5144" fmla="*/ 2762571 w 5372098"/>
              <a:gd name="connsiteY5144" fmla="*/ 51631 h 6857999"/>
              <a:gd name="connsiteX5145" fmla="*/ 2766059 w 5372098"/>
              <a:gd name="connsiteY5145" fmla="*/ 54619 h 6857999"/>
              <a:gd name="connsiteX5146" fmla="*/ 2770544 w 5372098"/>
              <a:gd name="connsiteY5146" fmla="*/ 56614 h 6857999"/>
              <a:gd name="connsiteX5147" fmla="*/ 2775529 w 5372098"/>
              <a:gd name="connsiteY5147" fmla="*/ 58607 h 6857999"/>
              <a:gd name="connsiteX5148" fmla="*/ 2781009 w 5372098"/>
              <a:gd name="connsiteY5148" fmla="*/ 59105 h 6857999"/>
              <a:gd name="connsiteX5149" fmla="*/ 2787489 w 5372098"/>
              <a:gd name="connsiteY5149" fmla="*/ 58607 h 6857999"/>
              <a:gd name="connsiteX5150" fmla="*/ 2793466 w 5372098"/>
              <a:gd name="connsiteY5150" fmla="*/ 57609 h 6857999"/>
              <a:gd name="connsiteX5151" fmla="*/ 2800940 w 5372098"/>
              <a:gd name="connsiteY5151" fmla="*/ 55617 h 6857999"/>
              <a:gd name="connsiteX5152" fmla="*/ 2808418 w 5372098"/>
              <a:gd name="connsiteY5152" fmla="*/ 53127 h 6857999"/>
              <a:gd name="connsiteX5153" fmla="*/ 2815890 w 5372098"/>
              <a:gd name="connsiteY5153" fmla="*/ 50634 h 6857999"/>
              <a:gd name="connsiteX5154" fmla="*/ 2823863 w 5372098"/>
              <a:gd name="connsiteY5154" fmla="*/ 47146 h 6857999"/>
              <a:gd name="connsiteX5155" fmla="*/ 2832337 w 5372098"/>
              <a:gd name="connsiteY5155" fmla="*/ 43159 h 6857999"/>
              <a:gd name="connsiteX5156" fmla="*/ 2841304 w 5372098"/>
              <a:gd name="connsiteY5156" fmla="*/ 38175 h 6857999"/>
              <a:gd name="connsiteX5157" fmla="*/ 2858246 w 5372098"/>
              <a:gd name="connsiteY5157" fmla="*/ 28209 h 6857999"/>
              <a:gd name="connsiteX5158" fmla="*/ 2874689 w 5372098"/>
              <a:gd name="connsiteY5158" fmla="*/ 16750 h 6857999"/>
              <a:gd name="connsiteX5159" fmla="*/ 2891631 w 5372098"/>
              <a:gd name="connsiteY5159" fmla="*/ 37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Lst>
            <a:rect l="l" t="t" r="r" b="b"/>
            <a:pathLst>
              <a:path w="5372098" h="6857999">
                <a:moveTo>
                  <a:pt x="3270325" y="6817418"/>
                </a:moveTo>
                <a:lnTo>
                  <a:pt x="3272283" y="6817418"/>
                </a:lnTo>
                <a:lnTo>
                  <a:pt x="3274242" y="6817914"/>
                </a:lnTo>
                <a:lnTo>
                  <a:pt x="3276201" y="6818410"/>
                </a:lnTo>
                <a:lnTo>
                  <a:pt x="3278159" y="6820393"/>
                </a:lnTo>
                <a:lnTo>
                  <a:pt x="3281587" y="6823367"/>
                </a:lnTo>
                <a:lnTo>
                  <a:pt x="3285015" y="6827831"/>
                </a:lnTo>
                <a:lnTo>
                  <a:pt x="3290891" y="6836755"/>
                </a:lnTo>
                <a:lnTo>
                  <a:pt x="3293829" y="6841217"/>
                </a:lnTo>
                <a:lnTo>
                  <a:pt x="3296767" y="6844688"/>
                </a:lnTo>
                <a:lnTo>
                  <a:pt x="3300194" y="6847167"/>
                </a:lnTo>
                <a:lnTo>
                  <a:pt x="3301663" y="6847662"/>
                </a:lnTo>
                <a:lnTo>
                  <a:pt x="3303622" y="6847662"/>
                </a:lnTo>
                <a:lnTo>
                  <a:pt x="3305089" y="6847167"/>
                </a:lnTo>
                <a:lnTo>
                  <a:pt x="3307538" y="6846176"/>
                </a:lnTo>
                <a:lnTo>
                  <a:pt x="3309007" y="6844688"/>
                </a:lnTo>
                <a:lnTo>
                  <a:pt x="3311455" y="6842209"/>
                </a:lnTo>
                <a:lnTo>
                  <a:pt x="3315862" y="6835763"/>
                </a:lnTo>
                <a:lnTo>
                  <a:pt x="3320269" y="6825351"/>
                </a:lnTo>
                <a:lnTo>
                  <a:pt x="3322717" y="6828821"/>
                </a:lnTo>
                <a:lnTo>
                  <a:pt x="3324187" y="6832789"/>
                </a:lnTo>
                <a:lnTo>
                  <a:pt x="3324676" y="6836259"/>
                </a:lnTo>
                <a:lnTo>
                  <a:pt x="3325166" y="6839730"/>
                </a:lnTo>
                <a:lnTo>
                  <a:pt x="3326145" y="6843696"/>
                </a:lnTo>
                <a:lnTo>
                  <a:pt x="3325166" y="6847167"/>
                </a:lnTo>
                <a:lnTo>
                  <a:pt x="3324676" y="6851134"/>
                </a:lnTo>
                <a:lnTo>
                  <a:pt x="3323697" y="6854604"/>
                </a:lnTo>
                <a:lnTo>
                  <a:pt x="3322440" y="6857999"/>
                </a:lnTo>
                <a:lnTo>
                  <a:pt x="3280374" y="6857999"/>
                </a:lnTo>
                <a:lnTo>
                  <a:pt x="3281097" y="6857084"/>
                </a:lnTo>
                <a:lnTo>
                  <a:pt x="3282077" y="6855100"/>
                </a:lnTo>
                <a:lnTo>
                  <a:pt x="3282566" y="6852126"/>
                </a:lnTo>
                <a:lnTo>
                  <a:pt x="3282566" y="6849646"/>
                </a:lnTo>
                <a:lnTo>
                  <a:pt x="3282077" y="6846176"/>
                </a:lnTo>
                <a:lnTo>
                  <a:pt x="3280608" y="6843696"/>
                </a:lnTo>
                <a:lnTo>
                  <a:pt x="3278649" y="6839730"/>
                </a:lnTo>
                <a:lnTo>
                  <a:pt x="3275221" y="6836259"/>
                </a:lnTo>
                <a:lnTo>
                  <a:pt x="3271304" y="6832293"/>
                </a:lnTo>
                <a:lnTo>
                  <a:pt x="3266897" y="6827831"/>
                </a:lnTo>
                <a:lnTo>
                  <a:pt x="3260531" y="6822376"/>
                </a:lnTo>
                <a:lnTo>
                  <a:pt x="3263469" y="6820393"/>
                </a:lnTo>
                <a:lnTo>
                  <a:pt x="3265918" y="6818410"/>
                </a:lnTo>
                <a:lnTo>
                  <a:pt x="3267876" y="6817914"/>
                </a:lnTo>
                <a:close/>
                <a:moveTo>
                  <a:pt x="2276764" y="6655471"/>
                </a:moveTo>
                <a:lnTo>
                  <a:pt x="2282340" y="6655471"/>
                </a:lnTo>
                <a:lnTo>
                  <a:pt x="2288420" y="6655955"/>
                </a:lnTo>
                <a:lnTo>
                  <a:pt x="2293485" y="6657888"/>
                </a:lnTo>
                <a:lnTo>
                  <a:pt x="2298047" y="6660307"/>
                </a:lnTo>
                <a:lnTo>
                  <a:pt x="2300075" y="6662240"/>
                </a:lnTo>
                <a:lnTo>
                  <a:pt x="2301594" y="6664174"/>
                </a:lnTo>
                <a:lnTo>
                  <a:pt x="2302609" y="6666591"/>
                </a:lnTo>
                <a:lnTo>
                  <a:pt x="2304125" y="6669491"/>
                </a:lnTo>
                <a:lnTo>
                  <a:pt x="2304634" y="6671908"/>
                </a:lnTo>
                <a:lnTo>
                  <a:pt x="2304634" y="6675292"/>
                </a:lnTo>
                <a:lnTo>
                  <a:pt x="2301594" y="6678194"/>
                </a:lnTo>
                <a:lnTo>
                  <a:pt x="2298047" y="6680611"/>
                </a:lnTo>
                <a:lnTo>
                  <a:pt x="2294499" y="6681094"/>
                </a:lnTo>
                <a:lnTo>
                  <a:pt x="2290445" y="6681577"/>
                </a:lnTo>
                <a:lnTo>
                  <a:pt x="2286902" y="6681094"/>
                </a:lnTo>
                <a:lnTo>
                  <a:pt x="2282845" y="6680611"/>
                </a:lnTo>
                <a:lnTo>
                  <a:pt x="2274736" y="6678677"/>
                </a:lnTo>
                <a:lnTo>
                  <a:pt x="2267137" y="6677227"/>
                </a:lnTo>
                <a:lnTo>
                  <a:pt x="2263080" y="6677227"/>
                </a:lnTo>
                <a:lnTo>
                  <a:pt x="2259534" y="6677710"/>
                </a:lnTo>
                <a:lnTo>
                  <a:pt x="2255989" y="6678677"/>
                </a:lnTo>
                <a:lnTo>
                  <a:pt x="2252441" y="6680611"/>
                </a:lnTo>
                <a:lnTo>
                  <a:pt x="2249399" y="6683994"/>
                </a:lnTo>
                <a:lnTo>
                  <a:pt x="2246359" y="6687862"/>
                </a:lnTo>
                <a:lnTo>
                  <a:pt x="2244839" y="6684961"/>
                </a:lnTo>
                <a:lnTo>
                  <a:pt x="2244839" y="6682061"/>
                </a:lnTo>
                <a:lnTo>
                  <a:pt x="2244839" y="6679161"/>
                </a:lnTo>
                <a:lnTo>
                  <a:pt x="2244839" y="6676744"/>
                </a:lnTo>
                <a:lnTo>
                  <a:pt x="2246359" y="6674325"/>
                </a:lnTo>
                <a:lnTo>
                  <a:pt x="2246867" y="6671425"/>
                </a:lnTo>
                <a:lnTo>
                  <a:pt x="2250413" y="6667074"/>
                </a:lnTo>
                <a:lnTo>
                  <a:pt x="2254467" y="6663690"/>
                </a:lnTo>
                <a:lnTo>
                  <a:pt x="2259029" y="6660307"/>
                </a:lnTo>
                <a:lnTo>
                  <a:pt x="2265107" y="6658372"/>
                </a:lnTo>
                <a:lnTo>
                  <a:pt x="2270681" y="6656438"/>
                </a:lnTo>
                <a:close/>
                <a:moveTo>
                  <a:pt x="2974845" y="6598166"/>
                </a:moveTo>
                <a:lnTo>
                  <a:pt x="2980974" y="6598166"/>
                </a:lnTo>
                <a:lnTo>
                  <a:pt x="2985568" y="6598653"/>
                </a:lnTo>
                <a:lnTo>
                  <a:pt x="2990161" y="6600600"/>
                </a:lnTo>
                <a:lnTo>
                  <a:pt x="2993737" y="6602061"/>
                </a:lnTo>
                <a:lnTo>
                  <a:pt x="2997822" y="6604982"/>
                </a:lnTo>
                <a:lnTo>
                  <a:pt x="3000885" y="6608391"/>
                </a:lnTo>
                <a:lnTo>
                  <a:pt x="3006499" y="6615206"/>
                </a:lnTo>
                <a:lnTo>
                  <a:pt x="3012627" y="6622996"/>
                </a:lnTo>
                <a:lnTo>
                  <a:pt x="3016203" y="6625917"/>
                </a:lnTo>
                <a:lnTo>
                  <a:pt x="3018755" y="6629324"/>
                </a:lnTo>
                <a:lnTo>
                  <a:pt x="3022841" y="6632247"/>
                </a:lnTo>
                <a:lnTo>
                  <a:pt x="3026924" y="6634681"/>
                </a:lnTo>
                <a:lnTo>
                  <a:pt x="3032029" y="6636140"/>
                </a:lnTo>
                <a:lnTo>
                  <a:pt x="3037133" y="6636629"/>
                </a:lnTo>
                <a:lnTo>
                  <a:pt x="3035093" y="6639063"/>
                </a:lnTo>
                <a:lnTo>
                  <a:pt x="3033050" y="6640036"/>
                </a:lnTo>
                <a:lnTo>
                  <a:pt x="3029986" y="6640522"/>
                </a:lnTo>
                <a:lnTo>
                  <a:pt x="3025901" y="6640522"/>
                </a:lnTo>
                <a:lnTo>
                  <a:pt x="3021817" y="6640036"/>
                </a:lnTo>
                <a:lnTo>
                  <a:pt x="3017220" y="6639063"/>
                </a:lnTo>
                <a:lnTo>
                  <a:pt x="3011606" y="6637115"/>
                </a:lnTo>
                <a:lnTo>
                  <a:pt x="3007011" y="6634681"/>
                </a:lnTo>
                <a:lnTo>
                  <a:pt x="3001905" y="6631760"/>
                </a:lnTo>
                <a:lnTo>
                  <a:pt x="2996800" y="6628351"/>
                </a:lnTo>
                <a:lnTo>
                  <a:pt x="2991695" y="6624456"/>
                </a:lnTo>
                <a:lnTo>
                  <a:pt x="2987103" y="6620076"/>
                </a:lnTo>
                <a:lnTo>
                  <a:pt x="2983014" y="6615694"/>
                </a:lnTo>
                <a:lnTo>
                  <a:pt x="2979442" y="6609851"/>
                </a:lnTo>
                <a:lnTo>
                  <a:pt x="2977399" y="6604496"/>
                </a:lnTo>
                <a:close/>
                <a:moveTo>
                  <a:pt x="2313126" y="6533387"/>
                </a:moveTo>
                <a:lnTo>
                  <a:pt x="2331317" y="6551224"/>
                </a:lnTo>
                <a:lnTo>
                  <a:pt x="2339187" y="6559647"/>
                </a:lnTo>
                <a:lnTo>
                  <a:pt x="2343121" y="6564108"/>
                </a:lnTo>
                <a:lnTo>
                  <a:pt x="2346072" y="6568070"/>
                </a:lnTo>
                <a:lnTo>
                  <a:pt x="2349021" y="6572035"/>
                </a:lnTo>
                <a:lnTo>
                  <a:pt x="2350501" y="6576494"/>
                </a:lnTo>
                <a:lnTo>
                  <a:pt x="2351975" y="6580458"/>
                </a:lnTo>
                <a:lnTo>
                  <a:pt x="2351975" y="6584421"/>
                </a:lnTo>
                <a:lnTo>
                  <a:pt x="2350989" y="6588385"/>
                </a:lnTo>
                <a:lnTo>
                  <a:pt x="2349515" y="6591854"/>
                </a:lnTo>
                <a:lnTo>
                  <a:pt x="2346565" y="6594826"/>
                </a:lnTo>
                <a:lnTo>
                  <a:pt x="2342629" y="6598295"/>
                </a:lnTo>
                <a:lnTo>
                  <a:pt x="2335747" y="6592348"/>
                </a:lnTo>
                <a:lnTo>
                  <a:pt x="2330335" y="6587889"/>
                </a:lnTo>
                <a:lnTo>
                  <a:pt x="2325420" y="6584917"/>
                </a:lnTo>
                <a:lnTo>
                  <a:pt x="2321485" y="6583431"/>
                </a:lnTo>
                <a:lnTo>
                  <a:pt x="2318536" y="6582935"/>
                </a:lnTo>
                <a:lnTo>
                  <a:pt x="2316077" y="6584421"/>
                </a:lnTo>
                <a:lnTo>
                  <a:pt x="2314110" y="6585907"/>
                </a:lnTo>
                <a:lnTo>
                  <a:pt x="2312637" y="6588385"/>
                </a:lnTo>
                <a:lnTo>
                  <a:pt x="2311651" y="6591854"/>
                </a:lnTo>
                <a:lnTo>
                  <a:pt x="2311160" y="6594826"/>
                </a:lnTo>
                <a:lnTo>
                  <a:pt x="2310667" y="6603744"/>
                </a:lnTo>
                <a:lnTo>
                  <a:pt x="2309193" y="6612663"/>
                </a:lnTo>
                <a:lnTo>
                  <a:pt x="2308700" y="6616628"/>
                </a:lnTo>
                <a:lnTo>
                  <a:pt x="2307719" y="6620590"/>
                </a:lnTo>
                <a:lnTo>
                  <a:pt x="2301325" y="6619104"/>
                </a:lnTo>
                <a:lnTo>
                  <a:pt x="2296900" y="6616628"/>
                </a:lnTo>
                <a:lnTo>
                  <a:pt x="2292472" y="6613653"/>
                </a:lnTo>
                <a:lnTo>
                  <a:pt x="2289032" y="6611177"/>
                </a:lnTo>
                <a:lnTo>
                  <a:pt x="2286080" y="6607708"/>
                </a:lnTo>
                <a:lnTo>
                  <a:pt x="2284112" y="6604240"/>
                </a:lnTo>
                <a:lnTo>
                  <a:pt x="2280179" y="6598789"/>
                </a:lnTo>
                <a:lnTo>
                  <a:pt x="2278703" y="6596809"/>
                </a:lnTo>
                <a:lnTo>
                  <a:pt x="2277719" y="6595817"/>
                </a:lnTo>
                <a:lnTo>
                  <a:pt x="2276243" y="6595817"/>
                </a:lnTo>
                <a:lnTo>
                  <a:pt x="2274772" y="6596809"/>
                </a:lnTo>
                <a:lnTo>
                  <a:pt x="2273787" y="6598789"/>
                </a:lnTo>
                <a:lnTo>
                  <a:pt x="2272309" y="6602258"/>
                </a:lnTo>
                <a:lnTo>
                  <a:pt x="2267393" y="6615141"/>
                </a:lnTo>
                <a:lnTo>
                  <a:pt x="2263458" y="6608699"/>
                </a:lnTo>
                <a:lnTo>
                  <a:pt x="2261002" y="6602258"/>
                </a:lnTo>
                <a:lnTo>
                  <a:pt x="2256573" y="6589872"/>
                </a:lnTo>
                <a:lnTo>
                  <a:pt x="2254118" y="6583431"/>
                </a:lnTo>
                <a:lnTo>
                  <a:pt x="2251167" y="6577484"/>
                </a:lnTo>
                <a:lnTo>
                  <a:pt x="2246739" y="6570549"/>
                </a:lnTo>
                <a:lnTo>
                  <a:pt x="2239855" y="6563612"/>
                </a:lnTo>
                <a:lnTo>
                  <a:pt x="2243299" y="6560143"/>
                </a:lnTo>
                <a:lnTo>
                  <a:pt x="2246739" y="6557665"/>
                </a:lnTo>
                <a:lnTo>
                  <a:pt x="2254118" y="6552712"/>
                </a:lnTo>
                <a:lnTo>
                  <a:pt x="2261984" y="6548747"/>
                </a:lnTo>
                <a:lnTo>
                  <a:pt x="2270839" y="6545279"/>
                </a:lnTo>
                <a:lnTo>
                  <a:pt x="2280179" y="6542306"/>
                </a:lnTo>
                <a:lnTo>
                  <a:pt x="2290506" y="6539334"/>
                </a:lnTo>
                <a:close/>
                <a:moveTo>
                  <a:pt x="2837815" y="6476084"/>
                </a:moveTo>
                <a:lnTo>
                  <a:pt x="2840752" y="6476576"/>
                </a:lnTo>
                <a:lnTo>
                  <a:pt x="2844667" y="6478543"/>
                </a:lnTo>
                <a:lnTo>
                  <a:pt x="2849559" y="6480510"/>
                </a:lnTo>
                <a:lnTo>
                  <a:pt x="2855432" y="6483460"/>
                </a:lnTo>
                <a:lnTo>
                  <a:pt x="2867668" y="6491821"/>
                </a:lnTo>
                <a:lnTo>
                  <a:pt x="2880391" y="6502639"/>
                </a:lnTo>
                <a:lnTo>
                  <a:pt x="2893607" y="6514439"/>
                </a:lnTo>
                <a:lnTo>
                  <a:pt x="2899481" y="6520833"/>
                </a:lnTo>
                <a:lnTo>
                  <a:pt x="2905350" y="6527226"/>
                </a:lnTo>
                <a:lnTo>
                  <a:pt x="2909755" y="6533127"/>
                </a:lnTo>
                <a:lnTo>
                  <a:pt x="2914163" y="6539519"/>
                </a:lnTo>
                <a:lnTo>
                  <a:pt x="2917587" y="6544927"/>
                </a:lnTo>
                <a:lnTo>
                  <a:pt x="2920035" y="6550829"/>
                </a:lnTo>
                <a:lnTo>
                  <a:pt x="2913183" y="6550337"/>
                </a:lnTo>
                <a:lnTo>
                  <a:pt x="2906333" y="6549353"/>
                </a:lnTo>
                <a:lnTo>
                  <a:pt x="2900460" y="6547387"/>
                </a:lnTo>
                <a:lnTo>
                  <a:pt x="2894096" y="6544436"/>
                </a:lnTo>
                <a:lnTo>
                  <a:pt x="2889205" y="6540502"/>
                </a:lnTo>
                <a:lnTo>
                  <a:pt x="2883329" y="6536569"/>
                </a:lnTo>
                <a:lnTo>
                  <a:pt x="2878929" y="6531651"/>
                </a:lnTo>
                <a:lnTo>
                  <a:pt x="2873542" y="6526733"/>
                </a:lnTo>
                <a:lnTo>
                  <a:pt x="2864731" y="6514439"/>
                </a:lnTo>
                <a:lnTo>
                  <a:pt x="2855922" y="6501655"/>
                </a:lnTo>
                <a:lnTo>
                  <a:pt x="2846621" y="6488870"/>
                </a:lnTo>
                <a:close/>
                <a:moveTo>
                  <a:pt x="1910979" y="6383898"/>
                </a:moveTo>
                <a:lnTo>
                  <a:pt x="1929318" y="6405752"/>
                </a:lnTo>
                <a:lnTo>
                  <a:pt x="1942703" y="6424131"/>
                </a:lnTo>
                <a:lnTo>
                  <a:pt x="1954103" y="6440024"/>
                </a:lnTo>
                <a:lnTo>
                  <a:pt x="1964017" y="6454926"/>
                </a:lnTo>
                <a:lnTo>
                  <a:pt x="1972941" y="6470324"/>
                </a:lnTo>
                <a:lnTo>
                  <a:pt x="1982358" y="6486714"/>
                </a:lnTo>
                <a:lnTo>
                  <a:pt x="2005655" y="6528933"/>
                </a:lnTo>
                <a:lnTo>
                  <a:pt x="2002186" y="6531914"/>
                </a:lnTo>
                <a:lnTo>
                  <a:pt x="1999212" y="6534396"/>
                </a:lnTo>
                <a:lnTo>
                  <a:pt x="1996732" y="6535887"/>
                </a:lnTo>
                <a:lnTo>
                  <a:pt x="1993265" y="6536881"/>
                </a:lnTo>
                <a:lnTo>
                  <a:pt x="1989791" y="6537874"/>
                </a:lnTo>
                <a:lnTo>
                  <a:pt x="1986322" y="6538370"/>
                </a:lnTo>
                <a:lnTo>
                  <a:pt x="1982855" y="6537874"/>
                </a:lnTo>
                <a:lnTo>
                  <a:pt x="1979387" y="6536881"/>
                </a:lnTo>
                <a:lnTo>
                  <a:pt x="1975913" y="6535887"/>
                </a:lnTo>
                <a:lnTo>
                  <a:pt x="1972443" y="6534396"/>
                </a:lnTo>
                <a:lnTo>
                  <a:pt x="1965006" y="6530424"/>
                </a:lnTo>
                <a:lnTo>
                  <a:pt x="1958567" y="6524463"/>
                </a:lnTo>
                <a:lnTo>
                  <a:pt x="1951625" y="6518007"/>
                </a:lnTo>
                <a:lnTo>
                  <a:pt x="1945181" y="6511052"/>
                </a:lnTo>
                <a:lnTo>
                  <a:pt x="1938738" y="6502609"/>
                </a:lnTo>
                <a:lnTo>
                  <a:pt x="1933286" y="6494661"/>
                </a:lnTo>
                <a:lnTo>
                  <a:pt x="1928824" y="6486218"/>
                </a:lnTo>
                <a:lnTo>
                  <a:pt x="1924859" y="6478270"/>
                </a:lnTo>
                <a:lnTo>
                  <a:pt x="1921386" y="6469826"/>
                </a:lnTo>
                <a:lnTo>
                  <a:pt x="1918910" y="6462376"/>
                </a:lnTo>
                <a:lnTo>
                  <a:pt x="1917921" y="6455422"/>
                </a:lnTo>
                <a:lnTo>
                  <a:pt x="1925354" y="6454926"/>
                </a:lnTo>
                <a:lnTo>
                  <a:pt x="1930310" y="6452939"/>
                </a:lnTo>
                <a:lnTo>
                  <a:pt x="1932788" y="6451946"/>
                </a:lnTo>
                <a:lnTo>
                  <a:pt x="1934275" y="6450952"/>
                </a:lnTo>
                <a:lnTo>
                  <a:pt x="1935764" y="6449959"/>
                </a:lnTo>
                <a:lnTo>
                  <a:pt x="1936257" y="6447972"/>
                </a:lnTo>
                <a:lnTo>
                  <a:pt x="1937250" y="6444495"/>
                </a:lnTo>
                <a:lnTo>
                  <a:pt x="1936754" y="6440522"/>
                </a:lnTo>
                <a:lnTo>
                  <a:pt x="1935764" y="6436052"/>
                </a:lnTo>
                <a:lnTo>
                  <a:pt x="1933782" y="6431085"/>
                </a:lnTo>
                <a:lnTo>
                  <a:pt x="1928325" y="6420157"/>
                </a:lnTo>
                <a:lnTo>
                  <a:pt x="1921386" y="6408237"/>
                </a:lnTo>
                <a:lnTo>
                  <a:pt x="1914947" y="6396315"/>
                </a:lnTo>
                <a:lnTo>
                  <a:pt x="1912965" y="6389859"/>
                </a:lnTo>
                <a:close/>
                <a:moveTo>
                  <a:pt x="2099744" y="6187071"/>
                </a:moveTo>
                <a:lnTo>
                  <a:pt x="2105388" y="6187570"/>
                </a:lnTo>
                <a:lnTo>
                  <a:pt x="2111543" y="6189563"/>
                </a:lnTo>
                <a:lnTo>
                  <a:pt x="2117185" y="6191556"/>
                </a:lnTo>
                <a:lnTo>
                  <a:pt x="2122829" y="6194546"/>
                </a:lnTo>
                <a:lnTo>
                  <a:pt x="2127960" y="6198532"/>
                </a:lnTo>
                <a:lnTo>
                  <a:pt x="2132063" y="6202519"/>
                </a:lnTo>
                <a:lnTo>
                  <a:pt x="2135653" y="6207003"/>
                </a:lnTo>
                <a:lnTo>
                  <a:pt x="2136677" y="6209992"/>
                </a:lnTo>
                <a:lnTo>
                  <a:pt x="2137191" y="6212485"/>
                </a:lnTo>
                <a:lnTo>
                  <a:pt x="2137706" y="6214975"/>
                </a:lnTo>
                <a:lnTo>
                  <a:pt x="2137706" y="6217965"/>
                </a:lnTo>
                <a:lnTo>
                  <a:pt x="2135142" y="6220457"/>
                </a:lnTo>
                <a:lnTo>
                  <a:pt x="2132063" y="6221951"/>
                </a:lnTo>
                <a:lnTo>
                  <a:pt x="2128986" y="6221951"/>
                </a:lnTo>
                <a:lnTo>
                  <a:pt x="2125907" y="6221454"/>
                </a:lnTo>
                <a:lnTo>
                  <a:pt x="2123343" y="6220457"/>
                </a:lnTo>
                <a:lnTo>
                  <a:pt x="2120265" y="6217965"/>
                </a:lnTo>
                <a:lnTo>
                  <a:pt x="2114109" y="6213979"/>
                </a:lnTo>
                <a:lnTo>
                  <a:pt x="2108467" y="6209992"/>
                </a:lnTo>
                <a:lnTo>
                  <a:pt x="2104877" y="6208498"/>
                </a:lnTo>
                <a:lnTo>
                  <a:pt x="2101797" y="6207502"/>
                </a:lnTo>
                <a:lnTo>
                  <a:pt x="2099744" y="6208498"/>
                </a:lnTo>
                <a:lnTo>
                  <a:pt x="2096670" y="6209495"/>
                </a:lnTo>
                <a:lnTo>
                  <a:pt x="2093594" y="6211488"/>
                </a:lnTo>
                <a:lnTo>
                  <a:pt x="2091541" y="6215474"/>
                </a:lnTo>
                <a:lnTo>
                  <a:pt x="2088976" y="6211488"/>
                </a:lnTo>
                <a:lnTo>
                  <a:pt x="2087434" y="6207502"/>
                </a:lnTo>
                <a:lnTo>
                  <a:pt x="2085897" y="6204013"/>
                </a:lnTo>
                <a:lnTo>
                  <a:pt x="2085382" y="6201023"/>
                </a:lnTo>
                <a:lnTo>
                  <a:pt x="2085382" y="6198532"/>
                </a:lnTo>
                <a:lnTo>
                  <a:pt x="2085382" y="6195542"/>
                </a:lnTo>
                <a:lnTo>
                  <a:pt x="2085897" y="6194047"/>
                </a:lnTo>
                <a:lnTo>
                  <a:pt x="2087434" y="6191556"/>
                </a:lnTo>
                <a:lnTo>
                  <a:pt x="2088462" y="6190559"/>
                </a:lnTo>
                <a:lnTo>
                  <a:pt x="2090000" y="6189563"/>
                </a:lnTo>
                <a:lnTo>
                  <a:pt x="2092564" y="6188067"/>
                </a:lnTo>
                <a:lnTo>
                  <a:pt x="2094102" y="6187570"/>
                </a:lnTo>
                <a:close/>
                <a:moveTo>
                  <a:pt x="2143684" y="6099867"/>
                </a:moveTo>
                <a:lnTo>
                  <a:pt x="2146674" y="6099867"/>
                </a:lnTo>
                <a:lnTo>
                  <a:pt x="2149662" y="6100367"/>
                </a:lnTo>
                <a:lnTo>
                  <a:pt x="2152156" y="6102360"/>
                </a:lnTo>
                <a:lnTo>
                  <a:pt x="2154650" y="6104353"/>
                </a:lnTo>
                <a:lnTo>
                  <a:pt x="2157137" y="6107840"/>
                </a:lnTo>
                <a:lnTo>
                  <a:pt x="2161625" y="6115813"/>
                </a:lnTo>
                <a:lnTo>
                  <a:pt x="2166604" y="6125281"/>
                </a:lnTo>
                <a:lnTo>
                  <a:pt x="2170093" y="6130264"/>
                </a:lnTo>
                <a:lnTo>
                  <a:pt x="2174083" y="6136244"/>
                </a:lnTo>
                <a:lnTo>
                  <a:pt x="2178568" y="6141227"/>
                </a:lnTo>
                <a:lnTo>
                  <a:pt x="2184045" y="6146210"/>
                </a:lnTo>
                <a:lnTo>
                  <a:pt x="2180560" y="6148701"/>
                </a:lnTo>
                <a:lnTo>
                  <a:pt x="2178568" y="6150694"/>
                </a:lnTo>
                <a:lnTo>
                  <a:pt x="2177069" y="6153684"/>
                </a:lnTo>
                <a:lnTo>
                  <a:pt x="2176071" y="6156674"/>
                </a:lnTo>
                <a:lnTo>
                  <a:pt x="2176071" y="6159663"/>
                </a:lnTo>
                <a:lnTo>
                  <a:pt x="2176071" y="6162156"/>
                </a:lnTo>
                <a:lnTo>
                  <a:pt x="2176573" y="6165145"/>
                </a:lnTo>
                <a:lnTo>
                  <a:pt x="2177571" y="6168633"/>
                </a:lnTo>
                <a:lnTo>
                  <a:pt x="2180560" y="6175111"/>
                </a:lnTo>
                <a:lnTo>
                  <a:pt x="2184545" y="6182088"/>
                </a:lnTo>
                <a:lnTo>
                  <a:pt x="2193017" y="6195541"/>
                </a:lnTo>
                <a:lnTo>
                  <a:pt x="2189030" y="6196040"/>
                </a:lnTo>
                <a:lnTo>
                  <a:pt x="2185042" y="6196537"/>
                </a:lnTo>
                <a:lnTo>
                  <a:pt x="2181555" y="6198033"/>
                </a:lnTo>
                <a:lnTo>
                  <a:pt x="2179064" y="6199030"/>
                </a:lnTo>
                <a:lnTo>
                  <a:pt x="2177069" y="6200524"/>
                </a:lnTo>
                <a:lnTo>
                  <a:pt x="2175076" y="6202517"/>
                </a:lnTo>
                <a:lnTo>
                  <a:pt x="2174083" y="6204013"/>
                </a:lnTo>
                <a:lnTo>
                  <a:pt x="2173581" y="6206503"/>
                </a:lnTo>
                <a:lnTo>
                  <a:pt x="2173581" y="6208996"/>
                </a:lnTo>
                <a:lnTo>
                  <a:pt x="2173581" y="6211486"/>
                </a:lnTo>
                <a:lnTo>
                  <a:pt x="2174083" y="6216968"/>
                </a:lnTo>
                <a:lnTo>
                  <a:pt x="2176573" y="6222948"/>
                </a:lnTo>
                <a:lnTo>
                  <a:pt x="2178568" y="6229924"/>
                </a:lnTo>
                <a:lnTo>
                  <a:pt x="2185545" y="6243877"/>
                </a:lnTo>
                <a:lnTo>
                  <a:pt x="2188531" y="6251350"/>
                </a:lnTo>
                <a:lnTo>
                  <a:pt x="2191521" y="6257829"/>
                </a:lnTo>
                <a:lnTo>
                  <a:pt x="2193515" y="6264805"/>
                </a:lnTo>
                <a:lnTo>
                  <a:pt x="2195011" y="6271781"/>
                </a:lnTo>
                <a:lnTo>
                  <a:pt x="2195011" y="6275269"/>
                </a:lnTo>
                <a:lnTo>
                  <a:pt x="2195011" y="6278258"/>
                </a:lnTo>
                <a:lnTo>
                  <a:pt x="2194011" y="6281248"/>
                </a:lnTo>
                <a:lnTo>
                  <a:pt x="2193017" y="6284238"/>
                </a:lnTo>
                <a:lnTo>
                  <a:pt x="2190027" y="6284238"/>
                </a:lnTo>
                <a:lnTo>
                  <a:pt x="2186539" y="6283241"/>
                </a:lnTo>
                <a:lnTo>
                  <a:pt x="2183549" y="6282245"/>
                </a:lnTo>
                <a:lnTo>
                  <a:pt x="2180059" y="6280252"/>
                </a:lnTo>
                <a:lnTo>
                  <a:pt x="2173083" y="6275269"/>
                </a:lnTo>
                <a:lnTo>
                  <a:pt x="2166107" y="6269289"/>
                </a:lnTo>
                <a:lnTo>
                  <a:pt x="2152156" y="6256333"/>
                </a:lnTo>
                <a:lnTo>
                  <a:pt x="2145679" y="6250354"/>
                </a:lnTo>
                <a:lnTo>
                  <a:pt x="2142189" y="6248361"/>
                </a:lnTo>
                <a:lnTo>
                  <a:pt x="2138703" y="6246367"/>
                </a:lnTo>
                <a:lnTo>
                  <a:pt x="2143684" y="6241883"/>
                </a:lnTo>
                <a:lnTo>
                  <a:pt x="2148169" y="6235904"/>
                </a:lnTo>
                <a:lnTo>
                  <a:pt x="2152156" y="6228928"/>
                </a:lnTo>
                <a:lnTo>
                  <a:pt x="2155645" y="6220955"/>
                </a:lnTo>
                <a:lnTo>
                  <a:pt x="2159131" y="6211985"/>
                </a:lnTo>
                <a:lnTo>
                  <a:pt x="2161625" y="6202517"/>
                </a:lnTo>
                <a:lnTo>
                  <a:pt x="2163117" y="6192551"/>
                </a:lnTo>
                <a:lnTo>
                  <a:pt x="2163616" y="6182585"/>
                </a:lnTo>
                <a:lnTo>
                  <a:pt x="2163616" y="6172122"/>
                </a:lnTo>
                <a:lnTo>
                  <a:pt x="2162621" y="6161657"/>
                </a:lnTo>
                <a:lnTo>
                  <a:pt x="2160626" y="6151691"/>
                </a:lnTo>
                <a:lnTo>
                  <a:pt x="2157637" y="6141725"/>
                </a:lnTo>
                <a:lnTo>
                  <a:pt x="2155146" y="6136742"/>
                </a:lnTo>
                <a:lnTo>
                  <a:pt x="2152156" y="6132258"/>
                </a:lnTo>
                <a:lnTo>
                  <a:pt x="2149662" y="6127275"/>
                </a:lnTo>
                <a:lnTo>
                  <a:pt x="2146674" y="6123288"/>
                </a:lnTo>
                <a:lnTo>
                  <a:pt x="2143185" y="6119302"/>
                </a:lnTo>
                <a:lnTo>
                  <a:pt x="2139199" y="6115315"/>
                </a:lnTo>
                <a:lnTo>
                  <a:pt x="2134715" y="6111329"/>
                </a:lnTo>
                <a:lnTo>
                  <a:pt x="2130229" y="6107840"/>
                </a:lnTo>
                <a:lnTo>
                  <a:pt x="2135212" y="6103854"/>
                </a:lnTo>
                <a:lnTo>
                  <a:pt x="2139701" y="6101861"/>
                </a:lnTo>
                <a:close/>
                <a:moveTo>
                  <a:pt x="1968226" y="5945395"/>
                </a:moveTo>
                <a:lnTo>
                  <a:pt x="1971755" y="5946413"/>
                </a:lnTo>
                <a:lnTo>
                  <a:pt x="1972762" y="5952522"/>
                </a:lnTo>
                <a:lnTo>
                  <a:pt x="1973264" y="5958121"/>
                </a:lnTo>
                <a:lnTo>
                  <a:pt x="1973264" y="5962193"/>
                </a:lnTo>
                <a:lnTo>
                  <a:pt x="1972762" y="5965247"/>
                </a:lnTo>
                <a:lnTo>
                  <a:pt x="1971251" y="5968301"/>
                </a:lnTo>
                <a:lnTo>
                  <a:pt x="1969236" y="5970846"/>
                </a:lnTo>
                <a:lnTo>
                  <a:pt x="1967217" y="5972374"/>
                </a:lnTo>
                <a:lnTo>
                  <a:pt x="1964198" y="5973901"/>
                </a:lnTo>
                <a:lnTo>
                  <a:pt x="1957644" y="5976446"/>
                </a:lnTo>
                <a:lnTo>
                  <a:pt x="1950084" y="5980009"/>
                </a:lnTo>
                <a:lnTo>
                  <a:pt x="1946053" y="5982555"/>
                </a:lnTo>
                <a:lnTo>
                  <a:pt x="1942025" y="5984590"/>
                </a:lnTo>
                <a:lnTo>
                  <a:pt x="1937487" y="5988153"/>
                </a:lnTo>
                <a:lnTo>
                  <a:pt x="1933457" y="5992734"/>
                </a:lnTo>
                <a:lnTo>
                  <a:pt x="1930434" y="5988153"/>
                </a:lnTo>
                <a:lnTo>
                  <a:pt x="1928921" y="5983063"/>
                </a:lnTo>
                <a:lnTo>
                  <a:pt x="1928417" y="5978482"/>
                </a:lnTo>
                <a:lnTo>
                  <a:pt x="1928921" y="5974409"/>
                </a:lnTo>
                <a:lnTo>
                  <a:pt x="1929930" y="5969828"/>
                </a:lnTo>
                <a:lnTo>
                  <a:pt x="1932449" y="5965247"/>
                </a:lnTo>
                <a:lnTo>
                  <a:pt x="1935474" y="5962193"/>
                </a:lnTo>
                <a:lnTo>
                  <a:pt x="1938495" y="5958121"/>
                </a:lnTo>
                <a:lnTo>
                  <a:pt x="1942527" y="5955067"/>
                </a:lnTo>
                <a:lnTo>
                  <a:pt x="1947064" y="5952013"/>
                </a:lnTo>
                <a:lnTo>
                  <a:pt x="1951091" y="5949467"/>
                </a:lnTo>
                <a:lnTo>
                  <a:pt x="1955629" y="5947940"/>
                </a:lnTo>
                <a:lnTo>
                  <a:pt x="1960164" y="5946922"/>
                </a:lnTo>
                <a:lnTo>
                  <a:pt x="1964198" y="5946413"/>
                </a:lnTo>
                <a:close/>
                <a:moveTo>
                  <a:pt x="1593562" y="5835769"/>
                </a:moveTo>
                <a:lnTo>
                  <a:pt x="1601041" y="5853978"/>
                </a:lnTo>
                <a:lnTo>
                  <a:pt x="1604523" y="5863589"/>
                </a:lnTo>
                <a:lnTo>
                  <a:pt x="1606019" y="5872186"/>
                </a:lnTo>
                <a:lnTo>
                  <a:pt x="1607015" y="5880785"/>
                </a:lnTo>
                <a:lnTo>
                  <a:pt x="1607015" y="5884831"/>
                </a:lnTo>
                <a:lnTo>
                  <a:pt x="1606521" y="5888877"/>
                </a:lnTo>
                <a:lnTo>
                  <a:pt x="1605523" y="5892418"/>
                </a:lnTo>
                <a:lnTo>
                  <a:pt x="1604030" y="5895959"/>
                </a:lnTo>
                <a:lnTo>
                  <a:pt x="1602035" y="5899499"/>
                </a:lnTo>
                <a:lnTo>
                  <a:pt x="1599043" y="5903040"/>
                </a:lnTo>
                <a:lnTo>
                  <a:pt x="1598547" y="5895959"/>
                </a:lnTo>
                <a:lnTo>
                  <a:pt x="1597054" y="5890395"/>
                </a:lnTo>
                <a:lnTo>
                  <a:pt x="1594560" y="5885338"/>
                </a:lnTo>
                <a:lnTo>
                  <a:pt x="1592569" y="5882303"/>
                </a:lnTo>
                <a:lnTo>
                  <a:pt x="1590574" y="5880785"/>
                </a:lnTo>
                <a:lnTo>
                  <a:pt x="1588080" y="5879773"/>
                </a:lnTo>
                <a:lnTo>
                  <a:pt x="1586586" y="5878762"/>
                </a:lnTo>
                <a:lnTo>
                  <a:pt x="1584095" y="5878762"/>
                </a:lnTo>
                <a:lnTo>
                  <a:pt x="1579112" y="5878762"/>
                </a:lnTo>
                <a:lnTo>
                  <a:pt x="1573632" y="5879773"/>
                </a:lnTo>
                <a:lnTo>
                  <a:pt x="1572634" y="5876234"/>
                </a:lnTo>
                <a:lnTo>
                  <a:pt x="1572136" y="5873199"/>
                </a:lnTo>
                <a:lnTo>
                  <a:pt x="1572634" y="5869658"/>
                </a:lnTo>
                <a:lnTo>
                  <a:pt x="1573632" y="5867128"/>
                </a:lnTo>
                <a:lnTo>
                  <a:pt x="1575623" y="5861059"/>
                </a:lnTo>
                <a:lnTo>
                  <a:pt x="1578615" y="5856001"/>
                </a:lnTo>
                <a:lnTo>
                  <a:pt x="1582101" y="5850944"/>
                </a:lnTo>
                <a:lnTo>
                  <a:pt x="1586088" y="5845380"/>
                </a:lnTo>
                <a:lnTo>
                  <a:pt x="1590075" y="5840827"/>
                </a:lnTo>
                <a:close/>
                <a:moveTo>
                  <a:pt x="1877093" y="5718670"/>
                </a:moveTo>
                <a:lnTo>
                  <a:pt x="1882076" y="5723653"/>
                </a:lnTo>
                <a:lnTo>
                  <a:pt x="1885066" y="5727639"/>
                </a:lnTo>
                <a:lnTo>
                  <a:pt x="1888056" y="5731625"/>
                </a:lnTo>
                <a:lnTo>
                  <a:pt x="1891047" y="5735612"/>
                </a:lnTo>
                <a:lnTo>
                  <a:pt x="1892541" y="5739101"/>
                </a:lnTo>
                <a:lnTo>
                  <a:pt x="1894036" y="5742090"/>
                </a:lnTo>
                <a:lnTo>
                  <a:pt x="1895531" y="5748567"/>
                </a:lnTo>
                <a:lnTo>
                  <a:pt x="1896030" y="5755046"/>
                </a:lnTo>
                <a:lnTo>
                  <a:pt x="1896030" y="5761026"/>
                </a:lnTo>
                <a:lnTo>
                  <a:pt x="1895531" y="5767005"/>
                </a:lnTo>
                <a:lnTo>
                  <a:pt x="1895035" y="5773482"/>
                </a:lnTo>
                <a:lnTo>
                  <a:pt x="1894036" y="5772486"/>
                </a:lnTo>
                <a:lnTo>
                  <a:pt x="1891545" y="5771489"/>
                </a:lnTo>
                <a:lnTo>
                  <a:pt x="1886061" y="5767005"/>
                </a:lnTo>
                <a:lnTo>
                  <a:pt x="1879088" y="5760527"/>
                </a:lnTo>
                <a:lnTo>
                  <a:pt x="1875599" y="5757039"/>
                </a:lnTo>
                <a:lnTo>
                  <a:pt x="1872609" y="5753053"/>
                </a:lnTo>
                <a:lnTo>
                  <a:pt x="1869621" y="5748567"/>
                </a:lnTo>
                <a:lnTo>
                  <a:pt x="1868124" y="5744581"/>
                </a:lnTo>
                <a:lnTo>
                  <a:pt x="1867126" y="5740097"/>
                </a:lnTo>
                <a:lnTo>
                  <a:pt x="1866132" y="5735612"/>
                </a:lnTo>
                <a:lnTo>
                  <a:pt x="1867126" y="5731128"/>
                </a:lnTo>
                <a:lnTo>
                  <a:pt x="1869122" y="5726642"/>
                </a:lnTo>
                <a:lnTo>
                  <a:pt x="1872609" y="5722656"/>
                </a:lnTo>
                <a:close/>
                <a:moveTo>
                  <a:pt x="1950942" y="5641432"/>
                </a:moveTo>
                <a:lnTo>
                  <a:pt x="1954481" y="5641432"/>
                </a:lnTo>
                <a:lnTo>
                  <a:pt x="1958013" y="5641933"/>
                </a:lnTo>
                <a:lnTo>
                  <a:pt x="1961045" y="5643437"/>
                </a:lnTo>
                <a:lnTo>
                  <a:pt x="1964075" y="5644439"/>
                </a:lnTo>
                <a:lnTo>
                  <a:pt x="1967103" y="5645941"/>
                </a:lnTo>
                <a:lnTo>
                  <a:pt x="1970135" y="5648446"/>
                </a:lnTo>
                <a:lnTo>
                  <a:pt x="1975185" y="5653458"/>
                </a:lnTo>
                <a:lnTo>
                  <a:pt x="1980234" y="5659971"/>
                </a:lnTo>
                <a:lnTo>
                  <a:pt x="1984272" y="5666985"/>
                </a:lnTo>
                <a:lnTo>
                  <a:pt x="1989325" y="5675001"/>
                </a:lnTo>
                <a:lnTo>
                  <a:pt x="1996902" y="5691534"/>
                </a:lnTo>
                <a:lnTo>
                  <a:pt x="2003465" y="5707566"/>
                </a:lnTo>
                <a:lnTo>
                  <a:pt x="2007001" y="5715082"/>
                </a:lnTo>
                <a:lnTo>
                  <a:pt x="2010537" y="5722096"/>
                </a:lnTo>
                <a:lnTo>
                  <a:pt x="2014073" y="5727608"/>
                </a:lnTo>
                <a:lnTo>
                  <a:pt x="2018111" y="5732617"/>
                </a:lnTo>
                <a:lnTo>
                  <a:pt x="2014578" y="5733619"/>
                </a:lnTo>
                <a:lnTo>
                  <a:pt x="2010537" y="5733619"/>
                </a:lnTo>
                <a:lnTo>
                  <a:pt x="2007001" y="5733619"/>
                </a:lnTo>
                <a:lnTo>
                  <a:pt x="2003465" y="5733118"/>
                </a:lnTo>
                <a:lnTo>
                  <a:pt x="1995891" y="5730613"/>
                </a:lnTo>
                <a:lnTo>
                  <a:pt x="1989325" y="5727608"/>
                </a:lnTo>
                <a:lnTo>
                  <a:pt x="1982254" y="5725603"/>
                </a:lnTo>
                <a:lnTo>
                  <a:pt x="1974677" y="5723097"/>
                </a:lnTo>
                <a:lnTo>
                  <a:pt x="1971144" y="5722596"/>
                </a:lnTo>
                <a:lnTo>
                  <a:pt x="1967611" y="5722596"/>
                </a:lnTo>
                <a:lnTo>
                  <a:pt x="1963567" y="5722596"/>
                </a:lnTo>
                <a:lnTo>
                  <a:pt x="1960034" y="5723097"/>
                </a:lnTo>
                <a:lnTo>
                  <a:pt x="1964581" y="5717587"/>
                </a:lnTo>
                <a:lnTo>
                  <a:pt x="1970135" y="5710072"/>
                </a:lnTo>
                <a:lnTo>
                  <a:pt x="1975185" y="5700552"/>
                </a:lnTo>
                <a:lnTo>
                  <a:pt x="1977709" y="5696043"/>
                </a:lnTo>
                <a:lnTo>
                  <a:pt x="1978718" y="5692034"/>
                </a:lnTo>
                <a:lnTo>
                  <a:pt x="1979729" y="5687525"/>
                </a:lnTo>
                <a:lnTo>
                  <a:pt x="1979729" y="5683517"/>
                </a:lnTo>
                <a:lnTo>
                  <a:pt x="1979227" y="5680011"/>
                </a:lnTo>
                <a:lnTo>
                  <a:pt x="1976698" y="5677004"/>
                </a:lnTo>
                <a:lnTo>
                  <a:pt x="1975691" y="5676003"/>
                </a:lnTo>
                <a:lnTo>
                  <a:pt x="1974176" y="5675502"/>
                </a:lnTo>
                <a:lnTo>
                  <a:pt x="1969629" y="5673498"/>
                </a:lnTo>
                <a:lnTo>
                  <a:pt x="1963061" y="5672997"/>
                </a:lnTo>
                <a:lnTo>
                  <a:pt x="1954980" y="5673498"/>
                </a:lnTo>
                <a:lnTo>
                  <a:pt x="1953471" y="5666484"/>
                </a:lnTo>
                <a:lnTo>
                  <a:pt x="1951951" y="5659468"/>
                </a:lnTo>
                <a:lnTo>
                  <a:pt x="1950438" y="5655462"/>
                </a:lnTo>
                <a:lnTo>
                  <a:pt x="1948419" y="5651453"/>
                </a:lnTo>
                <a:lnTo>
                  <a:pt x="1946399" y="5647445"/>
                </a:lnTo>
                <a:lnTo>
                  <a:pt x="1943368" y="5643437"/>
                </a:lnTo>
                <a:lnTo>
                  <a:pt x="1947406" y="5641933"/>
                </a:lnTo>
                <a:close/>
                <a:moveTo>
                  <a:pt x="1277141" y="5559214"/>
                </a:moveTo>
                <a:lnTo>
                  <a:pt x="1280583" y="5559214"/>
                </a:lnTo>
                <a:lnTo>
                  <a:pt x="1284520" y="5559738"/>
                </a:lnTo>
                <a:lnTo>
                  <a:pt x="1288456" y="5560788"/>
                </a:lnTo>
                <a:lnTo>
                  <a:pt x="1292883" y="5563411"/>
                </a:lnTo>
                <a:lnTo>
                  <a:pt x="1297311" y="5566033"/>
                </a:lnTo>
                <a:lnTo>
                  <a:pt x="1303216" y="5570230"/>
                </a:lnTo>
                <a:lnTo>
                  <a:pt x="1308627" y="5575999"/>
                </a:lnTo>
                <a:lnTo>
                  <a:pt x="1315516" y="5582294"/>
                </a:lnTo>
                <a:lnTo>
                  <a:pt x="1310594" y="5585441"/>
                </a:lnTo>
                <a:lnTo>
                  <a:pt x="1305675" y="5587539"/>
                </a:lnTo>
                <a:lnTo>
                  <a:pt x="1300263" y="5588588"/>
                </a:lnTo>
                <a:lnTo>
                  <a:pt x="1295841" y="5589112"/>
                </a:lnTo>
                <a:lnTo>
                  <a:pt x="1290917" y="5589112"/>
                </a:lnTo>
                <a:lnTo>
                  <a:pt x="1285504" y="5588588"/>
                </a:lnTo>
                <a:lnTo>
                  <a:pt x="1281079" y="5587539"/>
                </a:lnTo>
                <a:lnTo>
                  <a:pt x="1276157" y="5585441"/>
                </a:lnTo>
                <a:lnTo>
                  <a:pt x="1266810" y="5581244"/>
                </a:lnTo>
                <a:lnTo>
                  <a:pt x="1257465" y="5575475"/>
                </a:lnTo>
                <a:lnTo>
                  <a:pt x="1238275" y="5563411"/>
                </a:lnTo>
                <a:lnTo>
                  <a:pt x="1245165" y="5563411"/>
                </a:lnTo>
                <a:lnTo>
                  <a:pt x="1251070" y="5562886"/>
                </a:lnTo>
                <a:lnTo>
                  <a:pt x="1261401" y="5561312"/>
                </a:lnTo>
                <a:lnTo>
                  <a:pt x="1269269" y="5559738"/>
                </a:lnTo>
                <a:close/>
                <a:moveTo>
                  <a:pt x="1133632" y="5307572"/>
                </a:moveTo>
                <a:lnTo>
                  <a:pt x="1137686" y="5309060"/>
                </a:lnTo>
                <a:lnTo>
                  <a:pt x="1141237" y="5311045"/>
                </a:lnTo>
                <a:lnTo>
                  <a:pt x="1144786" y="5312533"/>
                </a:lnTo>
                <a:lnTo>
                  <a:pt x="1147316" y="5315509"/>
                </a:lnTo>
                <a:lnTo>
                  <a:pt x="1150356" y="5318486"/>
                </a:lnTo>
                <a:lnTo>
                  <a:pt x="1152890" y="5320966"/>
                </a:lnTo>
                <a:lnTo>
                  <a:pt x="1157450" y="5328407"/>
                </a:lnTo>
                <a:lnTo>
                  <a:pt x="1161504" y="5336343"/>
                </a:lnTo>
                <a:lnTo>
                  <a:pt x="1165051" y="5345768"/>
                </a:lnTo>
                <a:lnTo>
                  <a:pt x="1168091" y="5355192"/>
                </a:lnTo>
                <a:lnTo>
                  <a:pt x="1170119" y="5365610"/>
                </a:lnTo>
                <a:lnTo>
                  <a:pt x="1174680" y="5387435"/>
                </a:lnTo>
                <a:lnTo>
                  <a:pt x="1179750" y="5409261"/>
                </a:lnTo>
                <a:lnTo>
                  <a:pt x="1182280" y="5420671"/>
                </a:lnTo>
                <a:lnTo>
                  <a:pt x="1185323" y="5431583"/>
                </a:lnTo>
                <a:lnTo>
                  <a:pt x="1188869" y="5442000"/>
                </a:lnTo>
                <a:lnTo>
                  <a:pt x="1193431" y="5451426"/>
                </a:lnTo>
                <a:lnTo>
                  <a:pt x="1196471" y="5456881"/>
                </a:lnTo>
                <a:lnTo>
                  <a:pt x="1200018" y="5461346"/>
                </a:lnTo>
                <a:lnTo>
                  <a:pt x="1203567" y="5465314"/>
                </a:lnTo>
                <a:lnTo>
                  <a:pt x="1207112" y="5468787"/>
                </a:lnTo>
                <a:lnTo>
                  <a:pt x="1210662" y="5471763"/>
                </a:lnTo>
                <a:lnTo>
                  <a:pt x="1213702" y="5474244"/>
                </a:lnTo>
                <a:lnTo>
                  <a:pt x="1221301" y="5477716"/>
                </a:lnTo>
                <a:lnTo>
                  <a:pt x="1228395" y="5480691"/>
                </a:lnTo>
                <a:lnTo>
                  <a:pt x="1235996" y="5482677"/>
                </a:lnTo>
                <a:lnTo>
                  <a:pt x="1243595" y="5484165"/>
                </a:lnTo>
                <a:lnTo>
                  <a:pt x="1250691" y="5485652"/>
                </a:lnTo>
                <a:lnTo>
                  <a:pt x="1252215" y="5490613"/>
                </a:lnTo>
                <a:lnTo>
                  <a:pt x="1253226" y="5494581"/>
                </a:lnTo>
                <a:lnTo>
                  <a:pt x="1253226" y="5497061"/>
                </a:lnTo>
                <a:lnTo>
                  <a:pt x="1251703" y="5499542"/>
                </a:lnTo>
                <a:lnTo>
                  <a:pt x="1249680" y="5501030"/>
                </a:lnTo>
                <a:lnTo>
                  <a:pt x="1247144" y="5502022"/>
                </a:lnTo>
                <a:lnTo>
                  <a:pt x="1244104" y="5502518"/>
                </a:lnTo>
                <a:lnTo>
                  <a:pt x="1240559" y="5502022"/>
                </a:lnTo>
                <a:lnTo>
                  <a:pt x="1237010" y="5500534"/>
                </a:lnTo>
                <a:lnTo>
                  <a:pt x="1233970" y="5499046"/>
                </a:lnTo>
                <a:lnTo>
                  <a:pt x="1230423" y="5496565"/>
                </a:lnTo>
                <a:lnTo>
                  <a:pt x="1226875" y="5494581"/>
                </a:lnTo>
                <a:lnTo>
                  <a:pt x="1223833" y="5491109"/>
                </a:lnTo>
                <a:lnTo>
                  <a:pt x="1221301" y="5487140"/>
                </a:lnTo>
                <a:lnTo>
                  <a:pt x="1219273" y="5483173"/>
                </a:lnTo>
                <a:lnTo>
                  <a:pt x="1218261" y="5478212"/>
                </a:lnTo>
                <a:lnTo>
                  <a:pt x="1216233" y="5481187"/>
                </a:lnTo>
                <a:lnTo>
                  <a:pt x="1215727" y="5484165"/>
                </a:lnTo>
                <a:lnTo>
                  <a:pt x="1215727" y="5487636"/>
                </a:lnTo>
                <a:lnTo>
                  <a:pt x="1216233" y="5491605"/>
                </a:lnTo>
                <a:lnTo>
                  <a:pt x="1219273" y="5499046"/>
                </a:lnTo>
                <a:lnTo>
                  <a:pt x="1222315" y="5506983"/>
                </a:lnTo>
                <a:lnTo>
                  <a:pt x="1223326" y="5510950"/>
                </a:lnTo>
                <a:lnTo>
                  <a:pt x="1223833" y="5514423"/>
                </a:lnTo>
                <a:lnTo>
                  <a:pt x="1223833" y="5517895"/>
                </a:lnTo>
                <a:lnTo>
                  <a:pt x="1222824" y="5520871"/>
                </a:lnTo>
                <a:lnTo>
                  <a:pt x="1220792" y="5522856"/>
                </a:lnTo>
                <a:lnTo>
                  <a:pt x="1218261" y="5525336"/>
                </a:lnTo>
                <a:lnTo>
                  <a:pt x="1213191" y="5526328"/>
                </a:lnTo>
                <a:lnTo>
                  <a:pt x="1207112" y="5526824"/>
                </a:lnTo>
                <a:lnTo>
                  <a:pt x="1201030" y="5514919"/>
                </a:lnTo>
                <a:lnTo>
                  <a:pt x="1194950" y="5502518"/>
                </a:lnTo>
                <a:lnTo>
                  <a:pt x="1183803" y="5476724"/>
                </a:lnTo>
                <a:lnTo>
                  <a:pt x="1173667" y="5449937"/>
                </a:lnTo>
                <a:lnTo>
                  <a:pt x="1164036" y="5422159"/>
                </a:lnTo>
                <a:lnTo>
                  <a:pt x="1155929" y="5393884"/>
                </a:lnTo>
                <a:lnTo>
                  <a:pt x="1147316" y="5365114"/>
                </a:lnTo>
                <a:lnTo>
                  <a:pt x="1140729" y="5336343"/>
                </a:lnTo>
                <a:close/>
                <a:moveTo>
                  <a:pt x="1148019" y="5217878"/>
                </a:moveTo>
                <a:lnTo>
                  <a:pt x="1149953" y="5218373"/>
                </a:lnTo>
                <a:lnTo>
                  <a:pt x="1151395" y="5218867"/>
                </a:lnTo>
                <a:lnTo>
                  <a:pt x="1153322" y="5219857"/>
                </a:lnTo>
                <a:lnTo>
                  <a:pt x="1156220" y="5222824"/>
                </a:lnTo>
                <a:lnTo>
                  <a:pt x="1159112" y="5227275"/>
                </a:lnTo>
                <a:lnTo>
                  <a:pt x="1162486" y="5232714"/>
                </a:lnTo>
                <a:lnTo>
                  <a:pt x="1165379" y="5238152"/>
                </a:lnTo>
                <a:lnTo>
                  <a:pt x="1171166" y="5250021"/>
                </a:lnTo>
                <a:lnTo>
                  <a:pt x="1174063" y="5254966"/>
                </a:lnTo>
                <a:lnTo>
                  <a:pt x="1176954" y="5259911"/>
                </a:lnTo>
                <a:lnTo>
                  <a:pt x="1180329" y="5263372"/>
                </a:lnTo>
                <a:lnTo>
                  <a:pt x="1181777" y="5264857"/>
                </a:lnTo>
                <a:lnTo>
                  <a:pt x="1183705" y="5265351"/>
                </a:lnTo>
                <a:lnTo>
                  <a:pt x="1185634" y="5265845"/>
                </a:lnTo>
                <a:lnTo>
                  <a:pt x="1187561" y="5265845"/>
                </a:lnTo>
                <a:lnTo>
                  <a:pt x="1189010" y="5265351"/>
                </a:lnTo>
                <a:lnTo>
                  <a:pt x="1191418" y="5264361"/>
                </a:lnTo>
                <a:lnTo>
                  <a:pt x="1192866" y="5263372"/>
                </a:lnTo>
                <a:lnTo>
                  <a:pt x="1195280" y="5260900"/>
                </a:lnTo>
                <a:lnTo>
                  <a:pt x="1199617" y="5253977"/>
                </a:lnTo>
                <a:lnTo>
                  <a:pt x="1202508" y="5261394"/>
                </a:lnTo>
                <a:lnTo>
                  <a:pt x="1203959" y="5267823"/>
                </a:lnTo>
                <a:lnTo>
                  <a:pt x="1205405" y="5273757"/>
                </a:lnTo>
                <a:lnTo>
                  <a:pt x="1205888" y="5280185"/>
                </a:lnTo>
                <a:lnTo>
                  <a:pt x="1205405" y="5286119"/>
                </a:lnTo>
                <a:lnTo>
                  <a:pt x="1204439" y="5291065"/>
                </a:lnTo>
                <a:lnTo>
                  <a:pt x="1202992" y="5301448"/>
                </a:lnTo>
                <a:lnTo>
                  <a:pt x="1200582" y="5311833"/>
                </a:lnTo>
                <a:lnTo>
                  <a:pt x="1199617" y="5317273"/>
                </a:lnTo>
                <a:lnTo>
                  <a:pt x="1199135" y="5322711"/>
                </a:lnTo>
                <a:lnTo>
                  <a:pt x="1199135" y="5328645"/>
                </a:lnTo>
                <a:lnTo>
                  <a:pt x="1199617" y="5334085"/>
                </a:lnTo>
                <a:lnTo>
                  <a:pt x="1200582" y="5340513"/>
                </a:lnTo>
                <a:lnTo>
                  <a:pt x="1202508" y="5347436"/>
                </a:lnTo>
                <a:lnTo>
                  <a:pt x="1199135" y="5346447"/>
                </a:lnTo>
                <a:lnTo>
                  <a:pt x="1196242" y="5345459"/>
                </a:lnTo>
                <a:lnTo>
                  <a:pt x="1193347" y="5343975"/>
                </a:lnTo>
                <a:lnTo>
                  <a:pt x="1191418" y="5341502"/>
                </a:lnTo>
                <a:lnTo>
                  <a:pt x="1189488" y="5339524"/>
                </a:lnTo>
                <a:lnTo>
                  <a:pt x="1187561" y="5336558"/>
                </a:lnTo>
                <a:lnTo>
                  <a:pt x="1184666" y="5329634"/>
                </a:lnTo>
                <a:lnTo>
                  <a:pt x="1182258" y="5321722"/>
                </a:lnTo>
                <a:lnTo>
                  <a:pt x="1180329" y="5313316"/>
                </a:lnTo>
                <a:lnTo>
                  <a:pt x="1177434" y="5295020"/>
                </a:lnTo>
                <a:lnTo>
                  <a:pt x="1175985" y="5286614"/>
                </a:lnTo>
                <a:lnTo>
                  <a:pt x="1174063" y="5277712"/>
                </a:lnTo>
                <a:lnTo>
                  <a:pt x="1172129" y="5270789"/>
                </a:lnTo>
                <a:lnTo>
                  <a:pt x="1169238" y="5264361"/>
                </a:lnTo>
                <a:lnTo>
                  <a:pt x="1167308" y="5261889"/>
                </a:lnTo>
                <a:lnTo>
                  <a:pt x="1165379" y="5259911"/>
                </a:lnTo>
                <a:lnTo>
                  <a:pt x="1162968" y="5257932"/>
                </a:lnTo>
                <a:lnTo>
                  <a:pt x="1161038" y="5256943"/>
                </a:lnTo>
                <a:lnTo>
                  <a:pt x="1158149" y="5256449"/>
                </a:lnTo>
                <a:lnTo>
                  <a:pt x="1154770" y="5256449"/>
                </a:lnTo>
                <a:lnTo>
                  <a:pt x="1151395" y="5256943"/>
                </a:lnTo>
                <a:lnTo>
                  <a:pt x="1147539" y="5257932"/>
                </a:lnTo>
                <a:lnTo>
                  <a:pt x="1146571" y="5252494"/>
                </a:lnTo>
                <a:lnTo>
                  <a:pt x="1146571" y="5248043"/>
                </a:lnTo>
                <a:lnTo>
                  <a:pt x="1146571" y="5242603"/>
                </a:lnTo>
                <a:lnTo>
                  <a:pt x="1147539" y="5238152"/>
                </a:lnTo>
                <a:lnTo>
                  <a:pt x="1148019" y="5233703"/>
                </a:lnTo>
                <a:lnTo>
                  <a:pt x="1148019" y="5229252"/>
                </a:lnTo>
                <a:lnTo>
                  <a:pt x="1147539" y="5223812"/>
                </a:lnTo>
                <a:lnTo>
                  <a:pt x="1146090" y="5218373"/>
                </a:lnTo>
                <a:close/>
                <a:moveTo>
                  <a:pt x="1153563" y="5118217"/>
                </a:moveTo>
                <a:lnTo>
                  <a:pt x="1157505" y="5119724"/>
                </a:lnTo>
                <a:lnTo>
                  <a:pt x="1161450" y="5122235"/>
                </a:lnTo>
                <a:lnTo>
                  <a:pt x="1164900" y="5125247"/>
                </a:lnTo>
                <a:lnTo>
                  <a:pt x="1167853" y="5128260"/>
                </a:lnTo>
                <a:lnTo>
                  <a:pt x="1174262" y="5134786"/>
                </a:lnTo>
                <a:lnTo>
                  <a:pt x="1179189" y="5142317"/>
                </a:lnTo>
                <a:lnTo>
                  <a:pt x="1184612" y="5151356"/>
                </a:lnTo>
                <a:lnTo>
                  <a:pt x="1188553" y="5159890"/>
                </a:lnTo>
                <a:lnTo>
                  <a:pt x="1196932" y="5178468"/>
                </a:lnTo>
                <a:lnTo>
                  <a:pt x="1200874" y="5187506"/>
                </a:lnTo>
                <a:lnTo>
                  <a:pt x="1205309" y="5196041"/>
                </a:lnTo>
                <a:lnTo>
                  <a:pt x="1209747" y="5204075"/>
                </a:lnTo>
                <a:lnTo>
                  <a:pt x="1215166" y="5211607"/>
                </a:lnTo>
                <a:lnTo>
                  <a:pt x="1220587" y="5218134"/>
                </a:lnTo>
                <a:lnTo>
                  <a:pt x="1224036" y="5221146"/>
                </a:lnTo>
                <a:lnTo>
                  <a:pt x="1227488" y="5223155"/>
                </a:lnTo>
                <a:lnTo>
                  <a:pt x="1230938" y="5225664"/>
                </a:lnTo>
                <a:lnTo>
                  <a:pt x="1234880" y="5227171"/>
                </a:lnTo>
                <a:lnTo>
                  <a:pt x="1238822" y="5228175"/>
                </a:lnTo>
                <a:lnTo>
                  <a:pt x="1243260" y="5229682"/>
                </a:lnTo>
                <a:lnTo>
                  <a:pt x="1208267" y="5250267"/>
                </a:lnTo>
                <a:lnTo>
                  <a:pt x="1198413" y="5228175"/>
                </a:lnTo>
                <a:lnTo>
                  <a:pt x="1190033" y="5209598"/>
                </a:lnTo>
                <a:lnTo>
                  <a:pt x="1174755" y="5177464"/>
                </a:lnTo>
                <a:lnTo>
                  <a:pt x="1168840" y="5163908"/>
                </a:lnTo>
                <a:lnTo>
                  <a:pt x="1162434" y="5149347"/>
                </a:lnTo>
                <a:lnTo>
                  <a:pt x="1157505" y="5134285"/>
                </a:lnTo>
                <a:close/>
                <a:moveTo>
                  <a:pt x="1101649" y="5053438"/>
                </a:moveTo>
                <a:lnTo>
                  <a:pt x="1131138" y="5115244"/>
                </a:lnTo>
                <a:lnTo>
                  <a:pt x="1126788" y="5115726"/>
                </a:lnTo>
                <a:lnTo>
                  <a:pt x="1122437" y="5115244"/>
                </a:lnTo>
                <a:lnTo>
                  <a:pt x="1118570" y="5114278"/>
                </a:lnTo>
                <a:lnTo>
                  <a:pt x="1114218" y="5112829"/>
                </a:lnTo>
                <a:lnTo>
                  <a:pt x="1110350" y="5110415"/>
                </a:lnTo>
                <a:lnTo>
                  <a:pt x="1105517" y="5108001"/>
                </a:lnTo>
                <a:lnTo>
                  <a:pt x="1097782" y="5102207"/>
                </a:lnTo>
                <a:lnTo>
                  <a:pt x="1089563" y="5094964"/>
                </a:lnTo>
                <a:lnTo>
                  <a:pt x="1081830" y="5087238"/>
                </a:lnTo>
                <a:lnTo>
                  <a:pt x="1074093" y="5079513"/>
                </a:lnTo>
                <a:lnTo>
                  <a:pt x="1066360" y="5072270"/>
                </a:lnTo>
                <a:close/>
                <a:moveTo>
                  <a:pt x="5372098" y="4971506"/>
                </a:moveTo>
                <a:lnTo>
                  <a:pt x="5372098" y="4994182"/>
                </a:lnTo>
                <a:lnTo>
                  <a:pt x="5370667" y="4998478"/>
                </a:lnTo>
                <a:lnTo>
                  <a:pt x="5369171" y="5000970"/>
                </a:lnTo>
                <a:lnTo>
                  <a:pt x="5367677" y="5003960"/>
                </a:lnTo>
                <a:lnTo>
                  <a:pt x="5364188" y="5003461"/>
                </a:lnTo>
                <a:lnTo>
                  <a:pt x="5361697" y="5001467"/>
                </a:lnTo>
                <a:lnTo>
                  <a:pt x="5360701" y="4999973"/>
                </a:lnTo>
                <a:lnTo>
                  <a:pt x="5360201" y="4997481"/>
                </a:lnTo>
                <a:lnTo>
                  <a:pt x="5360201" y="4994989"/>
                </a:lnTo>
                <a:lnTo>
                  <a:pt x="5360701" y="4991999"/>
                </a:lnTo>
                <a:lnTo>
                  <a:pt x="5363191" y="4985522"/>
                </a:lnTo>
                <a:lnTo>
                  <a:pt x="5368174" y="4978047"/>
                </a:lnTo>
                <a:close/>
                <a:moveTo>
                  <a:pt x="697618" y="4619918"/>
                </a:moveTo>
                <a:lnTo>
                  <a:pt x="700940" y="4622636"/>
                </a:lnTo>
                <a:lnTo>
                  <a:pt x="702603" y="4623542"/>
                </a:lnTo>
                <a:lnTo>
                  <a:pt x="705094" y="4624901"/>
                </a:lnTo>
                <a:lnTo>
                  <a:pt x="703433" y="4624901"/>
                </a:lnTo>
                <a:lnTo>
                  <a:pt x="700940" y="4623542"/>
                </a:lnTo>
                <a:lnTo>
                  <a:pt x="698864" y="4622183"/>
                </a:lnTo>
                <a:close/>
                <a:moveTo>
                  <a:pt x="380202" y="4223771"/>
                </a:moveTo>
                <a:lnTo>
                  <a:pt x="383690" y="4237074"/>
                </a:lnTo>
                <a:lnTo>
                  <a:pt x="385185" y="4243971"/>
                </a:lnTo>
                <a:lnTo>
                  <a:pt x="387179" y="4249884"/>
                </a:lnTo>
                <a:lnTo>
                  <a:pt x="389172" y="4254317"/>
                </a:lnTo>
                <a:lnTo>
                  <a:pt x="392162" y="4257765"/>
                </a:lnTo>
                <a:lnTo>
                  <a:pt x="393158" y="4258751"/>
                </a:lnTo>
                <a:lnTo>
                  <a:pt x="395151" y="4259737"/>
                </a:lnTo>
                <a:lnTo>
                  <a:pt x="396647" y="4260229"/>
                </a:lnTo>
                <a:lnTo>
                  <a:pt x="398640" y="4260229"/>
                </a:lnTo>
                <a:lnTo>
                  <a:pt x="396647" y="4263185"/>
                </a:lnTo>
                <a:lnTo>
                  <a:pt x="395651" y="4266634"/>
                </a:lnTo>
                <a:lnTo>
                  <a:pt x="394155" y="4273532"/>
                </a:lnTo>
                <a:lnTo>
                  <a:pt x="391663" y="4289297"/>
                </a:lnTo>
                <a:lnTo>
                  <a:pt x="390666" y="4296688"/>
                </a:lnTo>
                <a:lnTo>
                  <a:pt x="389172" y="4300136"/>
                </a:lnTo>
                <a:lnTo>
                  <a:pt x="388175" y="4303091"/>
                </a:lnTo>
                <a:lnTo>
                  <a:pt x="386184" y="4305555"/>
                </a:lnTo>
                <a:lnTo>
                  <a:pt x="383690" y="4308019"/>
                </a:lnTo>
                <a:lnTo>
                  <a:pt x="380700" y="4309496"/>
                </a:lnTo>
                <a:lnTo>
                  <a:pt x="377214" y="4310974"/>
                </a:lnTo>
                <a:lnTo>
                  <a:pt x="376715" y="4303584"/>
                </a:lnTo>
                <a:lnTo>
                  <a:pt x="375219" y="4296688"/>
                </a:lnTo>
                <a:lnTo>
                  <a:pt x="373724" y="4290283"/>
                </a:lnTo>
                <a:lnTo>
                  <a:pt x="372229" y="4285356"/>
                </a:lnTo>
                <a:lnTo>
                  <a:pt x="368243" y="4276487"/>
                </a:lnTo>
                <a:lnTo>
                  <a:pt x="364257" y="4268604"/>
                </a:lnTo>
                <a:lnTo>
                  <a:pt x="360272" y="4261215"/>
                </a:lnTo>
                <a:lnTo>
                  <a:pt x="355787" y="4252839"/>
                </a:lnTo>
                <a:lnTo>
                  <a:pt x="352297" y="4244464"/>
                </a:lnTo>
                <a:lnTo>
                  <a:pt x="348811" y="4233624"/>
                </a:lnTo>
                <a:lnTo>
                  <a:pt x="355787" y="4238552"/>
                </a:lnTo>
                <a:lnTo>
                  <a:pt x="357778" y="4239536"/>
                </a:lnTo>
                <a:lnTo>
                  <a:pt x="359772" y="4240029"/>
                </a:lnTo>
                <a:lnTo>
                  <a:pt x="361267" y="4240029"/>
                </a:lnTo>
                <a:lnTo>
                  <a:pt x="362263" y="4239536"/>
                </a:lnTo>
                <a:lnTo>
                  <a:pt x="364257" y="4237074"/>
                </a:lnTo>
                <a:lnTo>
                  <a:pt x="366250" y="4233624"/>
                </a:lnTo>
                <a:lnTo>
                  <a:pt x="369240" y="4229683"/>
                </a:lnTo>
                <a:lnTo>
                  <a:pt x="371233" y="4228205"/>
                </a:lnTo>
                <a:lnTo>
                  <a:pt x="373226" y="4226235"/>
                </a:lnTo>
                <a:lnTo>
                  <a:pt x="376715" y="4224757"/>
                </a:lnTo>
                <a:close/>
                <a:moveTo>
                  <a:pt x="323039" y="4031925"/>
                </a:moveTo>
                <a:lnTo>
                  <a:pt x="325512" y="4031925"/>
                </a:lnTo>
                <a:lnTo>
                  <a:pt x="327489" y="4032418"/>
                </a:lnTo>
                <a:lnTo>
                  <a:pt x="329963" y="4033402"/>
                </a:lnTo>
                <a:lnTo>
                  <a:pt x="331446" y="4035861"/>
                </a:lnTo>
                <a:lnTo>
                  <a:pt x="333918" y="4039305"/>
                </a:lnTo>
                <a:lnTo>
                  <a:pt x="336390" y="4043241"/>
                </a:lnTo>
                <a:lnTo>
                  <a:pt x="337875" y="4047668"/>
                </a:lnTo>
                <a:lnTo>
                  <a:pt x="339852" y="4053080"/>
                </a:lnTo>
                <a:lnTo>
                  <a:pt x="341335" y="4059967"/>
                </a:lnTo>
                <a:lnTo>
                  <a:pt x="332929" y="4058983"/>
                </a:lnTo>
                <a:lnTo>
                  <a:pt x="329467" y="4058983"/>
                </a:lnTo>
                <a:lnTo>
                  <a:pt x="326500" y="4058983"/>
                </a:lnTo>
                <a:lnTo>
                  <a:pt x="324523" y="4059475"/>
                </a:lnTo>
                <a:lnTo>
                  <a:pt x="322050" y="4060459"/>
                </a:lnTo>
                <a:lnTo>
                  <a:pt x="320074" y="4061935"/>
                </a:lnTo>
                <a:lnTo>
                  <a:pt x="319084" y="4062919"/>
                </a:lnTo>
                <a:lnTo>
                  <a:pt x="317105" y="4066855"/>
                </a:lnTo>
                <a:lnTo>
                  <a:pt x="315622" y="4070789"/>
                </a:lnTo>
                <a:lnTo>
                  <a:pt x="314632" y="4080630"/>
                </a:lnTo>
                <a:lnTo>
                  <a:pt x="314140" y="4085549"/>
                </a:lnTo>
                <a:lnTo>
                  <a:pt x="313149" y="4090469"/>
                </a:lnTo>
                <a:lnTo>
                  <a:pt x="310678" y="4095880"/>
                </a:lnTo>
                <a:lnTo>
                  <a:pt x="309687" y="4097848"/>
                </a:lnTo>
                <a:lnTo>
                  <a:pt x="307710" y="4100308"/>
                </a:lnTo>
                <a:lnTo>
                  <a:pt x="305732" y="4101783"/>
                </a:lnTo>
                <a:lnTo>
                  <a:pt x="302765" y="4103751"/>
                </a:lnTo>
                <a:lnTo>
                  <a:pt x="299798" y="4105226"/>
                </a:lnTo>
                <a:lnTo>
                  <a:pt x="296336" y="4107194"/>
                </a:lnTo>
                <a:lnTo>
                  <a:pt x="292381" y="4108178"/>
                </a:lnTo>
                <a:lnTo>
                  <a:pt x="287930" y="4108671"/>
                </a:lnTo>
                <a:lnTo>
                  <a:pt x="281996" y="4109162"/>
                </a:lnTo>
                <a:lnTo>
                  <a:pt x="276556" y="4109162"/>
                </a:lnTo>
                <a:lnTo>
                  <a:pt x="281996" y="4096864"/>
                </a:lnTo>
                <a:lnTo>
                  <a:pt x="289413" y="4080630"/>
                </a:lnTo>
                <a:lnTo>
                  <a:pt x="297819" y="4062427"/>
                </a:lnTo>
                <a:lnTo>
                  <a:pt x="302270" y="4054064"/>
                </a:lnTo>
                <a:lnTo>
                  <a:pt x="307216" y="4046684"/>
                </a:lnTo>
                <a:lnTo>
                  <a:pt x="311666" y="4039796"/>
                </a:lnTo>
                <a:lnTo>
                  <a:pt x="316116" y="4035369"/>
                </a:lnTo>
                <a:lnTo>
                  <a:pt x="318589" y="4033402"/>
                </a:lnTo>
                <a:lnTo>
                  <a:pt x="321061" y="4032418"/>
                </a:lnTo>
                <a:close/>
                <a:moveTo>
                  <a:pt x="97169" y="3845064"/>
                </a:moveTo>
                <a:lnTo>
                  <a:pt x="104644" y="3856982"/>
                </a:lnTo>
                <a:lnTo>
                  <a:pt x="111121" y="3868405"/>
                </a:lnTo>
                <a:lnTo>
                  <a:pt x="116602" y="3880325"/>
                </a:lnTo>
                <a:lnTo>
                  <a:pt x="122083" y="3891250"/>
                </a:lnTo>
                <a:lnTo>
                  <a:pt x="131552" y="3914094"/>
                </a:lnTo>
                <a:lnTo>
                  <a:pt x="139523" y="3935944"/>
                </a:lnTo>
                <a:lnTo>
                  <a:pt x="148494" y="3956802"/>
                </a:lnTo>
                <a:lnTo>
                  <a:pt x="157462" y="3978158"/>
                </a:lnTo>
                <a:lnTo>
                  <a:pt x="161947" y="3988587"/>
                </a:lnTo>
                <a:lnTo>
                  <a:pt x="167927" y="3998518"/>
                </a:lnTo>
                <a:lnTo>
                  <a:pt x="173907" y="4008947"/>
                </a:lnTo>
                <a:lnTo>
                  <a:pt x="180883" y="4018880"/>
                </a:lnTo>
                <a:lnTo>
                  <a:pt x="178890" y="4013417"/>
                </a:lnTo>
                <a:lnTo>
                  <a:pt x="177893" y="4008451"/>
                </a:lnTo>
                <a:lnTo>
                  <a:pt x="178890" y="4003485"/>
                </a:lnTo>
                <a:lnTo>
                  <a:pt x="179886" y="3999016"/>
                </a:lnTo>
                <a:lnTo>
                  <a:pt x="181381" y="3995042"/>
                </a:lnTo>
                <a:lnTo>
                  <a:pt x="183873" y="3992559"/>
                </a:lnTo>
                <a:lnTo>
                  <a:pt x="186365" y="3990574"/>
                </a:lnTo>
                <a:lnTo>
                  <a:pt x="188856" y="3989580"/>
                </a:lnTo>
                <a:lnTo>
                  <a:pt x="191845" y="3989083"/>
                </a:lnTo>
                <a:lnTo>
                  <a:pt x="194835" y="3990076"/>
                </a:lnTo>
                <a:lnTo>
                  <a:pt x="196828" y="3993056"/>
                </a:lnTo>
                <a:lnTo>
                  <a:pt x="199319" y="3996533"/>
                </a:lnTo>
                <a:lnTo>
                  <a:pt x="200317" y="4001994"/>
                </a:lnTo>
                <a:lnTo>
                  <a:pt x="200815" y="4008947"/>
                </a:lnTo>
                <a:lnTo>
                  <a:pt x="200815" y="4017391"/>
                </a:lnTo>
                <a:lnTo>
                  <a:pt x="199319" y="4028316"/>
                </a:lnTo>
                <a:lnTo>
                  <a:pt x="207293" y="4023846"/>
                </a:lnTo>
                <a:lnTo>
                  <a:pt x="213272" y="4019874"/>
                </a:lnTo>
                <a:lnTo>
                  <a:pt x="218256" y="4015404"/>
                </a:lnTo>
                <a:lnTo>
                  <a:pt x="222740" y="4012423"/>
                </a:lnTo>
                <a:lnTo>
                  <a:pt x="226227" y="4009940"/>
                </a:lnTo>
                <a:lnTo>
                  <a:pt x="228720" y="4009940"/>
                </a:lnTo>
                <a:lnTo>
                  <a:pt x="230213" y="4009940"/>
                </a:lnTo>
                <a:lnTo>
                  <a:pt x="232706" y="4010438"/>
                </a:lnTo>
                <a:lnTo>
                  <a:pt x="234201" y="4011927"/>
                </a:lnTo>
                <a:lnTo>
                  <a:pt x="237190" y="4013914"/>
                </a:lnTo>
                <a:lnTo>
                  <a:pt x="239183" y="4016397"/>
                </a:lnTo>
                <a:lnTo>
                  <a:pt x="242674" y="4032288"/>
                </a:lnTo>
                <a:lnTo>
                  <a:pt x="243171" y="4036758"/>
                </a:lnTo>
                <a:lnTo>
                  <a:pt x="243171" y="4040234"/>
                </a:lnTo>
                <a:lnTo>
                  <a:pt x="243171" y="4042221"/>
                </a:lnTo>
                <a:lnTo>
                  <a:pt x="242174" y="4042717"/>
                </a:lnTo>
                <a:lnTo>
                  <a:pt x="241178" y="4042717"/>
                </a:lnTo>
                <a:lnTo>
                  <a:pt x="239183" y="4041227"/>
                </a:lnTo>
                <a:lnTo>
                  <a:pt x="235198" y="4038745"/>
                </a:lnTo>
                <a:lnTo>
                  <a:pt x="232706" y="4036758"/>
                </a:lnTo>
                <a:lnTo>
                  <a:pt x="230213" y="4035764"/>
                </a:lnTo>
                <a:lnTo>
                  <a:pt x="227225" y="4035268"/>
                </a:lnTo>
                <a:lnTo>
                  <a:pt x="224733" y="4034772"/>
                </a:lnTo>
                <a:lnTo>
                  <a:pt x="221246" y="4035764"/>
                </a:lnTo>
                <a:lnTo>
                  <a:pt x="218256" y="4037255"/>
                </a:lnTo>
                <a:lnTo>
                  <a:pt x="222740" y="4042717"/>
                </a:lnTo>
                <a:lnTo>
                  <a:pt x="227225" y="4047684"/>
                </a:lnTo>
                <a:lnTo>
                  <a:pt x="230713" y="4052650"/>
                </a:lnTo>
                <a:lnTo>
                  <a:pt x="234201" y="4058609"/>
                </a:lnTo>
                <a:lnTo>
                  <a:pt x="236693" y="4063575"/>
                </a:lnTo>
                <a:lnTo>
                  <a:pt x="239183" y="4069535"/>
                </a:lnTo>
                <a:lnTo>
                  <a:pt x="243171" y="4080460"/>
                </a:lnTo>
                <a:lnTo>
                  <a:pt x="246161" y="4090889"/>
                </a:lnTo>
                <a:lnTo>
                  <a:pt x="248652" y="4102312"/>
                </a:lnTo>
                <a:lnTo>
                  <a:pt x="251642" y="4124163"/>
                </a:lnTo>
                <a:lnTo>
                  <a:pt x="253137" y="4134592"/>
                </a:lnTo>
                <a:lnTo>
                  <a:pt x="254631" y="4144524"/>
                </a:lnTo>
                <a:lnTo>
                  <a:pt x="257123" y="4154457"/>
                </a:lnTo>
                <a:lnTo>
                  <a:pt x="260113" y="4163395"/>
                </a:lnTo>
                <a:lnTo>
                  <a:pt x="262106" y="4168362"/>
                </a:lnTo>
                <a:lnTo>
                  <a:pt x="264597" y="4172832"/>
                </a:lnTo>
                <a:lnTo>
                  <a:pt x="267587" y="4176804"/>
                </a:lnTo>
                <a:lnTo>
                  <a:pt x="270079" y="4180776"/>
                </a:lnTo>
                <a:lnTo>
                  <a:pt x="273568" y="4184253"/>
                </a:lnTo>
                <a:lnTo>
                  <a:pt x="277555" y="4188226"/>
                </a:lnTo>
                <a:lnTo>
                  <a:pt x="282536" y="4191205"/>
                </a:lnTo>
                <a:lnTo>
                  <a:pt x="287520" y="4194186"/>
                </a:lnTo>
                <a:lnTo>
                  <a:pt x="290510" y="4189716"/>
                </a:lnTo>
                <a:lnTo>
                  <a:pt x="293001" y="4185246"/>
                </a:lnTo>
                <a:lnTo>
                  <a:pt x="295492" y="4179784"/>
                </a:lnTo>
                <a:lnTo>
                  <a:pt x="297984" y="4173824"/>
                </a:lnTo>
                <a:lnTo>
                  <a:pt x="298981" y="4167368"/>
                </a:lnTo>
                <a:lnTo>
                  <a:pt x="299977" y="4161409"/>
                </a:lnTo>
                <a:lnTo>
                  <a:pt x="300475" y="4153959"/>
                </a:lnTo>
                <a:lnTo>
                  <a:pt x="300475" y="4146013"/>
                </a:lnTo>
                <a:lnTo>
                  <a:pt x="305957" y="4154457"/>
                </a:lnTo>
                <a:lnTo>
                  <a:pt x="309943" y="4161905"/>
                </a:lnTo>
                <a:lnTo>
                  <a:pt x="313431" y="4169355"/>
                </a:lnTo>
                <a:lnTo>
                  <a:pt x="315923" y="4175810"/>
                </a:lnTo>
                <a:lnTo>
                  <a:pt x="317916" y="4181770"/>
                </a:lnTo>
                <a:lnTo>
                  <a:pt x="319410" y="4187729"/>
                </a:lnTo>
                <a:lnTo>
                  <a:pt x="320906" y="4193192"/>
                </a:lnTo>
                <a:lnTo>
                  <a:pt x="321403" y="4198158"/>
                </a:lnTo>
                <a:lnTo>
                  <a:pt x="321403" y="4203125"/>
                </a:lnTo>
                <a:lnTo>
                  <a:pt x="321403" y="4207595"/>
                </a:lnTo>
                <a:lnTo>
                  <a:pt x="319909" y="4211567"/>
                </a:lnTo>
                <a:lnTo>
                  <a:pt x="318913" y="4215539"/>
                </a:lnTo>
                <a:lnTo>
                  <a:pt x="317916" y="4219016"/>
                </a:lnTo>
                <a:lnTo>
                  <a:pt x="315923" y="4222492"/>
                </a:lnTo>
                <a:lnTo>
                  <a:pt x="311936" y="4229445"/>
                </a:lnTo>
                <a:lnTo>
                  <a:pt x="307450" y="4234908"/>
                </a:lnTo>
                <a:lnTo>
                  <a:pt x="301970" y="4241365"/>
                </a:lnTo>
                <a:lnTo>
                  <a:pt x="296488" y="4246826"/>
                </a:lnTo>
                <a:lnTo>
                  <a:pt x="291506" y="4253283"/>
                </a:lnTo>
                <a:lnTo>
                  <a:pt x="286522" y="4260236"/>
                </a:lnTo>
                <a:lnTo>
                  <a:pt x="282536" y="4267684"/>
                </a:lnTo>
                <a:lnTo>
                  <a:pt x="280544" y="4272154"/>
                </a:lnTo>
                <a:lnTo>
                  <a:pt x="279049" y="4276624"/>
                </a:lnTo>
                <a:lnTo>
                  <a:pt x="277555" y="4281094"/>
                </a:lnTo>
                <a:lnTo>
                  <a:pt x="276556" y="4286059"/>
                </a:lnTo>
                <a:lnTo>
                  <a:pt x="274563" y="4273643"/>
                </a:lnTo>
                <a:lnTo>
                  <a:pt x="271573" y="4263214"/>
                </a:lnTo>
                <a:lnTo>
                  <a:pt x="268584" y="4255270"/>
                </a:lnTo>
                <a:lnTo>
                  <a:pt x="264597" y="4249309"/>
                </a:lnTo>
                <a:lnTo>
                  <a:pt x="260611" y="4244841"/>
                </a:lnTo>
                <a:lnTo>
                  <a:pt x="256626" y="4241861"/>
                </a:lnTo>
                <a:lnTo>
                  <a:pt x="252640" y="4239874"/>
                </a:lnTo>
                <a:lnTo>
                  <a:pt x="248652" y="4239874"/>
                </a:lnTo>
                <a:lnTo>
                  <a:pt x="244665" y="4240867"/>
                </a:lnTo>
                <a:lnTo>
                  <a:pt x="240679" y="4242357"/>
                </a:lnTo>
                <a:lnTo>
                  <a:pt x="237190" y="4244841"/>
                </a:lnTo>
                <a:lnTo>
                  <a:pt x="233703" y="4247324"/>
                </a:lnTo>
                <a:lnTo>
                  <a:pt x="230713" y="4250303"/>
                </a:lnTo>
                <a:lnTo>
                  <a:pt x="229217" y="4253283"/>
                </a:lnTo>
                <a:lnTo>
                  <a:pt x="227225" y="4256262"/>
                </a:lnTo>
                <a:lnTo>
                  <a:pt x="226727" y="4258746"/>
                </a:lnTo>
                <a:lnTo>
                  <a:pt x="224733" y="4256262"/>
                </a:lnTo>
                <a:lnTo>
                  <a:pt x="222241" y="4253283"/>
                </a:lnTo>
                <a:lnTo>
                  <a:pt x="220747" y="4249807"/>
                </a:lnTo>
                <a:lnTo>
                  <a:pt x="218754" y="4245833"/>
                </a:lnTo>
                <a:lnTo>
                  <a:pt x="216261" y="4237391"/>
                </a:lnTo>
                <a:lnTo>
                  <a:pt x="214767" y="4227459"/>
                </a:lnTo>
                <a:lnTo>
                  <a:pt x="213771" y="4216533"/>
                </a:lnTo>
                <a:lnTo>
                  <a:pt x="212275" y="4205110"/>
                </a:lnTo>
                <a:lnTo>
                  <a:pt x="210781" y="4181770"/>
                </a:lnTo>
                <a:lnTo>
                  <a:pt x="209784" y="4170845"/>
                </a:lnTo>
                <a:lnTo>
                  <a:pt x="207791" y="4159918"/>
                </a:lnTo>
                <a:lnTo>
                  <a:pt x="205798" y="4150483"/>
                </a:lnTo>
                <a:lnTo>
                  <a:pt x="204303" y="4146013"/>
                </a:lnTo>
                <a:lnTo>
                  <a:pt x="202808" y="4142041"/>
                </a:lnTo>
                <a:lnTo>
                  <a:pt x="200815" y="4138068"/>
                </a:lnTo>
                <a:lnTo>
                  <a:pt x="198822" y="4134592"/>
                </a:lnTo>
                <a:lnTo>
                  <a:pt x="195832" y="4131612"/>
                </a:lnTo>
                <a:lnTo>
                  <a:pt x="192842" y="4129129"/>
                </a:lnTo>
                <a:lnTo>
                  <a:pt x="190352" y="4127639"/>
                </a:lnTo>
                <a:lnTo>
                  <a:pt x="186365" y="4126149"/>
                </a:lnTo>
                <a:lnTo>
                  <a:pt x="181879" y="4125155"/>
                </a:lnTo>
                <a:lnTo>
                  <a:pt x="177893" y="4125155"/>
                </a:lnTo>
                <a:lnTo>
                  <a:pt x="176399" y="4130618"/>
                </a:lnTo>
                <a:lnTo>
                  <a:pt x="175401" y="4136082"/>
                </a:lnTo>
                <a:lnTo>
                  <a:pt x="173907" y="4142041"/>
                </a:lnTo>
                <a:lnTo>
                  <a:pt x="173409" y="4148000"/>
                </a:lnTo>
                <a:lnTo>
                  <a:pt x="173409" y="4161905"/>
                </a:lnTo>
                <a:lnTo>
                  <a:pt x="174903" y="4176308"/>
                </a:lnTo>
                <a:lnTo>
                  <a:pt x="176399" y="4191703"/>
                </a:lnTo>
                <a:lnTo>
                  <a:pt x="179886" y="4207595"/>
                </a:lnTo>
                <a:lnTo>
                  <a:pt x="183873" y="4223983"/>
                </a:lnTo>
                <a:lnTo>
                  <a:pt x="188357" y="4241861"/>
                </a:lnTo>
                <a:lnTo>
                  <a:pt x="179388" y="4227459"/>
                </a:lnTo>
                <a:lnTo>
                  <a:pt x="169920" y="4215043"/>
                </a:lnTo>
                <a:lnTo>
                  <a:pt x="161449" y="4204614"/>
                </a:lnTo>
                <a:lnTo>
                  <a:pt x="152978" y="4195179"/>
                </a:lnTo>
                <a:lnTo>
                  <a:pt x="137530" y="4177797"/>
                </a:lnTo>
                <a:lnTo>
                  <a:pt x="130056" y="4169355"/>
                </a:lnTo>
                <a:lnTo>
                  <a:pt x="122581" y="4160912"/>
                </a:lnTo>
                <a:lnTo>
                  <a:pt x="116104" y="4150483"/>
                </a:lnTo>
                <a:lnTo>
                  <a:pt x="110125" y="4139060"/>
                </a:lnTo>
                <a:lnTo>
                  <a:pt x="103648" y="4126646"/>
                </a:lnTo>
                <a:lnTo>
                  <a:pt x="98663" y="4111251"/>
                </a:lnTo>
                <a:lnTo>
                  <a:pt x="92683" y="4092876"/>
                </a:lnTo>
                <a:lnTo>
                  <a:pt x="88199" y="4071521"/>
                </a:lnTo>
                <a:lnTo>
                  <a:pt x="83716" y="4046691"/>
                </a:lnTo>
                <a:lnTo>
                  <a:pt x="79729" y="4017887"/>
                </a:lnTo>
                <a:lnTo>
                  <a:pt x="80724" y="4036758"/>
                </a:lnTo>
                <a:lnTo>
                  <a:pt x="80724" y="4050663"/>
                </a:lnTo>
                <a:lnTo>
                  <a:pt x="79729" y="4059106"/>
                </a:lnTo>
                <a:lnTo>
                  <a:pt x="79230" y="4062085"/>
                </a:lnTo>
                <a:lnTo>
                  <a:pt x="78233" y="4063079"/>
                </a:lnTo>
                <a:lnTo>
                  <a:pt x="77237" y="4063575"/>
                </a:lnTo>
                <a:lnTo>
                  <a:pt x="75741" y="4063575"/>
                </a:lnTo>
                <a:lnTo>
                  <a:pt x="74247" y="4062583"/>
                </a:lnTo>
                <a:lnTo>
                  <a:pt x="72753" y="4061092"/>
                </a:lnTo>
                <a:lnTo>
                  <a:pt x="69264" y="4055133"/>
                </a:lnTo>
                <a:lnTo>
                  <a:pt x="64778" y="4047187"/>
                </a:lnTo>
                <a:lnTo>
                  <a:pt x="54812" y="4027322"/>
                </a:lnTo>
                <a:lnTo>
                  <a:pt x="43351" y="4005471"/>
                </a:lnTo>
                <a:lnTo>
                  <a:pt x="37870" y="3995042"/>
                </a:lnTo>
                <a:lnTo>
                  <a:pt x="31890" y="3986104"/>
                </a:lnTo>
                <a:lnTo>
                  <a:pt x="25911" y="3978654"/>
                </a:lnTo>
                <a:lnTo>
                  <a:pt x="22922" y="3975675"/>
                </a:lnTo>
                <a:lnTo>
                  <a:pt x="19932" y="3974184"/>
                </a:lnTo>
                <a:lnTo>
                  <a:pt x="22922" y="3963259"/>
                </a:lnTo>
                <a:lnTo>
                  <a:pt x="23918" y="3959287"/>
                </a:lnTo>
                <a:lnTo>
                  <a:pt x="25911" y="3955810"/>
                </a:lnTo>
                <a:lnTo>
                  <a:pt x="26907" y="3954319"/>
                </a:lnTo>
                <a:lnTo>
                  <a:pt x="28402" y="3952334"/>
                </a:lnTo>
                <a:lnTo>
                  <a:pt x="30397" y="3951836"/>
                </a:lnTo>
                <a:lnTo>
                  <a:pt x="31392" y="3951836"/>
                </a:lnTo>
                <a:lnTo>
                  <a:pt x="33387" y="3952334"/>
                </a:lnTo>
                <a:lnTo>
                  <a:pt x="34881" y="3952830"/>
                </a:lnTo>
                <a:lnTo>
                  <a:pt x="38368" y="3956802"/>
                </a:lnTo>
                <a:lnTo>
                  <a:pt x="41856" y="3962265"/>
                </a:lnTo>
                <a:lnTo>
                  <a:pt x="45344" y="3967729"/>
                </a:lnTo>
                <a:lnTo>
                  <a:pt x="52819" y="3982130"/>
                </a:lnTo>
                <a:lnTo>
                  <a:pt x="56805" y="3989083"/>
                </a:lnTo>
                <a:lnTo>
                  <a:pt x="60792" y="3994546"/>
                </a:lnTo>
                <a:lnTo>
                  <a:pt x="64778" y="4000009"/>
                </a:lnTo>
                <a:lnTo>
                  <a:pt x="66274" y="4001498"/>
                </a:lnTo>
                <a:lnTo>
                  <a:pt x="68764" y="4003485"/>
                </a:lnTo>
                <a:lnTo>
                  <a:pt x="70261" y="4004477"/>
                </a:lnTo>
                <a:lnTo>
                  <a:pt x="72254" y="4004477"/>
                </a:lnTo>
                <a:lnTo>
                  <a:pt x="74247" y="4004477"/>
                </a:lnTo>
                <a:lnTo>
                  <a:pt x="76240" y="4003981"/>
                </a:lnTo>
                <a:lnTo>
                  <a:pt x="76240" y="3985606"/>
                </a:lnTo>
                <a:lnTo>
                  <a:pt x="75741" y="3970212"/>
                </a:lnTo>
                <a:lnTo>
                  <a:pt x="76240" y="3956802"/>
                </a:lnTo>
                <a:lnTo>
                  <a:pt x="76739" y="3945381"/>
                </a:lnTo>
                <a:lnTo>
                  <a:pt x="77237" y="3935448"/>
                </a:lnTo>
                <a:lnTo>
                  <a:pt x="78233" y="3927006"/>
                </a:lnTo>
                <a:lnTo>
                  <a:pt x="80227" y="3918563"/>
                </a:lnTo>
                <a:lnTo>
                  <a:pt x="81223" y="3912108"/>
                </a:lnTo>
                <a:lnTo>
                  <a:pt x="84710" y="3898698"/>
                </a:lnTo>
                <a:lnTo>
                  <a:pt x="88697" y="3884793"/>
                </a:lnTo>
                <a:lnTo>
                  <a:pt x="93182" y="3867909"/>
                </a:lnTo>
                <a:lnTo>
                  <a:pt x="95176" y="3856982"/>
                </a:lnTo>
                <a:close/>
                <a:moveTo>
                  <a:pt x="45296" y="3675642"/>
                </a:moveTo>
                <a:lnTo>
                  <a:pt x="45806" y="3675642"/>
                </a:lnTo>
                <a:lnTo>
                  <a:pt x="46317" y="3677124"/>
                </a:lnTo>
                <a:lnTo>
                  <a:pt x="46317" y="3679594"/>
                </a:lnTo>
                <a:lnTo>
                  <a:pt x="46827" y="3688487"/>
                </a:lnTo>
                <a:lnTo>
                  <a:pt x="46827" y="3712199"/>
                </a:lnTo>
                <a:lnTo>
                  <a:pt x="46827" y="3724055"/>
                </a:lnTo>
                <a:lnTo>
                  <a:pt x="47339" y="3732947"/>
                </a:lnTo>
                <a:lnTo>
                  <a:pt x="34562" y="3731960"/>
                </a:lnTo>
                <a:lnTo>
                  <a:pt x="27919" y="3730972"/>
                </a:lnTo>
                <a:lnTo>
                  <a:pt x="25362" y="3730477"/>
                </a:lnTo>
                <a:lnTo>
                  <a:pt x="22295" y="3728996"/>
                </a:lnTo>
                <a:lnTo>
                  <a:pt x="19740" y="3727514"/>
                </a:lnTo>
                <a:lnTo>
                  <a:pt x="16674" y="3725044"/>
                </a:lnTo>
                <a:lnTo>
                  <a:pt x="14630" y="3722079"/>
                </a:lnTo>
                <a:lnTo>
                  <a:pt x="12585" y="3719116"/>
                </a:lnTo>
                <a:lnTo>
                  <a:pt x="11053" y="3714175"/>
                </a:lnTo>
                <a:lnTo>
                  <a:pt x="9518" y="3709235"/>
                </a:lnTo>
                <a:lnTo>
                  <a:pt x="7987" y="3703801"/>
                </a:lnTo>
                <a:lnTo>
                  <a:pt x="7475" y="3696390"/>
                </a:lnTo>
                <a:lnTo>
                  <a:pt x="10030" y="3693922"/>
                </a:lnTo>
                <a:lnTo>
                  <a:pt x="12585" y="3692933"/>
                </a:lnTo>
                <a:lnTo>
                  <a:pt x="15652" y="3692933"/>
                </a:lnTo>
                <a:lnTo>
                  <a:pt x="18208" y="3693922"/>
                </a:lnTo>
                <a:lnTo>
                  <a:pt x="21275" y="3696390"/>
                </a:lnTo>
                <a:lnTo>
                  <a:pt x="23830" y="3698366"/>
                </a:lnTo>
                <a:lnTo>
                  <a:pt x="29450" y="3702813"/>
                </a:lnTo>
                <a:lnTo>
                  <a:pt x="31495" y="3705283"/>
                </a:lnTo>
                <a:lnTo>
                  <a:pt x="34050" y="3706272"/>
                </a:lnTo>
                <a:lnTo>
                  <a:pt x="36096" y="3707753"/>
                </a:lnTo>
                <a:lnTo>
                  <a:pt x="37629" y="3706764"/>
                </a:lnTo>
                <a:lnTo>
                  <a:pt x="39162" y="3705283"/>
                </a:lnTo>
                <a:lnTo>
                  <a:pt x="39672" y="3701825"/>
                </a:lnTo>
                <a:lnTo>
                  <a:pt x="40184" y="3696390"/>
                </a:lnTo>
                <a:lnTo>
                  <a:pt x="40184" y="3688981"/>
                </a:lnTo>
                <a:lnTo>
                  <a:pt x="43252" y="3678113"/>
                </a:lnTo>
                <a:lnTo>
                  <a:pt x="44783" y="3676137"/>
                </a:lnTo>
                <a:close/>
                <a:moveTo>
                  <a:pt x="0" y="3573490"/>
                </a:moveTo>
                <a:lnTo>
                  <a:pt x="5270" y="3578420"/>
                </a:lnTo>
                <a:lnTo>
                  <a:pt x="8145" y="3580885"/>
                </a:lnTo>
                <a:lnTo>
                  <a:pt x="11020" y="3582364"/>
                </a:lnTo>
                <a:lnTo>
                  <a:pt x="14374" y="3583350"/>
                </a:lnTo>
                <a:lnTo>
                  <a:pt x="17728" y="3583842"/>
                </a:lnTo>
                <a:lnTo>
                  <a:pt x="21082" y="3583842"/>
                </a:lnTo>
                <a:lnTo>
                  <a:pt x="24916" y="3583350"/>
                </a:lnTo>
                <a:lnTo>
                  <a:pt x="24436" y="3610463"/>
                </a:lnTo>
                <a:lnTo>
                  <a:pt x="22998" y="3623281"/>
                </a:lnTo>
                <a:lnTo>
                  <a:pt x="21562" y="3634619"/>
                </a:lnTo>
                <a:lnTo>
                  <a:pt x="20603" y="3639548"/>
                </a:lnTo>
                <a:lnTo>
                  <a:pt x="18686" y="3644479"/>
                </a:lnTo>
                <a:lnTo>
                  <a:pt x="17249" y="3649409"/>
                </a:lnTo>
                <a:lnTo>
                  <a:pt x="14855" y="3653846"/>
                </a:lnTo>
                <a:lnTo>
                  <a:pt x="12456" y="3657295"/>
                </a:lnTo>
                <a:lnTo>
                  <a:pt x="10061" y="3660747"/>
                </a:lnTo>
                <a:lnTo>
                  <a:pt x="7188" y="3663212"/>
                </a:lnTo>
                <a:lnTo>
                  <a:pt x="3353" y="3665676"/>
                </a:lnTo>
                <a:lnTo>
                  <a:pt x="6708" y="3653351"/>
                </a:lnTo>
                <a:lnTo>
                  <a:pt x="8623" y="3642507"/>
                </a:lnTo>
                <a:lnTo>
                  <a:pt x="10542" y="3632647"/>
                </a:lnTo>
                <a:lnTo>
                  <a:pt x="10542" y="3623281"/>
                </a:lnTo>
                <a:lnTo>
                  <a:pt x="10061" y="3612929"/>
                </a:lnTo>
                <a:lnTo>
                  <a:pt x="7665" y="3601590"/>
                </a:lnTo>
                <a:lnTo>
                  <a:pt x="4311" y="3588772"/>
                </a:lnTo>
                <a:close/>
                <a:moveTo>
                  <a:pt x="868994" y="1819479"/>
                </a:moveTo>
                <a:lnTo>
                  <a:pt x="870006" y="1820463"/>
                </a:lnTo>
                <a:lnTo>
                  <a:pt x="871015" y="1822432"/>
                </a:lnTo>
                <a:lnTo>
                  <a:pt x="872024" y="1826859"/>
                </a:lnTo>
                <a:lnTo>
                  <a:pt x="872024" y="1831781"/>
                </a:lnTo>
                <a:lnTo>
                  <a:pt x="871519" y="1838176"/>
                </a:lnTo>
                <a:lnTo>
                  <a:pt x="870509" y="1845556"/>
                </a:lnTo>
                <a:lnTo>
                  <a:pt x="868994" y="1852937"/>
                </a:lnTo>
                <a:lnTo>
                  <a:pt x="863944" y="1869666"/>
                </a:lnTo>
                <a:lnTo>
                  <a:pt x="858389" y="1887378"/>
                </a:lnTo>
                <a:lnTo>
                  <a:pt x="853340" y="1904600"/>
                </a:lnTo>
                <a:lnTo>
                  <a:pt x="849298" y="1921820"/>
                </a:lnTo>
                <a:lnTo>
                  <a:pt x="847277" y="1929201"/>
                </a:lnTo>
                <a:lnTo>
                  <a:pt x="846774" y="1936580"/>
                </a:lnTo>
                <a:lnTo>
                  <a:pt x="843743" y="1934121"/>
                </a:lnTo>
                <a:lnTo>
                  <a:pt x="842227" y="1932151"/>
                </a:lnTo>
                <a:lnTo>
                  <a:pt x="839701" y="1929201"/>
                </a:lnTo>
                <a:lnTo>
                  <a:pt x="838692" y="1926249"/>
                </a:lnTo>
                <a:lnTo>
                  <a:pt x="836167" y="1919852"/>
                </a:lnTo>
                <a:lnTo>
                  <a:pt x="834653" y="1912472"/>
                </a:lnTo>
                <a:lnTo>
                  <a:pt x="834653" y="1905584"/>
                </a:lnTo>
                <a:lnTo>
                  <a:pt x="835157" y="1896726"/>
                </a:lnTo>
                <a:lnTo>
                  <a:pt x="836167" y="1888362"/>
                </a:lnTo>
                <a:lnTo>
                  <a:pt x="838188" y="1879999"/>
                </a:lnTo>
                <a:lnTo>
                  <a:pt x="840714" y="1871634"/>
                </a:lnTo>
                <a:lnTo>
                  <a:pt x="843743" y="1862285"/>
                </a:lnTo>
                <a:lnTo>
                  <a:pt x="847277" y="1853921"/>
                </a:lnTo>
                <a:lnTo>
                  <a:pt x="851317" y="1846049"/>
                </a:lnTo>
                <a:lnTo>
                  <a:pt x="855358" y="1838176"/>
                </a:lnTo>
                <a:lnTo>
                  <a:pt x="859903" y="1831288"/>
                </a:lnTo>
                <a:lnTo>
                  <a:pt x="863944" y="1824400"/>
                </a:lnTo>
                <a:close/>
                <a:moveTo>
                  <a:pt x="1469240" y="979847"/>
                </a:moveTo>
                <a:lnTo>
                  <a:pt x="1471756" y="979847"/>
                </a:lnTo>
                <a:lnTo>
                  <a:pt x="1474273" y="980349"/>
                </a:lnTo>
                <a:lnTo>
                  <a:pt x="1476788" y="981352"/>
                </a:lnTo>
                <a:lnTo>
                  <a:pt x="1478296" y="983858"/>
                </a:lnTo>
                <a:lnTo>
                  <a:pt x="1480814" y="985864"/>
                </a:lnTo>
                <a:lnTo>
                  <a:pt x="1484836" y="991380"/>
                </a:lnTo>
                <a:lnTo>
                  <a:pt x="1489364" y="996895"/>
                </a:lnTo>
                <a:lnTo>
                  <a:pt x="1491880" y="999904"/>
                </a:lnTo>
                <a:lnTo>
                  <a:pt x="1494901" y="1001910"/>
                </a:lnTo>
                <a:lnTo>
                  <a:pt x="1491880" y="1007927"/>
                </a:lnTo>
                <a:lnTo>
                  <a:pt x="1488359" y="1012941"/>
                </a:lnTo>
                <a:lnTo>
                  <a:pt x="1482321" y="1021967"/>
                </a:lnTo>
                <a:lnTo>
                  <a:pt x="1476285" y="1028487"/>
                </a:lnTo>
                <a:lnTo>
                  <a:pt x="1469742" y="1034504"/>
                </a:lnTo>
                <a:lnTo>
                  <a:pt x="1457166" y="1045536"/>
                </a:lnTo>
                <a:lnTo>
                  <a:pt x="1450625" y="1051551"/>
                </a:lnTo>
                <a:lnTo>
                  <a:pt x="1444589" y="1059575"/>
                </a:lnTo>
                <a:lnTo>
                  <a:pt x="1443080" y="1058071"/>
                </a:lnTo>
                <a:lnTo>
                  <a:pt x="1442576" y="1055563"/>
                </a:lnTo>
                <a:lnTo>
                  <a:pt x="1442576" y="1053557"/>
                </a:lnTo>
                <a:lnTo>
                  <a:pt x="1442576" y="1050548"/>
                </a:lnTo>
                <a:lnTo>
                  <a:pt x="1445095" y="1043529"/>
                </a:lnTo>
                <a:lnTo>
                  <a:pt x="1447607" y="1036510"/>
                </a:lnTo>
                <a:lnTo>
                  <a:pt x="1456663" y="1020464"/>
                </a:lnTo>
                <a:lnTo>
                  <a:pt x="1461191" y="1012441"/>
                </a:lnTo>
                <a:lnTo>
                  <a:pt x="1464713" y="1004918"/>
                </a:lnTo>
                <a:lnTo>
                  <a:pt x="1449621" y="997898"/>
                </a:lnTo>
                <a:lnTo>
                  <a:pt x="1454148" y="991881"/>
                </a:lnTo>
                <a:lnTo>
                  <a:pt x="1458677" y="987369"/>
                </a:lnTo>
                <a:lnTo>
                  <a:pt x="1462197" y="983858"/>
                </a:lnTo>
                <a:lnTo>
                  <a:pt x="1465719" y="981352"/>
                </a:lnTo>
                <a:close/>
                <a:moveTo>
                  <a:pt x="1355374" y="506462"/>
                </a:moveTo>
                <a:lnTo>
                  <a:pt x="1357368" y="506960"/>
                </a:lnTo>
                <a:lnTo>
                  <a:pt x="1359858" y="508952"/>
                </a:lnTo>
                <a:lnTo>
                  <a:pt x="1361853" y="511441"/>
                </a:lnTo>
                <a:lnTo>
                  <a:pt x="1364344" y="514925"/>
                </a:lnTo>
                <a:lnTo>
                  <a:pt x="1366339" y="519404"/>
                </a:lnTo>
                <a:lnTo>
                  <a:pt x="1367832" y="525379"/>
                </a:lnTo>
                <a:lnTo>
                  <a:pt x="1361853" y="526872"/>
                </a:lnTo>
                <a:lnTo>
                  <a:pt x="1356371" y="529361"/>
                </a:lnTo>
                <a:lnTo>
                  <a:pt x="1351388" y="532347"/>
                </a:lnTo>
                <a:lnTo>
                  <a:pt x="1346405" y="535833"/>
                </a:lnTo>
                <a:lnTo>
                  <a:pt x="1342419" y="539815"/>
                </a:lnTo>
                <a:lnTo>
                  <a:pt x="1339429" y="544296"/>
                </a:lnTo>
                <a:lnTo>
                  <a:pt x="1335939" y="548775"/>
                </a:lnTo>
                <a:lnTo>
                  <a:pt x="1333449" y="553753"/>
                </a:lnTo>
                <a:lnTo>
                  <a:pt x="1330958" y="559726"/>
                </a:lnTo>
                <a:lnTo>
                  <a:pt x="1329463" y="564705"/>
                </a:lnTo>
                <a:lnTo>
                  <a:pt x="1328964" y="570180"/>
                </a:lnTo>
                <a:lnTo>
                  <a:pt x="1328468" y="575656"/>
                </a:lnTo>
                <a:lnTo>
                  <a:pt x="1328468" y="580635"/>
                </a:lnTo>
                <a:lnTo>
                  <a:pt x="1329463" y="586111"/>
                </a:lnTo>
                <a:lnTo>
                  <a:pt x="1330460" y="590591"/>
                </a:lnTo>
                <a:lnTo>
                  <a:pt x="1332950" y="594573"/>
                </a:lnTo>
                <a:lnTo>
                  <a:pt x="1324977" y="602538"/>
                </a:lnTo>
                <a:lnTo>
                  <a:pt x="1317504" y="610004"/>
                </a:lnTo>
                <a:lnTo>
                  <a:pt x="1302555" y="622449"/>
                </a:lnTo>
                <a:lnTo>
                  <a:pt x="1289599" y="633898"/>
                </a:lnTo>
                <a:lnTo>
                  <a:pt x="1283621" y="639872"/>
                </a:lnTo>
                <a:lnTo>
                  <a:pt x="1278636" y="644850"/>
                </a:lnTo>
                <a:lnTo>
                  <a:pt x="1273653" y="650825"/>
                </a:lnTo>
                <a:lnTo>
                  <a:pt x="1269666" y="655802"/>
                </a:lnTo>
                <a:lnTo>
                  <a:pt x="1266677" y="662274"/>
                </a:lnTo>
                <a:lnTo>
                  <a:pt x="1264683" y="668247"/>
                </a:lnTo>
                <a:lnTo>
                  <a:pt x="1263687" y="675216"/>
                </a:lnTo>
                <a:lnTo>
                  <a:pt x="1263188" y="682683"/>
                </a:lnTo>
                <a:lnTo>
                  <a:pt x="1264185" y="690648"/>
                </a:lnTo>
                <a:lnTo>
                  <a:pt x="1265680" y="699608"/>
                </a:lnTo>
                <a:lnTo>
                  <a:pt x="1262193" y="703591"/>
                </a:lnTo>
                <a:lnTo>
                  <a:pt x="1259702" y="706080"/>
                </a:lnTo>
                <a:lnTo>
                  <a:pt x="1257707" y="706578"/>
                </a:lnTo>
                <a:lnTo>
                  <a:pt x="1257209" y="706578"/>
                </a:lnTo>
                <a:lnTo>
                  <a:pt x="1256711" y="706080"/>
                </a:lnTo>
                <a:lnTo>
                  <a:pt x="1256212" y="704586"/>
                </a:lnTo>
                <a:lnTo>
                  <a:pt x="1256212" y="702097"/>
                </a:lnTo>
                <a:lnTo>
                  <a:pt x="1257209" y="699110"/>
                </a:lnTo>
                <a:lnTo>
                  <a:pt x="1258207" y="696621"/>
                </a:lnTo>
                <a:lnTo>
                  <a:pt x="1250233" y="697618"/>
                </a:lnTo>
                <a:lnTo>
                  <a:pt x="1242758" y="700604"/>
                </a:lnTo>
                <a:lnTo>
                  <a:pt x="1235284" y="704586"/>
                </a:lnTo>
                <a:lnTo>
                  <a:pt x="1228307" y="709067"/>
                </a:lnTo>
                <a:lnTo>
                  <a:pt x="1221331" y="714543"/>
                </a:lnTo>
                <a:lnTo>
                  <a:pt x="1214355" y="721014"/>
                </a:lnTo>
                <a:lnTo>
                  <a:pt x="1207378" y="728481"/>
                </a:lnTo>
                <a:lnTo>
                  <a:pt x="1200402" y="736943"/>
                </a:lnTo>
                <a:lnTo>
                  <a:pt x="1194423" y="745406"/>
                </a:lnTo>
                <a:lnTo>
                  <a:pt x="1187946" y="754865"/>
                </a:lnTo>
                <a:lnTo>
                  <a:pt x="1181467" y="764820"/>
                </a:lnTo>
                <a:lnTo>
                  <a:pt x="1175987" y="775274"/>
                </a:lnTo>
                <a:lnTo>
                  <a:pt x="1164028" y="798172"/>
                </a:lnTo>
                <a:lnTo>
                  <a:pt x="1152069" y="821569"/>
                </a:lnTo>
                <a:lnTo>
                  <a:pt x="1129147" y="871349"/>
                </a:lnTo>
                <a:lnTo>
                  <a:pt x="1117686" y="896239"/>
                </a:lnTo>
                <a:lnTo>
                  <a:pt x="1105726" y="920134"/>
                </a:lnTo>
                <a:lnTo>
                  <a:pt x="1093269" y="943530"/>
                </a:lnTo>
                <a:lnTo>
                  <a:pt x="1080811" y="965433"/>
                </a:lnTo>
                <a:lnTo>
                  <a:pt x="1074831" y="975389"/>
                </a:lnTo>
                <a:lnTo>
                  <a:pt x="1067855" y="984847"/>
                </a:lnTo>
                <a:lnTo>
                  <a:pt x="1060879" y="993808"/>
                </a:lnTo>
                <a:lnTo>
                  <a:pt x="1053903" y="1002271"/>
                </a:lnTo>
                <a:lnTo>
                  <a:pt x="1067855" y="972900"/>
                </a:lnTo>
                <a:lnTo>
                  <a:pt x="1084797" y="936064"/>
                </a:lnTo>
                <a:lnTo>
                  <a:pt x="1126654" y="848451"/>
                </a:lnTo>
                <a:lnTo>
                  <a:pt x="1150075" y="801159"/>
                </a:lnTo>
                <a:lnTo>
                  <a:pt x="1173994" y="752874"/>
                </a:lnTo>
                <a:lnTo>
                  <a:pt x="1198409" y="706080"/>
                </a:lnTo>
                <a:lnTo>
                  <a:pt x="1221831" y="661278"/>
                </a:lnTo>
                <a:lnTo>
                  <a:pt x="1225317" y="660282"/>
                </a:lnTo>
                <a:lnTo>
                  <a:pt x="1228807" y="659287"/>
                </a:lnTo>
                <a:lnTo>
                  <a:pt x="1232294" y="656798"/>
                </a:lnTo>
                <a:lnTo>
                  <a:pt x="1234786" y="654806"/>
                </a:lnTo>
                <a:lnTo>
                  <a:pt x="1240268" y="649828"/>
                </a:lnTo>
                <a:lnTo>
                  <a:pt x="1244751" y="645847"/>
                </a:lnTo>
                <a:lnTo>
                  <a:pt x="1246246" y="644352"/>
                </a:lnTo>
                <a:lnTo>
                  <a:pt x="1248241" y="643855"/>
                </a:lnTo>
                <a:lnTo>
                  <a:pt x="1249236" y="643357"/>
                </a:lnTo>
                <a:lnTo>
                  <a:pt x="1250233" y="644352"/>
                </a:lnTo>
                <a:lnTo>
                  <a:pt x="1251231" y="645847"/>
                </a:lnTo>
                <a:lnTo>
                  <a:pt x="1252226" y="648833"/>
                </a:lnTo>
                <a:lnTo>
                  <a:pt x="1252726" y="659287"/>
                </a:lnTo>
                <a:lnTo>
                  <a:pt x="1263188" y="644850"/>
                </a:lnTo>
                <a:lnTo>
                  <a:pt x="1273154" y="629917"/>
                </a:lnTo>
                <a:lnTo>
                  <a:pt x="1283120" y="614484"/>
                </a:lnTo>
                <a:lnTo>
                  <a:pt x="1292090" y="599052"/>
                </a:lnTo>
                <a:lnTo>
                  <a:pt x="1309033" y="567691"/>
                </a:lnTo>
                <a:lnTo>
                  <a:pt x="1324480" y="540313"/>
                </a:lnTo>
                <a:lnTo>
                  <a:pt x="1331954" y="528863"/>
                </a:lnTo>
                <a:lnTo>
                  <a:pt x="1337934" y="519404"/>
                </a:lnTo>
                <a:lnTo>
                  <a:pt x="1344412" y="512436"/>
                </a:lnTo>
                <a:lnTo>
                  <a:pt x="1347402" y="509947"/>
                </a:lnTo>
                <a:lnTo>
                  <a:pt x="1349892" y="507458"/>
                </a:lnTo>
                <a:lnTo>
                  <a:pt x="1352385" y="506960"/>
                </a:lnTo>
                <a:close/>
                <a:moveTo>
                  <a:pt x="2021599" y="399327"/>
                </a:moveTo>
                <a:lnTo>
                  <a:pt x="2028077" y="399827"/>
                </a:lnTo>
                <a:lnTo>
                  <a:pt x="2030072" y="400823"/>
                </a:lnTo>
                <a:lnTo>
                  <a:pt x="2032064" y="401321"/>
                </a:lnTo>
                <a:lnTo>
                  <a:pt x="2033559" y="402317"/>
                </a:lnTo>
                <a:lnTo>
                  <a:pt x="2034554" y="403314"/>
                </a:lnTo>
                <a:lnTo>
                  <a:pt x="2035551" y="404810"/>
                </a:lnTo>
                <a:lnTo>
                  <a:pt x="2035551" y="406304"/>
                </a:lnTo>
                <a:lnTo>
                  <a:pt x="2035551" y="410290"/>
                </a:lnTo>
                <a:lnTo>
                  <a:pt x="2033559" y="414775"/>
                </a:lnTo>
                <a:lnTo>
                  <a:pt x="2030568" y="420256"/>
                </a:lnTo>
                <a:lnTo>
                  <a:pt x="2026583" y="425738"/>
                </a:lnTo>
                <a:lnTo>
                  <a:pt x="2017115" y="439193"/>
                </a:lnTo>
                <a:lnTo>
                  <a:pt x="2005655" y="453643"/>
                </a:lnTo>
                <a:lnTo>
                  <a:pt x="1992697" y="470087"/>
                </a:lnTo>
                <a:lnTo>
                  <a:pt x="1980738" y="486531"/>
                </a:lnTo>
                <a:lnTo>
                  <a:pt x="1979745" y="485534"/>
                </a:lnTo>
                <a:lnTo>
                  <a:pt x="1979245" y="483541"/>
                </a:lnTo>
                <a:lnTo>
                  <a:pt x="1979245" y="481548"/>
                </a:lnTo>
                <a:lnTo>
                  <a:pt x="1979745" y="479554"/>
                </a:lnTo>
                <a:lnTo>
                  <a:pt x="1981239" y="475568"/>
                </a:lnTo>
                <a:lnTo>
                  <a:pt x="1984227" y="470585"/>
                </a:lnTo>
                <a:lnTo>
                  <a:pt x="1991702" y="460619"/>
                </a:lnTo>
                <a:lnTo>
                  <a:pt x="1999673" y="450653"/>
                </a:lnTo>
                <a:lnTo>
                  <a:pt x="1997680" y="448162"/>
                </a:lnTo>
                <a:lnTo>
                  <a:pt x="1994692" y="447166"/>
                </a:lnTo>
                <a:lnTo>
                  <a:pt x="1992201" y="445670"/>
                </a:lnTo>
                <a:lnTo>
                  <a:pt x="1989707" y="445670"/>
                </a:lnTo>
                <a:lnTo>
                  <a:pt x="1986721" y="446667"/>
                </a:lnTo>
                <a:lnTo>
                  <a:pt x="1983728" y="447663"/>
                </a:lnTo>
                <a:lnTo>
                  <a:pt x="1980738" y="449159"/>
                </a:lnTo>
                <a:lnTo>
                  <a:pt x="1977251" y="451650"/>
                </a:lnTo>
                <a:lnTo>
                  <a:pt x="1976256" y="448162"/>
                </a:lnTo>
                <a:lnTo>
                  <a:pt x="1975755" y="445173"/>
                </a:lnTo>
                <a:lnTo>
                  <a:pt x="1975755" y="442680"/>
                </a:lnTo>
                <a:lnTo>
                  <a:pt x="1975755" y="439690"/>
                </a:lnTo>
                <a:lnTo>
                  <a:pt x="1976256" y="437200"/>
                </a:lnTo>
                <a:lnTo>
                  <a:pt x="1977251" y="435207"/>
                </a:lnTo>
                <a:lnTo>
                  <a:pt x="1978745" y="433213"/>
                </a:lnTo>
                <a:lnTo>
                  <a:pt x="1980241" y="431718"/>
                </a:lnTo>
                <a:lnTo>
                  <a:pt x="1984227" y="428728"/>
                </a:lnTo>
                <a:lnTo>
                  <a:pt x="1988712" y="426237"/>
                </a:lnTo>
                <a:lnTo>
                  <a:pt x="1994692" y="424244"/>
                </a:lnTo>
                <a:lnTo>
                  <a:pt x="1999673" y="422249"/>
                </a:lnTo>
                <a:lnTo>
                  <a:pt x="2010636" y="418762"/>
                </a:lnTo>
                <a:lnTo>
                  <a:pt x="2015621" y="417266"/>
                </a:lnTo>
                <a:lnTo>
                  <a:pt x="2019109" y="414775"/>
                </a:lnTo>
                <a:lnTo>
                  <a:pt x="2022098" y="412283"/>
                </a:lnTo>
                <a:lnTo>
                  <a:pt x="2023096" y="410290"/>
                </a:lnTo>
                <a:lnTo>
                  <a:pt x="2024092" y="408796"/>
                </a:lnTo>
                <a:lnTo>
                  <a:pt x="2024092" y="406803"/>
                </a:lnTo>
                <a:lnTo>
                  <a:pt x="2024092" y="404810"/>
                </a:lnTo>
                <a:lnTo>
                  <a:pt x="2022597" y="402317"/>
                </a:lnTo>
                <a:close/>
                <a:moveTo>
                  <a:pt x="2144689" y="307143"/>
                </a:moveTo>
                <a:lnTo>
                  <a:pt x="2145180" y="312977"/>
                </a:lnTo>
                <a:lnTo>
                  <a:pt x="2143713" y="317839"/>
                </a:lnTo>
                <a:lnTo>
                  <a:pt x="2142735" y="324159"/>
                </a:lnTo>
                <a:lnTo>
                  <a:pt x="2139803" y="329992"/>
                </a:lnTo>
                <a:lnTo>
                  <a:pt x="2136385" y="336313"/>
                </a:lnTo>
                <a:lnTo>
                  <a:pt x="2132475" y="343118"/>
                </a:lnTo>
                <a:lnTo>
                  <a:pt x="2127589" y="349924"/>
                </a:lnTo>
                <a:lnTo>
                  <a:pt x="2122216" y="356730"/>
                </a:lnTo>
                <a:lnTo>
                  <a:pt x="2119775" y="355758"/>
                </a:lnTo>
                <a:lnTo>
                  <a:pt x="2118797" y="354300"/>
                </a:lnTo>
                <a:lnTo>
                  <a:pt x="2118797" y="352840"/>
                </a:lnTo>
                <a:lnTo>
                  <a:pt x="2118797" y="350896"/>
                </a:lnTo>
                <a:lnTo>
                  <a:pt x="2119775" y="348951"/>
                </a:lnTo>
                <a:lnTo>
                  <a:pt x="2120750" y="347007"/>
                </a:lnTo>
                <a:lnTo>
                  <a:pt x="2124171" y="341660"/>
                </a:lnTo>
                <a:lnTo>
                  <a:pt x="2121239" y="340687"/>
                </a:lnTo>
                <a:lnTo>
                  <a:pt x="2117820" y="340687"/>
                </a:lnTo>
                <a:lnTo>
                  <a:pt x="2115376" y="340687"/>
                </a:lnTo>
                <a:lnTo>
                  <a:pt x="2111958" y="341660"/>
                </a:lnTo>
                <a:lnTo>
                  <a:pt x="2108538" y="343118"/>
                </a:lnTo>
                <a:lnTo>
                  <a:pt x="2105120" y="344576"/>
                </a:lnTo>
                <a:lnTo>
                  <a:pt x="2098280" y="348465"/>
                </a:lnTo>
                <a:lnTo>
                  <a:pt x="2083625" y="358674"/>
                </a:lnTo>
                <a:lnTo>
                  <a:pt x="2077271" y="363536"/>
                </a:lnTo>
                <a:lnTo>
                  <a:pt x="2070433" y="366939"/>
                </a:lnTo>
                <a:lnTo>
                  <a:pt x="2070921" y="358674"/>
                </a:lnTo>
                <a:lnTo>
                  <a:pt x="2071411" y="355272"/>
                </a:lnTo>
                <a:lnTo>
                  <a:pt x="2072386" y="351869"/>
                </a:lnTo>
                <a:lnTo>
                  <a:pt x="2073853" y="348951"/>
                </a:lnTo>
                <a:lnTo>
                  <a:pt x="2075317" y="347007"/>
                </a:lnTo>
                <a:lnTo>
                  <a:pt x="2077271" y="344576"/>
                </a:lnTo>
                <a:lnTo>
                  <a:pt x="2078739" y="343118"/>
                </a:lnTo>
                <a:lnTo>
                  <a:pt x="2082647" y="340202"/>
                </a:lnTo>
                <a:lnTo>
                  <a:pt x="2087531" y="337771"/>
                </a:lnTo>
                <a:lnTo>
                  <a:pt x="2092906" y="336798"/>
                </a:lnTo>
                <a:lnTo>
                  <a:pt x="2098280" y="335826"/>
                </a:lnTo>
                <a:lnTo>
                  <a:pt x="2110004" y="332909"/>
                </a:lnTo>
                <a:lnTo>
                  <a:pt x="2116354" y="331450"/>
                </a:lnTo>
                <a:lnTo>
                  <a:pt x="2122704" y="329019"/>
                </a:lnTo>
                <a:lnTo>
                  <a:pt x="2128079" y="325617"/>
                </a:lnTo>
                <a:lnTo>
                  <a:pt x="2134429" y="321241"/>
                </a:lnTo>
                <a:lnTo>
                  <a:pt x="2136385" y="318325"/>
                </a:lnTo>
                <a:lnTo>
                  <a:pt x="2139316" y="314921"/>
                </a:lnTo>
                <a:lnTo>
                  <a:pt x="2141757" y="311519"/>
                </a:lnTo>
                <a:close/>
                <a:moveTo>
                  <a:pt x="2896183" y="0"/>
                </a:moveTo>
                <a:lnTo>
                  <a:pt x="5372098" y="0"/>
                </a:lnTo>
                <a:lnTo>
                  <a:pt x="5372098" y="2766968"/>
                </a:lnTo>
                <a:lnTo>
                  <a:pt x="5370667" y="2771982"/>
                </a:lnTo>
                <a:lnTo>
                  <a:pt x="5369670" y="2779955"/>
                </a:lnTo>
                <a:lnTo>
                  <a:pt x="5369670" y="2790422"/>
                </a:lnTo>
                <a:lnTo>
                  <a:pt x="5370667" y="2802379"/>
                </a:lnTo>
                <a:lnTo>
                  <a:pt x="5372098" y="2802236"/>
                </a:lnTo>
                <a:lnTo>
                  <a:pt x="5372098" y="4017836"/>
                </a:lnTo>
                <a:lnTo>
                  <a:pt x="5370167" y="4019767"/>
                </a:lnTo>
                <a:lnTo>
                  <a:pt x="5365683" y="4027740"/>
                </a:lnTo>
                <a:lnTo>
                  <a:pt x="5360201" y="4036211"/>
                </a:lnTo>
                <a:lnTo>
                  <a:pt x="5349738" y="4052656"/>
                </a:lnTo>
                <a:lnTo>
                  <a:pt x="5345253" y="4060131"/>
                </a:lnTo>
                <a:lnTo>
                  <a:pt x="5342263" y="4067108"/>
                </a:lnTo>
                <a:lnTo>
                  <a:pt x="5341266" y="4070595"/>
                </a:lnTo>
                <a:lnTo>
                  <a:pt x="5341266" y="4073586"/>
                </a:lnTo>
                <a:lnTo>
                  <a:pt x="5341266" y="4076576"/>
                </a:lnTo>
                <a:lnTo>
                  <a:pt x="5341765" y="4078569"/>
                </a:lnTo>
                <a:lnTo>
                  <a:pt x="5343259" y="4078569"/>
                </a:lnTo>
                <a:lnTo>
                  <a:pt x="5344755" y="4078569"/>
                </a:lnTo>
                <a:lnTo>
                  <a:pt x="5345751" y="4077573"/>
                </a:lnTo>
                <a:lnTo>
                  <a:pt x="5346748" y="4076576"/>
                </a:lnTo>
                <a:lnTo>
                  <a:pt x="5347745" y="4074084"/>
                </a:lnTo>
                <a:lnTo>
                  <a:pt x="5347745" y="4073586"/>
                </a:lnTo>
                <a:lnTo>
                  <a:pt x="5347245" y="4073087"/>
                </a:lnTo>
                <a:lnTo>
                  <a:pt x="5352727" y="4069101"/>
                </a:lnTo>
                <a:lnTo>
                  <a:pt x="5354222" y="4067605"/>
                </a:lnTo>
                <a:lnTo>
                  <a:pt x="5355219" y="4067605"/>
                </a:lnTo>
                <a:lnTo>
                  <a:pt x="5356215" y="4068104"/>
                </a:lnTo>
                <a:lnTo>
                  <a:pt x="5356714" y="4069598"/>
                </a:lnTo>
                <a:lnTo>
                  <a:pt x="5356215" y="4072590"/>
                </a:lnTo>
                <a:lnTo>
                  <a:pt x="5355219" y="4076576"/>
                </a:lnTo>
                <a:lnTo>
                  <a:pt x="5356215" y="4079566"/>
                </a:lnTo>
                <a:lnTo>
                  <a:pt x="5356714" y="4081060"/>
                </a:lnTo>
                <a:lnTo>
                  <a:pt x="5357211" y="4081559"/>
                </a:lnTo>
                <a:lnTo>
                  <a:pt x="5358707" y="4082057"/>
                </a:lnTo>
                <a:lnTo>
                  <a:pt x="5361198" y="4081559"/>
                </a:lnTo>
                <a:lnTo>
                  <a:pt x="5362195" y="4082556"/>
                </a:lnTo>
                <a:lnTo>
                  <a:pt x="5362693" y="4082556"/>
                </a:lnTo>
                <a:lnTo>
                  <a:pt x="5364188" y="4082057"/>
                </a:lnTo>
                <a:lnTo>
                  <a:pt x="5365185" y="4081060"/>
                </a:lnTo>
                <a:lnTo>
                  <a:pt x="5368174" y="4078070"/>
                </a:lnTo>
                <a:lnTo>
                  <a:pt x="5370167" y="4074583"/>
                </a:lnTo>
                <a:lnTo>
                  <a:pt x="5372098" y="4071107"/>
                </a:lnTo>
                <a:lnTo>
                  <a:pt x="5372098" y="4844059"/>
                </a:lnTo>
                <a:lnTo>
                  <a:pt x="5370167" y="4845990"/>
                </a:lnTo>
                <a:lnTo>
                  <a:pt x="5366181" y="4850474"/>
                </a:lnTo>
                <a:lnTo>
                  <a:pt x="5367677" y="4853963"/>
                </a:lnTo>
                <a:lnTo>
                  <a:pt x="5369171" y="4856953"/>
                </a:lnTo>
                <a:lnTo>
                  <a:pt x="5370667" y="4859445"/>
                </a:lnTo>
                <a:lnTo>
                  <a:pt x="5372098" y="4860877"/>
                </a:lnTo>
                <a:lnTo>
                  <a:pt x="5372098" y="4879813"/>
                </a:lnTo>
                <a:lnTo>
                  <a:pt x="5369670" y="4877384"/>
                </a:lnTo>
                <a:lnTo>
                  <a:pt x="5365185" y="4871903"/>
                </a:lnTo>
                <a:lnTo>
                  <a:pt x="5362195" y="4868914"/>
                </a:lnTo>
                <a:lnTo>
                  <a:pt x="5359205" y="4866421"/>
                </a:lnTo>
                <a:lnTo>
                  <a:pt x="5356215" y="4864428"/>
                </a:lnTo>
                <a:lnTo>
                  <a:pt x="5351731" y="4862933"/>
                </a:lnTo>
                <a:lnTo>
                  <a:pt x="5349738" y="4868914"/>
                </a:lnTo>
                <a:lnTo>
                  <a:pt x="5347745" y="4873398"/>
                </a:lnTo>
                <a:lnTo>
                  <a:pt x="5347745" y="4876886"/>
                </a:lnTo>
                <a:lnTo>
                  <a:pt x="5348741" y="4877883"/>
                </a:lnTo>
                <a:lnTo>
                  <a:pt x="5349239" y="4879377"/>
                </a:lnTo>
                <a:lnTo>
                  <a:pt x="5347745" y="4881869"/>
                </a:lnTo>
                <a:lnTo>
                  <a:pt x="5347245" y="4883365"/>
                </a:lnTo>
                <a:lnTo>
                  <a:pt x="5346249" y="4883365"/>
                </a:lnTo>
                <a:lnTo>
                  <a:pt x="5345751" y="4881869"/>
                </a:lnTo>
                <a:lnTo>
                  <a:pt x="5345253" y="4875890"/>
                </a:lnTo>
                <a:lnTo>
                  <a:pt x="5344755" y="4866920"/>
                </a:lnTo>
                <a:lnTo>
                  <a:pt x="5343259" y="4846987"/>
                </a:lnTo>
                <a:lnTo>
                  <a:pt x="5342263" y="4838515"/>
                </a:lnTo>
                <a:lnTo>
                  <a:pt x="5341765" y="4835525"/>
                </a:lnTo>
                <a:lnTo>
                  <a:pt x="5341266" y="4833532"/>
                </a:lnTo>
                <a:lnTo>
                  <a:pt x="5337279" y="4835525"/>
                </a:lnTo>
                <a:lnTo>
                  <a:pt x="5333293" y="4839014"/>
                </a:lnTo>
                <a:lnTo>
                  <a:pt x="5329806" y="4842501"/>
                </a:lnTo>
                <a:lnTo>
                  <a:pt x="5326816" y="4846488"/>
                </a:lnTo>
                <a:lnTo>
                  <a:pt x="5320337" y="4854960"/>
                </a:lnTo>
                <a:lnTo>
                  <a:pt x="5314857" y="4862933"/>
                </a:lnTo>
                <a:lnTo>
                  <a:pt x="5309375" y="4870408"/>
                </a:lnTo>
                <a:lnTo>
                  <a:pt x="5306884" y="4873897"/>
                </a:lnTo>
                <a:lnTo>
                  <a:pt x="5304392" y="4876387"/>
                </a:lnTo>
                <a:lnTo>
                  <a:pt x="5301402" y="4877883"/>
                </a:lnTo>
                <a:lnTo>
                  <a:pt x="5298911" y="4878381"/>
                </a:lnTo>
                <a:lnTo>
                  <a:pt x="5296419" y="4878381"/>
                </a:lnTo>
                <a:lnTo>
                  <a:pt x="5293429" y="4877384"/>
                </a:lnTo>
                <a:lnTo>
                  <a:pt x="5292932" y="4884362"/>
                </a:lnTo>
                <a:lnTo>
                  <a:pt x="5292932" y="4890839"/>
                </a:lnTo>
                <a:lnTo>
                  <a:pt x="5293429" y="4896820"/>
                </a:lnTo>
                <a:lnTo>
                  <a:pt x="5294925" y="4902800"/>
                </a:lnTo>
                <a:lnTo>
                  <a:pt x="5296918" y="4907783"/>
                </a:lnTo>
                <a:lnTo>
                  <a:pt x="5299908" y="4911769"/>
                </a:lnTo>
                <a:lnTo>
                  <a:pt x="5301402" y="4913762"/>
                </a:lnTo>
                <a:lnTo>
                  <a:pt x="5303895" y="4915258"/>
                </a:lnTo>
                <a:lnTo>
                  <a:pt x="5306385" y="4916254"/>
                </a:lnTo>
                <a:lnTo>
                  <a:pt x="5308877" y="4917749"/>
                </a:lnTo>
                <a:lnTo>
                  <a:pt x="5306385" y="4920738"/>
                </a:lnTo>
                <a:lnTo>
                  <a:pt x="5303895" y="4922732"/>
                </a:lnTo>
                <a:lnTo>
                  <a:pt x="5301402" y="4923728"/>
                </a:lnTo>
                <a:lnTo>
                  <a:pt x="5299908" y="4924227"/>
                </a:lnTo>
                <a:lnTo>
                  <a:pt x="5297915" y="4923728"/>
                </a:lnTo>
                <a:lnTo>
                  <a:pt x="5296918" y="4922732"/>
                </a:lnTo>
                <a:lnTo>
                  <a:pt x="5294925" y="4919244"/>
                </a:lnTo>
                <a:lnTo>
                  <a:pt x="5292433" y="4915258"/>
                </a:lnTo>
                <a:lnTo>
                  <a:pt x="5289443" y="4911271"/>
                </a:lnTo>
                <a:lnTo>
                  <a:pt x="5288447" y="4909277"/>
                </a:lnTo>
                <a:lnTo>
                  <a:pt x="5286453" y="4908280"/>
                </a:lnTo>
                <a:lnTo>
                  <a:pt x="5284460" y="4907783"/>
                </a:lnTo>
                <a:lnTo>
                  <a:pt x="5282467" y="4908280"/>
                </a:lnTo>
                <a:lnTo>
                  <a:pt x="5277484" y="4912268"/>
                </a:lnTo>
                <a:lnTo>
                  <a:pt x="5273000" y="4917749"/>
                </a:lnTo>
                <a:lnTo>
                  <a:pt x="5263531" y="4929210"/>
                </a:lnTo>
                <a:lnTo>
                  <a:pt x="5259047" y="4934692"/>
                </a:lnTo>
                <a:lnTo>
                  <a:pt x="5254065" y="4939675"/>
                </a:lnTo>
                <a:lnTo>
                  <a:pt x="5249579" y="4943662"/>
                </a:lnTo>
                <a:lnTo>
                  <a:pt x="5244099" y="4946651"/>
                </a:lnTo>
                <a:lnTo>
                  <a:pt x="5243599" y="4951137"/>
                </a:lnTo>
                <a:lnTo>
                  <a:pt x="5243102" y="4954626"/>
                </a:lnTo>
                <a:lnTo>
                  <a:pt x="5243102" y="4958113"/>
                </a:lnTo>
                <a:lnTo>
                  <a:pt x="5241606" y="4962599"/>
                </a:lnTo>
                <a:lnTo>
                  <a:pt x="5250575" y="4960106"/>
                </a:lnTo>
                <a:lnTo>
                  <a:pt x="5263531" y="4956619"/>
                </a:lnTo>
                <a:lnTo>
                  <a:pt x="5291935" y="4949144"/>
                </a:lnTo>
                <a:lnTo>
                  <a:pt x="5312864" y="4944658"/>
                </a:lnTo>
                <a:lnTo>
                  <a:pt x="5316850" y="4943662"/>
                </a:lnTo>
                <a:lnTo>
                  <a:pt x="5316351" y="4944658"/>
                </a:lnTo>
                <a:lnTo>
                  <a:pt x="5314358" y="4945157"/>
                </a:lnTo>
                <a:lnTo>
                  <a:pt x="5311867" y="4949144"/>
                </a:lnTo>
                <a:lnTo>
                  <a:pt x="5310871" y="4952631"/>
                </a:lnTo>
                <a:lnTo>
                  <a:pt x="5310371" y="4955123"/>
                </a:lnTo>
                <a:lnTo>
                  <a:pt x="5310371" y="4958113"/>
                </a:lnTo>
                <a:lnTo>
                  <a:pt x="5309375" y="4963096"/>
                </a:lnTo>
                <a:lnTo>
                  <a:pt x="5308877" y="4966086"/>
                </a:lnTo>
                <a:lnTo>
                  <a:pt x="5307881" y="4969077"/>
                </a:lnTo>
                <a:lnTo>
                  <a:pt x="5310371" y="4969575"/>
                </a:lnTo>
                <a:lnTo>
                  <a:pt x="5312864" y="4969575"/>
                </a:lnTo>
                <a:lnTo>
                  <a:pt x="5318345" y="4968079"/>
                </a:lnTo>
                <a:lnTo>
                  <a:pt x="5323327" y="4966086"/>
                </a:lnTo>
                <a:lnTo>
                  <a:pt x="5328310" y="4964093"/>
                </a:lnTo>
                <a:lnTo>
                  <a:pt x="5333793" y="4961602"/>
                </a:lnTo>
                <a:lnTo>
                  <a:pt x="5335785" y="4961103"/>
                </a:lnTo>
                <a:lnTo>
                  <a:pt x="5338775" y="4961103"/>
                </a:lnTo>
                <a:lnTo>
                  <a:pt x="5341266" y="4961103"/>
                </a:lnTo>
                <a:lnTo>
                  <a:pt x="5343759" y="4961602"/>
                </a:lnTo>
                <a:lnTo>
                  <a:pt x="5346249" y="4962599"/>
                </a:lnTo>
                <a:lnTo>
                  <a:pt x="5349239" y="4965089"/>
                </a:lnTo>
                <a:lnTo>
                  <a:pt x="5346249" y="4972565"/>
                </a:lnTo>
                <a:lnTo>
                  <a:pt x="5343259" y="4978047"/>
                </a:lnTo>
                <a:lnTo>
                  <a:pt x="5340269" y="4983030"/>
                </a:lnTo>
                <a:lnTo>
                  <a:pt x="5337779" y="4987016"/>
                </a:lnTo>
                <a:lnTo>
                  <a:pt x="5334290" y="4991002"/>
                </a:lnTo>
                <a:lnTo>
                  <a:pt x="5331300" y="4995488"/>
                </a:lnTo>
                <a:lnTo>
                  <a:pt x="5328310" y="5000970"/>
                </a:lnTo>
                <a:lnTo>
                  <a:pt x="5325819" y="5008943"/>
                </a:lnTo>
                <a:lnTo>
                  <a:pt x="5326816" y="5010437"/>
                </a:lnTo>
                <a:lnTo>
                  <a:pt x="5327813" y="5010437"/>
                </a:lnTo>
                <a:lnTo>
                  <a:pt x="5329806" y="5010437"/>
                </a:lnTo>
                <a:lnTo>
                  <a:pt x="5330803" y="5009939"/>
                </a:lnTo>
                <a:lnTo>
                  <a:pt x="5333293" y="5007946"/>
                </a:lnTo>
                <a:lnTo>
                  <a:pt x="5335287" y="5004956"/>
                </a:lnTo>
                <a:lnTo>
                  <a:pt x="5336283" y="5002464"/>
                </a:lnTo>
                <a:lnTo>
                  <a:pt x="5337779" y="4999474"/>
                </a:lnTo>
                <a:lnTo>
                  <a:pt x="5337779" y="4996484"/>
                </a:lnTo>
                <a:lnTo>
                  <a:pt x="5337279" y="4995488"/>
                </a:lnTo>
                <a:lnTo>
                  <a:pt x="5335785" y="4994989"/>
                </a:lnTo>
                <a:lnTo>
                  <a:pt x="5338775" y="4994989"/>
                </a:lnTo>
                <a:lnTo>
                  <a:pt x="5341266" y="4994989"/>
                </a:lnTo>
                <a:lnTo>
                  <a:pt x="5343759" y="4995985"/>
                </a:lnTo>
                <a:lnTo>
                  <a:pt x="5346249" y="4997481"/>
                </a:lnTo>
                <a:lnTo>
                  <a:pt x="5351731" y="5001467"/>
                </a:lnTo>
                <a:lnTo>
                  <a:pt x="5357711" y="5006450"/>
                </a:lnTo>
                <a:lnTo>
                  <a:pt x="5364188" y="5010437"/>
                </a:lnTo>
                <a:lnTo>
                  <a:pt x="5366680" y="5011933"/>
                </a:lnTo>
                <a:lnTo>
                  <a:pt x="5370167" y="5012929"/>
                </a:lnTo>
                <a:lnTo>
                  <a:pt x="5372098" y="5012929"/>
                </a:lnTo>
                <a:lnTo>
                  <a:pt x="5372098" y="5935631"/>
                </a:lnTo>
                <a:lnTo>
                  <a:pt x="5370167" y="5939815"/>
                </a:lnTo>
                <a:lnTo>
                  <a:pt x="5368174" y="5945795"/>
                </a:lnTo>
                <a:lnTo>
                  <a:pt x="5367677" y="5952274"/>
                </a:lnTo>
                <a:lnTo>
                  <a:pt x="5367677" y="5958751"/>
                </a:lnTo>
                <a:lnTo>
                  <a:pt x="5368174" y="5964233"/>
                </a:lnTo>
                <a:lnTo>
                  <a:pt x="5369171" y="5970212"/>
                </a:lnTo>
                <a:lnTo>
                  <a:pt x="5371663" y="5975195"/>
                </a:lnTo>
                <a:lnTo>
                  <a:pt x="5372098" y="5976153"/>
                </a:lnTo>
                <a:lnTo>
                  <a:pt x="5372098" y="6857999"/>
                </a:lnTo>
                <a:lnTo>
                  <a:pt x="3393229" y="6857999"/>
                </a:lnTo>
                <a:lnTo>
                  <a:pt x="3392917" y="6856235"/>
                </a:lnTo>
                <a:lnTo>
                  <a:pt x="3390924" y="6847265"/>
                </a:lnTo>
                <a:lnTo>
                  <a:pt x="3389430" y="6829325"/>
                </a:lnTo>
                <a:lnTo>
                  <a:pt x="3387934" y="6820356"/>
                </a:lnTo>
                <a:lnTo>
                  <a:pt x="3386440" y="6810887"/>
                </a:lnTo>
                <a:lnTo>
                  <a:pt x="3383450" y="6802415"/>
                </a:lnTo>
                <a:lnTo>
                  <a:pt x="3381955" y="6797931"/>
                </a:lnTo>
                <a:lnTo>
                  <a:pt x="3379464" y="6793945"/>
                </a:lnTo>
                <a:lnTo>
                  <a:pt x="3361026" y="6790955"/>
                </a:lnTo>
                <a:lnTo>
                  <a:pt x="3343587" y="6789460"/>
                </a:lnTo>
                <a:lnTo>
                  <a:pt x="3325648" y="6788463"/>
                </a:lnTo>
                <a:lnTo>
                  <a:pt x="3317176" y="6788463"/>
                </a:lnTo>
                <a:lnTo>
                  <a:pt x="3308705" y="6788960"/>
                </a:lnTo>
                <a:lnTo>
                  <a:pt x="3299736" y="6789460"/>
                </a:lnTo>
                <a:lnTo>
                  <a:pt x="3291264" y="6790456"/>
                </a:lnTo>
                <a:lnTo>
                  <a:pt x="3283291" y="6792449"/>
                </a:lnTo>
                <a:lnTo>
                  <a:pt x="3275319" y="6794443"/>
                </a:lnTo>
                <a:lnTo>
                  <a:pt x="3267346" y="6797432"/>
                </a:lnTo>
                <a:lnTo>
                  <a:pt x="3259373" y="6800921"/>
                </a:lnTo>
                <a:lnTo>
                  <a:pt x="3251899" y="6804908"/>
                </a:lnTo>
                <a:lnTo>
                  <a:pt x="3244424" y="6809393"/>
                </a:lnTo>
                <a:lnTo>
                  <a:pt x="3241933" y="6806901"/>
                </a:lnTo>
                <a:lnTo>
                  <a:pt x="3240937" y="6804908"/>
                </a:lnTo>
                <a:lnTo>
                  <a:pt x="3239940" y="6802415"/>
                </a:lnTo>
                <a:lnTo>
                  <a:pt x="3239940" y="6800422"/>
                </a:lnTo>
                <a:lnTo>
                  <a:pt x="3240438" y="6797432"/>
                </a:lnTo>
                <a:lnTo>
                  <a:pt x="3240937" y="6794942"/>
                </a:lnTo>
                <a:lnTo>
                  <a:pt x="3243427" y="6789957"/>
                </a:lnTo>
                <a:lnTo>
                  <a:pt x="3245421" y="6784974"/>
                </a:lnTo>
                <a:lnTo>
                  <a:pt x="3247913" y="6779991"/>
                </a:lnTo>
                <a:lnTo>
                  <a:pt x="3248411" y="6777500"/>
                </a:lnTo>
                <a:lnTo>
                  <a:pt x="3248411" y="6775008"/>
                </a:lnTo>
                <a:lnTo>
                  <a:pt x="3247913" y="6773015"/>
                </a:lnTo>
                <a:lnTo>
                  <a:pt x="3246417" y="6770025"/>
                </a:lnTo>
                <a:lnTo>
                  <a:pt x="3240937" y="6764543"/>
                </a:lnTo>
                <a:lnTo>
                  <a:pt x="3234957" y="6760557"/>
                </a:lnTo>
                <a:lnTo>
                  <a:pt x="3229475" y="6756570"/>
                </a:lnTo>
                <a:lnTo>
                  <a:pt x="3224492" y="6753081"/>
                </a:lnTo>
                <a:lnTo>
                  <a:pt x="3219012" y="6750591"/>
                </a:lnTo>
                <a:lnTo>
                  <a:pt x="3214029" y="6748098"/>
                </a:lnTo>
                <a:lnTo>
                  <a:pt x="3209046" y="6746604"/>
                </a:lnTo>
                <a:lnTo>
                  <a:pt x="3204064" y="6745109"/>
                </a:lnTo>
                <a:lnTo>
                  <a:pt x="3194594" y="6743613"/>
                </a:lnTo>
                <a:lnTo>
                  <a:pt x="3185131" y="6743115"/>
                </a:lnTo>
                <a:lnTo>
                  <a:pt x="3176657" y="6743613"/>
                </a:lnTo>
                <a:lnTo>
                  <a:pt x="3168188" y="6744610"/>
                </a:lnTo>
                <a:lnTo>
                  <a:pt x="3150249" y="6747102"/>
                </a:lnTo>
                <a:lnTo>
                  <a:pt x="3141776" y="6748098"/>
                </a:lnTo>
                <a:lnTo>
                  <a:pt x="3132808" y="6748098"/>
                </a:lnTo>
                <a:lnTo>
                  <a:pt x="3123338" y="6747102"/>
                </a:lnTo>
                <a:lnTo>
                  <a:pt x="3118856" y="6746604"/>
                </a:lnTo>
                <a:lnTo>
                  <a:pt x="3113875" y="6745109"/>
                </a:lnTo>
                <a:lnTo>
                  <a:pt x="3109386" y="6743613"/>
                </a:lnTo>
                <a:lnTo>
                  <a:pt x="3103905" y="6741122"/>
                </a:lnTo>
                <a:lnTo>
                  <a:pt x="3098923" y="6738630"/>
                </a:lnTo>
                <a:lnTo>
                  <a:pt x="3092946" y="6735640"/>
                </a:lnTo>
                <a:lnTo>
                  <a:pt x="3092447" y="6737136"/>
                </a:lnTo>
                <a:lnTo>
                  <a:pt x="3092447" y="6739129"/>
                </a:lnTo>
                <a:lnTo>
                  <a:pt x="3092447" y="6740623"/>
                </a:lnTo>
                <a:lnTo>
                  <a:pt x="3092946" y="6741620"/>
                </a:lnTo>
                <a:lnTo>
                  <a:pt x="3095440" y="6745109"/>
                </a:lnTo>
                <a:lnTo>
                  <a:pt x="3098427" y="6748597"/>
                </a:lnTo>
                <a:lnTo>
                  <a:pt x="3105899" y="6755075"/>
                </a:lnTo>
                <a:lnTo>
                  <a:pt x="3113375" y="6761553"/>
                </a:lnTo>
                <a:lnTo>
                  <a:pt x="3103905" y="6762052"/>
                </a:lnTo>
                <a:lnTo>
                  <a:pt x="3095440" y="6762550"/>
                </a:lnTo>
                <a:lnTo>
                  <a:pt x="3086466" y="6763546"/>
                </a:lnTo>
                <a:lnTo>
                  <a:pt x="3076997" y="6764543"/>
                </a:lnTo>
                <a:lnTo>
                  <a:pt x="3068529" y="6766536"/>
                </a:lnTo>
                <a:lnTo>
                  <a:pt x="3060053" y="6768529"/>
                </a:lnTo>
                <a:lnTo>
                  <a:pt x="3051086" y="6771519"/>
                </a:lnTo>
                <a:lnTo>
                  <a:pt x="3044109" y="6775008"/>
                </a:lnTo>
                <a:lnTo>
                  <a:pt x="3036636" y="6778497"/>
                </a:lnTo>
                <a:lnTo>
                  <a:pt x="3029660" y="6782483"/>
                </a:lnTo>
                <a:lnTo>
                  <a:pt x="3023679" y="6786967"/>
                </a:lnTo>
                <a:lnTo>
                  <a:pt x="3018700" y="6791453"/>
                </a:lnTo>
                <a:lnTo>
                  <a:pt x="3014711" y="6797432"/>
                </a:lnTo>
                <a:lnTo>
                  <a:pt x="3011222" y="6802914"/>
                </a:lnTo>
                <a:lnTo>
                  <a:pt x="3008733" y="6809393"/>
                </a:lnTo>
                <a:lnTo>
                  <a:pt x="3008231" y="6815870"/>
                </a:lnTo>
                <a:lnTo>
                  <a:pt x="3004748" y="6812880"/>
                </a:lnTo>
                <a:lnTo>
                  <a:pt x="3001755" y="6809891"/>
                </a:lnTo>
                <a:lnTo>
                  <a:pt x="2999263" y="6806901"/>
                </a:lnTo>
                <a:lnTo>
                  <a:pt x="2997269" y="6804409"/>
                </a:lnTo>
                <a:lnTo>
                  <a:pt x="2996276" y="6801419"/>
                </a:lnTo>
                <a:lnTo>
                  <a:pt x="2995278" y="6798429"/>
                </a:lnTo>
                <a:lnTo>
                  <a:pt x="2994779" y="6795439"/>
                </a:lnTo>
                <a:lnTo>
                  <a:pt x="2994779" y="6792948"/>
                </a:lnTo>
                <a:lnTo>
                  <a:pt x="2995774" y="6786967"/>
                </a:lnTo>
                <a:lnTo>
                  <a:pt x="2997269" y="6781487"/>
                </a:lnTo>
                <a:lnTo>
                  <a:pt x="3000259" y="6775506"/>
                </a:lnTo>
                <a:lnTo>
                  <a:pt x="3003252" y="6770025"/>
                </a:lnTo>
                <a:lnTo>
                  <a:pt x="3006239" y="6763546"/>
                </a:lnTo>
                <a:lnTo>
                  <a:pt x="3008733" y="6758064"/>
                </a:lnTo>
                <a:lnTo>
                  <a:pt x="3010724" y="6752085"/>
                </a:lnTo>
                <a:lnTo>
                  <a:pt x="3011724" y="6746604"/>
                </a:lnTo>
                <a:lnTo>
                  <a:pt x="3011724" y="6743613"/>
                </a:lnTo>
                <a:lnTo>
                  <a:pt x="3011222" y="6740623"/>
                </a:lnTo>
                <a:lnTo>
                  <a:pt x="3010228" y="6737633"/>
                </a:lnTo>
                <a:lnTo>
                  <a:pt x="3008733" y="6735143"/>
                </a:lnTo>
                <a:lnTo>
                  <a:pt x="3007235" y="6732153"/>
                </a:lnTo>
                <a:lnTo>
                  <a:pt x="3004748" y="6729161"/>
                </a:lnTo>
                <a:lnTo>
                  <a:pt x="3001755" y="6726172"/>
                </a:lnTo>
                <a:lnTo>
                  <a:pt x="2998267" y="6723681"/>
                </a:lnTo>
                <a:lnTo>
                  <a:pt x="2999763" y="6722185"/>
                </a:lnTo>
                <a:lnTo>
                  <a:pt x="3001755" y="6721688"/>
                </a:lnTo>
                <a:lnTo>
                  <a:pt x="3003751" y="6721688"/>
                </a:lnTo>
                <a:lnTo>
                  <a:pt x="3005743" y="6722185"/>
                </a:lnTo>
                <a:lnTo>
                  <a:pt x="3010228" y="6724678"/>
                </a:lnTo>
                <a:lnTo>
                  <a:pt x="3015207" y="6727667"/>
                </a:lnTo>
                <a:lnTo>
                  <a:pt x="3025677" y="6735640"/>
                </a:lnTo>
                <a:lnTo>
                  <a:pt x="3030655" y="6739627"/>
                </a:lnTo>
                <a:lnTo>
                  <a:pt x="3035639" y="6743115"/>
                </a:lnTo>
                <a:lnTo>
                  <a:pt x="3039127" y="6739129"/>
                </a:lnTo>
                <a:lnTo>
                  <a:pt x="3042615" y="6735640"/>
                </a:lnTo>
                <a:lnTo>
                  <a:pt x="3045605" y="6731654"/>
                </a:lnTo>
                <a:lnTo>
                  <a:pt x="3048096" y="6728165"/>
                </a:lnTo>
                <a:lnTo>
                  <a:pt x="3049093" y="6724678"/>
                </a:lnTo>
                <a:lnTo>
                  <a:pt x="3050590" y="6720691"/>
                </a:lnTo>
                <a:lnTo>
                  <a:pt x="3051086" y="6717202"/>
                </a:lnTo>
                <a:lnTo>
                  <a:pt x="3051086" y="6713216"/>
                </a:lnTo>
                <a:lnTo>
                  <a:pt x="3051086" y="6709727"/>
                </a:lnTo>
                <a:lnTo>
                  <a:pt x="3050590" y="6705741"/>
                </a:lnTo>
                <a:lnTo>
                  <a:pt x="3048598" y="6698764"/>
                </a:lnTo>
                <a:lnTo>
                  <a:pt x="3045605" y="6691289"/>
                </a:lnTo>
                <a:lnTo>
                  <a:pt x="3041120" y="6683814"/>
                </a:lnTo>
                <a:lnTo>
                  <a:pt x="3042615" y="6682817"/>
                </a:lnTo>
                <a:lnTo>
                  <a:pt x="3044610" y="6682320"/>
                </a:lnTo>
                <a:lnTo>
                  <a:pt x="3046602" y="6682320"/>
                </a:lnTo>
                <a:lnTo>
                  <a:pt x="3048598" y="6682817"/>
                </a:lnTo>
                <a:lnTo>
                  <a:pt x="3053081" y="6684811"/>
                </a:lnTo>
                <a:lnTo>
                  <a:pt x="3058062" y="6687802"/>
                </a:lnTo>
                <a:lnTo>
                  <a:pt x="3068529" y="6695276"/>
                </a:lnTo>
                <a:lnTo>
                  <a:pt x="3073510" y="6699262"/>
                </a:lnTo>
                <a:lnTo>
                  <a:pt x="3078993" y="6702751"/>
                </a:lnTo>
                <a:lnTo>
                  <a:pt x="3078495" y="6693282"/>
                </a:lnTo>
                <a:lnTo>
                  <a:pt x="3077496" y="6685310"/>
                </a:lnTo>
                <a:lnTo>
                  <a:pt x="3076004" y="6673848"/>
                </a:lnTo>
                <a:lnTo>
                  <a:pt x="3075004" y="6667369"/>
                </a:lnTo>
                <a:lnTo>
                  <a:pt x="3075004" y="6665875"/>
                </a:lnTo>
                <a:lnTo>
                  <a:pt x="3075501" y="6664379"/>
                </a:lnTo>
                <a:lnTo>
                  <a:pt x="3076500" y="6663383"/>
                </a:lnTo>
                <a:lnTo>
                  <a:pt x="3078495" y="6662386"/>
                </a:lnTo>
                <a:lnTo>
                  <a:pt x="3083973" y="6659396"/>
                </a:lnTo>
                <a:lnTo>
                  <a:pt x="3094442" y="6654413"/>
                </a:lnTo>
                <a:lnTo>
                  <a:pt x="3100915" y="6649431"/>
                </a:lnTo>
                <a:lnTo>
                  <a:pt x="3109888" y="6643948"/>
                </a:lnTo>
                <a:lnTo>
                  <a:pt x="3097927" y="6624514"/>
                </a:lnTo>
                <a:lnTo>
                  <a:pt x="3092447" y="6614548"/>
                </a:lnTo>
                <a:lnTo>
                  <a:pt x="3090951" y="6610063"/>
                </a:lnTo>
                <a:lnTo>
                  <a:pt x="3088957" y="6605080"/>
                </a:lnTo>
                <a:lnTo>
                  <a:pt x="3087961" y="6600594"/>
                </a:lnTo>
                <a:lnTo>
                  <a:pt x="3087961" y="6595112"/>
                </a:lnTo>
                <a:lnTo>
                  <a:pt x="3087961" y="6590129"/>
                </a:lnTo>
                <a:lnTo>
                  <a:pt x="3089953" y="6585645"/>
                </a:lnTo>
                <a:lnTo>
                  <a:pt x="3091948" y="6580163"/>
                </a:lnTo>
                <a:lnTo>
                  <a:pt x="3095440" y="6575678"/>
                </a:lnTo>
                <a:lnTo>
                  <a:pt x="3099919" y="6570695"/>
                </a:lnTo>
                <a:lnTo>
                  <a:pt x="3105899" y="6565712"/>
                </a:lnTo>
                <a:lnTo>
                  <a:pt x="3100418" y="6556742"/>
                </a:lnTo>
                <a:lnTo>
                  <a:pt x="3095440" y="6548270"/>
                </a:lnTo>
                <a:lnTo>
                  <a:pt x="3089953" y="6540795"/>
                </a:lnTo>
                <a:lnTo>
                  <a:pt x="3084473" y="6533819"/>
                </a:lnTo>
                <a:lnTo>
                  <a:pt x="3078495" y="6527340"/>
                </a:lnTo>
                <a:lnTo>
                  <a:pt x="3072513" y="6521361"/>
                </a:lnTo>
                <a:lnTo>
                  <a:pt x="3059561" y="6509400"/>
                </a:lnTo>
                <a:lnTo>
                  <a:pt x="3031157" y="6485979"/>
                </a:lnTo>
                <a:lnTo>
                  <a:pt x="3016206" y="6472027"/>
                </a:lnTo>
                <a:lnTo>
                  <a:pt x="3008231" y="6464052"/>
                </a:lnTo>
                <a:lnTo>
                  <a:pt x="3000259" y="6455582"/>
                </a:lnTo>
                <a:lnTo>
                  <a:pt x="2996772" y="6458073"/>
                </a:lnTo>
                <a:lnTo>
                  <a:pt x="2994278" y="6460565"/>
                </a:lnTo>
                <a:lnTo>
                  <a:pt x="2992287" y="6463056"/>
                </a:lnTo>
                <a:lnTo>
                  <a:pt x="2990795" y="6465049"/>
                </a:lnTo>
                <a:lnTo>
                  <a:pt x="2990293" y="6467541"/>
                </a:lnTo>
                <a:lnTo>
                  <a:pt x="2989298" y="6470033"/>
                </a:lnTo>
                <a:lnTo>
                  <a:pt x="2989298" y="6475016"/>
                </a:lnTo>
                <a:lnTo>
                  <a:pt x="2989298" y="6479500"/>
                </a:lnTo>
                <a:lnTo>
                  <a:pt x="2988301" y="6484982"/>
                </a:lnTo>
                <a:lnTo>
                  <a:pt x="2987806" y="6486976"/>
                </a:lnTo>
                <a:lnTo>
                  <a:pt x="2986806" y="6489468"/>
                </a:lnTo>
                <a:lnTo>
                  <a:pt x="2984813" y="6491461"/>
                </a:lnTo>
                <a:lnTo>
                  <a:pt x="2981821" y="6493952"/>
                </a:lnTo>
                <a:lnTo>
                  <a:pt x="2977837" y="6486478"/>
                </a:lnTo>
                <a:lnTo>
                  <a:pt x="2975347" y="6479500"/>
                </a:lnTo>
                <a:lnTo>
                  <a:pt x="2973850" y="6474020"/>
                </a:lnTo>
                <a:lnTo>
                  <a:pt x="2973354" y="6468040"/>
                </a:lnTo>
                <a:lnTo>
                  <a:pt x="2974349" y="6463555"/>
                </a:lnTo>
                <a:lnTo>
                  <a:pt x="2976341" y="6458572"/>
                </a:lnTo>
                <a:lnTo>
                  <a:pt x="2978835" y="6454585"/>
                </a:lnTo>
                <a:lnTo>
                  <a:pt x="2980826" y="6449601"/>
                </a:lnTo>
                <a:lnTo>
                  <a:pt x="2986806" y="6440631"/>
                </a:lnTo>
                <a:lnTo>
                  <a:pt x="2989298" y="6436146"/>
                </a:lnTo>
                <a:lnTo>
                  <a:pt x="2991789" y="6431163"/>
                </a:lnTo>
                <a:lnTo>
                  <a:pt x="2992787" y="6425184"/>
                </a:lnTo>
                <a:lnTo>
                  <a:pt x="2993286" y="6418705"/>
                </a:lnTo>
                <a:lnTo>
                  <a:pt x="2993286" y="6412228"/>
                </a:lnTo>
                <a:lnTo>
                  <a:pt x="2991789" y="6404254"/>
                </a:lnTo>
                <a:lnTo>
                  <a:pt x="2988797" y="6402260"/>
                </a:lnTo>
                <a:lnTo>
                  <a:pt x="2986806" y="6401264"/>
                </a:lnTo>
                <a:lnTo>
                  <a:pt x="2984315" y="6401264"/>
                </a:lnTo>
                <a:lnTo>
                  <a:pt x="2981821" y="6401763"/>
                </a:lnTo>
                <a:lnTo>
                  <a:pt x="2979830" y="6402759"/>
                </a:lnTo>
                <a:lnTo>
                  <a:pt x="2977339" y="6404254"/>
                </a:lnTo>
                <a:lnTo>
                  <a:pt x="2973354" y="6407243"/>
                </a:lnTo>
                <a:lnTo>
                  <a:pt x="2968869" y="6411231"/>
                </a:lnTo>
                <a:lnTo>
                  <a:pt x="2964882" y="6414719"/>
                </a:lnTo>
                <a:lnTo>
                  <a:pt x="2962389" y="6416214"/>
                </a:lnTo>
                <a:lnTo>
                  <a:pt x="2960394" y="6416712"/>
                </a:lnTo>
                <a:lnTo>
                  <a:pt x="2957906" y="6416712"/>
                </a:lnTo>
                <a:lnTo>
                  <a:pt x="2955915" y="6416214"/>
                </a:lnTo>
                <a:lnTo>
                  <a:pt x="2953417" y="6410235"/>
                </a:lnTo>
                <a:lnTo>
                  <a:pt x="2952921" y="6404753"/>
                </a:lnTo>
                <a:lnTo>
                  <a:pt x="2952921" y="6398773"/>
                </a:lnTo>
                <a:lnTo>
                  <a:pt x="2953918" y="6393291"/>
                </a:lnTo>
                <a:lnTo>
                  <a:pt x="2955915" y="6387311"/>
                </a:lnTo>
                <a:lnTo>
                  <a:pt x="2958401" y="6382328"/>
                </a:lnTo>
                <a:lnTo>
                  <a:pt x="2962389" y="6376347"/>
                </a:lnTo>
                <a:lnTo>
                  <a:pt x="2967872" y="6370867"/>
                </a:lnTo>
                <a:lnTo>
                  <a:pt x="2964882" y="6368874"/>
                </a:lnTo>
                <a:lnTo>
                  <a:pt x="2961893" y="6368374"/>
                </a:lnTo>
                <a:lnTo>
                  <a:pt x="2958901" y="6368374"/>
                </a:lnTo>
                <a:lnTo>
                  <a:pt x="2956409" y="6369870"/>
                </a:lnTo>
                <a:lnTo>
                  <a:pt x="2953918" y="6371364"/>
                </a:lnTo>
                <a:lnTo>
                  <a:pt x="2950930" y="6372860"/>
                </a:lnTo>
                <a:lnTo>
                  <a:pt x="2946441" y="6378340"/>
                </a:lnTo>
                <a:lnTo>
                  <a:pt x="2941959" y="6383325"/>
                </a:lnTo>
                <a:lnTo>
                  <a:pt x="2939465" y="6385816"/>
                </a:lnTo>
                <a:lnTo>
                  <a:pt x="2936977" y="6387809"/>
                </a:lnTo>
                <a:lnTo>
                  <a:pt x="2934487" y="6389305"/>
                </a:lnTo>
                <a:lnTo>
                  <a:pt x="2931497" y="6389802"/>
                </a:lnTo>
                <a:lnTo>
                  <a:pt x="2929003" y="6389802"/>
                </a:lnTo>
                <a:lnTo>
                  <a:pt x="2926013" y="6389305"/>
                </a:lnTo>
                <a:lnTo>
                  <a:pt x="2918041" y="6379339"/>
                </a:lnTo>
                <a:lnTo>
                  <a:pt x="2911065" y="6371863"/>
                </a:lnTo>
                <a:lnTo>
                  <a:pt x="2902095" y="6362892"/>
                </a:lnTo>
                <a:lnTo>
                  <a:pt x="2898608" y="6358906"/>
                </a:lnTo>
                <a:lnTo>
                  <a:pt x="2895119" y="6354920"/>
                </a:lnTo>
                <a:lnTo>
                  <a:pt x="2891631" y="6349439"/>
                </a:lnTo>
                <a:lnTo>
                  <a:pt x="2887146" y="6341964"/>
                </a:lnTo>
                <a:lnTo>
                  <a:pt x="2874193" y="6338974"/>
                </a:lnTo>
                <a:lnTo>
                  <a:pt x="2861233" y="6336981"/>
                </a:lnTo>
                <a:lnTo>
                  <a:pt x="2848776" y="6335984"/>
                </a:lnTo>
                <a:lnTo>
                  <a:pt x="2835323" y="6336482"/>
                </a:lnTo>
                <a:lnTo>
                  <a:pt x="2822866" y="6337478"/>
                </a:lnTo>
                <a:lnTo>
                  <a:pt x="2810410" y="6339971"/>
                </a:lnTo>
                <a:lnTo>
                  <a:pt x="2797452" y="6342960"/>
                </a:lnTo>
                <a:lnTo>
                  <a:pt x="2784996" y="6346947"/>
                </a:lnTo>
                <a:lnTo>
                  <a:pt x="2773035" y="6350933"/>
                </a:lnTo>
                <a:lnTo>
                  <a:pt x="2761077" y="6355419"/>
                </a:lnTo>
                <a:lnTo>
                  <a:pt x="2749120" y="6360402"/>
                </a:lnTo>
                <a:lnTo>
                  <a:pt x="2737658" y="6366381"/>
                </a:lnTo>
                <a:lnTo>
                  <a:pt x="2715731" y="6377843"/>
                </a:lnTo>
                <a:lnTo>
                  <a:pt x="2695801" y="6389305"/>
                </a:lnTo>
                <a:lnTo>
                  <a:pt x="2690317" y="6381829"/>
                </a:lnTo>
                <a:lnTo>
                  <a:pt x="2685835" y="6374354"/>
                </a:lnTo>
                <a:lnTo>
                  <a:pt x="2681849" y="6367378"/>
                </a:lnTo>
                <a:lnTo>
                  <a:pt x="2677360" y="6361398"/>
                </a:lnTo>
                <a:lnTo>
                  <a:pt x="2675869" y="6359903"/>
                </a:lnTo>
                <a:lnTo>
                  <a:pt x="2673375" y="6358906"/>
                </a:lnTo>
                <a:lnTo>
                  <a:pt x="2670885" y="6358408"/>
                </a:lnTo>
                <a:lnTo>
                  <a:pt x="2668391" y="6358906"/>
                </a:lnTo>
                <a:lnTo>
                  <a:pt x="2665404" y="6360402"/>
                </a:lnTo>
                <a:lnTo>
                  <a:pt x="2662413" y="6362892"/>
                </a:lnTo>
                <a:lnTo>
                  <a:pt x="2658927" y="6366880"/>
                </a:lnTo>
                <a:lnTo>
                  <a:pt x="2655439" y="6372361"/>
                </a:lnTo>
                <a:lnTo>
                  <a:pt x="2647465" y="6364388"/>
                </a:lnTo>
                <a:lnTo>
                  <a:pt x="2638995" y="6355916"/>
                </a:lnTo>
                <a:lnTo>
                  <a:pt x="2630024" y="6347444"/>
                </a:lnTo>
                <a:lnTo>
                  <a:pt x="2621552" y="6339472"/>
                </a:lnTo>
                <a:lnTo>
                  <a:pt x="2619061" y="6335485"/>
                </a:lnTo>
                <a:lnTo>
                  <a:pt x="2617067" y="6331996"/>
                </a:lnTo>
                <a:lnTo>
                  <a:pt x="2616071" y="6329006"/>
                </a:lnTo>
                <a:lnTo>
                  <a:pt x="2616071" y="6326516"/>
                </a:lnTo>
                <a:lnTo>
                  <a:pt x="2616071" y="6326017"/>
                </a:lnTo>
                <a:lnTo>
                  <a:pt x="2617067" y="6325020"/>
                </a:lnTo>
                <a:lnTo>
                  <a:pt x="2620059" y="6324023"/>
                </a:lnTo>
                <a:lnTo>
                  <a:pt x="2624043" y="6323027"/>
                </a:lnTo>
                <a:lnTo>
                  <a:pt x="2630520" y="6324023"/>
                </a:lnTo>
                <a:lnTo>
                  <a:pt x="2625039" y="6321034"/>
                </a:lnTo>
                <a:lnTo>
                  <a:pt x="2621056" y="6319041"/>
                </a:lnTo>
                <a:lnTo>
                  <a:pt x="2617569" y="6318044"/>
                </a:lnTo>
                <a:lnTo>
                  <a:pt x="2615571" y="6317545"/>
                </a:lnTo>
                <a:lnTo>
                  <a:pt x="2613083" y="6318044"/>
                </a:lnTo>
                <a:lnTo>
                  <a:pt x="2611586" y="6319041"/>
                </a:lnTo>
                <a:lnTo>
                  <a:pt x="2610090" y="6321034"/>
                </a:lnTo>
                <a:lnTo>
                  <a:pt x="2609095" y="6322529"/>
                </a:lnTo>
                <a:lnTo>
                  <a:pt x="2607603" y="6326516"/>
                </a:lnTo>
                <a:lnTo>
                  <a:pt x="2606107" y="6329006"/>
                </a:lnTo>
                <a:lnTo>
                  <a:pt x="2604610" y="6330502"/>
                </a:lnTo>
                <a:lnTo>
                  <a:pt x="2603117" y="6331996"/>
                </a:lnTo>
                <a:lnTo>
                  <a:pt x="2600127" y="6332993"/>
                </a:lnTo>
                <a:lnTo>
                  <a:pt x="2597139" y="6333492"/>
                </a:lnTo>
                <a:lnTo>
                  <a:pt x="2593151" y="6333492"/>
                </a:lnTo>
                <a:lnTo>
                  <a:pt x="2592153" y="6329006"/>
                </a:lnTo>
                <a:lnTo>
                  <a:pt x="2591654" y="6325020"/>
                </a:lnTo>
                <a:lnTo>
                  <a:pt x="2592153" y="6317047"/>
                </a:lnTo>
                <a:lnTo>
                  <a:pt x="2594148" y="6301100"/>
                </a:lnTo>
                <a:lnTo>
                  <a:pt x="2594642" y="6292131"/>
                </a:lnTo>
                <a:lnTo>
                  <a:pt x="2594642" y="6288144"/>
                </a:lnTo>
                <a:lnTo>
                  <a:pt x="2594148" y="6284158"/>
                </a:lnTo>
                <a:lnTo>
                  <a:pt x="2593151" y="6280172"/>
                </a:lnTo>
                <a:lnTo>
                  <a:pt x="2591654" y="6275686"/>
                </a:lnTo>
                <a:lnTo>
                  <a:pt x="2588666" y="6271201"/>
                </a:lnTo>
                <a:lnTo>
                  <a:pt x="2585177" y="6267214"/>
                </a:lnTo>
                <a:lnTo>
                  <a:pt x="2581690" y="6264224"/>
                </a:lnTo>
                <a:lnTo>
                  <a:pt x="2578700" y="6262730"/>
                </a:lnTo>
                <a:lnTo>
                  <a:pt x="2576705" y="6262231"/>
                </a:lnTo>
                <a:lnTo>
                  <a:pt x="2574215" y="6262730"/>
                </a:lnTo>
                <a:lnTo>
                  <a:pt x="2572719" y="6263727"/>
                </a:lnTo>
                <a:lnTo>
                  <a:pt x="2570727" y="6265221"/>
                </a:lnTo>
                <a:lnTo>
                  <a:pt x="2570227" y="6267713"/>
                </a:lnTo>
                <a:lnTo>
                  <a:pt x="2569233" y="6270703"/>
                </a:lnTo>
                <a:lnTo>
                  <a:pt x="2569233" y="6273693"/>
                </a:lnTo>
                <a:lnTo>
                  <a:pt x="2568734" y="6276185"/>
                </a:lnTo>
                <a:lnTo>
                  <a:pt x="2569729" y="6282662"/>
                </a:lnTo>
                <a:lnTo>
                  <a:pt x="2570227" y="6285652"/>
                </a:lnTo>
                <a:lnTo>
                  <a:pt x="2571724" y="6288144"/>
                </a:lnTo>
                <a:lnTo>
                  <a:pt x="2573218" y="6290637"/>
                </a:lnTo>
                <a:lnTo>
                  <a:pt x="2575213" y="6292131"/>
                </a:lnTo>
                <a:lnTo>
                  <a:pt x="2567737" y="6288144"/>
                </a:lnTo>
                <a:lnTo>
                  <a:pt x="2561260" y="6284158"/>
                </a:lnTo>
                <a:lnTo>
                  <a:pt x="2554779" y="6279175"/>
                </a:lnTo>
                <a:lnTo>
                  <a:pt x="2547802" y="6272696"/>
                </a:lnTo>
                <a:lnTo>
                  <a:pt x="2540826" y="6265221"/>
                </a:lnTo>
                <a:lnTo>
                  <a:pt x="2534352" y="6256252"/>
                </a:lnTo>
                <a:lnTo>
                  <a:pt x="2526877" y="6245288"/>
                </a:lnTo>
                <a:lnTo>
                  <a:pt x="2517906" y="6232831"/>
                </a:lnTo>
                <a:lnTo>
                  <a:pt x="2519904" y="6239807"/>
                </a:lnTo>
                <a:lnTo>
                  <a:pt x="2520897" y="6245288"/>
                </a:lnTo>
                <a:lnTo>
                  <a:pt x="2520897" y="6249276"/>
                </a:lnTo>
                <a:lnTo>
                  <a:pt x="2520397" y="6251766"/>
                </a:lnTo>
                <a:lnTo>
                  <a:pt x="2519401" y="6252763"/>
                </a:lnTo>
                <a:lnTo>
                  <a:pt x="2517410" y="6253262"/>
                </a:lnTo>
                <a:lnTo>
                  <a:pt x="2515914" y="6252265"/>
                </a:lnTo>
                <a:lnTo>
                  <a:pt x="2513423" y="6249773"/>
                </a:lnTo>
                <a:lnTo>
                  <a:pt x="2511430" y="6247780"/>
                </a:lnTo>
                <a:lnTo>
                  <a:pt x="2508935" y="6244291"/>
                </a:lnTo>
                <a:lnTo>
                  <a:pt x="2506447" y="6240305"/>
                </a:lnTo>
                <a:lnTo>
                  <a:pt x="2504953" y="6235821"/>
                </a:lnTo>
                <a:lnTo>
                  <a:pt x="2503953" y="6230836"/>
                </a:lnTo>
                <a:lnTo>
                  <a:pt x="2503457" y="6226352"/>
                </a:lnTo>
                <a:lnTo>
                  <a:pt x="2503457" y="6221867"/>
                </a:lnTo>
                <a:lnTo>
                  <a:pt x="2503953" y="6217383"/>
                </a:lnTo>
                <a:lnTo>
                  <a:pt x="2498473" y="6216884"/>
                </a:lnTo>
                <a:lnTo>
                  <a:pt x="2492989" y="6216385"/>
                </a:lnTo>
                <a:lnTo>
                  <a:pt x="2487011" y="6215388"/>
                </a:lnTo>
                <a:lnTo>
                  <a:pt x="2481531" y="6214391"/>
                </a:lnTo>
                <a:lnTo>
                  <a:pt x="2478543" y="6213395"/>
                </a:lnTo>
                <a:lnTo>
                  <a:pt x="2475550" y="6211402"/>
                </a:lnTo>
                <a:lnTo>
                  <a:pt x="2473062" y="6209908"/>
                </a:lnTo>
                <a:lnTo>
                  <a:pt x="2470069" y="6207415"/>
                </a:lnTo>
                <a:lnTo>
                  <a:pt x="2466583" y="6203928"/>
                </a:lnTo>
                <a:lnTo>
                  <a:pt x="2463595" y="6200937"/>
                </a:lnTo>
                <a:lnTo>
                  <a:pt x="2460103" y="6195954"/>
                </a:lnTo>
                <a:lnTo>
                  <a:pt x="2457613" y="6191470"/>
                </a:lnTo>
                <a:lnTo>
                  <a:pt x="2456619" y="6197449"/>
                </a:lnTo>
                <a:lnTo>
                  <a:pt x="2456619" y="6201935"/>
                </a:lnTo>
                <a:lnTo>
                  <a:pt x="2457613" y="6206419"/>
                </a:lnTo>
                <a:lnTo>
                  <a:pt x="2458611" y="6210405"/>
                </a:lnTo>
                <a:lnTo>
                  <a:pt x="2461101" y="6214391"/>
                </a:lnTo>
                <a:lnTo>
                  <a:pt x="2463093" y="6217880"/>
                </a:lnTo>
                <a:lnTo>
                  <a:pt x="2466583" y="6221369"/>
                </a:lnTo>
                <a:lnTo>
                  <a:pt x="2470069" y="6224359"/>
                </a:lnTo>
                <a:lnTo>
                  <a:pt x="2478042" y="6230836"/>
                </a:lnTo>
                <a:lnTo>
                  <a:pt x="2487011" y="6238311"/>
                </a:lnTo>
                <a:lnTo>
                  <a:pt x="2497478" y="6247282"/>
                </a:lnTo>
                <a:lnTo>
                  <a:pt x="2502461" y="6252265"/>
                </a:lnTo>
                <a:lnTo>
                  <a:pt x="2507940" y="6257746"/>
                </a:lnTo>
                <a:lnTo>
                  <a:pt x="2502461" y="6257248"/>
                </a:lnTo>
                <a:lnTo>
                  <a:pt x="2498473" y="6257248"/>
                </a:lnTo>
                <a:lnTo>
                  <a:pt x="2495979" y="6258742"/>
                </a:lnTo>
                <a:lnTo>
                  <a:pt x="2493987" y="6260238"/>
                </a:lnTo>
                <a:lnTo>
                  <a:pt x="2492989" y="6262730"/>
                </a:lnTo>
                <a:lnTo>
                  <a:pt x="2492495" y="6265221"/>
                </a:lnTo>
                <a:lnTo>
                  <a:pt x="2492495" y="6268211"/>
                </a:lnTo>
                <a:lnTo>
                  <a:pt x="2492989" y="6271700"/>
                </a:lnTo>
                <a:lnTo>
                  <a:pt x="2495979" y="6279673"/>
                </a:lnTo>
                <a:lnTo>
                  <a:pt x="2499471" y="6288144"/>
                </a:lnTo>
                <a:lnTo>
                  <a:pt x="2502461" y="6296117"/>
                </a:lnTo>
                <a:lnTo>
                  <a:pt x="2505948" y="6304589"/>
                </a:lnTo>
                <a:lnTo>
                  <a:pt x="2503953" y="6306582"/>
                </a:lnTo>
                <a:lnTo>
                  <a:pt x="2501466" y="6308575"/>
                </a:lnTo>
                <a:lnTo>
                  <a:pt x="2499471" y="6309075"/>
                </a:lnTo>
                <a:lnTo>
                  <a:pt x="2496977" y="6309075"/>
                </a:lnTo>
                <a:lnTo>
                  <a:pt x="2493987" y="6307579"/>
                </a:lnTo>
                <a:lnTo>
                  <a:pt x="2491996" y="6306582"/>
                </a:lnTo>
                <a:lnTo>
                  <a:pt x="2486515" y="6303592"/>
                </a:lnTo>
                <a:lnTo>
                  <a:pt x="2481531" y="6300603"/>
                </a:lnTo>
                <a:lnTo>
                  <a:pt x="2476549" y="6297613"/>
                </a:lnTo>
                <a:lnTo>
                  <a:pt x="2474057" y="6297114"/>
                </a:lnTo>
                <a:lnTo>
                  <a:pt x="2471565" y="6297114"/>
                </a:lnTo>
                <a:lnTo>
                  <a:pt x="2469570" y="6297613"/>
                </a:lnTo>
                <a:lnTo>
                  <a:pt x="2467083" y="6299107"/>
                </a:lnTo>
                <a:lnTo>
                  <a:pt x="2469570" y="6291633"/>
                </a:lnTo>
                <a:lnTo>
                  <a:pt x="2470568" y="6286151"/>
                </a:lnTo>
                <a:lnTo>
                  <a:pt x="2470568" y="6281666"/>
                </a:lnTo>
                <a:lnTo>
                  <a:pt x="2470069" y="6278178"/>
                </a:lnTo>
                <a:lnTo>
                  <a:pt x="2469074" y="6275187"/>
                </a:lnTo>
                <a:lnTo>
                  <a:pt x="2467083" y="6273693"/>
                </a:lnTo>
                <a:lnTo>
                  <a:pt x="2465085" y="6271700"/>
                </a:lnTo>
                <a:lnTo>
                  <a:pt x="2462095" y="6270703"/>
                </a:lnTo>
                <a:lnTo>
                  <a:pt x="2456619" y="6268211"/>
                </a:lnTo>
                <a:lnTo>
                  <a:pt x="2454624" y="6266218"/>
                </a:lnTo>
                <a:lnTo>
                  <a:pt x="2452131" y="6263727"/>
                </a:lnTo>
                <a:lnTo>
                  <a:pt x="2450636" y="6260238"/>
                </a:lnTo>
                <a:lnTo>
                  <a:pt x="2449638" y="6256252"/>
                </a:lnTo>
                <a:lnTo>
                  <a:pt x="2448645" y="6250770"/>
                </a:lnTo>
                <a:lnTo>
                  <a:pt x="2449638" y="6243294"/>
                </a:lnTo>
                <a:lnTo>
                  <a:pt x="2443163" y="6245787"/>
                </a:lnTo>
                <a:lnTo>
                  <a:pt x="2438679" y="6247780"/>
                </a:lnTo>
                <a:lnTo>
                  <a:pt x="2433693" y="6248279"/>
                </a:lnTo>
                <a:lnTo>
                  <a:pt x="2430706" y="6248776"/>
                </a:lnTo>
                <a:lnTo>
                  <a:pt x="2427716" y="6248279"/>
                </a:lnTo>
                <a:lnTo>
                  <a:pt x="2425225" y="6247780"/>
                </a:lnTo>
                <a:lnTo>
                  <a:pt x="2420740" y="6245288"/>
                </a:lnTo>
                <a:lnTo>
                  <a:pt x="2415755" y="6243793"/>
                </a:lnTo>
                <a:lnTo>
                  <a:pt x="2412265" y="6242298"/>
                </a:lnTo>
                <a:lnTo>
                  <a:pt x="2408782" y="6242298"/>
                </a:lnTo>
                <a:lnTo>
                  <a:pt x="2404294" y="6242298"/>
                </a:lnTo>
                <a:lnTo>
                  <a:pt x="2398813" y="6243294"/>
                </a:lnTo>
                <a:lnTo>
                  <a:pt x="2392832" y="6244790"/>
                </a:lnTo>
                <a:lnTo>
                  <a:pt x="2385360" y="6247282"/>
                </a:lnTo>
                <a:lnTo>
                  <a:pt x="2384861" y="6249773"/>
                </a:lnTo>
                <a:lnTo>
                  <a:pt x="2383866" y="6252265"/>
                </a:lnTo>
                <a:lnTo>
                  <a:pt x="2383866" y="6257248"/>
                </a:lnTo>
                <a:lnTo>
                  <a:pt x="2383866" y="6259739"/>
                </a:lnTo>
                <a:lnTo>
                  <a:pt x="2383365" y="6262231"/>
                </a:lnTo>
                <a:lnTo>
                  <a:pt x="2382370" y="6264224"/>
                </a:lnTo>
                <a:lnTo>
                  <a:pt x="2380875" y="6266717"/>
                </a:lnTo>
                <a:lnTo>
                  <a:pt x="2392336" y="6269207"/>
                </a:lnTo>
                <a:lnTo>
                  <a:pt x="2402301" y="6273693"/>
                </a:lnTo>
                <a:lnTo>
                  <a:pt x="2412265" y="6278178"/>
                </a:lnTo>
                <a:lnTo>
                  <a:pt x="2421239" y="6282662"/>
                </a:lnTo>
                <a:lnTo>
                  <a:pt x="2429708" y="6288144"/>
                </a:lnTo>
                <a:lnTo>
                  <a:pt x="2438679" y="6294124"/>
                </a:lnTo>
                <a:lnTo>
                  <a:pt x="2446650" y="6299606"/>
                </a:lnTo>
                <a:lnTo>
                  <a:pt x="2454125" y="6306582"/>
                </a:lnTo>
                <a:lnTo>
                  <a:pt x="2468077" y="6320037"/>
                </a:lnTo>
                <a:lnTo>
                  <a:pt x="2482526" y="6332993"/>
                </a:lnTo>
                <a:lnTo>
                  <a:pt x="2497478" y="6345950"/>
                </a:lnTo>
                <a:lnTo>
                  <a:pt x="2504953" y="6351930"/>
                </a:lnTo>
                <a:lnTo>
                  <a:pt x="2512425" y="6357412"/>
                </a:lnTo>
                <a:lnTo>
                  <a:pt x="2509931" y="6358906"/>
                </a:lnTo>
                <a:lnTo>
                  <a:pt x="2507940" y="6358906"/>
                </a:lnTo>
                <a:lnTo>
                  <a:pt x="2502461" y="6358906"/>
                </a:lnTo>
                <a:lnTo>
                  <a:pt x="2500468" y="6358906"/>
                </a:lnTo>
                <a:lnTo>
                  <a:pt x="2497977" y="6359405"/>
                </a:lnTo>
                <a:lnTo>
                  <a:pt x="2495979" y="6360402"/>
                </a:lnTo>
                <a:lnTo>
                  <a:pt x="2493491" y="6362395"/>
                </a:lnTo>
                <a:lnTo>
                  <a:pt x="2500964" y="6371364"/>
                </a:lnTo>
                <a:lnTo>
                  <a:pt x="2508935" y="6378840"/>
                </a:lnTo>
                <a:lnTo>
                  <a:pt x="2515914" y="6385816"/>
                </a:lnTo>
                <a:lnTo>
                  <a:pt x="2523386" y="6391298"/>
                </a:lnTo>
                <a:lnTo>
                  <a:pt x="2530863" y="6396780"/>
                </a:lnTo>
                <a:lnTo>
                  <a:pt x="2537839" y="6400766"/>
                </a:lnTo>
                <a:lnTo>
                  <a:pt x="2544815" y="6404753"/>
                </a:lnTo>
                <a:lnTo>
                  <a:pt x="2552291" y="6408242"/>
                </a:lnTo>
                <a:lnTo>
                  <a:pt x="2567737" y="6414221"/>
                </a:lnTo>
                <a:lnTo>
                  <a:pt x="2584181" y="6421197"/>
                </a:lnTo>
                <a:lnTo>
                  <a:pt x="2592153" y="6425683"/>
                </a:lnTo>
                <a:lnTo>
                  <a:pt x="2601124" y="6430167"/>
                </a:lnTo>
                <a:lnTo>
                  <a:pt x="2610090" y="6435649"/>
                </a:lnTo>
                <a:lnTo>
                  <a:pt x="2620059" y="6441628"/>
                </a:lnTo>
                <a:lnTo>
                  <a:pt x="2617067" y="6445614"/>
                </a:lnTo>
                <a:lnTo>
                  <a:pt x="2615075" y="6449601"/>
                </a:lnTo>
                <a:lnTo>
                  <a:pt x="2613581" y="6453589"/>
                </a:lnTo>
                <a:lnTo>
                  <a:pt x="2612584" y="6458073"/>
                </a:lnTo>
                <a:lnTo>
                  <a:pt x="2612584" y="6462059"/>
                </a:lnTo>
                <a:lnTo>
                  <a:pt x="2613083" y="6466046"/>
                </a:lnTo>
                <a:lnTo>
                  <a:pt x="2614579" y="6470531"/>
                </a:lnTo>
                <a:lnTo>
                  <a:pt x="2616071" y="6475016"/>
                </a:lnTo>
                <a:lnTo>
                  <a:pt x="2618562" y="6479003"/>
                </a:lnTo>
                <a:lnTo>
                  <a:pt x="2620557" y="6483488"/>
                </a:lnTo>
                <a:lnTo>
                  <a:pt x="2627036" y="6491959"/>
                </a:lnTo>
                <a:lnTo>
                  <a:pt x="2634506" y="6501427"/>
                </a:lnTo>
                <a:lnTo>
                  <a:pt x="2642983" y="6510396"/>
                </a:lnTo>
                <a:lnTo>
                  <a:pt x="2641483" y="6514882"/>
                </a:lnTo>
                <a:lnTo>
                  <a:pt x="2639492" y="6517872"/>
                </a:lnTo>
                <a:lnTo>
                  <a:pt x="2637496" y="6519865"/>
                </a:lnTo>
                <a:lnTo>
                  <a:pt x="2635007" y="6520364"/>
                </a:lnTo>
                <a:lnTo>
                  <a:pt x="2632516" y="6519865"/>
                </a:lnTo>
                <a:lnTo>
                  <a:pt x="2630024" y="6518371"/>
                </a:lnTo>
                <a:lnTo>
                  <a:pt x="2624542" y="6515879"/>
                </a:lnTo>
                <a:lnTo>
                  <a:pt x="2619061" y="6512391"/>
                </a:lnTo>
                <a:lnTo>
                  <a:pt x="2616571" y="6510896"/>
                </a:lnTo>
                <a:lnTo>
                  <a:pt x="2613581" y="6510396"/>
                </a:lnTo>
                <a:lnTo>
                  <a:pt x="2611586" y="6510896"/>
                </a:lnTo>
                <a:lnTo>
                  <a:pt x="2609095" y="6512889"/>
                </a:lnTo>
                <a:lnTo>
                  <a:pt x="2607603" y="6516378"/>
                </a:lnTo>
                <a:lnTo>
                  <a:pt x="2605608" y="6520364"/>
                </a:lnTo>
                <a:lnTo>
                  <a:pt x="2601124" y="6516875"/>
                </a:lnTo>
                <a:lnTo>
                  <a:pt x="2597139" y="6513388"/>
                </a:lnTo>
                <a:lnTo>
                  <a:pt x="2594148" y="6509899"/>
                </a:lnTo>
                <a:lnTo>
                  <a:pt x="2591654" y="6506410"/>
                </a:lnTo>
                <a:lnTo>
                  <a:pt x="2588167" y="6500930"/>
                </a:lnTo>
                <a:lnTo>
                  <a:pt x="2585676" y="6495447"/>
                </a:lnTo>
                <a:lnTo>
                  <a:pt x="2583185" y="6490962"/>
                </a:lnTo>
                <a:lnTo>
                  <a:pt x="2582186" y="6489468"/>
                </a:lnTo>
                <a:lnTo>
                  <a:pt x="2580691" y="6487475"/>
                </a:lnTo>
                <a:lnTo>
                  <a:pt x="2578201" y="6485979"/>
                </a:lnTo>
                <a:lnTo>
                  <a:pt x="2576209" y="6484982"/>
                </a:lnTo>
                <a:lnTo>
                  <a:pt x="2572719" y="6483986"/>
                </a:lnTo>
                <a:lnTo>
                  <a:pt x="2567737" y="6483488"/>
                </a:lnTo>
                <a:lnTo>
                  <a:pt x="2567238" y="6487972"/>
                </a:lnTo>
                <a:lnTo>
                  <a:pt x="2567737" y="6491959"/>
                </a:lnTo>
                <a:lnTo>
                  <a:pt x="2569729" y="6496943"/>
                </a:lnTo>
                <a:lnTo>
                  <a:pt x="2571724" y="6500430"/>
                </a:lnTo>
                <a:lnTo>
                  <a:pt x="2574713" y="6504417"/>
                </a:lnTo>
                <a:lnTo>
                  <a:pt x="2578201" y="6507407"/>
                </a:lnTo>
                <a:lnTo>
                  <a:pt x="2582683" y="6510896"/>
                </a:lnTo>
                <a:lnTo>
                  <a:pt x="2586671" y="6513885"/>
                </a:lnTo>
                <a:lnTo>
                  <a:pt x="2596635" y="6519865"/>
                </a:lnTo>
                <a:lnTo>
                  <a:pt x="2606107" y="6525347"/>
                </a:lnTo>
                <a:lnTo>
                  <a:pt x="2615075" y="6529832"/>
                </a:lnTo>
                <a:lnTo>
                  <a:pt x="2618562" y="6532822"/>
                </a:lnTo>
                <a:lnTo>
                  <a:pt x="2621056" y="6535313"/>
                </a:lnTo>
                <a:lnTo>
                  <a:pt x="2615571" y="6540795"/>
                </a:lnTo>
                <a:lnTo>
                  <a:pt x="2612584" y="6544284"/>
                </a:lnTo>
                <a:lnTo>
                  <a:pt x="2611087" y="6547274"/>
                </a:lnTo>
                <a:lnTo>
                  <a:pt x="2609597" y="6550761"/>
                </a:lnTo>
                <a:lnTo>
                  <a:pt x="2609597" y="6554250"/>
                </a:lnTo>
                <a:lnTo>
                  <a:pt x="2610090" y="6557240"/>
                </a:lnTo>
                <a:lnTo>
                  <a:pt x="2612584" y="6560729"/>
                </a:lnTo>
                <a:lnTo>
                  <a:pt x="2606107" y="6554747"/>
                </a:lnTo>
                <a:lnTo>
                  <a:pt x="2600127" y="6549267"/>
                </a:lnTo>
                <a:lnTo>
                  <a:pt x="2596635" y="6547274"/>
                </a:lnTo>
                <a:lnTo>
                  <a:pt x="2593151" y="6545778"/>
                </a:lnTo>
                <a:lnTo>
                  <a:pt x="2585676" y="6543785"/>
                </a:lnTo>
                <a:lnTo>
                  <a:pt x="2578201" y="6542788"/>
                </a:lnTo>
                <a:lnTo>
                  <a:pt x="2570727" y="6542788"/>
                </a:lnTo>
                <a:lnTo>
                  <a:pt x="2562753" y="6544284"/>
                </a:lnTo>
                <a:lnTo>
                  <a:pt x="2555281" y="6546775"/>
                </a:lnTo>
                <a:lnTo>
                  <a:pt x="2547306" y="6550264"/>
                </a:lnTo>
                <a:lnTo>
                  <a:pt x="2539337" y="6554747"/>
                </a:lnTo>
                <a:lnTo>
                  <a:pt x="2531858" y="6559732"/>
                </a:lnTo>
                <a:lnTo>
                  <a:pt x="2523887" y="6566209"/>
                </a:lnTo>
                <a:lnTo>
                  <a:pt x="2516410" y="6572688"/>
                </a:lnTo>
                <a:lnTo>
                  <a:pt x="2508935" y="6580163"/>
                </a:lnTo>
                <a:lnTo>
                  <a:pt x="2501466" y="6588635"/>
                </a:lnTo>
                <a:lnTo>
                  <a:pt x="2494485" y="6597105"/>
                </a:lnTo>
                <a:lnTo>
                  <a:pt x="2484521" y="6591126"/>
                </a:lnTo>
                <a:lnTo>
                  <a:pt x="2479037" y="6589631"/>
                </a:lnTo>
                <a:lnTo>
                  <a:pt x="2474555" y="6587638"/>
                </a:lnTo>
                <a:lnTo>
                  <a:pt x="2470069" y="6586642"/>
                </a:lnTo>
                <a:lnTo>
                  <a:pt x="2465587" y="6586143"/>
                </a:lnTo>
                <a:lnTo>
                  <a:pt x="2461597" y="6585645"/>
                </a:lnTo>
                <a:lnTo>
                  <a:pt x="2457613" y="6586143"/>
                </a:lnTo>
                <a:lnTo>
                  <a:pt x="2454125" y="6586642"/>
                </a:lnTo>
                <a:lnTo>
                  <a:pt x="2451135" y="6588635"/>
                </a:lnTo>
                <a:lnTo>
                  <a:pt x="2448143" y="6590628"/>
                </a:lnTo>
                <a:lnTo>
                  <a:pt x="2445154" y="6593119"/>
                </a:lnTo>
                <a:lnTo>
                  <a:pt x="2443163" y="6596608"/>
                </a:lnTo>
                <a:lnTo>
                  <a:pt x="2441166" y="6600594"/>
                </a:lnTo>
                <a:lnTo>
                  <a:pt x="2439674" y="6605577"/>
                </a:lnTo>
                <a:lnTo>
                  <a:pt x="2438679" y="6610560"/>
                </a:lnTo>
                <a:lnTo>
                  <a:pt x="2426718" y="6602090"/>
                </a:lnTo>
                <a:lnTo>
                  <a:pt x="2416255" y="6594115"/>
                </a:lnTo>
                <a:lnTo>
                  <a:pt x="2408280" y="6587139"/>
                </a:lnTo>
                <a:lnTo>
                  <a:pt x="2401304" y="6580163"/>
                </a:lnTo>
                <a:lnTo>
                  <a:pt x="2394827" y="6572688"/>
                </a:lnTo>
                <a:lnTo>
                  <a:pt x="2390341" y="6564216"/>
                </a:lnTo>
                <a:lnTo>
                  <a:pt x="2385856" y="6554747"/>
                </a:lnTo>
                <a:lnTo>
                  <a:pt x="2381871" y="6542788"/>
                </a:lnTo>
                <a:lnTo>
                  <a:pt x="2378880" y="6543785"/>
                </a:lnTo>
                <a:lnTo>
                  <a:pt x="2375394" y="6543785"/>
                </a:lnTo>
                <a:lnTo>
                  <a:pt x="2371406" y="6543287"/>
                </a:lnTo>
                <a:lnTo>
                  <a:pt x="2367922" y="6542788"/>
                </a:lnTo>
                <a:lnTo>
                  <a:pt x="2359947" y="6539798"/>
                </a:lnTo>
                <a:lnTo>
                  <a:pt x="2351975" y="6535812"/>
                </a:lnTo>
                <a:lnTo>
                  <a:pt x="2343501" y="6531327"/>
                </a:lnTo>
                <a:lnTo>
                  <a:pt x="2335029" y="6525846"/>
                </a:lnTo>
                <a:lnTo>
                  <a:pt x="2326061" y="6520862"/>
                </a:lnTo>
                <a:lnTo>
                  <a:pt x="2317588" y="6516378"/>
                </a:lnTo>
                <a:lnTo>
                  <a:pt x="2309119" y="6512391"/>
                </a:lnTo>
                <a:lnTo>
                  <a:pt x="2300647" y="6509400"/>
                </a:lnTo>
                <a:lnTo>
                  <a:pt x="2296659" y="6508403"/>
                </a:lnTo>
                <a:lnTo>
                  <a:pt x="2293175" y="6508403"/>
                </a:lnTo>
                <a:lnTo>
                  <a:pt x="2289189" y="6508403"/>
                </a:lnTo>
                <a:lnTo>
                  <a:pt x="2285700" y="6508902"/>
                </a:lnTo>
                <a:lnTo>
                  <a:pt x="2282213" y="6509899"/>
                </a:lnTo>
                <a:lnTo>
                  <a:pt x="2278721" y="6512391"/>
                </a:lnTo>
                <a:lnTo>
                  <a:pt x="2275731" y="6514384"/>
                </a:lnTo>
                <a:lnTo>
                  <a:pt x="2272247" y="6517872"/>
                </a:lnTo>
                <a:lnTo>
                  <a:pt x="2270254" y="6522357"/>
                </a:lnTo>
                <a:lnTo>
                  <a:pt x="2267265" y="6527839"/>
                </a:lnTo>
                <a:lnTo>
                  <a:pt x="2265765" y="6533320"/>
                </a:lnTo>
                <a:lnTo>
                  <a:pt x="2263277" y="6540296"/>
                </a:lnTo>
                <a:lnTo>
                  <a:pt x="2260286" y="6539798"/>
                </a:lnTo>
                <a:lnTo>
                  <a:pt x="2257296" y="6538802"/>
                </a:lnTo>
                <a:lnTo>
                  <a:pt x="2251315" y="6535812"/>
                </a:lnTo>
                <a:lnTo>
                  <a:pt x="2244839" y="6531826"/>
                </a:lnTo>
                <a:lnTo>
                  <a:pt x="2237863" y="6525846"/>
                </a:lnTo>
                <a:lnTo>
                  <a:pt x="2231882" y="6519865"/>
                </a:lnTo>
                <a:lnTo>
                  <a:pt x="2225407" y="6512889"/>
                </a:lnTo>
                <a:lnTo>
                  <a:pt x="2211950" y="6497940"/>
                </a:lnTo>
                <a:lnTo>
                  <a:pt x="2213445" y="6497441"/>
                </a:lnTo>
                <a:lnTo>
                  <a:pt x="2214940" y="6496943"/>
                </a:lnTo>
                <a:lnTo>
                  <a:pt x="2216932" y="6496943"/>
                </a:lnTo>
                <a:lnTo>
                  <a:pt x="2218427" y="6497441"/>
                </a:lnTo>
                <a:lnTo>
                  <a:pt x="2221916" y="6498936"/>
                </a:lnTo>
                <a:lnTo>
                  <a:pt x="2225407" y="6501926"/>
                </a:lnTo>
                <a:lnTo>
                  <a:pt x="2232879" y="6508902"/>
                </a:lnTo>
                <a:lnTo>
                  <a:pt x="2240354" y="6516378"/>
                </a:lnTo>
                <a:lnTo>
                  <a:pt x="2244839" y="6511892"/>
                </a:lnTo>
                <a:lnTo>
                  <a:pt x="2247829" y="6506909"/>
                </a:lnTo>
                <a:lnTo>
                  <a:pt x="2248825" y="6504916"/>
                </a:lnTo>
                <a:lnTo>
                  <a:pt x="2249325" y="6502424"/>
                </a:lnTo>
                <a:lnTo>
                  <a:pt x="2249325" y="6499434"/>
                </a:lnTo>
                <a:lnTo>
                  <a:pt x="2249325" y="6497441"/>
                </a:lnTo>
                <a:lnTo>
                  <a:pt x="2247829" y="6491461"/>
                </a:lnTo>
                <a:lnTo>
                  <a:pt x="2244839" y="6486478"/>
                </a:lnTo>
                <a:lnTo>
                  <a:pt x="2240853" y="6479999"/>
                </a:lnTo>
                <a:lnTo>
                  <a:pt x="2235373" y="6474517"/>
                </a:lnTo>
                <a:lnTo>
                  <a:pt x="2239356" y="6472524"/>
                </a:lnTo>
                <a:lnTo>
                  <a:pt x="2243344" y="6472027"/>
                </a:lnTo>
                <a:lnTo>
                  <a:pt x="2247330" y="6472524"/>
                </a:lnTo>
                <a:lnTo>
                  <a:pt x="2251315" y="6474517"/>
                </a:lnTo>
                <a:lnTo>
                  <a:pt x="2255801" y="6476013"/>
                </a:lnTo>
                <a:lnTo>
                  <a:pt x="2259787" y="6478504"/>
                </a:lnTo>
                <a:lnTo>
                  <a:pt x="2268262" y="6483488"/>
                </a:lnTo>
                <a:lnTo>
                  <a:pt x="2277726" y="6487972"/>
                </a:lnTo>
                <a:lnTo>
                  <a:pt x="2281712" y="6489965"/>
                </a:lnTo>
                <a:lnTo>
                  <a:pt x="2285700" y="6490465"/>
                </a:lnTo>
                <a:lnTo>
                  <a:pt x="2289687" y="6490962"/>
                </a:lnTo>
                <a:lnTo>
                  <a:pt x="2293671" y="6489965"/>
                </a:lnTo>
                <a:lnTo>
                  <a:pt x="2297658" y="6487972"/>
                </a:lnTo>
                <a:lnTo>
                  <a:pt x="2301145" y="6484982"/>
                </a:lnTo>
                <a:lnTo>
                  <a:pt x="2299153" y="6478006"/>
                </a:lnTo>
                <a:lnTo>
                  <a:pt x="2297162" y="6470531"/>
                </a:lnTo>
                <a:lnTo>
                  <a:pt x="2293671" y="6462059"/>
                </a:lnTo>
                <a:lnTo>
                  <a:pt x="2289687" y="6453090"/>
                </a:lnTo>
                <a:lnTo>
                  <a:pt x="2285700" y="6444120"/>
                </a:lnTo>
                <a:lnTo>
                  <a:pt x="2280219" y="6435150"/>
                </a:lnTo>
                <a:lnTo>
                  <a:pt x="2275237" y="6425683"/>
                </a:lnTo>
                <a:lnTo>
                  <a:pt x="2269753" y="6416712"/>
                </a:lnTo>
                <a:lnTo>
                  <a:pt x="2263773" y="6408242"/>
                </a:lnTo>
                <a:lnTo>
                  <a:pt x="2258291" y="6399770"/>
                </a:lnTo>
                <a:lnTo>
                  <a:pt x="2251813" y="6393291"/>
                </a:lnTo>
                <a:lnTo>
                  <a:pt x="2245835" y="6387311"/>
                </a:lnTo>
                <a:lnTo>
                  <a:pt x="2240354" y="6382328"/>
                </a:lnTo>
                <a:lnTo>
                  <a:pt x="2234872" y="6378840"/>
                </a:lnTo>
                <a:lnTo>
                  <a:pt x="2231882" y="6377843"/>
                </a:lnTo>
                <a:lnTo>
                  <a:pt x="2228893" y="6377344"/>
                </a:lnTo>
                <a:lnTo>
                  <a:pt x="2226402" y="6376347"/>
                </a:lnTo>
                <a:lnTo>
                  <a:pt x="2223908" y="6376347"/>
                </a:lnTo>
                <a:lnTo>
                  <a:pt x="2226402" y="6367378"/>
                </a:lnTo>
                <a:lnTo>
                  <a:pt x="2227398" y="6363391"/>
                </a:lnTo>
                <a:lnTo>
                  <a:pt x="2227398" y="6358906"/>
                </a:lnTo>
                <a:lnTo>
                  <a:pt x="2227398" y="6354920"/>
                </a:lnTo>
                <a:lnTo>
                  <a:pt x="2226402" y="6351432"/>
                </a:lnTo>
                <a:lnTo>
                  <a:pt x="2225407" y="6347444"/>
                </a:lnTo>
                <a:lnTo>
                  <a:pt x="2223908" y="6343957"/>
                </a:lnTo>
                <a:lnTo>
                  <a:pt x="2221420" y="6339971"/>
                </a:lnTo>
                <a:lnTo>
                  <a:pt x="2218927" y="6336482"/>
                </a:lnTo>
                <a:lnTo>
                  <a:pt x="2215937" y="6332993"/>
                </a:lnTo>
                <a:lnTo>
                  <a:pt x="2212449" y="6330003"/>
                </a:lnTo>
                <a:lnTo>
                  <a:pt x="2207468" y="6326516"/>
                </a:lnTo>
                <a:lnTo>
                  <a:pt x="2202979" y="6323027"/>
                </a:lnTo>
                <a:lnTo>
                  <a:pt x="2191521" y="6317047"/>
                </a:lnTo>
                <a:lnTo>
                  <a:pt x="2195011" y="6313558"/>
                </a:lnTo>
                <a:lnTo>
                  <a:pt x="2197499" y="6309572"/>
                </a:lnTo>
                <a:lnTo>
                  <a:pt x="2198995" y="6305586"/>
                </a:lnTo>
                <a:lnTo>
                  <a:pt x="2199493" y="6301599"/>
                </a:lnTo>
                <a:lnTo>
                  <a:pt x="2199493" y="6297114"/>
                </a:lnTo>
                <a:lnTo>
                  <a:pt x="2198497" y="6293127"/>
                </a:lnTo>
                <a:lnTo>
                  <a:pt x="2197003" y="6288144"/>
                </a:lnTo>
                <a:lnTo>
                  <a:pt x="2194512" y="6283659"/>
                </a:lnTo>
                <a:lnTo>
                  <a:pt x="2200492" y="6282662"/>
                </a:lnTo>
                <a:lnTo>
                  <a:pt x="2204475" y="6282662"/>
                </a:lnTo>
                <a:lnTo>
                  <a:pt x="2206969" y="6283161"/>
                </a:lnTo>
                <a:lnTo>
                  <a:pt x="2208961" y="6284158"/>
                </a:lnTo>
                <a:lnTo>
                  <a:pt x="2209459" y="6286151"/>
                </a:lnTo>
                <a:lnTo>
                  <a:pt x="2209955" y="6289141"/>
                </a:lnTo>
                <a:lnTo>
                  <a:pt x="2208961" y="6294623"/>
                </a:lnTo>
                <a:lnTo>
                  <a:pt x="2207468" y="6302097"/>
                </a:lnTo>
                <a:lnTo>
                  <a:pt x="2207468" y="6305586"/>
                </a:lnTo>
                <a:lnTo>
                  <a:pt x="2208463" y="6309075"/>
                </a:lnTo>
                <a:lnTo>
                  <a:pt x="2208961" y="6313061"/>
                </a:lnTo>
                <a:lnTo>
                  <a:pt x="2210954" y="6316051"/>
                </a:lnTo>
                <a:lnTo>
                  <a:pt x="2213945" y="6318541"/>
                </a:lnTo>
                <a:lnTo>
                  <a:pt x="2217930" y="6321533"/>
                </a:lnTo>
                <a:lnTo>
                  <a:pt x="2220921" y="6321533"/>
                </a:lnTo>
                <a:lnTo>
                  <a:pt x="2223415" y="6320536"/>
                </a:lnTo>
                <a:lnTo>
                  <a:pt x="2224906" y="6318044"/>
                </a:lnTo>
                <a:lnTo>
                  <a:pt x="2226402" y="6314555"/>
                </a:lnTo>
                <a:lnTo>
                  <a:pt x="2227897" y="6310569"/>
                </a:lnTo>
                <a:lnTo>
                  <a:pt x="2227897" y="6306085"/>
                </a:lnTo>
                <a:lnTo>
                  <a:pt x="2228397" y="6300603"/>
                </a:lnTo>
                <a:lnTo>
                  <a:pt x="2227897" y="6294623"/>
                </a:lnTo>
                <a:lnTo>
                  <a:pt x="2226402" y="6288144"/>
                </a:lnTo>
                <a:lnTo>
                  <a:pt x="2225407" y="6281666"/>
                </a:lnTo>
                <a:lnTo>
                  <a:pt x="2223415" y="6274690"/>
                </a:lnTo>
                <a:lnTo>
                  <a:pt x="2220921" y="6268211"/>
                </a:lnTo>
                <a:lnTo>
                  <a:pt x="2217434" y="6262231"/>
                </a:lnTo>
                <a:lnTo>
                  <a:pt x="2213945" y="6255753"/>
                </a:lnTo>
                <a:lnTo>
                  <a:pt x="2209459" y="6249773"/>
                </a:lnTo>
                <a:lnTo>
                  <a:pt x="2204475" y="6244790"/>
                </a:lnTo>
                <a:lnTo>
                  <a:pt x="2208463" y="6244790"/>
                </a:lnTo>
                <a:lnTo>
                  <a:pt x="2212449" y="6244291"/>
                </a:lnTo>
                <a:lnTo>
                  <a:pt x="2216436" y="6243294"/>
                </a:lnTo>
                <a:lnTo>
                  <a:pt x="2220421" y="6241301"/>
                </a:lnTo>
                <a:lnTo>
                  <a:pt x="2224413" y="6239807"/>
                </a:lnTo>
                <a:lnTo>
                  <a:pt x="2227897" y="6236817"/>
                </a:lnTo>
                <a:lnTo>
                  <a:pt x="2231882" y="6233328"/>
                </a:lnTo>
                <a:lnTo>
                  <a:pt x="2235869" y="6229840"/>
                </a:lnTo>
                <a:lnTo>
                  <a:pt x="2227398" y="6222366"/>
                </a:lnTo>
                <a:lnTo>
                  <a:pt x="2219923" y="6214391"/>
                </a:lnTo>
                <a:lnTo>
                  <a:pt x="2213945" y="6205921"/>
                </a:lnTo>
                <a:lnTo>
                  <a:pt x="2208961" y="6196950"/>
                </a:lnTo>
                <a:lnTo>
                  <a:pt x="2204475" y="6187483"/>
                </a:lnTo>
                <a:lnTo>
                  <a:pt x="2200988" y="6178015"/>
                </a:lnTo>
                <a:lnTo>
                  <a:pt x="2197499" y="6168047"/>
                </a:lnTo>
                <a:lnTo>
                  <a:pt x="2194512" y="6158580"/>
                </a:lnTo>
                <a:lnTo>
                  <a:pt x="2188032" y="6137151"/>
                </a:lnTo>
                <a:lnTo>
                  <a:pt x="2185042" y="6126686"/>
                </a:lnTo>
                <a:lnTo>
                  <a:pt x="2180560" y="6116223"/>
                </a:lnTo>
                <a:lnTo>
                  <a:pt x="2176071" y="6105258"/>
                </a:lnTo>
                <a:lnTo>
                  <a:pt x="2170592" y="6093797"/>
                </a:lnTo>
                <a:lnTo>
                  <a:pt x="2163616" y="6082834"/>
                </a:lnTo>
                <a:lnTo>
                  <a:pt x="2155146" y="6071872"/>
                </a:lnTo>
                <a:lnTo>
                  <a:pt x="2151159" y="6068383"/>
                </a:lnTo>
                <a:lnTo>
                  <a:pt x="2147674" y="6066390"/>
                </a:lnTo>
                <a:lnTo>
                  <a:pt x="2146674" y="6066390"/>
                </a:lnTo>
                <a:lnTo>
                  <a:pt x="2145180" y="6066390"/>
                </a:lnTo>
                <a:lnTo>
                  <a:pt x="2143185" y="6067386"/>
                </a:lnTo>
                <a:lnTo>
                  <a:pt x="2141693" y="6069379"/>
                </a:lnTo>
                <a:lnTo>
                  <a:pt x="2140697" y="6071872"/>
                </a:lnTo>
                <a:lnTo>
                  <a:pt x="2139701" y="6078848"/>
                </a:lnTo>
                <a:lnTo>
                  <a:pt x="2138201" y="6083831"/>
                </a:lnTo>
                <a:lnTo>
                  <a:pt x="2137205" y="6085824"/>
                </a:lnTo>
                <a:lnTo>
                  <a:pt x="2136711" y="6086323"/>
                </a:lnTo>
                <a:lnTo>
                  <a:pt x="2135713" y="6086821"/>
                </a:lnTo>
                <a:lnTo>
                  <a:pt x="2133721" y="6085824"/>
                </a:lnTo>
                <a:lnTo>
                  <a:pt x="2130730" y="6083332"/>
                </a:lnTo>
                <a:lnTo>
                  <a:pt x="2127739" y="6078848"/>
                </a:lnTo>
                <a:lnTo>
                  <a:pt x="2122755" y="6071872"/>
                </a:lnTo>
                <a:lnTo>
                  <a:pt x="2121761" y="6067884"/>
                </a:lnTo>
                <a:lnTo>
                  <a:pt x="2121761" y="6064396"/>
                </a:lnTo>
                <a:lnTo>
                  <a:pt x="2122257" y="6060908"/>
                </a:lnTo>
                <a:lnTo>
                  <a:pt x="2123752" y="6057918"/>
                </a:lnTo>
                <a:lnTo>
                  <a:pt x="2126742" y="6052436"/>
                </a:lnTo>
                <a:lnTo>
                  <a:pt x="2128236" y="6048948"/>
                </a:lnTo>
                <a:lnTo>
                  <a:pt x="2129735" y="6045459"/>
                </a:lnTo>
                <a:lnTo>
                  <a:pt x="2130229" y="6041473"/>
                </a:lnTo>
                <a:lnTo>
                  <a:pt x="2129735" y="6037487"/>
                </a:lnTo>
                <a:lnTo>
                  <a:pt x="2129233" y="6032504"/>
                </a:lnTo>
                <a:lnTo>
                  <a:pt x="2126742" y="6026524"/>
                </a:lnTo>
                <a:lnTo>
                  <a:pt x="2122755" y="6019546"/>
                </a:lnTo>
                <a:lnTo>
                  <a:pt x="2117774" y="6011574"/>
                </a:lnTo>
                <a:lnTo>
                  <a:pt x="2110299" y="6002604"/>
                </a:lnTo>
                <a:lnTo>
                  <a:pt x="2101331" y="5991640"/>
                </a:lnTo>
                <a:lnTo>
                  <a:pt x="2105813" y="5989647"/>
                </a:lnTo>
                <a:lnTo>
                  <a:pt x="2109800" y="5986160"/>
                </a:lnTo>
                <a:lnTo>
                  <a:pt x="2112789" y="5983170"/>
                </a:lnTo>
                <a:lnTo>
                  <a:pt x="2114784" y="5979681"/>
                </a:lnTo>
                <a:lnTo>
                  <a:pt x="2116277" y="5976192"/>
                </a:lnTo>
                <a:lnTo>
                  <a:pt x="2117774" y="5972705"/>
                </a:lnTo>
                <a:lnTo>
                  <a:pt x="2118767" y="5965229"/>
                </a:lnTo>
                <a:lnTo>
                  <a:pt x="2120763" y="5957754"/>
                </a:lnTo>
                <a:lnTo>
                  <a:pt x="2122257" y="5951275"/>
                </a:lnTo>
                <a:lnTo>
                  <a:pt x="2124248" y="5947788"/>
                </a:lnTo>
                <a:lnTo>
                  <a:pt x="2125745" y="5944299"/>
                </a:lnTo>
                <a:lnTo>
                  <a:pt x="2128737" y="5940812"/>
                </a:lnTo>
                <a:lnTo>
                  <a:pt x="2132223" y="5937822"/>
                </a:lnTo>
                <a:lnTo>
                  <a:pt x="2124750" y="5929848"/>
                </a:lnTo>
                <a:lnTo>
                  <a:pt x="2117774" y="5923371"/>
                </a:lnTo>
                <a:lnTo>
                  <a:pt x="2113786" y="5920878"/>
                </a:lnTo>
                <a:lnTo>
                  <a:pt x="2110299" y="5918386"/>
                </a:lnTo>
                <a:lnTo>
                  <a:pt x="2106810" y="5917390"/>
                </a:lnTo>
                <a:lnTo>
                  <a:pt x="2102824" y="5916393"/>
                </a:lnTo>
                <a:lnTo>
                  <a:pt x="2099336" y="5915396"/>
                </a:lnTo>
                <a:lnTo>
                  <a:pt x="2095847" y="5915396"/>
                </a:lnTo>
                <a:lnTo>
                  <a:pt x="2092359" y="5916892"/>
                </a:lnTo>
                <a:lnTo>
                  <a:pt x="2088372" y="5917889"/>
                </a:lnTo>
                <a:lnTo>
                  <a:pt x="2085382" y="5920379"/>
                </a:lnTo>
                <a:lnTo>
                  <a:pt x="2081895" y="5922872"/>
                </a:lnTo>
                <a:lnTo>
                  <a:pt x="2078406" y="5926858"/>
                </a:lnTo>
                <a:lnTo>
                  <a:pt x="2074420" y="5930844"/>
                </a:lnTo>
                <a:lnTo>
                  <a:pt x="2069438" y="5927357"/>
                </a:lnTo>
                <a:lnTo>
                  <a:pt x="2064953" y="5924367"/>
                </a:lnTo>
                <a:lnTo>
                  <a:pt x="2060967" y="5920379"/>
                </a:lnTo>
                <a:lnTo>
                  <a:pt x="2057478" y="5916393"/>
                </a:lnTo>
                <a:lnTo>
                  <a:pt x="2053990" y="5911410"/>
                </a:lnTo>
                <a:lnTo>
                  <a:pt x="2051997" y="5906925"/>
                </a:lnTo>
                <a:lnTo>
                  <a:pt x="2049503" y="5902441"/>
                </a:lnTo>
                <a:lnTo>
                  <a:pt x="2048011" y="5897458"/>
                </a:lnTo>
                <a:lnTo>
                  <a:pt x="2047512" y="5892473"/>
                </a:lnTo>
                <a:lnTo>
                  <a:pt x="2047014" y="5887490"/>
                </a:lnTo>
                <a:lnTo>
                  <a:pt x="2047512" y="5883006"/>
                </a:lnTo>
                <a:lnTo>
                  <a:pt x="2048507" y="5878023"/>
                </a:lnTo>
                <a:lnTo>
                  <a:pt x="2050004" y="5873039"/>
                </a:lnTo>
                <a:lnTo>
                  <a:pt x="2052995" y="5868555"/>
                </a:lnTo>
                <a:lnTo>
                  <a:pt x="2056484" y="5864069"/>
                </a:lnTo>
                <a:lnTo>
                  <a:pt x="2060967" y="5860083"/>
                </a:lnTo>
                <a:lnTo>
                  <a:pt x="2063460" y="5864069"/>
                </a:lnTo>
                <a:lnTo>
                  <a:pt x="2064454" y="5867558"/>
                </a:lnTo>
                <a:lnTo>
                  <a:pt x="2064953" y="5871545"/>
                </a:lnTo>
                <a:lnTo>
                  <a:pt x="2064953" y="5874534"/>
                </a:lnTo>
                <a:lnTo>
                  <a:pt x="2064454" y="5878023"/>
                </a:lnTo>
                <a:lnTo>
                  <a:pt x="2063460" y="5880514"/>
                </a:lnTo>
                <a:lnTo>
                  <a:pt x="2060967" y="5886993"/>
                </a:lnTo>
                <a:lnTo>
                  <a:pt x="2059971" y="5890480"/>
                </a:lnTo>
                <a:lnTo>
                  <a:pt x="2059471" y="5893969"/>
                </a:lnTo>
                <a:lnTo>
                  <a:pt x="2059471" y="5897458"/>
                </a:lnTo>
                <a:lnTo>
                  <a:pt x="2059971" y="5900447"/>
                </a:lnTo>
                <a:lnTo>
                  <a:pt x="2061467" y="5903935"/>
                </a:lnTo>
                <a:lnTo>
                  <a:pt x="2064454" y="5907923"/>
                </a:lnTo>
                <a:lnTo>
                  <a:pt x="2068442" y="5912906"/>
                </a:lnTo>
                <a:lnTo>
                  <a:pt x="2074420" y="5917390"/>
                </a:lnTo>
                <a:lnTo>
                  <a:pt x="2076415" y="5916393"/>
                </a:lnTo>
                <a:lnTo>
                  <a:pt x="2078406" y="5914400"/>
                </a:lnTo>
                <a:lnTo>
                  <a:pt x="2079404" y="5912906"/>
                </a:lnTo>
                <a:lnTo>
                  <a:pt x="2080899" y="5910413"/>
                </a:lnTo>
                <a:lnTo>
                  <a:pt x="2082895" y="5905928"/>
                </a:lnTo>
                <a:lnTo>
                  <a:pt x="2083389" y="5900447"/>
                </a:lnTo>
                <a:lnTo>
                  <a:pt x="2082895" y="5894965"/>
                </a:lnTo>
                <a:lnTo>
                  <a:pt x="2082391" y="5888487"/>
                </a:lnTo>
                <a:lnTo>
                  <a:pt x="2080399" y="5882507"/>
                </a:lnTo>
                <a:lnTo>
                  <a:pt x="2078406" y="5876028"/>
                </a:lnTo>
                <a:lnTo>
                  <a:pt x="2075415" y="5869551"/>
                </a:lnTo>
                <a:lnTo>
                  <a:pt x="2071929" y="5864069"/>
                </a:lnTo>
                <a:lnTo>
                  <a:pt x="2068442" y="5858090"/>
                </a:lnTo>
                <a:lnTo>
                  <a:pt x="2064454" y="5853604"/>
                </a:lnTo>
                <a:lnTo>
                  <a:pt x="2060471" y="5849618"/>
                </a:lnTo>
                <a:lnTo>
                  <a:pt x="2055982" y="5846129"/>
                </a:lnTo>
                <a:lnTo>
                  <a:pt x="2051997" y="5844136"/>
                </a:lnTo>
                <a:lnTo>
                  <a:pt x="2048011" y="5843638"/>
                </a:lnTo>
                <a:lnTo>
                  <a:pt x="2046019" y="5845132"/>
                </a:lnTo>
                <a:lnTo>
                  <a:pt x="2045021" y="5845631"/>
                </a:lnTo>
                <a:lnTo>
                  <a:pt x="2044523" y="5845631"/>
                </a:lnTo>
                <a:lnTo>
                  <a:pt x="2044523" y="5845132"/>
                </a:lnTo>
                <a:lnTo>
                  <a:pt x="2046019" y="5842143"/>
                </a:lnTo>
                <a:lnTo>
                  <a:pt x="2048507" y="5841146"/>
                </a:lnTo>
                <a:lnTo>
                  <a:pt x="2051004" y="5839652"/>
                </a:lnTo>
                <a:lnTo>
                  <a:pt x="2053494" y="5838655"/>
                </a:lnTo>
                <a:lnTo>
                  <a:pt x="2056980" y="5837659"/>
                </a:lnTo>
                <a:lnTo>
                  <a:pt x="2060967" y="5837659"/>
                </a:lnTo>
                <a:lnTo>
                  <a:pt x="2064953" y="5838156"/>
                </a:lnTo>
                <a:lnTo>
                  <a:pt x="2070437" y="5840149"/>
                </a:lnTo>
                <a:lnTo>
                  <a:pt x="2075415" y="5842642"/>
                </a:lnTo>
                <a:lnTo>
                  <a:pt x="2080399" y="5846628"/>
                </a:lnTo>
                <a:lnTo>
                  <a:pt x="2086880" y="5852608"/>
                </a:lnTo>
                <a:lnTo>
                  <a:pt x="2087376" y="5845631"/>
                </a:lnTo>
                <a:lnTo>
                  <a:pt x="2087376" y="5838655"/>
                </a:lnTo>
                <a:lnTo>
                  <a:pt x="2086880" y="5832177"/>
                </a:lnTo>
                <a:lnTo>
                  <a:pt x="2085883" y="5825200"/>
                </a:lnTo>
                <a:lnTo>
                  <a:pt x="2083890" y="5818722"/>
                </a:lnTo>
                <a:lnTo>
                  <a:pt x="2081895" y="5811746"/>
                </a:lnTo>
                <a:lnTo>
                  <a:pt x="2076415" y="5798788"/>
                </a:lnTo>
                <a:lnTo>
                  <a:pt x="2070437" y="5785832"/>
                </a:lnTo>
                <a:lnTo>
                  <a:pt x="2063460" y="5772378"/>
                </a:lnTo>
                <a:lnTo>
                  <a:pt x="2048507" y="5747461"/>
                </a:lnTo>
                <a:lnTo>
                  <a:pt x="2041531" y="5734505"/>
                </a:lnTo>
                <a:lnTo>
                  <a:pt x="2036050" y="5722047"/>
                </a:lnTo>
                <a:lnTo>
                  <a:pt x="2033062" y="5715568"/>
                </a:lnTo>
                <a:lnTo>
                  <a:pt x="2030571" y="5710086"/>
                </a:lnTo>
                <a:lnTo>
                  <a:pt x="2029074" y="5703609"/>
                </a:lnTo>
                <a:lnTo>
                  <a:pt x="2028080" y="5697628"/>
                </a:lnTo>
                <a:lnTo>
                  <a:pt x="2027085" y="5691648"/>
                </a:lnTo>
                <a:lnTo>
                  <a:pt x="2026583" y="5685170"/>
                </a:lnTo>
                <a:lnTo>
                  <a:pt x="2027085" y="5679689"/>
                </a:lnTo>
                <a:lnTo>
                  <a:pt x="2028576" y="5673211"/>
                </a:lnTo>
                <a:lnTo>
                  <a:pt x="2030072" y="5667728"/>
                </a:lnTo>
                <a:lnTo>
                  <a:pt x="2032566" y="5661251"/>
                </a:lnTo>
                <a:lnTo>
                  <a:pt x="2036050" y="5655769"/>
                </a:lnTo>
                <a:lnTo>
                  <a:pt x="2040038" y="5649790"/>
                </a:lnTo>
                <a:lnTo>
                  <a:pt x="2033062" y="5648793"/>
                </a:lnTo>
                <a:lnTo>
                  <a:pt x="2027085" y="5647797"/>
                </a:lnTo>
                <a:lnTo>
                  <a:pt x="2022098" y="5646301"/>
                </a:lnTo>
                <a:lnTo>
                  <a:pt x="2018114" y="5644807"/>
                </a:lnTo>
                <a:lnTo>
                  <a:pt x="2015121" y="5642814"/>
                </a:lnTo>
                <a:lnTo>
                  <a:pt x="2013133" y="5640819"/>
                </a:lnTo>
                <a:lnTo>
                  <a:pt x="2010639" y="5638328"/>
                </a:lnTo>
                <a:lnTo>
                  <a:pt x="2009641" y="5635338"/>
                </a:lnTo>
                <a:lnTo>
                  <a:pt x="2006653" y="5629856"/>
                </a:lnTo>
                <a:lnTo>
                  <a:pt x="2003164" y="5623378"/>
                </a:lnTo>
                <a:lnTo>
                  <a:pt x="2001172" y="5619890"/>
                </a:lnTo>
                <a:lnTo>
                  <a:pt x="1998181" y="5616900"/>
                </a:lnTo>
                <a:lnTo>
                  <a:pt x="1994692" y="5612912"/>
                </a:lnTo>
                <a:lnTo>
                  <a:pt x="1990706" y="5608429"/>
                </a:lnTo>
                <a:lnTo>
                  <a:pt x="1988215" y="5614907"/>
                </a:lnTo>
                <a:lnTo>
                  <a:pt x="1987217" y="5617897"/>
                </a:lnTo>
                <a:lnTo>
                  <a:pt x="1986721" y="5621384"/>
                </a:lnTo>
                <a:lnTo>
                  <a:pt x="1986721" y="5624873"/>
                </a:lnTo>
                <a:lnTo>
                  <a:pt x="1986721" y="5628362"/>
                </a:lnTo>
                <a:lnTo>
                  <a:pt x="1987716" y="5631352"/>
                </a:lnTo>
                <a:lnTo>
                  <a:pt x="1989711" y="5635338"/>
                </a:lnTo>
                <a:lnTo>
                  <a:pt x="1984726" y="5632846"/>
                </a:lnTo>
                <a:lnTo>
                  <a:pt x="1980738" y="5628860"/>
                </a:lnTo>
                <a:lnTo>
                  <a:pt x="1976256" y="5623378"/>
                </a:lnTo>
                <a:lnTo>
                  <a:pt x="1972271" y="5618395"/>
                </a:lnTo>
                <a:lnTo>
                  <a:pt x="1963801" y="5605936"/>
                </a:lnTo>
                <a:lnTo>
                  <a:pt x="1954334" y="5591485"/>
                </a:lnTo>
                <a:lnTo>
                  <a:pt x="1944864" y="5576037"/>
                </a:lnTo>
                <a:lnTo>
                  <a:pt x="1933901" y="5559592"/>
                </a:lnTo>
                <a:lnTo>
                  <a:pt x="1927422" y="5551619"/>
                </a:lnTo>
                <a:lnTo>
                  <a:pt x="1921441" y="5543147"/>
                </a:lnTo>
                <a:lnTo>
                  <a:pt x="1913966" y="5534676"/>
                </a:lnTo>
                <a:lnTo>
                  <a:pt x="1906497" y="5527202"/>
                </a:lnTo>
                <a:lnTo>
                  <a:pt x="1879586" y="5546137"/>
                </a:lnTo>
                <a:lnTo>
                  <a:pt x="1881083" y="5549626"/>
                </a:lnTo>
                <a:lnTo>
                  <a:pt x="1883075" y="5552616"/>
                </a:lnTo>
                <a:lnTo>
                  <a:pt x="1884569" y="5554609"/>
                </a:lnTo>
                <a:lnTo>
                  <a:pt x="1887061" y="5556602"/>
                </a:lnTo>
                <a:lnTo>
                  <a:pt x="1888555" y="5557599"/>
                </a:lnTo>
                <a:lnTo>
                  <a:pt x="1891047" y="5558098"/>
                </a:lnTo>
                <a:lnTo>
                  <a:pt x="1892541" y="5558596"/>
                </a:lnTo>
                <a:lnTo>
                  <a:pt x="1895035" y="5558098"/>
                </a:lnTo>
                <a:lnTo>
                  <a:pt x="1899019" y="5557101"/>
                </a:lnTo>
                <a:lnTo>
                  <a:pt x="1903007" y="5554609"/>
                </a:lnTo>
                <a:lnTo>
                  <a:pt x="1911478" y="5549626"/>
                </a:lnTo>
                <a:lnTo>
                  <a:pt x="1914468" y="5553613"/>
                </a:lnTo>
                <a:lnTo>
                  <a:pt x="1915961" y="5558098"/>
                </a:lnTo>
                <a:lnTo>
                  <a:pt x="1916959" y="5563081"/>
                </a:lnTo>
                <a:lnTo>
                  <a:pt x="1916959" y="5567565"/>
                </a:lnTo>
                <a:lnTo>
                  <a:pt x="1915961" y="5572549"/>
                </a:lnTo>
                <a:lnTo>
                  <a:pt x="1915465" y="5577033"/>
                </a:lnTo>
                <a:lnTo>
                  <a:pt x="1913966" y="5587001"/>
                </a:lnTo>
                <a:lnTo>
                  <a:pt x="1913470" y="5591485"/>
                </a:lnTo>
                <a:lnTo>
                  <a:pt x="1913470" y="5595970"/>
                </a:lnTo>
                <a:lnTo>
                  <a:pt x="1913966" y="5599957"/>
                </a:lnTo>
                <a:lnTo>
                  <a:pt x="1914964" y="5603446"/>
                </a:lnTo>
                <a:lnTo>
                  <a:pt x="1917456" y="5606435"/>
                </a:lnTo>
                <a:lnTo>
                  <a:pt x="1921441" y="5609425"/>
                </a:lnTo>
                <a:lnTo>
                  <a:pt x="1926426" y="5610919"/>
                </a:lnTo>
                <a:lnTo>
                  <a:pt x="1932903" y="5611916"/>
                </a:lnTo>
                <a:lnTo>
                  <a:pt x="1931409" y="5611916"/>
                </a:lnTo>
                <a:lnTo>
                  <a:pt x="1929416" y="5613412"/>
                </a:lnTo>
                <a:lnTo>
                  <a:pt x="1921942" y="5615904"/>
                </a:lnTo>
                <a:lnTo>
                  <a:pt x="1912971" y="5621384"/>
                </a:lnTo>
                <a:lnTo>
                  <a:pt x="1902511" y="5627364"/>
                </a:lnTo>
                <a:lnTo>
                  <a:pt x="1892541" y="5633843"/>
                </a:lnTo>
                <a:lnTo>
                  <a:pt x="1888056" y="5637331"/>
                </a:lnTo>
                <a:lnTo>
                  <a:pt x="1884569" y="5640819"/>
                </a:lnTo>
                <a:lnTo>
                  <a:pt x="1882076" y="5643810"/>
                </a:lnTo>
                <a:lnTo>
                  <a:pt x="1880085" y="5646301"/>
                </a:lnTo>
                <a:lnTo>
                  <a:pt x="1879088" y="5649291"/>
                </a:lnTo>
                <a:lnTo>
                  <a:pt x="1879586" y="5650287"/>
                </a:lnTo>
                <a:lnTo>
                  <a:pt x="1879586" y="5651783"/>
                </a:lnTo>
                <a:lnTo>
                  <a:pt x="1879586" y="5655769"/>
                </a:lnTo>
                <a:lnTo>
                  <a:pt x="1880581" y="5659756"/>
                </a:lnTo>
                <a:lnTo>
                  <a:pt x="1882076" y="5664241"/>
                </a:lnTo>
                <a:lnTo>
                  <a:pt x="1883574" y="5668725"/>
                </a:lnTo>
                <a:lnTo>
                  <a:pt x="1886061" y="5673211"/>
                </a:lnTo>
                <a:lnTo>
                  <a:pt x="1888555" y="5678194"/>
                </a:lnTo>
                <a:lnTo>
                  <a:pt x="1895531" y="5687164"/>
                </a:lnTo>
                <a:lnTo>
                  <a:pt x="1904003" y="5696631"/>
                </a:lnTo>
                <a:lnTo>
                  <a:pt x="1913470" y="5706599"/>
                </a:lnTo>
                <a:lnTo>
                  <a:pt x="1923439" y="5717064"/>
                </a:lnTo>
                <a:lnTo>
                  <a:pt x="1934399" y="5726531"/>
                </a:lnTo>
                <a:lnTo>
                  <a:pt x="1956824" y="5745967"/>
                </a:lnTo>
                <a:lnTo>
                  <a:pt x="1976753" y="5764405"/>
                </a:lnTo>
                <a:lnTo>
                  <a:pt x="1986222" y="5773374"/>
                </a:lnTo>
                <a:lnTo>
                  <a:pt x="1993697" y="5781347"/>
                </a:lnTo>
                <a:lnTo>
                  <a:pt x="1999677" y="5789819"/>
                </a:lnTo>
                <a:lnTo>
                  <a:pt x="2002167" y="5793805"/>
                </a:lnTo>
                <a:lnTo>
                  <a:pt x="2003663" y="5797294"/>
                </a:lnTo>
                <a:lnTo>
                  <a:pt x="1984227" y="5786330"/>
                </a:lnTo>
                <a:lnTo>
                  <a:pt x="1962802" y="5772378"/>
                </a:lnTo>
                <a:lnTo>
                  <a:pt x="1951344" y="5764405"/>
                </a:lnTo>
                <a:lnTo>
                  <a:pt x="1938883" y="5755933"/>
                </a:lnTo>
                <a:lnTo>
                  <a:pt x="1927422" y="5746464"/>
                </a:lnTo>
                <a:lnTo>
                  <a:pt x="1915465" y="5736996"/>
                </a:lnTo>
                <a:lnTo>
                  <a:pt x="1904003" y="5727030"/>
                </a:lnTo>
                <a:lnTo>
                  <a:pt x="1892541" y="5716067"/>
                </a:lnTo>
                <a:lnTo>
                  <a:pt x="1881083" y="5705602"/>
                </a:lnTo>
                <a:lnTo>
                  <a:pt x="1871117" y="5694141"/>
                </a:lnTo>
                <a:lnTo>
                  <a:pt x="1860653" y="5682180"/>
                </a:lnTo>
                <a:lnTo>
                  <a:pt x="1851681" y="5669722"/>
                </a:lnTo>
                <a:lnTo>
                  <a:pt x="1842713" y="5657265"/>
                </a:lnTo>
                <a:lnTo>
                  <a:pt x="1834739" y="5644308"/>
                </a:lnTo>
                <a:lnTo>
                  <a:pt x="1833246" y="5642814"/>
                </a:lnTo>
                <a:lnTo>
                  <a:pt x="1830752" y="5642814"/>
                </a:lnTo>
                <a:lnTo>
                  <a:pt x="1829260" y="5643810"/>
                </a:lnTo>
                <a:lnTo>
                  <a:pt x="1827265" y="5644807"/>
                </a:lnTo>
                <a:lnTo>
                  <a:pt x="1825771" y="5646301"/>
                </a:lnTo>
                <a:lnTo>
                  <a:pt x="1824774" y="5648793"/>
                </a:lnTo>
                <a:lnTo>
                  <a:pt x="1822282" y="5654274"/>
                </a:lnTo>
                <a:lnTo>
                  <a:pt x="1818294" y="5665735"/>
                </a:lnTo>
                <a:lnTo>
                  <a:pt x="1816301" y="5670718"/>
                </a:lnTo>
                <a:lnTo>
                  <a:pt x="1815306" y="5672214"/>
                </a:lnTo>
                <a:lnTo>
                  <a:pt x="1814309" y="5672713"/>
                </a:lnTo>
                <a:lnTo>
                  <a:pt x="1813813" y="5673211"/>
                </a:lnTo>
                <a:lnTo>
                  <a:pt x="1812315" y="5673211"/>
                </a:lnTo>
                <a:lnTo>
                  <a:pt x="1810320" y="5673211"/>
                </a:lnTo>
                <a:lnTo>
                  <a:pt x="1807333" y="5671715"/>
                </a:lnTo>
                <a:lnTo>
                  <a:pt x="1804343" y="5669722"/>
                </a:lnTo>
                <a:lnTo>
                  <a:pt x="1797866" y="5664241"/>
                </a:lnTo>
                <a:lnTo>
                  <a:pt x="1791385" y="5657763"/>
                </a:lnTo>
                <a:lnTo>
                  <a:pt x="1788396" y="5655769"/>
                </a:lnTo>
                <a:lnTo>
                  <a:pt x="1785409" y="5653776"/>
                </a:lnTo>
                <a:lnTo>
                  <a:pt x="1783418" y="5652780"/>
                </a:lnTo>
                <a:lnTo>
                  <a:pt x="1781420" y="5653277"/>
                </a:lnTo>
                <a:lnTo>
                  <a:pt x="1780924" y="5653776"/>
                </a:lnTo>
                <a:lnTo>
                  <a:pt x="1780423" y="5654274"/>
                </a:lnTo>
                <a:lnTo>
                  <a:pt x="1780423" y="5657763"/>
                </a:lnTo>
                <a:lnTo>
                  <a:pt x="1780924" y="5662248"/>
                </a:lnTo>
                <a:lnTo>
                  <a:pt x="1782418" y="5669224"/>
                </a:lnTo>
                <a:lnTo>
                  <a:pt x="1777933" y="5669722"/>
                </a:lnTo>
                <a:lnTo>
                  <a:pt x="1774943" y="5669722"/>
                </a:lnTo>
                <a:lnTo>
                  <a:pt x="1771956" y="5668725"/>
                </a:lnTo>
                <a:lnTo>
                  <a:pt x="1769462" y="5667231"/>
                </a:lnTo>
                <a:lnTo>
                  <a:pt x="1767471" y="5664241"/>
                </a:lnTo>
                <a:lnTo>
                  <a:pt x="1765977" y="5661251"/>
                </a:lnTo>
                <a:lnTo>
                  <a:pt x="1763983" y="5653776"/>
                </a:lnTo>
                <a:lnTo>
                  <a:pt x="1761990" y="5645803"/>
                </a:lnTo>
                <a:lnTo>
                  <a:pt x="1759992" y="5637331"/>
                </a:lnTo>
                <a:lnTo>
                  <a:pt x="1758497" y="5633843"/>
                </a:lnTo>
                <a:lnTo>
                  <a:pt x="1757006" y="5629856"/>
                </a:lnTo>
                <a:lnTo>
                  <a:pt x="1755014" y="5626866"/>
                </a:lnTo>
                <a:lnTo>
                  <a:pt x="1752520" y="5623877"/>
                </a:lnTo>
                <a:lnTo>
                  <a:pt x="1751028" y="5631352"/>
                </a:lnTo>
                <a:lnTo>
                  <a:pt x="1750525" y="5639822"/>
                </a:lnTo>
                <a:lnTo>
                  <a:pt x="1751028" y="5647797"/>
                </a:lnTo>
                <a:lnTo>
                  <a:pt x="1752021" y="5656267"/>
                </a:lnTo>
                <a:lnTo>
                  <a:pt x="1754512" y="5673211"/>
                </a:lnTo>
                <a:lnTo>
                  <a:pt x="1758001" y="5690154"/>
                </a:lnTo>
                <a:lnTo>
                  <a:pt x="1759992" y="5697628"/>
                </a:lnTo>
                <a:lnTo>
                  <a:pt x="1760495" y="5705103"/>
                </a:lnTo>
                <a:lnTo>
                  <a:pt x="1760991" y="5712079"/>
                </a:lnTo>
                <a:lnTo>
                  <a:pt x="1760495" y="5718558"/>
                </a:lnTo>
                <a:lnTo>
                  <a:pt x="1759497" y="5724538"/>
                </a:lnTo>
                <a:lnTo>
                  <a:pt x="1758001" y="5726531"/>
                </a:lnTo>
                <a:lnTo>
                  <a:pt x="1756507" y="5729023"/>
                </a:lnTo>
                <a:lnTo>
                  <a:pt x="1754512" y="5731016"/>
                </a:lnTo>
                <a:lnTo>
                  <a:pt x="1753016" y="5733010"/>
                </a:lnTo>
                <a:lnTo>
                  <a:pt x="1750029" y="5734505"/>
                </a:lnTo>
                <a:lnTo>
                  <a:pt x="1747038" y="5735999"/>
                </a:lnTo>
                <a:lnTo>
                  <a:pt x="1753016" y="5741979"/>
                </a:lnTo>
                <a:lnTo>
                  <a:pt x="1757006" y="5747960"/>
                </a:lnTo>
                <a:lnTo>
                  <a:pt x="1760991" y="5753441"/>
                </a:lnTo>
                <a:lnTo>
                  <a:pt x="1763983" y="5758923"/>
                </a:lnTo>
                <a:lnTo>
                  <a:pt x="1765473" y="5763906"/>
                </a:lnTo>
                <a:lnTo>
                  <a:pt x="1767967" y="5768889"/>
                </a:lnTo>
                <a:lnTo>
                  <a:pt x="1769961" y="5778856"/>
                </a:lnTo>
                <a:lnTo>
                  <a:pt x="1772449" y="5787826"/>
                </a:lnTo>
                <a:lnTo>
                  <a:pt x="1774943" y="5797294"/>
                </a:lnTo>
                <a:lnTo>
                  <a:pt x="1776439" y="5802277"/>
                </a:lnTo>
                <a:lnTo>
                  <a:pt x="1778929" y="5807260"/>
                </a:lnTo>
                <a:lnTo>
                  <a:pt x="1780924" y="5812742"/>
                </a:lnTo>
                <a:lnTo>
                  <a:pt x="1784909" y="5817725"/>
                </a:lnTo>
                <a:lnTo>
                  <a:pt x="1788396" y="5817226"/>
                </a:lnTo>
                <a:lnTo>
                  <a:pt x="1791385" y="5815732"/>
                </a:lnTo>
                <a:lnTo>
                  <a:pt x="1793877" y="5814236"/>
                </a:lnTo>
                <a:lnTo>
                  <a:pt x="1795875" y="5811746"/>
                </a:lnTo>
                <a:lnTo>
                  <a:pt x="1796868" y="5809253"/>
                </a:lnTo>
                <a:lnTo>
                  <a:pt x="1797866" y="5806263"/>
                </a:lnTo>
                <a:lnTo>
                  <a:pt x="1798362" y="5802277"/>
                </a:lnTo>
                <a:lnTo>
                  <a:pt x="1798362" y="5798291"/>
                </a:lnTo>
                <a:lnTo>
                  <a:pt x="1796868" y="5788822"/>
                </a:lnTo>
                <a:lnTo>
                  <a:pt x="1795372" y="5779354"/>
                </a:lnTo>
                <a:lnTo>
                  <a:pt x="1788899" y="5756929"/>
                </a:lnTo>
                <a:lnTo>
                  <a:pt x="1786405" y="5745468"/>
                </a:lnTo>
                <a:lnTo>
                  <a:pt x="1783418" y="5734006"/>
                </a:lnTo>
                <a:lnTo>
                  <a:pt x="1781420" y="5723044"/>
                </a:lnTo>
                <a:lnTo>
                  <a:pt x="1780423" y="5713575"/>
                </a:lnTo>
                <a:lnTo>
                  <a:pt x="1780423" y="5709090"/>
                </a:lnTo>
                <a:lnTo>
                  <a:pt x="1780924" y="5704107"/>
                </a:lnTo>
                <a:lnTo>
                  <a:pt x="1782418" y="5700618"/>
                </a:lnTo>
                <a:lnTo>
                  <a:pt x="1783418" y="5696631"/>
                </a:lnTo>
                <a:lnTo>
                  <a:pt x="1784909" y="5694141"/>
                </a:lnTo>
                <a:lnTo>
                  <a:pt x="1787900" y="5691151"/>
                </a:lnTo>
                <a:lnTo>
                  <a:pt x="1790890" y="5689158"/>
                </a:lnTo>
                <a:lnTo>
                  <a:pt x="1794880" y="5687662"/>
                </a:lnTo>
                <a:lnTo>
                  <a:pt x="1797866" y="5692147"/>
                </a:lnTo>
                <a:lnTo>
                  <a:pt x="1799359" y="5696134"/>
                </a:lnTo>
                <a:lnTo>
                  <a:pt x="1800357" y="5700120"/>
                </a:lnTo>
                <a:lnTo>
                  <a:pt x="1801854" y="5703609"/>
                </a:lnTo>
                <a:lnTo>
                  <a:pt x="1801854" y="5707596"/>
                </a:lnTo>
                <a:lnTo>
                  <a:pt x="1801854" y="5711083"/>
                </a:lnTo>
                <a:lnTo>
                  <a:pt x="1800357" y="5718061"/>
                </a:lnTo>
                <a:lnTo>
                  <a:pt x="1799359" y="5724538"/>
                </a:lnTo>
                <a:lnTo>
                  <a:pt x="1798861" y="5727527"/>
                </a:lnTo>
                <a:lnTo>
                  <a:pt x="1799359" y="5731016"/>
                </a:lnTo>
                <a:lnTo>
                  <a:pt x="1799858" y="5735003"/>
                </a:lnTo>
                <a:lnTo>
                  <a:pt x="1800853" y="5738492"/>
                </a:lnTo>
                <a:lnTo>
                  <a:pt x="1802851" y="5742976"/>
                </a:lnTo>
                <a:lnTo>
                  <a:pt x="1805837" y="5747461"/>
                </a:lnTo>
                <a:lnTo>
                  <a:pt x="1809325" y="5748957"/>
                </a:lnTo>
                <a:lnTo>
                  <a:pt x="1812315" y="5749454"/>
                </a:lnTo>
                <a:lnTo>
                  <a:pt x="1815306" y="5748458"/>
                </a:lnTo>
                <a:lnTo>
                  <a:pt x="1817797" y="5745967"/>
                </a:lnTo>
                <a:lnTo>
                  <a:pt x="1819790" y="5742976"/>
                </a:lnTo>
                <a:lnTo>
                  <a:pt x="1821785" y="5738989"/>
                </a:lnTo>
                <a:lnTo>
                  <a:pt x="1823779" y="5730020"/>
                </a:lnTo>
                <a:lnTo>
                  <a:pt x="1826766" y="5719555"/>
                </a:lnTo>
                <a:lnTo>
                  <a:pt x="1829756" y="5709589"/>
                </a:lnTo>
                <a:lnTo>
                  <a:pt x="1831251" y="5705103"/>
                </a:lnTo>
                <a:lnTo>
                  <a:pt x="1833742" y="5700618"/>
                </a:lnTo>
                <a:lnTo>
                  <a:pt x="1836233" y="5697628"/>
                </a:lnTo>
                <a:lnTo>
                  <a:pt x="1838727" y="5694638"/>
                </a:lnTo>
                <a:lnTo>
                  <a:pt x="1841715" y="5703609"/>
                </a:lnTo>
                <a:lnTo>
                  <a:pt x="1844206" y="5711582"/>
                </a:lnTo>
                <a:lnTo>
                  <a:pt x="1845703" y="5720551"/>
                </a:lnTo>
                <a:lnTo>
                  <a:pt x="1846197" y="5728524"/>
                </a:lnTo>
                <a:lnTo>
                  <a:pt x="1846698" y="5736498"/>
                </a:lnTo>
                <a:lnTo>
                  <a:pt x="1846197" y="5743972"/>
                </a:lnTo>
                <a:lnTo>
                  <a:pt x="1845703" y="5751447"/>
                </a:lnTo>
                <a:lnTo>
                  <a:pt x="1844705" y="5758923"/>
                </a:lnTo>
                <a:lnTo>
                  <a:pt x="1842713" y="5765899"/>
                </a:lnTo>
                <a:lnTo>
                  <a:pt x="1840718" y="5773374"/>
                </a:lnTo>
                <a:lnTo>
                  <a:pt x="1836233" y="5787826"/>
                </a:lnTo>
                <a:lnTo>
                  <a:pt x="1829756" y="5801778"/>
                </a:lnTo>
                <a:lnTo>
                  <a:pt x="1823277" y="5815233"/>
                </a:lnTo>
                <a:lnTo>
                  <a:pt x="1830752" y="5820715"/>
                </a:lnTo>
                <a:lnTo>
                  <a:pt x="1835238" y="5824701"/>
                </a:lnTo>
                <a:lnTo>
                  <a:pt x="1838727" y="5828688"/>
                </a:lnTo>
                <a:lnTo>
                  <a:pt x="1841217" y="5832674"/>
                </a:lnTo>
                <a:lnTo>
                  <a:pt x="1844206" y="5836662"/>
                </a:lnTo>
                <a:lnTo>
                  <a:pt x="1848194" y="5841645"/>
                </a:lnTo>
                <a:lnTo>
                  <a:pt x="1853173" y="5847625"/>
                </a:lnTo>
                <a:lnTo>
                  <a:pt x="1861650" y="5855100"/>
                </a:lnTo>
                <a:lnTo>
                  <a:pt x="1858160" y="5853604"/>
                </a:lnTo>
                <a:lnTo>
                  <a:pt x="1854674" y="5853604"/>
                </a:lnTo>
                <a:lnTo>
                  <a:pt x="1851681" y="5853604"/>
                </a:lnTo>
                <a:lnTo>
                  <a:pt x="1848691" y="5854103"/>
                </a:lnTo>
                <a:lnTo>
                  <a:pt x="1845703" y="5856096"/>
                </a:lnTo>
                <a:lnTo>
                  <a:pt x="1842713" y="5857093"/>
                </a:lnTo>
                <a:lnTo>
                  <a:pt x="1841217" y="5859584"/>
                </a:lnTo>
                <a:lnTo>
                  <a:pt x="1839224" y="5862076"/>
                </a:lnTo>
                <a:lnTo>
                  <a:pt x="1838228" y="5865066"/>
                </a:lnTo>
                <a:lnTo>
                  <a:pt x="1837729" y="5868056"/>
                </a:lnTo>
                <a:lnTo>
                  <a:pt x="1837729" y="5871545"/>
                </a:lnTo>
                <a:lnTo>
                  <a:pt x="1838228" y="5875531"/>
                </a:lnTo>
                <a:lnTo>
                  <a:pt x="1840223" y="5879517"/>
                </a:lnTo>
                <a:lnTo>
                  <a:pt x="1841715" y="5884003"/>
                </a:lnTo>
                <a:lnTo>
                  <a:pt x="1845204" y="5888487"/>
                </a:lnTo>
                <a:lnTo>
                  <a:pt x="1848691" y="5893471"/>
                </a:lnTo>
                <a:lnTo>
                  <a:pt x="1846197" y="5891476"/>
                </a:lnTo>
                <a:lnTo>
                  <a:pt x="1843209" y="5890480"/>
                </a:lnTo>
                <a:lnTo>
                  <a:pt x="1840718" y="5890979"/>
                </a:lnTo>
                <a:lnTo>
                  <a:pt x="1837729" y="5891476"/>
                </a:lnTo>
                <a:lnTo>
                  <a:pt x="1834739" y="5893471"/>
                </a:lnTo>
                <a:lnTo>
                  <a:pt x="1832250" y="5894965"/>
                </a:lnTo>
                <a:lnTo>
                  <a:pt x="1826270" y="5898952"/>
                </a:lnTo>
                <a:lnTo>
                  <a:pt x="1820786" y="5902938"/>
                </a:lnTo>
                <a:lnTo>
                  <a:pt x="1817797" y="5903935"/>
                </a:lnTo>
                <a:lnTo>
                  <a:pt x="1814808" y="5905430"/>
                </a:lnTo>
                <a:lnTo>
                  <a:pt x="1811819" y="5905430"/>
                </a:lnTo>
                <a:lnTo>
                  <a:pt x="1809325" y="5905430"/>
                </a:lnTo>
                <a:lnTo>
                  <a:pt x="1806335" y="5903437"/>
                </a:lnTo>
                <a:lnTo>
                  <a:pt x="1807333" y="5904931"/>
                </a:lnTo>
                <a:lnTo>
                  <a:pt x="1808330" y="5906925"/>
                </a:lnTo>
                <a:lnTo>
                  <a:pt x="1809325" y="5909417"/>
                </a:lnTo>
                <a:lnTo>
                  <a:pt x="1809827" y="5910912"/>
                </a:lnTo>
                <a:lnTo>
                  <a:pt x="1809827" y="5913403"/>
                </a:lnTo>
                <a:lnTo>
                  <a:pt x="1808330" y="5917889"/>
                </a:lnTo>
                <a:lnTo>
                  <a:pt x="1806335" y="5922374"/>
                </a:lnTo>
                <a:lnTo>
                  <a:pt x="1803347" y="5926858"/>
                </a:lnTo>
                <a:lnTo>
                  <a:pt x="1795372" y="5936826"/>
                </a:lnTo>
                <a:lnTo>
                  <a:pt x="1786904" y="5947788"/>
                </a:lnTo>
                <a:lnTo>
                  <a:pt x="1782418" y="5953270"/>
                </a:lnTo>
                <a:lnTo>
                  <a:pt x="1777933" y="5959250"/>
                </a:lnTo>
                <a:lnTo>
                  <a:pt x="1775442" y="5964730"/>
                </a:lnTo>
                <a:lnTo>
                  <a:pt x="1772950" y="5971209"/>
                </a:lnTo>
                <a:lnTo>
                  <a:pt x="1771454" y="5976691"/>
                </a:lnTo>
                <a:lnTo>
                  <a:pt x="1771454" y="5980178"/>
                </a:lnTo>
                <a:lnTo>
                  <a:pt x="1771454" y="5983667"/>
                </a:lnTo>
                <a:lnTo>
                  <a:pt x="1781420" y="5988153"/>
                </a:lnTo>
                <a:lnTo>
                  <a:pt x="1790391" y="5993633"/>
                </a:lnTo>
                <a:lnTo>
                  <a:pt x="1798861" y="5998618"/>
                </a:lnTo>
                <a:lnTo>
                  <a:pt x="1805837" y="6004098"/>
                </a:lnTo>
                <a:lnTo>
                  <a:pt x="1812315" y="6010078"/>
                </a:lnTo>
                <a:lnTo>
                  <a:pt x="1818795" y="6015560"/>
                </a:lnTo>
                <a:lnTo>
                  <a:pt x="1824774" y="6022039"/>
                </a:lnTo>
                <a:lnTo>
                  <a:pt x="1829756" y="6028517"/>
                </a:lnTo>
                <a:lnTo>
                  <a:pt x="1834241" y="6035493"/>
                </a:lnTo>
                <a:lnTo>
                  <a:pt x="1838727" y="6042470"/>
                </a:lnTo>
                <a:lnTo>
                  <a:pt x="1847695" y="6057918"/>
                </a:lnTo>
                <a:lnTo>
                  <a:pt x="1865633" y="6093299"/>
                </a:lnTo>
                <a:lnTo>
                  <a:pt x="1871117" y="6094793"/>
                </a:lnTo>
                <a:lnTo>
                  <a:pt x="1875100" y="6094793"/>
                </a:lnTo>
                <a:lnTo>
                  <a:pt x="1877594" y="6094296"/>
                </a:lnTo>
                <a:lnTo>
                  <a:pt x="1879586" y="6093299"/>
                </a:lnTo>
                <a:lnTo>
                  <a:pt x="1880581" y="6091306"/>
                </a:lnTo>
                <a:lnTo>
                  <a:pt x="1881083" y="6089313"/>
                </a:lnTo>
                <a:lnTo>
                  <a:pt x="1881083" y="6083332"/>
                </a:lnTo>
                <a:lnTo>
                  <a:pt x="1880581" y="6076855"/>
                </a:lnTo>
                <a:lnTo>
                  <a:pt x="1880581" y="6073865"/>
                </a:lnTo>
                <a:lnTo>
                  <a:pt x="1881083" y="6070376"/>
                </a:lnTo>
                <a:lnTo>
                  <a:pt x="1882575" y="6066887"/>
                </a:lnTo>
                <a:lnTo>
                  <a:pt x="1884071" y="6063400"/>
                </a:lnTo>
                <a:lnTo>
                  <a:pt x="1887061" y="6060410"/>
                </a:lnTo>
                <a:lnTo>
                  <a:pt x="1890550" y="6057918"/>
                </a:lnTo>
                <a:lnTo>
                  <a:pt x="1892042" y="6066887"/>
                </a:lnTo>
                <a:lnTo>
                  <a:pt x="1894036" y="6076356"/>
                </a:lnTo>
                <a:lnTo>
                  <a:pt x="1895531" y="6085824"/>
                </a:lnTo>
                <a:lnTo>
                  <a:pt x="1896528" y="6094296"/>
                </a:lnTo>
                <a:lnTo>
                  <a:pt x="1896528" y="6098781"/>
                </a:lnTo>
                <a:lnTo>
                  <a:pt x="1896030" y="6102768"/>
                </a:lnTo>
                <a:lnTo>
                  <a:pt x="1895035" y="6106754"/>
                </a:lnTo>
                <a:lnTo>
                  <a:pt x="1893037" y="6110741"/>
                </a:lnTo>
                <a:lnTo>
                  <a:pt x="1891047" y="6114727"/>
                </a:lnTo>
                <a:lnTo>
                  <a:pt x="1888056" y="6118216"/>
                </a:lnTo>
                <a:lnTo>
                  <a:pt x="1884569" y="6121703"/>
                </a:lnTo>
                <a:lnTo>
                  <a:pt x="1880085" y="6125192"/>
                </a:lnTo>
                <a:lnTo>
                  <a:pt x="1864138" y="6117219"/>
                </a:lnTo>
                <a:lnTo>
                  <a:pt x="1847695" y="6108747"/>
                </a:lnTo>
                <a:lnTo>
                  <a:pt x="1829756" y="6099279"/>
                </a:lnTo>
                <a:lnTo>
                  <a:pt x="1812315" y="6088316"/>
                </a:lnTo>
                <a:lnTo>
                  <a:pt x="1803844" y="6082834"/>
                </a:lnTo>
                <a:lnTo>
                  <a:pt x="1795875" y="6076855"/>
                </a:lnTo>
                <a:lnTo>
                  <a:pt x="1788396" y="6070875"/>
                </a:lnTo>
                <a:lnTo>
                  <a:pt x="1781420" y="6064396"/>
                </a:lnTo>
                <a:lnTo>
                  <a:pt x="1774943" y="6057918"/>
                </a:lnTo>
                <a:lnTo>
                  <a:pt x="1768963" y="6051439"/>
                </a:lnTo>
                <a:lnTo>
                  <a:pt x="1763983" y="6043965"/>
                </a:lnTo>
                <a:lnTo>
                  <a:pt x="1759497" y="6036988"/>
                </a:lnTo>
                <a:lnTo>
                  <a:pt x="1757006" y="6039480"/>
                </a:lnTo>
                <a:lnTo>
                  <a:pt x="1756009" y="6041972"/>
                </a:lnTo>
                <a:lnTo>
                  <a:pt x="1754512" y="6044962"/>
                </a:lnTo>
                <a:lnTo>
                  <a:pt x="1754512" y="6047952"/>
                </a:lnTo>
                <a:lnTo>
                  <a:pt x="1754512" y="6050942"/>
                </a:lnTo>
                <a:lnTo>
                  <a:pt x="1756009" y="6053931"/>
                </a:lnTo>
                <a:lnTo>
                  <a:pt x="1758497" y="6060908"/>
                </a:lnTo>
                <a:lnTo>
                  <a:pt x="1762486" y="6068383"/>
                </a:lnTo>
                <a:lnTo>
                  <a:pt x="1767967" y="6075858"/>
                </a:lnTo>
                <a:lnTo>
                  <a:pt x="1773948" y="6083831"/>
                </a:lnTo>
                <a:lnTo>
                  <a:pt x="1780924" y="6091804"/>
                </a:lnTo>
                <a:lnTo>
                  <a:pt x="1774943" y="6089810"/>
                </a:lnTo>
                <a:lnTo>
                  <a:pt x="1768963" y="6086821"/>
                </a:lnTo>
                <a:lnTo>
                  <a:pt x="1763983" y="6082335"/>
                </a:lnTo>
                <a:lnTo>
                  <a:pt x="1759497" y="6077851"/>
                </a:lnTo>
                <a:lnTo>
                  <a:pt x="1755014" y="6071872"/>
                </a:lnTo>
                <a:lnTo>
                  <a:pt x="1752021" y="6065393"/>
                </a:lnTo>
                <a:lnTo>
                  <a:pt x="1749033" y="6059413"/>
                </a:lnTo>
                <a:lnTo>
                  <a:pt x="1746541" y="6052436"/>
                </a:lnTo>
                <a:lnTo>
                  <a:pt x="1745544" y="6045459"/>
                </a:lnTo>
                <a:lnTo>
                  <a:pt x="1745045" y="6039480"/>
                </a:lnTo>
                <a:lnTo>
                  <a:pt x="1745045" y="6032504"/>
                </a:lnTo>
                <a:lnTo>
                  <a:pt x="1746040" y="6026025"/>
                </a:lnTo>
                <a:lnTo>
                  <a:pt x="1748038" y="6021042"/>
                </a:lnTo>
                <a:lnTo>
                  <a:pt x="1750525" y="6015560"/>
                </a:lnTo>
                <a:lnTo>
                  <a:pt x="1754014" y="6011574"/>
                </a:lnTo>
                <a:lnTo>
                  <a:pt x="1756507" y="6010078"/>
                </a:lnTo>
                <a:lnTo>
                  <a:pt x="1758497" y="6008584"/>
                </a:lnTo>
                <a:lnTo>
                  <a:pt x="1750029" y="6003102"/>
                </a:lnTo>
                <a:lnTo>
                  <a:pt x="1742553" y="5997621"/>
                </a:lnTo>
                <a:lnTo>
                  <a:pt x="1736576" y="5992139"/>
                </a:lnTo>
                <a:lnTo>
                  <a:pt x="1730597" y="5987156"/>
                </a:lnTo>
                <a:lnTo>
                  <a:pt x="1725115" y="5981674"/>
                </a:lnTo>
                <a:lnTo>
                  <a:pt x="1720133" y="5976192"/>
                </a:lnTo>
                <a:lnTo>
                  <a:pt x="1712159" y="5964730"/>
                </a:lnTo>
                <a:lnTo>
                  <a:pt x="1704186" y="5953270"/>
                </a:lnTo>
                <a:lnTo>
                  <a:pt x="1696212" y="5941809"/>
                </a:lnTo>
                <a:lnTo>
                  <a:pt x="1691227" y="5936327"/>
                </a:lnTo>
                <a:lnTo>
                  <a:pt x="1685748" y="5930347"/>
                </a:lnTo>
                <a:lnTo>
                  <a:pt x="1680268" y="5924367"/>
                </a:lnTo>
                <a:lnTo>
                  <a:pt x="1673291" y="5917889"/>
                </a:lnTo>
                <a:lnTo>
                  <a:pt x="1669803" y="5925364"/>
                </a:lnTo>
                <a:lnTo>
                  <a:pt x="1668806" y="5928851"/>
                </a:lnTo>
                <a:lnTo>
                  <a:pt x="1668806" y="5930844"/>
                </a:lnTo>
                <a:lnTo>
                  <a:pt x="1668806" y="5933337"/>
                </a:lnTo>
                <a:lnTo>
                  <a:pt x="1669307" y="5935827"/>
                </a:lnTo>
                <a:lnTo>
                  <a:pt x="1670302" y="5937323"/>
                </a:lnTo>
                <a:lnTo>
                  <a:pt x="1672297" y="5938819"/>
                </a:lnTo>
                <a:lnTo>
                  <a:pt x="1676283" y="5943303"/>
                </a:lnTo>
                <a:lnTo>
                  <a:pt x="1680765" y="5947289"/>
                </a:lnTo>
                <a:lnTo>
                  <a:pt x="1687244" y="5952771"/>
                </a:lnTo>
                <a:lnTo>
                  <a:pt x="1693222" y="5960246"/>
                </a:lnTo>
                <a:lnTo>
                  <a:pt x="1690734" y="5961243"/>
                </a:lnTo>
                <a:lnTo>
                  <a:pt x="1687741" y="5961243"/>
                </a:lnTo>
                <a:lnTo>
                  <a:pt x="1684753" y="5961243"/>
                </a:lnTo>
                <a:lnTo>
                  <a:pt x="1681760" y="5960744"/>
                </a:lnTo>
                <a:lnTo>
                  <a:pt x="1676283" y="5959250"/>
                </a:lnTo>
                <a:lnTo>
                  <a:pt x="1670302" y="5956260"/>
                </a:lnTo>
                <a:lnTo>
                  <a:pt x="1664818" y="5953768"/>
                </a:lnTo>
                <a:lnTo>
                  <a:pt x="1658840" y="5951775"/>
                </a:lnTo>
                <a:lnTo>
                  <a:pt x="1656349" y="5951275"/>
                </a:lnTo>
                <a:lnTo>
                  <a:pt x="1653359" y="5951275"/>
                </a:lnTo>
                <a:lnTo>
                  <a:pt x="1650370" y="5951775"/>
                </a:lnTo>
                <a:lnTo>
                  <a:pt x="1647380" y="5952771"/>
                </a:lnTo>
                <a:lnTo>
                  <a:pt x="1647380" y="5948785"/>
                </a:lnTo>
                <a:lnTo>
                  <a:pt x="1648375" y="5945296"/>
                </a:lnTo>
                <a:lnTo>
                  <a:pt x="1650370" y="5937323"/>
                </a:lnTo>
                <a:lnTo>
                  <a:pt x="1653855" y="5930347"/>
                </a:lnTo>
                <a:lnTo>
                  <a:pt x="1658341" y="5923371"/>
                </a:lnTo>
                <a:lnTo>
                  <a:pt x="1663821" y="5918386"/>
                </a:lnTo>
                <a:lnTo>
                  <a:pt x="1665816" y="5916393"/>
                </a:lnTo>
                <a:lnTo>
                  <a:pt x="1668806" y="5914400"/>
                </a:lnTo>
                <a:lnTo>
                  <a:pt x="1671794" y="5913403"/>
                </a:lnTo>
                <a:lnTo>
                  <a:pt x="1674291" y="5912906"/>
                </a:lnTo>
                <a:lnTo>
                  <a:pt x="1677278" y="5912906"/>
                </a:lnTo>
                <a:lnTo>
                  <a:pt x="1680268" y="5913403"/>
                </a:lnTo>
                <a:lnTo>
                  <a:pt x="1666813" y="5894468"/>
                </a:lnTo>
                <a:lnTo>
                  <a:pt x="1664321" y="5889982"/>
                </a:lnTo>
                <a:lnTo>
                  <a:pt x="1661332" y="5887490"/>
                </a:lnTo>
                <a:lnTo>
                  <a:pt x="1659837" y="5886993"/>
                </a:lnTo>
                <a:lnTo>
                  <a:pt x="1658840" y="5886993"/>
                </a:lnTo>
                <a:lnTo>
                  <a:pt x="1658341" y="5887490"/>
                </a:lnTo>
                <a:lnTo>
                  <a:pt x="1657842" y="5889483"/>
                </a:lnTo>
                <a:lnTo>
                  <a:pt x="1656844" y="5891476"/>
                </a:lnTo>
                <a:lnTo>
                  <a:pt x="1656349" y="5898454"/>
                </a:lnTo>
                <a:lnTo>
                  <a:pt x="1654854" y="5904931"/>
                </a:lnTo>
                <a:lnTo>
                  <a:pt x="1653855" y="5907424"/>
                </a:lnTo>
                <a:lnTo>
                  <a:pt x="1652861" y="5908919"/>
                </a:lnTo>
                <a:lnTo>
                  <a:pt x="1651365" y="5909417"/>
                </a:lnTo>
                <a:lnTo>
                  <a:pt x="1650370" y="5909417"/>
                </a:lnTo>
                <a:lnTo>
                  <a:pt x="1648375" y="5907923"/>
                </a:lnTo>
                <a:lnTo>
                  <a:pt x="1644888" y="5905430"/>
                </a:lnTo>
                <a:lnTo>
                  <a:pt x="1640903" y="5900447"/>
                </a:lnTo>
                <a:lnTo>
                  <a:pt x="1638412" y="5901444"/>
                </a:lnTo>
                <a:lnTo>
                  <a:pt x="1636913" y="5901444"/>
                </a:lnTo>
                <a:lnTo>
                  <a:pt x="1635915" y="5900447"/>
                </a:lnTo>
                <a:lnTo>
                  <a:pt x="1635915" y="5899451"/>
                </a:lnTo>
                <a:lnTo>
                  <a:pt x="1637911" y="5896461"/>
                </a:lnTo>
                <a:lnTo>
                  <a:pt x="1641399" y="5891976"/>
                </a:lnTo>
                <a:lnTo>
                  <a:pt x="1645884" y="5886493"/>
                </a:lnTo>
                <a:lnTo>
                  <a:pt x="1649867" y="5879020"/>
                </a:lnTo>
                <a:lnTo>
                  <a:pt x="1651365" y="5875531"/>
                </a:lnTo>
                <a:lnTo>
                  <a:pt x="1652861" y="5871045"/>
                </a:lnTo>
                <a:lnTo>
                  <a:pt x="1653855" y="5867059"/>
                </a:lnTo>
                <a:lnTo>
                  <a:pt x="1653855" y="5862076"/>
                </a:lnTo>
                <a:lnTo>
                  <a:pt x="1642895" y="5857093"/>
                </a:lnTo>
                <a:lnTo>
                  <a:pt x="1630932" y="5851611"/>
                </a:lnTo>
                <a:lnTo>
                  <a:pt x="1625455" y="5848621"/>
                </a:lnTo>
                <a:lnTo>
                  <a:pt x="1619477" y="5844635"/>
                </a:lnTo>
                <a:lnTo>
                  <a:pt x="1613992" y="5841146"/>
                </a:lnTo>
                <a:lnTo>
                  <a:pt x="1608513" y="5836662"/>
                </a:lnTo>
                <a:lnTo>
                  <a:pt x="1604030" y="5832177"/>
                </a:lnTo>
                <a:lnTo>
                  <a:pt x="1600041" y="5826197"/>
                </a:lnTo>
                <a:lnTo>
                  <a:pt x="1597054" y="5820715"/>
                </a:lnTo>
                <a:lnTo>
                  <a:pt x="1595059" y="5813739"/>
                </a:lnTo>
                <a:lnTo>
                  <a:pt x="1593065" y="5806263"/>
                </a:lnTo>
                <a:lnTo>
                  <a:pt x="1593065" y="5797792"/>
                </a:lnTo>
                <a:lnTo>
                  <a:pt x="1594560" y="5788323"/>
                </a:lnTo>
                <a:lnTo>
                  <a:pt x="1597054" y="5778357"/>
                </a:lnTo>
                <a:lnTo>
                  <a:pt x="1604030" y="5788323"/>
                </a:lnTo>
                <a:lnTo>
                  <a:pt x="1611003" y="5799785"/>
                </a:lnTo>
                <a:lnTo>
                  <a:pt x="1617979" y="5810749"/>
                </a:lnTo>
                <a:lnTo>
                  <a:pt x="1625455" y="5821214"/>
                </a:lnTo>
                <a:lnTo>
                  <a:pt x="1631932" y="5830681"/>
                </a:lnTo>
                <a:lnTo>
                  <a:pt x="1639407" y="5838655"/>
                </a:lnTo>
                <a:lnTo>
                  <a:pt x="1642895" y="5841645"/>
                </a:lnTo>
                <a:lnTo>
                  <a:pt x="1646383" y="5844635"/>
                </a:lnTo>
                <a:lnTo>
                  <a:pt x="1650370" y="5846628"/>
                </a:lnTo>
                <a:lnTo>
                  <a:pt x="1653855" y="5848122"/>
                </a:lnTo>
                <a:lnTo>
                  <a:pt x="1648375" y="5838156"/>
                </a:lnTo>
                <a:lnTo>
                  <a:pt x="1642895" y="5828688"/>
                </a:lnTo>
                <a:lnTo>
                  <a:pt x="1638412" y="5817226"/>
                </a:lnTo>
                <a:lnTo>
                  <a:pt x="1634423" y="5805766"/>
                </a:lnTo>
                <a:lnTo>
                  <a:pt x="1631436" y="5794304"/>
                </a:lnTo>
                <a:lnTo>
                  <a:pt x="1628445" y="5781347"/>
                </a:lnTo>
                <a:lnTo>
                  <a:pt x="1623462" y="5756929"/>
                </a:lnTo>
                <a:lnTo>
                  <a:pt x="1618475" y="5732512"/>
                </a:lnTo>
                <a:lnTo>
                  <a:pt x="1615985" y="5720551"/>
                </a:lnTo>
                <a:lnTo>
                  <a:pt x="1612501" y="5708093"/>
                </a:lnTo>
                <a:lnTo>
                  <a:pt x="1609009" y="5697628"/>
                </a:lnTo>
                <a:lnTo>
                  <a:pt x="1605024" y="5687164"/>
                </a:lnTo>
                <a:lnTo>
                  <a:pt x="1600041" y="5678194"/>
                </a:lnTo>
                <a:lnTo>
                  <a:pt x="1594560" y="5668725"/>
                </a:lnTo>
                <a:lnTo>
                  <a:pt x="1593065" y="5672713"/>
                </a:lnTo>
                <a:lnTo>
                  <a:pt x="1592569" y="5677197"/>
                </a:lnTo>
                <a:lnTo>
                  <a:pt x="1592066" y="5681183"/>
                </a:lnTo>
                <a:lnTo>
                  <a:pt x="1592066" y="5686166"/>
                </a:lnTo>
                <a:lnTo>
                  <a:pt x="1592066" y="5695137"/>
                </a:lnTo>
                <a:lnTo>
                  <a:pt x="1593065" y="5705103"/>
                </a:lnTo>
                <a:lnTo>
                  <a:pt x="1594560" y="5714073"/>
                </a:lnTo>
                <a:lnTo>
                  <a:pt x="1595059" y="5723044"/>
                </a:lnTo>
                <a:lnTo>
                  <a:pt x="1594560" y="5727527"/>
                </a:lnTo>
                <a:lnTo>
                  <a:pt x="1593562" y="5732013"/>
                </a:lnTo>
                <a:lnTo>
                  <a:pt x="1593065" y="5736498"/>
                </a:lnTo>
                <a:lnTo>
                  <a:pt x="1591574" y="5740485"/>
                </a:lnTo>
                <a:lnTo>
                  <a:pt x="1587085" y="5739986"/>
                </a:lnTo>
                <a:lnTo>
                  <a:pt x="1583097" y="5738492"/>
                </a:lnTo>
                <a:lnTo>
                  <a:pt x="1578114" y="5736996"/>
                </a:lnTo>
                <a:lnTo>
                  <a:pt x="1573632" y="5735003"/>
                </a:lnTo>
                <a:lnTo>
                  <a:pt x="1569644" y="5732512"/>
                </a:lnTo>
                <a:lnTo>
                  <a:pt x="1565162" y="5729521"/>
                </a:lnTo>
                <a:lnTo>
                  <a:pt x="1557189" y="5722545"/>
                </a:lnTo>
                <a:lnTo>
                  <a:pt x="1548716" y="5714073"/>
                </a:lnTo>
                <a:lnTo>
                  <a:pt x="1539748" y="5705103"/>
                </a:lnTo>
                <a:lnTo>
                  <a:pt x="1531774" y="5694638"/>
                </a:lnTo>
                <a:lnTo>
                  <a:pt x="1523301" y="5683177"/>
                </a:lnTo>
                <a:lnTo>
                  <a:pt x="1506363" y="5659258"/>
                </a:lnTo>
                <a:lnTo>
                  <a:pt x="1487928" y="5634839"/>
                </a:lnTo>
                <a:lnTo>
                  <a:pt x="1478455" y="5622880"/>
                </a:lnTo>
                <a:lnTo>
                  <a:pt x="1468988" y="5611418"/>
                </a:lnTo>
                <a:lnTo>
                  <a:pt x="1458528" y="5601452"/>
                </a:lnTo>
                <a:lnTo>
                  <a:pt x="1448063" y="5591485"/>
                </a:lnTo>
                <a:lnTo>
                  <a:pt x="1447068" y="5595970"/>
                </a:lnTo>
                <a:lnTo>
                  <a:pt x="1446068" y="5599957"/>
                </a:lnTo>
                <a:lnTo>
                  <a:pt x="1443574" y="5603446"/>
                </a:lnTo>
                <a:lnTo>
                  <a:pt x="1441581" y="5607432"/>
                </a:lnTo>
                <a:lnTo>
                  <a:pt x="1438593" y="5610919"/>
                </a:lnTo>
                <a:lnTo>
                  <a:pt x="1435103" y="5613911"/>
                </a:lnTo>
                <a:lnTo>
                  <a:pt x="1431117" y="5617398"/>
                </a:lnTo>
                <a:lnTo>
                  <a:pt x="1426632" y="5619890"/>
                </a:lnTo>
                <a:lnTo>
                  <a:pt x="1407698" y="5592980"/>
                </a:lnTo>
                <a:lnTo>
                  <a:pt x="1400722" y="5584011"/>
                </a:lnTo>
                <a:lnTo>
                  <a:pt x="1395245" y="5575539"/>
                </a:lnTo>
                <a:lnTo>
                  <a:pt x="1389759" y="5567067"/>
                </a:lnTo>
                <a:lnTo>
                  <a:pt x="1384775" y="5557101"/>
                </a:lnTo>
                <a:lnTo>
                  <a:pt x="1379792" y="5545640"/>
                </a:lnTo>
                <a:lnTo>
                  <a:pt x="1373316" y="5530689"/>
                </a:lnTo>
                <a:lnTo>
                  <a:pt x="1370827" y="5534676"/>
                </a:lnTo>
                <a:lnTo>
                  <a:pt x="1369827" y="5538662"/>
                </a:lnTo>
                <a:lnTo>
                  <a:pt x="1369328" y="5543147"/>
                </a:lnTo>
                <a:lnTo>
                  <a:pt x="1369328" y="5548130"/>
                </a:lnTo>
                <a:lnTo>
                  <a:pt x="1369827" y="5553113"/>
                </a:lnTo>
                <a:lnTo>
                  <a:pt x="1370827" y="5557599"/>
                </a:lnTo>
                <a:lnTo>
                  <a:pt x="1373316" y="5568064"/>
                </a:lnTo>
                <a:lnTo>
                  <a:pt x="1374812" y="5578529"/>
                </a:lnTo>
                <a:lnTo>
                  <a:pt x="1375306" y="5583013"/>
                </a:lnTo>
                <a:lnTo>
                  <a:pt x="1375306" y="5587998"/>
                </a:lnTo>
                <a:lnTo>
                  <a:pt x="1374812" y="5591984"/>
                </a:lnTo>
                <a:lnTo>
                  <a:pt x="1373814" y="5596468"/>
                </a:lnTo>
                <a:lnTo>
                  <a:pt x="1371323" y="5599957"/>
                </a:lnTo>
                <a:lnTo>
                  <a:pt x="1368832" y="5603446"/>
                </a:lnTo>
                <a:lnTo>
                  <a:pt x="1365841" y="5596967"/>
                </a:lnTo>
                <a:lnTo>
                  <a:pt x="1363350" y="5589991"/>
                </a:lnTo>
                <a:lnTo>
                  <a:pt x="1359365" y="5573047"/>
                </a:lnTo>
                <a:lnTo>
                  <a:pt x="1355873" y="5555606"/>
                </a:lnTo>
                <a:lnTo>
                  <a:pt x="1351391" y="5538164"/>
                </a:lnTo>
                <a:lnTo>
                  <a:pt x="1349397" y="5529693"/>
                </a:lnTo>
                <a:lnTo>
                  <a:pt x="1346407" y="5522217"/>
                </a:lnTo>
                <a:lnTo>
                  <a:pt x="1342919" y="5515241"/>
                </a:lnTo>
                <a:lnTo>
                  <a:pt x="1338933" y="5509759"/>
                </a:lnTo>
                <a:lnTo>
                  <a:pt x="1334447" y="5504776"/>
                </a:lnTo>
                <a:lnTo>
                  <a:pt x="1331956" y="5502783"/>
                </a:lnTo>
                <a:lnTo>
                  <a:pt x="1328967" y="5501786"/>
                </a:lnTo>
                <a:lnTo>
                  <a:pt x="1326476" y="5500292"/>
                </a:lnTo>
                <a:lnTo>
                  <a:pt x="1322989" y="5499296"/>
                </a:lnTo>
                <a:lnTo>
                  <a:pt x="1319999" y="5499296"/>
                </a:lnTo>
                <a:lnTo>
                  <a:pt x="1316010" y="5499296"/>
                </a:lnTo>
                <a:lnTo>
                  <a:pt x="1313519" y="5502783"/>
                </a:lnTo>
                <a:lnTo>
                  <a:pt x="1312022" y="5505773"/>
                </a:lnTo>
                <a:lnTo>
                  <a:pt x="1312022" y="5508265"/>
                </a:lnTo>
                <a:lnTo>
                  <a:pt x="1312022" y="5510757"/>
                </a:lnTo>
                <a:lnTo>
                  <a:pt x="1313019" y="5512251"/>
                </a:lnTo>
                <a:lnTo>
                  <a:pt x="1315014" y="5514744"/>
                </a:lnTo>
                <a:lnTo>
                  <a:pt x="1319999" y="5518231"/>
                </a:lnTo>
                <a:lnTo>
                  <a:pt x="1325480" y="5521720"/>
                </a:lnTo>
                <a:lnTo>
                  <a:pt x="1331956" y="5526205"/>
                </a:lnTo>
                <a:lnTo>
                  <a:pt x="1334447" y="5528696"/>
                </a:lnTo>
                <a:lnTo>
                  <a:pt x="1336442" y="5531188"/>
                </a:lnTo>
                <a:lnTo>
                  <a:pt x="1338434" y="5534676"/>
                </a:lnTo>
                <a:lnTo>
                  <a:pt x="1339927" y="5538662"/>
                </a:lnTo>
                <a:lnTo>
                  <a:pt x="1323486" y="5534676"/>
                </a:lnTo>
                <a:lnTo>
                  <a:pt x="1316510" y="5532682"/>
                </a:lnTo>
                <a:lnTo>
                  <a:pt x="1311027" y="5529693"/>
                </a:lnTo>
                <a:lnTo>
                  <a:pt x="1305048" y="5527202"/>
                </a:lnTo>
                <a:lnTo>
                  <a:pt x="1300563" y="5524710"/>
                </a:lnTo>
                <a:lnTo>
                  <a:pt x="1296579" y="5521720"/>
                </a:lnTo>
                <a:lnTo>
                  <a:pt x="1292592" y="5518231"/>
                </a:lnTo>
                <a:lnTo>
                  <a:pt x="1289104" y="5514744"/>
                </a:lnTo>
                <a:lnTo>
                  <a:pt x="1285616" y="5510757"/>
                </a:lnTo>
                <a:lnTo>
                  <a:pt x="1279138" y="5501786"/>
                </a:lnTo>
                <a:lnTo>
                  <a:pt x="1272658" y="5490325"/>
                </a:lnTo>
                <a:lnTo>
                  <a:pt x="1265186" y="5476870"/>
                </a:lnTo>
                <a:lnTo>
                  <a:pt x="1271663" y="5482352"/>
                </a:lnTo>
                <a:lnTo>
                  <a:pt x="1277643" y="5486837"/>
                </a:lnTo>
                <a:lnTo>
                  <a:pt x="1282628" y="5489328"/>
                </a:lnTo>
                <a:lnTo>
                  <a:pt x="1287109" y="5490824"/>
                </a:lnTo>
                <a:lnTo>
                  <a:pt x="1290600" y="5491321"/>
                </a:lnTo>
                <a:lnTo>
                  <a:pt x="1293587" y="5490325"/>
                </a:lnTo>
                <a:lnTo>
                  <a:pt x="1296579" y="5488331"/>
                </a:lnTo>
                <a:lnTo>
                  <a:pt x="1298572" y="5486338"/>
                </a:lnTo>
                <a:lnTo>
                  <a:pt x="1300563" y="5482352"/>
                </a:lnTo>
                <a:lnTo>
                  <a:pt x="1302060" y="5477866"/>
                </a:lnTo>
                <a:lnTo>
                  <a:pt x="1305550" y="5468399"/>
                </a:lnTo>
                <a:lnTo>
                  <a:pt x="1309036" y="5457435"/>
                </a:lnTo>
                <a:lnTo>
                  <a:pt x="1311530" y="5450957"/>
                </a:lnTo>
                <a:lnTo>
                  <a:pt x="1313519" y="5445476"/>
                </a:lnTo>
                <a:lnTo>
                  <a:pt x="1311530" y="5439497"/>
                </a:lnTo>
                <a:lnTo>
                  <a:pt x="1309036" y="5435011"/>
                </a:lnTo>
                <a:lnTo>
                  <a:pt x="1306044" y="5431522"/>
                </a:lnTo>
                <a:lnTo>
                  <a:pt x="1304050" y="5429529"/>
                </a:lnTo>
                <a:lnTo>
                  <a:pt x="1301062" y="5427038"/>
                </a:lnTo>
                <a:lnTo>
                  <a:pt x="1298072" y="5426042"/>
                </a:lnTo>
                <a:lnTo>
                  <a:pt x="1292592" y="5424049"/>
                </a:lnTo>
                <a:lnTo>
                  <a:pt x="1287109" y="5422553"/>
                </a:lnTo>
                <a:lnTo>
                  <a:pt x="1284619" y="5421556"/>
                </a:lnTo>
                <a:lnTo>
                  <a:pt x="1281629" y="5419563"/>
                </a:lnTo>
                <a:lnTo>
                  <a:pt x="1279138" y="5417071"/>
                </a:lnTo>
                <a:lnTo>
                  <a:pt x="1276647" y="5413583"/>
                </a:lnTo>
                <a:lnTo>
                  <a:pt x="1274153" y="5408600"/>
                </a:lnTo>
                <a:lnTo>
                  <a:pt x="1271663" y="5403118"/>
                </a:lnTo>
                <a:lnTo>
                  <a:pt x="1273657" y="5395643"/>
                </a:lnTo>
                <a:lnTo>
                  <a:pt x="1274153" y="5387670"/>
                </a:lnTo>
                <a:lnTo>
                  <a:pt x="1274153" y="5379698"/>
                </a:lnTo>
                <a:lnTo>
                  <a:pt x="1273159" y="5371226"/>
                </a:lnTo>
                <a:lnTo>
                  <a:pt x="1271663" y="5362255"/>
                </a:lnTo>
                <a:lnTo>
                  <a:pt x="1270665" y="5353784"/>
                </a:lnTo>
                <a:lnTo>
                  <a:pt x="1266680" y="5335347"/>
                </a:lnTo>
                <a:lnTo>
                  <a:pt x="1263691" y="5317904"/>
                </a:lnTo>
                <a:lnTo>
                  <a:pt x="1262692" y="5309433"/>
                </a:lnTo>
                <a:lnTo>
                  <a:pt x="1261697" y="5300463"/>
                </a:lnTo>
                <a:lnTo>
                  <a:pt x="1261697" y="5292490"/>
                </a:lnTo>
                <a:lnTo>
                  <a:pt x="1262196" y="5284517"/>
                </a:lnTo>
                <a:lnTo>
                  <a:pt x="1263691" y="5277042"/>
                </a:lnTo>
                <a:lnTo>
                  <a:pt x="1266180" y="5270066"/>
                </a:lnTo>
                <a:lnTo>
                  <a:pt x="1267680" y="5288004"/>
                </a:lnTo>
                <a:lnTo>
                  <a:pt x="1271165" y="5305945"/>
                </a:lnTo>
                <a:lnTo>
                  <a:pt x="1275651" y="5324882"/>
                </a:lnTo>
                <a:lnTo>
                  <a:pt x="1281629" y="5344316"/>
                </a:lnTo>
                <a:lnTo>
                  <a:pt x="1288606" y="5363750"/>
                </a:lnTo>
                <a:lnTo>
                  <a:pt x="1296579" y="5383684"/>
                </a:lnTo>
                <a:lnTo>
                  <a:pt x="1305550" y="5403616"/>
                </a:lnTo>
                <a:lnTo>
                  <a:pt x="1316010" y="5423052"/>
                </a:lnTo>
                <a:lnTo>
                  <a:pt x="1326975" y="5441987"/>
                </a:lnTo>
                <a:lnTo>
                  <a:pt x="1338933" y="5460924"/>
                </a:lnTo>
                <a:lnTo>
                  <a:pt x="1351391" y="5479362"/>
                </a:lnTo>
                <a:lnTo>
                  <a:pt x="1364846" y="5495807"/>
                </a:lnTo>
                <a:lnTo>
                  <a:pt x="1378798" y="5512251"/>
                </a:lnTo>
                <a:lnTo>
                  <a:pt x="1393250" y="5526703"/>
                </a:lnTo>
                <a:lnTo>
                  <a:pt x="1400722" y="5533679"/>
                </a:lnTo>
                <a:lnTo>
                  <a:pt x="1408695" y="5540657"/>
                </a:lnTo>
                <a:lnTo>
                  <a:pt x="1416669" y="5546636"/>
                </a:lnTo>
                <a:lnTo>
                  <a:pt x="1424639" y="5552616"/>
                </a:lnTo>
                <a:lnTo>
                  <a:pt x="1420654" y="5548130"/>
                </a:lnTo>
                <a:lnTo>
                  <a:pt x="1417168" y="5542151"/>
                </a:lnTo>
                <a:lnTo>
                  <a:pt x="1409690" y="5529195"/>
                </a:lnTo>
                <a:lnTo>
                  <a:pt x="1392251" y="5493814"/>
                </a:lnTo>
                <a:lnTo>
                  <a:pt x="1381289" y="5473880"/>
                </a:lnTo>
                <a:lnTo>
                  <a:pt x="1374812" y="5464412"/>
                </a:lnTo>
                <a:lnTo>
                  <a:pt x="1368330" y="5453948"/>
                </a:lnTo>
                <a:lnTo>
                  <a:pt x="1361357" y="5444480"/>
                </a:lnTo>
                <a:lnTo>
                  <a:pt x="1353384" y="5435011"/>
                </a:lnTo>
                <a:lnTo>
                  <a:pt x="1345410" y="5426042"/>
                </a:lnTo>
                <a:lnTo>
                  <a:pt x="1335943" y="5417570"/>
                </a:lnTo>
                <a:lnTo>
                  <a:pt x="1339429" y="5415577"/>
                </a:lnTo>
                <a:lnTo>
                  <a:pt x="1341424" y="5413583"/>
                </a:lnTo>
                <a:lnTo>
                  <a:pt x="1342421" y="5410594"/>
                </a:lnTo>
                <a:lnTo>
                  <a:pt x="1342919" y="5407105"/>
                </a:lnTo>
                <a:lnTo>
                  <a:pt x="1342421" y="5403616"/>
                </a:lnTo>
                <a:lnTo>
                  <a:pt x="1341924" y="5400129"/>
                </a:lnTo>
                <a:lnTo>
                  <a:pt x="1339429" y="5392156"/>
                </a:lnTo>
                <a:lnTo>
                  <a:pt x="1336938" y="5384681"/>
                </a:lnTo>
                <a:lnTo>
                  <a:pt x="1336938" y="5381192"/>
                </a:lnTo>
                <a:lnTo>
                  <a:pt x="1336938" y="5378701"/>
                </a:lnTo>
                <a:lnTo>
                  <a:pt x="1338434" y="5375710"/>
                </a:lnTo>
                <a:lnTo>
                  <a:pt x="1339927" y="5372720"/>
                </a:lnTo>
                <a:lnTo>
                  <a:pt x="1343418" y="5371226"/>
                </a:lnTo>
                <a:lnTo>
                  <a:pt x="1347408" y="5369730"/>
                </a:lnTo>
                <a:lnTo>
                  <a:pt x="1336938" y="5352788"/>
                </a:lnTo>
                <a:lnTo>
                  <a:pt x="1327471" y="5335347"/>
                </a:lnTo>
                <a:lnTo>
                  <a:pt x="1318503" y="5319399"/>
                </a:lnTo>
                <a:lnTo>
                  <a:pt x="1310033" y="5303452"/>
                </a:lnTo>
                <a:lnTo>
                  <a:pt x="1281629" y="5246645"/>
                </a:lnTo>
                <a:lnTo>
                  <a:pt x="1274653" y="5234186"/>
                </a:lnTo>
                <a:lnTo>
                  <a:pt x="1267680" y="5222226"/>
                </a:lnTo>
                <a:lnTo>
                  <a:pt x="1261197" y="5210764"/>
                </a:lnTo>
                <a:lnTo>
                  <a:pt x="1254221" y="5199801"/>
                </a:lnTo>
                <a:lnTo>
                  <a:pt x="1246748" y="5189336"/>
                </a:lnTo>
                <a:lnTo>
                  <a:pt x="1238777" y="5179868"/>
                </a:lnTo>
                <a:lnTo>
                  <a:pt x="1229310" y="5170399"/>
                </a:lnTo>
                <a:lnTo>
                  <a:pt x="1220339" y="5162427"/>
                </a:lnTo>
                <a:lnTo>
                  <a:pt x="1219840" y="5160433"/>
                </a:lnTo>
                <a:lnTo>
                  <a:pt x="1219342" y="5157943"/>
                </a:lnTo>
                <a:lnTo>
                  <a:pt x="1219342" y="5156447"/>
                </a:lnTo>
                <a:lnTo>
                  <a:pt x="1219840" y="5154454"/>
                </a:lnTo>
                <a:lnTo>
                  <a:pt x="1221333" y="5150965"/>
                </a:lnTo>
                <a:lnTo>
                  <a:pt x="1223828" y="5148972"/>
                </a:lnTo>
                <a:lnTo>
                  <a:pt x="1226816" y="5146481"/>
                </a:lnTo>
                <a:lnTo>
                  <a:pt x="1230305" y="5144488"/>
                </a:lnTo>
                <a:lnTo>
                  <a:pt x="1233295" y="5141996"/>
                </a:lnTo>
                <a:lnTo>
                  <a:pt x="1236782" y="5139503"/>
                </a:lnTo>
                <a:lnTo>
                  <a:pt x="1228810" y="5132030"/>
                </a:lnTo>
                <a:lnTo>
                  <a:pt x="1222830" y="5125052"/>
                </a:lnTo>
                <a:lnTo>
                  <a:pt x="1216854" y="5116582"/>
                </a:lnTo>
                <a:lnTo>
                  <a:pt x="1212365" y="5108607"/>
                </a:lnTo>
                <a:lnTo>
                  <a:pt x="1207883" y="5100634"/>
                </a:lnTo>
                <a:lnTo>
                  <a:pt x="1204392" y="5092163"/>
                </a:lnTo>
                <a:lnTo>
                  <a:pt x="1197912" y="5076217"/>
                </a:lnTo>
                <a:lnTo>
                  <a:pt x="1194426" y="5068243"/>
                </a:lnTo>
                <a:lnTo>
                  <a:pt x="1190938" y="5060769"/>
                </a:lnTo>
                <a:lnTo>
                  <a:pt x="1186954" y="5053793"/>
                </a:lnTo>
                <a:lnTo>
                  <a:pt x="1181969" y="5046815"/>
                </a:lnTo>
                <a:lnTo>
                  <a:pt x="1176988" y="5040835"/>
                </a:lnTo>
                <a:lnTo>
                  <a:pt x="1170508" y="5034856"/>
                </a:lnTo>
                <a:lnTo>
                  <a:pt x="1163036" y="5029873"/>
                </a:lnTo>
                <a:lnTo>
                  <a:pt x="1154064" y="5025387"/>
                </a:lnTo>
                <a:lnTo>
                  <a:pt x="1148086" y="5025387"/>
                </a:lnTo>
                <a:lnTo>
                  <a:pt x="1146589" y="5026384"/>
                </a:lnTo>
                <a:lnTo>
                  <a:pt x="1144598" y="5026882"/>
                </a:lnTo>
                <a:lnTo>
                  <a:pt x="1143601" y="5027880"/>
                </a:lnTo>
                <a:lnTo>
                  <a:pt x="1142606" y="5029374"/>
                </a:lnTo>
                <a:lnTo>
                  <a:pt x="1142107" y="5030370"/>
                </a:lnTo>
                <a:lnTo>
                  <a:pt x="1142107" y="5031866"/>
                </a:lnTo>
                <a:lnTo>
                  <a:pt x="1142606" y="5035852"/>
                </a:lnTo>
                <a:lnTo>
                  <a:pt x="1143601" y="5039839"/>
                </a:lnTo>
                <a:lnTo>
                  <a:pt x="1147088" y="5048808"/>
                </a:lnTo>
                <a:lnTo>
                  <a:pt x="1150574" y="5057779"/>
                </a:lnTo>
                <a:lnTo>
                  <a:pt x="1151574" y="5061766"/>
                </a:lnTo>
                <a:lnTo>
                  <a:pt x="1152069" y="5065253"/>
                </a:lnTo>
                <a:lnTo>
                  <a:pt x="1151574" y="5066749"/>
                </a:lnTo>
                <a:lnTo>
                  <a:pt x="1151074" y="5068243"/>
                </a:lnTo>
                <a:lnTo>
                  <a:pt x="1150574" y="5069241"/>
                </a:lnTo>
                <a:lnTo>
                  <a:pt x="1149083" y="5070237"/>
                </a:lnTo>
                <a:lnTo>
                  <a:pt x="1147584" y="5071732"/>
                </a:lnTo>
                <a:lnTo>
                  <a:pt x="1145094" y="5072231"/>
                </a:lnTo>
                <a:lnTo>
                  <a:pt x="1140112" y="5072231"/>
                </a:lnTo>
                <a:lnTo>
                  <a:pt x="1134634" y="5069241"/>
                </a:lnTo>
                <a:lnTo>
                  <a:pt x="1130642" y="5065752"/>
                </a:lnTo>
                <a:lnTo>
                  <a:pt x="1127157" y="5062263"/>
                </a:lnTo>
                <a:lnTo>
                  <a:pt x="1124662" y="5058776"/>
                </a:lnTo>
                <a:lnTo>
                  <a:pt x="1123666" y="5055287"/>
                </a:lnTo>
                <a:lnTo>
                  <a:pt x="1122174" y="5051301"/>
                </a:lnTo>
                <a:lnTo>
                  <a:pt x="1122174" y="5047314"/>
                </a:lnTo>
                <a:lnTo>
                  <a:pt x="1122174" y="5043328"/>
                </a:lnTo>
                <a:lnTo>
                  <a:pt x="1123173" y="5034856"/>
                </a:lnTo>
                <a:lnTo>
                  <a:pt x="1123173" y="5025885"/>
                </a:lnTo>
                <a:lnTo>
                  <a:pt x="1122174" y="5020404"/>
                </a:lnTo>
                <a:lnTo>
                  <a:pt x="1121176" y="5015421"/>
                </a:lnTo>
                <a:lnTo>
                  <a:pt x="1119679" y="5010437"/>
                </a:lnTo>
                <a:lnTo>
                  <a:pt x="1116693" y="5004457"/>
                </a:lnTo>
                <a:lnTo>
                  <a:pt x="1113204" y="4999973"/>
                </a:lnTo>
                <a:lnTo>
                  <a:pt x="1110213" y="4996982"/>
                </a:lnTo>
                <a:lnTo>
                  <a:pt x="1108221" y="4995985"/>
                </a:lnTo>
                <a:lnTo>
                  <a:pt x="1106228" y="4995985"/>
                </a:lnTo>
                <a:lnTo>
                  <a:pt x="1104732" y="4996982"/>
                </a:lnTo>
                <a:lnTo>
                  <a:pt x="1102738" y="4999474"/>
                </a:lnTo>
                <a:lnTo>
                  <a:pt x="1100247" y="5004956"/>
                </a:lnTo>
                <a:lnTo>
                  <a:pt x="1097260" y="5011933"/>
                </a:lnTo>
                <a:lnTo>
                  <a:pt x="1095266" y="5015421"/>
                </a:lnTo>
                <a:lnTo>
                  <a:pt x="1093273" y="5018909"/>
                </a:lnTo>
                <a:lnTo>
                  <a:pt x="1090779" y="5021401"/>
                </a:lnTo>
                <a:lnTo>
                  <a:pt x="1087793" y="5022895"/>
                </a:lnTo>
                <a:lnTo>
                  <a:pt x="1084804" y="5023892"/>
                </a:lnTo>
                <a:lnTo>
                  <a:pt x="1079816" y="5023394"/>
                </a:lnTo>
                <a:lnTo>
                  <a:pt x="1074833" y="5015919"/>
                </a:lnTo>
                <a:lnTo>
                  <a:pt x="1070848" y="5008444"/>
                </a:lnTo>
                <a:lnTo>
                  <a:pt x="1066861" y="5002464"/>
                </a:lnTo>
                <a:lnTo>
                  <a:pt x="1063871" y="4995488"/>
                </a:lnTo>
                <a:lnTo>
                  <a:pt x="1060882" y="4989009"/>
                </a:lnTo>
                <a:lnTo>
                  <a:pt x="1059390" y="4983527"/>
                </a:lnTo>
                <a:lnTo>
                  <a:pt x="1058390" y="4977548"/>
                </a:lnTo>
                <a:lnTo>
                  <a:pt x="1056895" y="4972067"/>
                </a:lnTo>
                <a:lnTo>
                  <a:pt x="1056895" y="4966086"/>
                </a:lnTo>
                <a:lnTo>
                  <a:pt x="1056895" y="4960605"/>
                </a:lnTo>
                <a:lnTo>
                  <a:pt x="1056895" y="4954626"/>
                </a:lnTo>
                <a:lnTo>
                  <a:pt x="1058390" y="4949144"/>
                </a:lnTo>
                <a:lnTo>
                  <a:pt x="1060386" y="4937183"/>
                </a:lnTo>
                <a:lnTo>
                  <a:pt x="1063871" y="4924227"/>
                </a:lnTo>
                <a:lnTo>
                  <a:pt x="1050915" y="4902800"/>
                </a:lnTo>
                <a:lnTo>
                  <a:pt x="1038956" y="4882369"/>
                </a:lnTo>
                <a:lnTo>
                  <a:pt x="1026998" y="4865425"/>
                </a:lnTo>
                <a:lnTo>
                  <a:pt x="1016534" y="4849977"/>
                </a:lnTo>
                <a:lnTo>
                  <a:pt x="1006070" y="4837021"/>
                </a:lnTo>
                <a:lnTo>
                  <a:pt x="996600" y="4826057"/>
                </a:lnTo>
                <a:lnTo>
                  <a:pt x="987636" y="4818084"/>
                </a:lnTo>
                <a:lnTo>
                  <a:pt x="983648" y="4814595"/>
                </a:lnTo>
                <a:lnTo>
                  <a:pt x="979163" y="4811605"/>
                </a:lnTo>
                <a:lnTo>
                  <a:pt x="975673" y="4809115"/>
                </a:lnTo>
                <a:lnTo>
                  <a:pt x="971687" y="4808118"/>
                </a:lnTo>
                <a:lnTo>
                  <a:pt x="967700" y="4807121"/>
                </a:lnTo>
                <a:lnTo>
                  <a:pt x="964215" y="4807121"/>
                </a:lnTo>
                <a:lnTo>
                  <a:pt x="960723" y="4807619"/>
                </a:lnTo>
                <a:lnTo>
                  <a:pt x="957239" y="4808616"/>
                </a:lnTo>
                <a:lnTo>
                  <a:pt x="954248" y="4810609"/>
                </a:lnTo>
                <a:lnTo>
                  <a:pt x="950758" y="4812602"/>
                </a:lnTo>
                <a:lnTo>
                  <a:pt x="947768" y="4815592"/>
                </a:lnTo>
                <a:lnTo>
                  <a:pt x="944780" y="4819578"/>
                </a:lnTo>
                <a:lnTo>
                  <a:pt x="941288" y="4823566"/>
                </a:lnTo>
                <a:lnTo>
                  <a:pt x="938801" y="4828549"/>
                </a:lnTo>
                <a:lnTo>
                  <a:pt x="935811" y="4834529"/>
                </a:lnTo>
                <a:lnTo>
                  <a:pt x="932819" y="4841505"/>
                </a:lnTo>
                <a:lnTo>
                  <a:pt x="927336" y="4856455"/>
                </a:lnTo>
                <a:lnTo>
                  <a:pt x="931322" y="4862435"/>
                </a:lnTo>
                <a:lnTo>
                  <a:pt x="934312" y="4868415"/>
                </a:lnTo>
                <a:lnTo>
                  <a:pt x="938801" y="4873398"/>
                </a:lnTo>
                <a:lnTo>
                  <a:pt x="941791" y="4877384"/>
                </a:lnTo>
                <a:lnTo>
                  <a:pt x="945777" y="4881372"/>
                </a:lnTo>
                <a:lnTo>
                  <a:pt x="949763" y="4884859"/>
                </a:lnTo>
                <a:lnTo>
                  <a:pt x="954745" y="4887849"/>
                </a:lnTo>
                <a:lnTo>
                  <a:pt x="958733" y="4889842"/>
                </a:lnTo>
                <a:lnTo>
                  <a:pt x="967198" y="4894825"/>
                </a:lnTo>
                <a:lnTo>
                  <a:pt x="975673" y="4897817"/>
                </a:lnTo>
                <a:lnTo>
                  <a:pt x="984144" y="4901304"/>
                </a:lnTo>
                <a:lnTo>
                  <a:pt x="993112" y="4905290"/>
                </a:lnTo>
                <a:lnTo>
                  <a:pt x="995605" y="4902301"/>
                </a:lnTo>
                <a:lnTo>
                  <a:pt x="997601" y="4897817"/>
                </a:lnTo>
                <a:lnTo>
                  <a:pt x="997601" y="4894825"/>
                </a:lnTo>
                <a:lnTo>
                  <a:pt x="997601" y="4891338"/>
                </a:lnTo>
                <a:lnTo>
                  <a:pt x="996600" y="4888348"/>
                </a:lnTo>
                <a:lnTo>
                  <a:pt x="994609" y="4884859"/>
                </a:lnTo>
                <a:lnTo>
                  <a:pt x="989628" y="4878381"/>
                </a:lnTo>
                <a:lnTo>
                  <a:pt x="983149" y="4871903"/>
                </a:lnTo>
                <a:lnTo>
                  <a:pt x="977665" y="4864926"/>
                </a:lnTo>
                <a:lnTo>
                  <a:pt x="974677" y="4861438"/>
                </a:lnTo>
                <a:lnTo>
                  <a:pt x="972186" y="4857452"/>
                </a:lnTo>
                <a:lnTo>
                  <a:pt x="970689" y="4853963"/>
                </a:lnTo>
                <a:lnTo>
                  <a:pt x="969696" y="4849478"/>
                </a:lnTo>
                <a:lnTo>
                  <a:pt x="974677" y="4850973"/>
                </a:lnTo>
                <a:lnTo>
                  <a:pt x="979163" y="4852967"/>
                </a:lnTo>
                <a:lnTo>
                  <a:pt x="983149" y="4854960"/>
                </a:lnTo>
                <a:lnTo>
                  <a:pt x="986638" y="4857452"/>
                </a:lnTo>
                <a:lnTo>
                  <a:pt x="990125" y="4860442"/>
                </a:lnTo>
                <a:lnTo>
                  <a:pt x="992616" y="4862933"/>
                </a:lnTo>
                <a:lnTo>
                  <a:pt x="997101" y="4868914"/>
                </a:lnTo>
                <a:lnTo>
                  <a:pt x="1004577" y="4881869"/>
                </a:lnTo>
                <a:lnTo>
                  <a:pt x="1009059" y="4888348"/>
                </a:lnTo>
                <a:lnTo>
                  <a:pt x="1012049" y="4891835"/>
                </a:lnTo>
                <a:lnTo>
                  <a:pt x="1015536" y="4894825"/>
                </a:lnTo>
                <a:lnTo>
                  <a:pt x="1012548" y="4897817"/>
                </a:lnTo>
                <a:lnTo>
                  <a:pt x="1010057" y="4902301"/>
                </a:lnTo>
                <a:lnTo>
                  <a:pt x="1008559" y="4906786"/>
                </a:lnTo>
                <a:lnTo>
                  <a:pt x="1007067" y="4911769"/>
                </a:lnTo>
                <a:lnTo>
                  <a:pt x="1007067" y="4918745"/>
                </a:lnTo>
                <a:lnTo>
                  <a:pt x="1008559" y="4927217"/>
                </a:lnTo>
                <a:lnTo>
                  <a:pt x="1009558" y="4937682"/>
                </a:lnTo>
                <a:lnTo>
                  <a:pt x="1012548" y="4950140"/>
                </a:lnTo>
                <a:lnTo>
                  <a:pt x="1010057" y="4950140"/>
                </a:lnTo>
                <a:lnTo>
                  <a:pt x="1008062" y="4949641"/>
                </a:lnTo>
                <a:lnTo>
                  <a:pt x="1006070" y="4948645"/>
                </a:lnTo>
                <a:lnTo>
                  <a:pt x="1004577" y="4946651"/>
                </a:lnTo>
                <a:lnTo>
                  <a:pt x="1001089" y="4942168"/>
                </a:lnTo>
                <a:lnTo>
                  <a:pt x="997601" y="4936186"/>
                </a:lnTo>
                <a:lnTo>
                  <a:pt x="991621" y="4922732"/>
                </a:lnTo>
                <a:lnTo>
                  <a:pt x="989127" y="4915755"/>
                </a:lnTo>
                <a:lnTo>
                  <a:pt x="985639" y="4909277"/>
                </a:lnTo>
                <a:lnTo>
                  <a:pt x="982652" y="4911271"/>
                </a:lnTo>
                <a:lnTo>
                  <a:pt x="979662" y="4912268"/>
                </a:lnTo>
                <a:lnTo>
                  <a:pt x="977665" y="4912766"/>
                </a:lnTo>
                <a:lnTo>
                  <a:pt x="975175" y="4912268"/>
                </a:lnTo>
                <a:lnTo>
                  <a:pt x="972186" y="4911769"/>
                </a:lnTo>
                <a:lnTo>
                  <a:pt x="970192" y="4910275"/>
                </a:lnTo>
                <a:lnTo>
                  <a:pt x="968197" y="4907783"/>
                </a:lnTo>
                <a:lnTo>
                  <a:pt x="966203" y="4905290"/>
                </a:lnTo>
                <a:lnTo>
                  <a:pt x="963712" y="4910772"/>
                </a:lnTo>
                <a:lnTo>
                  <a:pt x="962719" y="4916254"/>
                </a:lnTo>
                <a:lnTo>
                  <a:pt x="962221" y="4922732"/>
                </a:lnTo>
                <a:lnTo>
                  <a:pt x="962719" y="4929210"/>
                </a:lnTo>
                <a:lnTo>
                  <a:pt x="963216" y="4935190"/>
                </a:lnTo>
                <a:lnTo>
                  <a:pt x="964711" y="4942168"/>
                </a:lnTo>
                <a:lnTo>
                  <a:pt x="967198" y="4948645"/>
                </a:lnTo>
                <a:lnTo>
                  <a:pt x="970192" y="4954626"/>
                </a:lnTo>
                <a:lnTo>
                  <a:pt x="973682" y="4960605"/>
                </a:lnTo>
                <a:lnTo>
                  <a:pt x="977168" y="4965588"/>
                </a:lnTo>
                <a:lnTo>
                  <a:pt x="981154" y="4970074"/>
                </a:lnTo>
                <a:lnTo>
                  <a:pt x="985639" y="4974060"/>
                </a:lnTo>
                <a:lnTo>
                  <a:pt x="990624" y="4977050"/>
                </a:lnTo>
                <a:lnTo>
                  <a:pt x="995605" y="4979541"/>
                </a:lnTo>
                <a:lnTo>
                  <a:pt x="1001583" y="4980537"/>
                </a:lnTo>
                <a:lnTo>
                  <a:pt x="1007067" y="4980040"/>
                </a:lnTo>
                <a:lnTo>
                  <a:pt x="1005572" y="4981534"/>
                </a:lnTo>
                <a:lnTo>
                  <a:pt x="1004577" y="4984026"/>
                </a:lnTo>
                <a:lnTo>
                  <a:pt x="1002582" y="4989009"/>
                </a:lnTo>
                <a:lnTo>
                  <a:pt x="1002085" y="4995488"/>
                </a:lnTo>
                <a:lnTo>
                  <a:pt x="1002582" y="5001467"/>
                </a:lnTo>
                <a:lnTo>
                  <a:pt x="1004078" y="5008943"/>
                </a:lnTo>
                <a:lnTo>
                  <a:pt x="1005572" y="5015919"/>
                </a:lnTo>
                <a:lnTo>
                  <a:pt x="1008062" y="5023394"/>
                </a:lnTo>
                <a:lnTo>
                  <a:pt x="1011053" y="5030370"/>
                </a:lnTo>
                <a:lnTo>
                  <a:pt x="1014543" y="5037347"/>
                </a:lnTo>
                <a:lnTo>
                  <a:pt x="1019524" y="5042829"/>
                </a:lnTo>
                <a:lnTo>
                  <a:pt x="1024010" y="5048311"/>
                </a:lnTo>
                <a:lnTo>
                  <a:pt x="1028498" y="5052297"/>
                </a:lnTo>
                <a:lnTo>
                  <a:pt x="1033476" y="5054789"/>
                </a:lnTo>
                <a:lnTo>
                  <a:pt x="1035967" y="5056284"/>
                </a:lnTo>
                <a:lnTo>
                  <a:pt x="1037961" y="5056783"/>
                </a:lnTo>
                <a:lnTo>
                  <a:pt x="1040951" y="5056783"/>
                </a:lnTo>
                <a:lnTo>
                  <a:pt x="1043441" y="5056284"/>
                </a:lnTo>
                <a:lnTo>
                  <a:pt x="1046434" y="5054789"/>
                </a:lnTo>
                <a:lnTo>
                  <a:pt x="1048424" y="5053793"/>
                </a:lnTo>
                <a:lnTo>
                  <a:pt x="1043941" y="5060769"/>
                </a:lnTo>
                <a:lnTo>
                  <a:pt x="1040453" y="5067745"/>
                </a:lnTo>
                <a:lnTo>
                  <a:pt x="1037463" y="5075220"/>
                </a:lnTo>
                <a:lnTo>
                  <a:pt x="1035474" y="5083193"/>
                </a:lnTo>
                <a:lnTo>
                  <a:pt x="1033973" y="5090668"/>
                </a:lnTo>
                <a:lnTo>
                  <a:pt x="1033476" y="5098641"/>
                </a:lnTo>
                <a:lnTo>
                  <a:pt x="1033973" y="5106117"/>
                </a:lnTo>
                <a:lnTo>
                  <a:pt x="1035967" y="5114089"/>
                </a:lnTo>
                <a:lnTo>
                  <a:pt x="1037463" y="5122062"/>
                </a:lnTo>
                <a:lnTo>
                  <a:pt x="1040453" y="5130036"/>
                </a:lnTo>
                <a:lnTo>
                  <a:pt x="1043941" y="5138009"/>
                </a:lnTo>
                <a:lnTo>
                  <a:pt x="1047931" y="5146481"/>
                </a:lnTo>
                <a:lnTo>
                  <a:pt x="1052909" y="5153955"/>
                </a:lnTo>
                <a:lnTo>
                  <a:pt x="1058890" y="5161929"/>
                </a:lnTo>
                <a:lnTo>
                  <a:pt x="1064371" y="5169902"/>
                </a:lnTo>
                <a:lnTo>
                  <a:pt x="1071347" y="5177377"/>
                </a:lnTo>
                <a:lnTo>
                  <a:pt x="1073341" y="5175384"/>
                </a:lnTo>
                <a:lnTo>
                  <a:pt x="1074339" y="5172394"/>
                </a:lnTo>
                <a:lnTo>
                  <a:pt x="1074833" y="5168905"/>
                </a:lnTo>
                <a:lnTo>
                  <a:pt x="1074339" y="5165416"/>
                </a:lnTo>
                <a:lnTo>
                  <a:pt x="1073837" y="5157943"/>
                </a:lnTo>
                <a:lnTo>
                  <a:pt x="1071844" y="5149968"/>
                </a:lnTo>
                <a:lnTo>
                  <a:pt x="1071347" y="5146481"/>
                </a:lnTo>
                <a:lnTo>
                  <a:pt x="1071347" y="5142495"/>
                </a:lnTo>
                <a:lnTo>
                  <a:pt x="1071347" y="5139503"/>
                </a:lnTo>
                <a:lnTo>
                  <a:pt x="1072345" y="5136016"/>
                </a:lnTo>
                <a:lnTo>
                  <a:pt x="1074339" y="5134023"/>
                </a:lnTo>
                <a:lnTo>
                  <a:pt x="1076827" y="5131531"/>
                </a:lnTo>
                <a:lnTo>
                  <a:pt x="1079816" y="5130036"/>
                </a:lnTo>
                <a:lnTo>
                  <a:pt x="1084804" y="5129537"/>
                </a:lnTo>
                <a:lnTo>
                  <a:pt x="1092775" y="5138507"/>
                </a:lnTo>
                <a:lnTo>
                  <a:pt x="1099252" y="5148474"/>
                </a:lnTo>
                <a:lnTo>
                  <a:pt x="1105731" y="5157943"/>
                </a:lnTo>
                <a:lnTo>
                  <a:pt x="1111708" y="5168406"/>
                </a:lnTo>
                <a:lnTo>
                  <a:pt x="1116193" y="5177875"/>
                </a:lnTo>
                <a:lnTo>
                  <a:pt x="1120680" y="5188340"/>
                </a:lnTo>
                <a:lnTo>
                  <a:pt x="1124662" y="5198306"/>
                </a:lnTo>
                <a:lnTo>
                  <a:pt x="1128152" y="5208273"/>
                </a:lnTo>
                <a:lnTo>
                  <a:pt x="1131142" y="5218239"/>
                </a:lnTo>
                <a:lnTo>
                  <a:pt x="1133139" y="5228205"/>
                </a:lnTo>
                <a:lnTo>
                  <a:pt x="1137622" y="5248638"/>
                </a:lnTo>
                <a:lnTo>
                  <a:pt x="1141110" y="5268570"/>
                </a:lnTo>
                <a:lnTo>
                  <a:pt x="1144098" y="5287507"/>
                </a:lnTo>
                <a:lnTo>
                  <a:pt x="1139613" y="5289001"/>
                </a:lnTo>
                <a:lnTo>
                  <a:pt x="1135128" y="5291493"/>
                </a:lnTo>
                <a:lnTo>
                  <a:pt x="1130642" y="5293486"/>
                </a:lnTo>
                <a:lnTo>
                  <a:pt x="1127157" y="5296476"/>
                </a:lnTo>
                <a:lnTo>
                  <a:pt x="1123666" y="5299466"/>
                </a:lnTo>
                <a:lnTo>
                  <a:pt x="1120680" y="5302456"/>
                </a:lnTo>
                <a:lnTo>
                  <a:pt x="1117686" y="5306444"/>
                </a:lnTo>
                <a:lnTo>
                  <a:pt x="1115695" y="5309931"/>
                </a:lnTo>
                <a:lnTo>
                  <a:pt x="1113204" y="5313917"/>
                </a:lnTo>
                <a:lnTo>
                  <a:pt x="1111708" y="5318403"/>
                </a:lnTo>
                <a:lnTo>
                  <a:pt x="1110213" y="5322888"/>
                </a:lnTo>
                <a:lnTo>
                  <a:pt x="1109218" y="5327372"/>
                </a:lnTo>
                <a:lnTo>
                  <a:pt x="1108221" y="5338336"/>
                </a:lnTo>
                <a:lnTo>
                  <a:pt x="1107722" y="5349299"/>
                </a:lnTo>
                <a:lnTo>
                  <a:pt x="1108221" y="5361258"/>
                </a:lnTo>
                <a:lnTo>
                  <a:pt x="1109717" y="5373716"/>
                </a:lnTo>
                <a:lnTo>
                  <a:pt x="1112707" y="5387670"/>
                </a:lnTo>
                <a:lnTo>
                  <a:pt x="1116193" y="5401623"/>
                </a:lnTo>
                <a:lnTo>
                  <a:pt x="1120181" y="5415577"/>
                </a:lnTo>
                <a:lnTo>
                  <a:pt x="1124662" y="5430526"/>
                </a:lnTo>
                <a:lnTo>
                  <a:pt x="1130642" y="5445974"/>
                </a:lnTo>
                <a:lnTo>
                  <a:pt x="1136125" y="5461422"/>
                </a:lnTo>
                <a:lnTo>
                  <a:pt x="1149083" y="5492817"/>
                </a:lnTo>
                <a:lnTo>
                  <a:pt x="1163528" y="5524710"/>
                </a:lnTo>
                <a:lnTo>
                  <a:pt x="1178979" y="5556105"/>
                </a:lnTo>
                <a:lnTo>
                  <a:pt x="1193930" y="5586502"/>
                </a:lnTo>
                <a:lnTo>
                  <a:pt x="1222830" y="5641815"/>
                </a:lnTo>
                <a:lnTo>
                  <a:pt x="1235288" y="5665735"/>
                </a:lnTo>
                <a:lnTo>
                  <a:pt x="1244753" y="5687164"/>
                </a:lnTo>
                <a:lnTo>
                  <a:pt x="1240769" y="5685170"/>
                </a:lnTo>
                <a:lnTo>
                  <a:pt x="1236782" y="5683676"/>
                </a:lnTo>
                <a:lnTo>
                  <a:pt x="1228810" y="5679689"/>
                </a:lnTo>
                <a:lnTo>
                  <a:pt x="1212864" y="5669224"/>
                </a:lnTo>
                <a:lnTo>
                  <a:pt x="1204888" y="5664739"/>
                </a:lnTo>
                <a:lnTo>
                  <a:pt x="1196916" y="5660752"/>
                </a:lnTo>
                <a:lnTo>
                  <a:pt x="1192931" y="5659756"/>
                </a:lnTo>
                <a:lnTo>
                  <a:pt x="1188448" y="5659258"/>
                </a:lnTo>
                <a:lnTo>
                  <a:pt x="1184460" y="5658262"/>
                </a:lnTo>
                <a:lnTo>
                  <a:pt x="1180474" y="5658262"/>
                </a:lnTo>
                <a:lnTo>
                  <a:pt x="1197416" y="5669722"/>
                </a:lnTo>
                <a:lnTo>
                  <a:pt x="1204888" y="5675204"/>
                </a:lnTo>
                <a:lnTo>
                  <a:pt x="1212365" y="5680686"/>
                </a:lnTo>
                <a:lnTo>
                  <a:pt x="1219342" y="5686665"/>
                </a:lnTo>
                <a:lnTo>
                  <a:pt x="1225321" y="5692147"/>
                </a:lnTo>
                <a:lnTo>
                  <a:pt x="1231801" y="5698625"/>
                </a:lnTo>
                <a:lnTo>
                  <a:pt x="1238275" y="5705103"/>
                </a:lnTo>
                <a:lnTo>
                  <a:pt x="1249738" y="5719057"/>
                </a:lnTo>
                <a:lnTo>
                  <a:pt x="1261697" y="5734505"/>
                </a:lnTo>
                <a:lnTo>
                  <a:pt x="1274153" y="5752444"/>
                </a:lnTo>
                <a:lnTo>
                  <a:pt x="1288106" y="5772875"/>
                </a:lnTo>
                <a:lnTo>
                  <a:pt x="1261197" y="5791812"/>
                </a:lnTo>
                <a:lnTo>
                  <a:pt x="1260202" y="5782344"/>
                </a:lnTo>
                <a:lnTo>
                  <a:pt x="1259204" y="5772875"/>
                </a:lnTo>
                <a:lnTo>
                  <a:pt x="1257210" y="5763408"/>
                </a:lnTo>
                <a:lnTo>
                  <a:pt x="1254221" y="5754437"/>
                </a:lnTo>
                <a:lnTo>
                  <a:pt x="1250234" y="5745967"/>
                </a:lnTo>
                <a:lnTo>
                  <a:pt x="1244753" y="5737993"/>
                </a:lnTo>
                <a:lnTo>
                  <a:pt x="1239772" y="5731016"/>
                </a:lnTo>
                <a:lnTo>
                  <a:pt x="1234291" y="5724538"/>
                </a:lnTo>
                <a:lnTo>
                  <a:pt x="1227815" y="5718558"/>
                </a:lnTo>
                <a:lnTo>
                  <a:pt x="1220838" y="5713575"/>
                </a:lnTo>
                <a:lnTo>
                  <a:pt x="1213862" y="5709090"/>
                </a:lnTo>
                <a:lnTo>
                  <a:pt x="1206386" y="5705602"/>
                </a:lnTo>
                <a:lnTo>
                  <a:pt x="1198911" y="5703609"/>
                </a:lnTo>
                <a:lnTo>
                  <a:pt x="1192431" y="5702613"/>
                </a:lnTo>
                <a:lnTo>
                  <a:pt x="1184959" y="5702613"/>
                </a:lnTo>
                <a:lnTo>
                  <a:pt x="1177983" y="5703609"/>
                </a:lnTo>
                <a:lnTo>
                  <a:pt x="1180974" y="5711582"/>
                </a:lnTo>
                <a:lnTo>
                  <a:pt x="1183465" y="5719555"/>
                </a:lnTo>
                <a:lnTo>
                  <a:pt x="1188945" y="5732512"/>
                </a:lnTo>
                <a:lnTo>
                  <a:pt x="1193431" y="5742478"/>
                </a:lnTo>
                <a:lnTo>
                  <a:pt x="1194923" y="5746464"/>
                </a:lnTo>
                <a:lnTo>
                  <a:pt x="1195922" y="5749953"/>
                </a:lnTo>
                <a:lnTo>
                  <a:pt x="1195922" y="5752943"/>
                </a:lnTo>
                <a:lnTo>
                  <a:pt x="1194923" y="5755434"/>
                </a:lnTo>
                <a:lnTo>
                  <a:pt x="1192931" y="5756929"/>
                </a:lnTo>
                <a:lnTo>
                  <a:pt x="1189940" y="5757926"/>
                </a:lnTo>
                <a:lnTo>
                  <a:pt x="1185458" y="5758923"/>
                </a:lnTo>
                <a:lnTo>
                  <a:pt x="1178979" y="5759420"/>
                </a:lnTo>
                <a:lnTo>
                  <a:pt x="1171503" y="5758923"/>
                </a:lnTo>
                <a:lnTo>
                  <a:pt x="1162533" y="5757926"/>
                </a:lnTo>
                <a:lnTo>
                  <a:pt x="1166025" y="5766895"/>
                </a:lnTo>
                <a:lnTo>
                  <a:pt x="1169509" y="5773374"/>
                </a:lnTo>
                <a:lnTo>
                  <a:pt x="1173002" y="5778856"/>
                </a:lnTo>
                <a:lnTo>
                  <a:pt x="1175988" y="5782344"/>
                </a:lnTo>
                <a:lnTo>
                  <a:pt x="1180474" y="5783839"/>
                </a:lnTo>
                <a:lnTo>
                  <a:pt x="1183465" y="5784337"/>
                </a:lnTo>
                <a:lnTo>
                  <a:pt x="1187450" y="5783839"/>
                </a:lnTo>
                <a:lnTo>
                  <a:pt x="1190938" y="5782843"/>
                </a:lnTo>
                <a:lnTo>
                  <a:pt x="1194923" y="5780350"/>
                </a:lnTo>
                <a:lnTo>
                  <a:pt x="1198413" y="5778357"/>
                </a:lnTo>
                <a:lnTo>
                  <a:pt x="1206386" y="5771878"/>
                </a:lnTo>
                <a:lnTo>
                  <a:pt x="1213862" y="5765401"/>
                </a:lnTo>
                <a:lnTo>
                  <a:pt x="1217849" y="5763408"/>
                </a:lnTo>
                <a:lnTo>
                  <a:pt x="1221833" y="5760916"/>
                </a:lnTo>
                <a:lnTo>
                  <a:pt x="1225321" y="5775866"/>
                </a:lnTo>
                <a:lnTo>
                  <a:pt x="1228810" y="5788822"/>
                </a:lnTo>
                <a:lnTo>
                  <a:pt x="1231300" y="5794802"/>
                </a:lnTo>
                <a:lnTo>
                  <a:pt x="1234291" y="5800284"/>
                </a:lnTo>
                <a:lnTo>
                  <a:pt x="1236782" y="5805766"/>
                </a:lnTo>
                <a:lnTo>
                  <a:pt x="1239772" y="5810250"/>
                </a:lnTo>
                <a:lnTo>
                  <a:pt x="1243260" y="5814236"/>
                </a:lnTo>
                <a:lnTo>
                  <a:pt x="1247244" y="5818223"/>
                </a:lnTo>
                <a:lnTo>
                  <a:pt x="1251231" y="5821711"/>
                </a:lnTo>
                <a:lnTo>
                  <a:pt x="1255716" y="5825200"/>
                </a:lnTo>
                <a:lnTo>
                  <a:pt x="1261197" y="5828688"/>
                </a:lnTo>
                <a:lnTo>
                  <a:pt x="1266680" y="5831180"/>
                </a:lnTo>
                <a:lnTo>
                  <a:pt x="1273159" y="5834170"/>
                </a:lnTo>
                <a:lnTo>
                  <a:pt x="1280131" y="5836662"/>
                </a:lnTo>
                <a:lnTo>
                  <a:pt x="1281629" y="5842642"/>
                </a:lnTo>
                <a:lnTo>
                  <a:pt x="1282125" y="5848621"/>
                </a:lnTo>
                <a:lnTo>
                  <a:pt x="1281629" y="5854103"/>
                </a:lnTo>
                <a:lnTo>
                  <a:pt x="1279138" y="5859086"/>
                </a:lnTo>
                <a:lnTo>
                  <a:pt x="1276647" y="5863572"/>
                </a:lnTo>
                <a:lnTo>
                  <a:pt x="1273159" y="5867558"/>
                </a:lnTo>
                <a:lnTo>
                  <a:pt x="1269170" y="5872042"/>
                </a:lnTo>
                <a:lnTo>
                  <a:pt x="1265186" y="5875531"/>
                </a:lnTo>
                <a:lnTo>
                  <a:pt x="1255716" y="5883504"/>
                </a:lnTo>
                <a:lnTo>
                  <a:pt x="1251231" y="5887490"/>
                </a:lnTo>
                <a:lnTo>
                  <a:pt x="1247745" y="5891476"/>
                </a:lnTo>
                <a:lnTo>
                  <a:pt x="1244257" y="5895464"/>
                </a:lnTo>
                <a:lnTo>
                  <a:pt x="1241767" y="5899948"/>
                </a:lnTo>
                <a:lnTo>
                  <a:pt x="1239772" y="5905430"/>
                </a:lnTo>
                <a:lnTo>
                  <a:pt x="1239273" y="5910413"/>
                </a:lnTo>
                <a:lnTo>
                  <a:pt x="1234291" y="5911909"/>
                </a:lnTo>
                <a:lnTo>
                  <a:pt x="1228810" y="5913403"/>
                </a:lnTo>
                <a:lnTo>
                  <a:pt x="1223828" y="5913902"/>
                </a:lnTo>
                <a:lnTo>
                  <a:pt x="1219342" y="5913902"/>
                </a:lnTo>
                <a:lnTo>
                  <a:pt x="1213862" y="5913403"/>
                </a:lnTo>
                <a:lnTo>
                  <a:pt x="1208877" y="5911909"/>
                </a:lnTo>
                <a:lnTo>
                  <a:pt x="1204392" y="5910413"/>
                </a:lnTo>
                <a:lnTo>
                  <a:pt x="1198911" y="5907923"/>
                </a:lnTo>
                <a:lnTo>
                  <a:pt x="1193930" y="5905430"/>
                </a:lnTo>
                <a:lnTo>
                  <a:pt x="1189445" y="5901942"/>
                </a:lnTo>
                <a:lnTo>
                  <a:pt x="1184460" y="5897458"/>
                </a:lnTo>
                <a:lnTo>
                  <a:pt x="1178979" y="5891976"/>
                </a:lnTo>
                <a:lnTo>
                  <a:pt x="1174496" y="5886493"/>
                </a:lnTo>
                <a:lnTo>
                  <a:pt x="1169509" y="5879517"/>
                </a:lnTo>
                <a:lnTo>
                  <a:pt x="1164034" y="5872042"/>
                </a:lnTo>
                <a:lnTo>
                  <a:pt x="1159545" y="5863572"/>
                </a:lnTo>
                <a:lnTo>
                  <a:pt x="1119187" y="5891976"/>
                </a:lnTo>
                <a:lnTo>
                  <a:pt x="1115198" y="5887490"/>
                </a:lnTo>
                <a:lnTo>
                  <a:pt x="1111708" y="5883504"/>
                </a:lnTo>
                <a:lnTo>
                  <a:pt x="1109218" y="5879517"/>
                </a:lnTo>
                <a:lnTo>
                  <a:pt x="1107722" y="5876028"/>
                </a:lnTo>
                <a:lnTo>
                  <a:pt x="1105731" y="5872541"/>
                </a:lnTo>
                <a:lnTo>
                  <a:pt x="1105230" y="5869052"/>
                </a:lnTo>
                <a:lnTo>
                  <a:pt x="1104237" y="5863572"/>
                </a:lnTo>
                <a:lnTo>
                  <a:pt x="1102738" y="5857093"/>
                </a:lnTo>
                <a:lnTo>
                  <a:pt x="1101246" y="5851113"/>
                </a:lnTo>
                <a:lnTo>
                  <a:pt x="1100247" y="5847625"/>
                </a:lnTo>
                <a:lnTo>
                  <a:pt x="1098254" y="5844136"/>
                </a:lnTo>
                <a:lnTo>
                  <a:pt x="1096262" y="5840149"/>
                </a:lnTo>
                <a:lnTo>
                  <a:pt x="1093273" y="5836163"/>
                </a:lnTo>
                <a:lnTo>
                  <a:pt x="1093273" y="5841146"/>
                </a:lnTo>
                <a:lnTo>
                  <a:pt x="1092775" y="5846129"/>
                </a:lnTo>
                <a:lnTo>
                  <a:pt x="1091278" y="5851113"/>
                </a:lnTo>
                <a:lnTo>
                  <a:pt x="1090281" y="5855100"/>
                </a:lnTo>
                <a:lnTo>
                  <a:pt x="1089286" y="5858090"/>
                </a:lnTo>
                <a:lnTo>
                  <a:pt x="1087294" y="5861577"/>
                </a:lnTo>
                <a:lnTo>
                  <a:pt x="1085798" y="5864069"/>
                </a:lnTo>
                <a:lnTo>
                  <a:pt x="1083305" y="5867059"/>
                </a:lnTo>
                <a:lnTo>
                  <a:pt x="1081316" y="5868555"/>
                </a:lnTo>
                <a:lnTo>
                  <a:pt x="1078822" y="5870548"/>
                </a:lnTo>
                <a:lnTo>
                  <a:pt x="1075830" y="5871545"/>
                </a:lnTo>
                <a:lnTo>
                  <a:pt x="1073341" y="5872042"/>
                </a:lnTo>
                <a:lnTo>
                  <a:pt x="1069852" y="5872541"/>
                </a:lnTo>
                <a:lnTo>
                  <a:pt x="1066861" y="5872541"/>
                </a:lnTo>
                <a:lnTo>
                  <a:pt x="1059886" y="5872042"/>
                </a:lnTo>
                <a:lnTo>
                  <a:pt x="1052413" y="5869551"/>
                </a:lnTo>
                <a:lnTo>
                  <a:pt x="1044938" y="5866562"/>
                </a:lnTo>
                <a:lnTo>
                  <a:pt x="1037463" y="5861577"/>
                </a:lnTo>
                <a:lnTo>
                  <a:pt x="1029492" y="5856096"/>
                </a:lnTo>
                <a:lnTo>
                  <a:pt x="1022011" y="5849618"/>
                </a:lnTo>
                <a:lnTo>
                  <a:pt x="1014040" y="5842143"/>
                </a:lnTo>
                <a:lnTo>
                  <a:pt x="1007067" y="5834170"/>
                </a:lnTo>
                <a:lnTo>
                  <a:pt x="1000587" y="5825200"/>
                </a:lnTo>
                <a:lnTo>
                  <a:pt x="1002582" y="5821711"/>
                </a:lnTo>
                <a:lnTo>
                  <a:pt x="1005572" y="5819221"/>
                </a:lnTo>
                <a:lnTo>
                  <a:pt x="1008062" y="5818223"/>
                </a:lnTo>
                <a:lnTo>
                  <a:pt x="1010057" y="5818223"/>
                </a:lnTo>
                <a:lnTo>
                  <a:pt x="1013044" y="5818223"/>
                </a:lnTo>
                <a:lnTo>
                  <a:pt x="1015536" y="5819221"/>
                </a:lnTo>
                <a:lnTo>
                  <a:pt x="1020521" y="5822211"/>
                </a:lnTo>
                <a:lnTo>
                  <a:pt x="1025005" y="5825698"/>
                </a:lnTo>
                <a:lnTo>
                  <a:pt x="1029986" y="5828190"/>
                </a:lnTo>
                <a:lnTo>
                  <a:pt x="1032480" y="5829187"/>
                </a:lnTo>
                <a:lnTo>
                  <a:pt x="1035474" y="5829187"/>
                </a:lnTo>
                <a:lnTo>
                  <a:pt x="1037463" y="5829187"/>
                </a:lnTo>
                <a:lnTo>
                  <a:pt x="1040453" y="5827194"/>
                </a:lnTo>
                <a:lnTo>
                  <a:pt x="1027498" y="5810250"/>
                </a:lnTo>
                <a:lnTo>
                  <a:pt x="1015536" y="5792311"/>
                </a:lnTo>
                <a:lnTo>
                  <a:pt x="1003080" y="5774868"/>
                </a:lnTo>
                <a:lnTo>
                  <a:pt x="991621" y="5756929"/>
                </a:lnTo>
                <a:lnTo>
                  <a:pt x="981657" y="5738492"/>
                </a:lnTo>
                <a:lnTo>
                  <a:pt x="971191" y="5721050"/>
                </a:lnTo>
                <a:lnTo>
                  <a:pt x="960723" y="5702613"/>
                </a:lnTo>
                <a:lnTo>
                  <a:pt x="951757" y="5684672"/>
                </a:lnTo>
                <a:lnTo>
                  <a:pt x="942787" y="5666732"/>
                </a:lnTo>
                <a:lnTo>
                  <a:pt x="934312" y="5648294"/>
                </a:lnTo>
                <a:lnTo>
                  <a:pt x="926341" y="5629856"/>
                </a:lnTo>
                <a:lnTo>
                  <a:pt x="918368" y="5611418"/>
                </a:lnTo>
                <a:lnTo>
                  <a:pt x="911392" y="5593977"/>
                </a:lnTo>
                <a:lnTo>
                  <a:pt x="904916" y="5575539"/>
                </a:lnTo>
                <a:lnTo>
                  <a:pt x="897940" y="5557101"/>
                </a:lnTo>
                <a:lnTo>
                  <a:pt x="891960" y="5538662"/>
                </a:lnTo>
                <a:lnTo>
                  <a:pt x="880497" y="5503282"/>
                </a:lnTo>
                <a:lnTo>
                  <a:pt x="870035" y="5468399"/>
                </a:lnTo>
                <a:lnTo>
                  <a:pt x="860565" y="5434015"/>
                </a:lnTo>
                <a:lnTo>
                  <a:pt x="852097" y="5399630"/>
                </a:lnTo>
                <a:lnTo>
                  <a:pt x="844123" y="5367239"/>
                </a:lnTo>
                <a:lnTo>
                  <a:pt x="837147" y="5334350"/>
                </a:lnTo>
                <a:lnTo>
                  <a:pt x="824192" y="5273055"/>
                </a:lnTo>
                <a:lnTo>
                  <a:pt x="814723" y="5265580"/>
                </a:lnTo>
                <a:lnTo>
                  <a:pt x="805257" y="5258105"/>
                </a:lnTo>
                <a:lnTo>
                  <a:pt x="795787" y="5250132"/>
                </a:lnTo>
                <a:lnTo>
                  <a:pt x="786816" y="5241660"/>
                </a:lnTo>
                <a:lnTo>
                  <a:pt x="782833" y="5236677"/>
                </a:lnTo>
                <a:lnTo>
                  <a:pt x="778347" y="5230698"/>
                </a:lnTo>
                <a:lnTo>
                  <a:pt x="773366" y="5224219"/>
                </a:lnTo>
                <a:lnTo>
                  <a:pt x="769380" y="5218239"/>
                </a:lnTo>
                <a:lnTo>
                  <a:pt x="764893" y="5210267"/>
                </a:lnTo>
                <a:lnTo>
                  <a:pt x="760909" y="5202294"/>
                </a:lnTo>
                <a:lnTo>
                  <a:pt x="756920" y="5192825"/>
                </a:lnTo>
                <a:lnTo>
                  <a:pt x="753434" y="5182858"/>
                </a:lnTo>
                <a:lnTo>
                  <a:pt x="757422" y="5179868"/>
                </a:lnTo>
                <a:lnTo>
                  <a:pt x="760909" y="5176878"/>
                </a:lnTo>
                <a:lnTo>
                  <a:pt x="763400" y="5173391"/>
                </a:lnTo>
                <a:lnTo>
                  <a:pt x="764893" y="5168905"/>
                </a:lnTo>
                <a:lnTo>
                  <a:pt x="766390" y="5164420"/>
                </a:lnTo>
                <a:lnTo>
                  <a:pt x="766390" y="5158939"/>
                </a:lnTo>
                <a:lnTo>
                  <a:pt x="765391" y="5153955"/>
                </a:lnTo>
                <a:lnTo>
                  <a:pt x="764394" y="5148474"/>
                </a:lnTo>
                <a:lnTo>
                  <a:pt x="766390" y="5147478"/>
                </a:lnTo>
                <a:lnTo>
                  <a:pt x="767885" y="5148474"/>
                </a:lnTo>
                <a:lnTo>
                  <a:pt x="769380" y="5148972"/>
                </a:lnTo>
                <a:lnTo>
                  <a:pt x="771371" y="5149968"/>
                </a:lnTo>
                <a:lnTo>
                  <a:pt x="774359" y="5152958"/>
                </a:lnTo>
                <a:lnTo>
                  <a:pt x="776852" y="5157444"/>
                </a:lnTo>
                <a:lnTo>
                  <a:pt x="782833" y="5167909"/>
                </a:lnTo>
                <a:lnTo>
                  <a:pt x="787814" y="5178871"/>
                </a:lnTo>
                <a:lnTo>
                  <a:pt x="791305" y="5162926"/>
                </a:lnTo>
                <a:lnTo>
                  <a:pt x="794295" y="5148972"/>
                </a:lnTo>
                <a:lnTo>
                  <a:pt x="795289" y="5135517"/>
                </a:lnTo>
                <a:lnTo>
                  <a:pt x="795787" y="5123059"/>
                </a:lnTo>
                <a:lnTo>
                  <a:pt x="795289" y="5110600"/>
                </a:lnTo>
                <a:lnTo>
                  <a:pt x="793792" y="5098641"/>
                </a:lnTo>
                <a:lnTo>
                  <a:pt x="791305" y="5086682"/>
                </a:lnTo>
                <a:lnTo>
                  <a:pt x="787814" y="5073725"/>
                </a:lnTo>
                <a:lnTo>
                  <a:pt x="783328" y="5061266"/>
                </a:lnTo>
                <a:lnTo>
                  <a:pt x="778347" y="5047314"/>
                </a:lnTo>
                <a:lnTo>
                  <a:pt x="764893" y="5016916"/>
                </a:lnTo>
                <a:lnTo>
                  <a:pt x="748451" y="4981036"/>
                </a:lnTo>
                <a:lnTo>
                  <a:pt x="729015" y="4938180"/>
                </a:lnTo>
                <a:lnTo>
                  <a:pt x="724530" y="4939176"/>
                </a:lnTo>
                <a:lnTo>
                  <a:pt x="722039" y="4940672"/>
                </a:lnTo>
                <a:lnTo>
                  <a:pt x="721044" y="4941668"/>
                </a:lnTo>
                <a:lnTo>
                  <a:pt x="718553" y="4944658"/>
                </a:lnTo>
                <a:lnTo>
                  <a:pt x="717553" y="4947648"/>
                </a:lnTo>
                <a:lnTo>
                  <a:pt x="717553" y="4951634"/>
                </a:lnTo>
                <a:lnTo>
                  <a:pt x="717553" y="4956619"/>
                </a:lnTo>
                <a:lnTo>
                  <a:pt x="719049" y="4965588"/>
                </a:lnTo>
                <a:lnTo>
                  <a:pt x="720548" y="4974558"/>
                </a:lnTo>
                <a:lnTo>
                  <a:pt x="720548" y="4979541"/>
                </a:lnTo>
                <a:lnTo>
                  <a:pt x="719548" y="4983527"/>
                </a:lnTo>
                <a:lnTo>
                  <a:pt x="718050" y="4986019"/>
                </a:lnTo>
                <a:lnTo>
                  <a:pt x="717056" y="4988013"/>
                </a:lnTo>
                <a:lnTo>
                  <a:pt x="715563" y="4989009"/>
                </a:lnTo>
                <a:lnTo>
                  <a:pt x="714068" y="4990006"/>
                </a:lnTo>
                <a:lnTo>
                  <a:pt x="711580" y="4991002"/>
                </a:lnTo>
                <a:lnTo>
                  <a:pt x="706592" y="4991502"/>
                </a:lnTo>
                <a:lnTo>
                  <a:pt x="706592" y="4980537"/>
                </a:lnTo>
                <a:lnTo>
                  <a:pt x="706592" y="4972565"/>
                </a:lnTo>
                <a:lnTo>
                  <a:pt x="706592" y="4965588"/>
                </a:lnTo>
                <a:lnTo>
                  <a:pt x="706592" y="4960106"/>
                </a:lnTo>
                <a:lnTo>
                  <a:pt x="705095" y="4954626"/>
                </a:lnTo>
                <a:lnTo>
                  <a:pt x="702107" y="4947648"/>
                </a:lnTo>
                <a:lnTo>
                  <a:pt x="696629" y="4939675"/>
                </a:lnTo>
                <a:lnTo>
                  <a:pt x="689653" y="4929210"/>
                </a:lnTo>
                <a:lnTo>
                  <a:pt x="691144" y="4927716"/>
                </a:lnTo>
                <a:lnTo>
                  <a:pt x="692640" y="4926720"/>
                </a:lnTo>
                <a:lnTo>
                  <a:pt x="694634" y="4926220"/>
                </a:lnTo>
                <a:lnTo>
                  <a:pt x="696629" y="4926220"/>
                </a:lnTo>
                <a:lnTo>
                  <a:pt x="699616" y="4926220"/>
                </a:lnTo>
                <a:lnTo>
                  <a:pt x="703103" y="4927716"/>
                </a:lnTo>
                <a:lnTo>
                  <a:pt x="706592" y="4929210"/>
                </a:lnTo>
                <a:lnTo>
                  <a:pt x="709582" y="4930207"/>
                </a:lnTo>
                <a:lnTo>
                  <a:pt x="713069" y="4930706"/>
                </a:lnTo>
                <a:lnTo>
                  <a:pt x="714565" y="4930706"/>
                </a:lnTo>
                <a:lnTo>
                  <a:pt x="716558" y="4930207"/>
                </a:lnTo>
                <a:lnTo>
                  <a:pt x="712573" y="4925723"/>
                </a:lnTo>
                <a:lnTo>
                  <a:pt x="709086" y="4921735"/>
                </a:lnTo>
                <a:lnTo>
                  <a:pt x="706093" y="4916752"/>
                </a:lnTo>
                <a:lnTo>
                  <a:pt x="703103" y="4912766"/>
                </a:lnTo>
                <a:lnTo>
                  <a:pt x="701610" y="4908280"/>
                </a:lnTo>
                <a:lnTo>
                  <a:pt x="699616" y="4904294"/>
                </a:lnTo>
                <a:lnTo>
                  <a:pt x="696629" y="4895823"/>
                </a:lnTo>
                <a:lnTo>
                  <a:pt x="695630" y="4887352"/>
                </a:lnTo>
                <a:lnTo>
                  <a:pt x="695630" y="4878381"/>
                </a:lnTo>
                <a:lnTo>
                  <a:pt x="695630" y="4870408"/>
                </a:lnTo>
                <a:lnTo>
                  <a:pt x="696127" y="4861936"/>
                </a:lnTo>
                <a:lnTo>
                  <a:pt x="696629" y="4853466"/>
                </a:lnTo>
                <a:lnTo>
                  <a:pt x="696629" y="4845491"/>
                </a:lnTo>
                <a:lnTo>
                  <a:pt x="696127" y="4837021"/>
                </a:lnTo>
                <a:lnTo>
                  <a:pt x="694634" y="4828050"/>
                </a:lnTo>
                <a:lnTo>
                  <a:pt x="693635" y="4824064"/>
                </a:lnTo>
                <a:lnTo>
                  <a:pt x="691642" y="4820077"/>
                </a:lnTo>
                <a:lnTo>
                  <a:pt x="690146" y="4815592"/>
                </a:lnTo>
                <a:lnTo>
                  <a:pt x="687655" y="4811605"/>
                </a:lnTo>
                <a:lnTo>
                  <a:pt x="684171" y="4807121"/>
                </a:lnTo>
                <a:lnTo>
                  <a:pt x="681178" y="4803134"/>
                </a:lnTo>
                <a:lnTo>
                  <a:pt x="677195" y="4799147"/>
                </a:lnTo>
                <a:lnTo>
                  <a:pt x="672708" y="4794663"/>
                </a:lnTo>
                <a:lnTo>
                  <a:pt x="671209" y="4786191"/>
                </a:lnTo>
                <a:lnTo>
                  <a:pt x="671209" y="4781208"/>
                </a:lnTo>
                <a:lnTo>
                  <a:pt x="671711" y="4779713"/>
                </a:lnTo>
                <a:lnTo>
                  <a:pt x="672208" y="4778219"/>
                </a:lnTo>
                <a:lnTo>
                  <a:pt x="673207" y="4777220"/>
                </a:lnTo>
                <a:lnTo>
                  <a:pt x="674701" y="4777220"/>
                </a:lnTo>
                <a:lnTo>
                  <a:pt x="677195" y="4777220"/>
                </a:lnTo>
                <a:lnTo>
                  <a:pt x="680682" y="4778716"/>
                </a:lnTo>
                <a:lnTo>
                  <a:pt x="684171" y="4781208"/>
                </a:lnTo>
                <a:lnTo>
                  <a:pt x="688158" y="4784198"/>
                </a:lnTo>
                <a:lnTo>
                  <a:pt x="695630" y="4789679"/>
                </a:lnTo>
                <a:lnTo>
                  <a:pt x="699117" y="4792171"/>
                </a:lnTo>
                <a:lnTo>
                  <a:pt x="702107" y="4793168"/>
                </a:lnTo>
                <a:lnTo>
                  <a:pt x="703103" y="4793168"/>
                </a:lnTo>
                <a:lnTo>
                  <a:pt x="703603" y="4793168"/>
                </a:lnTo>
                <a:lnTo>
                  <a:pt x="704099" y="4792171"/>
                </a:lnTo>
                <a:lnTo>
                  <a:pt x="705095" y="4791174"/>
                </a:lnTo>
                <a:lnTo>
                  <a:pt x="704099" y="4787188"/>
                </a:lnTo>
                <a:lnTo>
                  <a:pt x="702605" y="4780709"/>
                </a:lnTo>
                <a:lnTo>
                  <a:pt x="704099" y="4780709"/>
                </a:lnTo>
                <a:lnTo>
                  <a:pt x="706093" y="4781208"/>
                </a:lnTo>
                <a:lnTo>
                  <a:pt x="709582" y="4782205"/>
                </a:lnTo>
                <a:lnTo>
                  <a:pt x="712573" y="4785195"/>
                </a:lnTo>
                <a:lnTo>
                  <a:pt x="714565" y="4789181"/>
                </a:lnTo>
                <a:lnTo>
                  <a:pt x="717553" y="4793667"/>
                </a:lnTo>
                <a:lnTo>
                  <a:pt x="719548" y="4799147"/>
                </a:lnTo>
                <a:lnTo>
                  <a:pt x="724530" y="4811605"/>
                </a:lnTo>
                <a:lnTo>
                  <a:pt x="733005" y="4839014"/>
                </a:lnTo>
                <a:lnTo>
                  <a:pt x="736988" y="4850973"/>
                </a:lnTo>
                <a:lnTo>
                  <a:pt x="739978" y="4856953"/>
                </a:lnTo>
                <a:lnTo>
                  <a:pt x="741972" y="4861438"/>
                </a:lnTo>
                <a:lnTo>
                  <a:pt x="745957" y="4858946"/>
                </a:lnTo>
                <a:lnTo>
                  <a:pt x="748945" y="4856953"/>
                </a:lnTo>
                <a:lnTo>
                  <a:pt x="751442" y="4854462"/>
                </a:lnTo>
                <a:lnTo>
                  <a:pt x="753434" y="4851472"/>
                </a:lnTo>
                <a:lnTo>
                  <a:pt x="754927" y="4848980"/>
                </a:lnTo>
                <a:lnTo>
                  <a:pt x="755921" y="4845491"/>
                </a:lnTo>
                <a:lnTo>
                  <a:pt x="756424" y="4842004"/>
                </a:lnTo>
                <a:lnTo>
                  <a:pt x="756424" y="4838515"/>
                </a:lnTo>
                <a:lnTo>
                  <a:pt x="755921" y="4831040"/>
                </a:lnTo>
                <a:lnTo>
                  <a:pt x="753933" y="4823566"/>
                </a:lnTo>
                <a:lnTo>
                  <a:pt x="750940" y="4815094"/>
                </a:lnTo>
                <a:lnTo>
                  <a:pt x="747452" y="4807121"/>
                </a:lnTo>
                <a:lnTo>
                  <a:pt x="738482" y="4789679"/>
                </a:lnTo>
                <a:lnTo>
                  <a:pt x="730510" y="4772736"/>
                </a:lnTo>
                <a:lnTo>
                  <a:pt x="728020" y="4764764"/>
                </a:lnTo>
                <a:lnTo>
                  <a:pt x="725526" y="4757288"/>
                </a:lnTo>
                <a:lnTo>
                  <a:pt x="723535" y="4749813"/>
                </a:lnTo>
                <a:lnTo>
                  <a:pt x="723535" y="4746324"/>
                </a:lnTo>
                <a:lnTo>
                  <a:pt x="723535" y="4743335"/>
                </a:lnTo>
                <a:lnTo>
                  <a:pt x="731010" y="4751309"/>
                </a:lnTo>
                <a:lnTo>
                  <a:pt x="736491" y="4756789"/>
                </a:lnTo>
                <a:lnTo>
                  <a:pt x="738482" y="4758285"/>
                </a:lnTo>
                <a:lnTo>
                  <a:pt x="740974" y="4758783"/>
                </a:lnTo>
                <a:lnTo>
                  <a:pt x="742471" y="4759282"/>
                </a:lnTo>
                <a:lnTo>
                  <a:pt x="743964" y="4758783"/>
                </a:lnTo>
                <a:lnTo>
                  <a:pt x="744959" y="4758285"/>
                </a:lnTo>
                <a:lnTo>
                  <a:pt x="745957" y="4757288"/>
                </a:lnTo>
                <a:lnTo>
                  <a:pt x="747950" y="4753800"/>
                </a:lnTo>
                <a:lnTo>
                  <a:pt x="748945" y="4749316"/>
                </a:lnTo>
                <a:lnTo>
                  <a:pt x="749447" y="4743335"/>
                </a:lnTo>
                <a:lnTo>
                  <a:pt x="751442" y="4732372"/>
                </a:lnTo>
                <a:lnTo>
                  <a:pt x="752437" y="4727389"/>
                </a:lnTo>
                <a:lnTo>
                  <a:pt x="753933" y="4722903"/>
                </a:lnTo>
                <a:lnTo>
                  <a:pt x="754927" y="4720910"/>
                </a:lnTo>
                <a:lnTo>
                  <a:pt x="756424" y="4719914"/>
                </a:lnTo>
                <a:lnTo>
                  <a:pt x="757422" y="4719416"/>
                </a:lnTo>
                <a:lnTo>
                  <a:pt x="759417" y="4718917"/>
                </a:lnTo>
                <a:lnTo>
                  <a:pt x="761405" y="4718917"/>
                </a:lnTo>
                <a:lnTo>
                  <a:pt x="763896" y="4719416"/>
                </a:lnTo>
                <a:lnTo>
                  <a:pt x="766390" y="4720910"/>
                </a:lnTo>
                <a:lnTo>
                  <a:pt x="769380" y="4722903"/>
                </a:lnTo>
                <a:lnTo>
                  <a:pt x="764394" y="4709449"/>
                </a:lnTo>
                <a:lnTo>
                  <a:pt x="759910" y="4697987"/>
                </a:lnTo>
                <a:lnTo>
                  <a:pt x="755427" y="4688518"/>
                </a:lnTo>
                <a:lnTo>
                  <a:pt x="750940" y="4680048"/>
                </a:lnTo>
                <a:lnTo>
                  <a:pt x="741972" y="4666094"/>
                </a:lnTo>
                <a:lnTo>
                  <a:pt x="734993" y="4654633"/>
                </a:lnTo>
                <a:lnTo>
                  <a:pt x="732502" y="4649152"/>
                </a:lnTo>
                <a:lnTo>
                  <a:pt x="730015" y="4643670"/>
                </a:lnTo>
                <a:lnTo>
                  <a:pt x="729015" y="4638687"/>
                </a:lnTo>
                <a:lnTo>
                  <a:pt x="728020" y="4632707"/>
                </a:lnTo>
                <a:lnTo>
                  <a:pt x="728020" y="4626229"/>
                </a:lnTo>
                <a:lnTo>
                  <a:pt x="729015" y="4618753"/>
                </a:lnTo>
                <a:lnTo>
                  <a:pt x="730510" y="4610282"/>
                </a:lnTo>
                <a:lnTo>
                  <a:pt x="733501" y="4600316"/>
                </a:lnTo>
                <a:lnTo>
                  <a:pt x="732003" y="4595333"/>
                </a:lnTo>
                <a:lnTo>
                  <a:pt x="730015" y="4589851"/>
                </a:lnTo>
                <a:lnTo>
                  <a:pt x="728020" y="4585864"/>
                </a:lnTo>
                <a:lnTo>
                  <a:pt x="726025" y="4581878"/>
                </a:lnTo>
                <a:lnTo>
                  <a:pt x="723535" y="4578389"/>
                </a:lnTo>
                <a:lnTo>
                  <a:pt x="721541" y="4575898"/>
                </a:lnTo>
                <a:lnTo>
                  <a:pt x="716558" y="4570914"/>
                </a:lnTo>
                <a:lnTo>
                  <a:pt x="711074" y="4568423"/>
                </a:lnTo>
                <a:lnTo>
                  <a:pt x="705597" y="4565433"/>
                </a:lnTo>
                <a:lnTo>
                  <a:pt x="694634" y="4560948"/>
                </a:lnTo>
                <a:lnTo>
                  <a:pt x="692144" y="4561447"/>
                </a:lnTo>
                <a:lnTo>
                  <a:pt x="690146" y="4562941"/>
                </a:lnTo>
                <a:lnTo>
                  <a:pt x="688654" y="4565433"/>
                </a:lnTo>
                <a:lnTo>
                  <a:pt x="687159" y="4568423"/>
                </a:lnTo>
                <a:lnTo>
                  <a:pt x="686659" y="4571912"/>
                </a:lnTo>
                <a:lnTo>
                  <a:pt x="686163" y="4575898"/>
                </a:lnTo>
                <a:lnTo>
                  <a:pt x="686659" y="4584868"/>
                </a:lnTo>
                <a:lnTo>
                  <a:pt x="687655" y="4594336"/>
                </a:lnTo>
                <a:lnTo>
                  <a:pt x="690146" y="4604801"/>
                </a:lnTo>
                <a:lnTo>
                  <a:pt x="691642" y="4608788"/>
                </a:lnTo>
                <a:lnTo>
                  <a:pt x="693635" y="4613271"/>
                </a:lnTo>
                <a:lnTo>
                  <a:pt x="695630" y="4616760"/>
                </a:lnTo>
                <a:lnTo>
                  <a:pt x="698118" y="4620249"/>
                </a:lnTo>
                <a:lnTo>
                  <a:pt x="694136" y="4617259"/>
                </a:lnTo>
                <a:lnTo>
                  <a:pt x="690146" y="4614268"/>
                </a:lnTo>
                <a:lnTo>
                  <a:pt x="687159" y="4610781"/>
                </a:lnTo>
                <a:lnTo>
                  <a:pt x="684666" y="4606794"/>
                </a:lnTo>
                <a:lnTo>
                  <a:pt x="682677" y="4601811"/>
                </a:lnTo>
                <a:lnTo>
                  <a:pt x="680682" y="4596827"/>
                </a:lnTo>
                <a:lnTo>
                  <a:pt x="679683" y="4591844"/>
                </a:lnTo>
                <a:lnTo>
                  <a:pt x="678688" y="4585864"/>
                </a:lnTo>
                <a:lnTo>
                  <a:pt x="678192" y="4573406"/>
                </a:lnTo>
                <a:lnTo>
                  <a:pt x="678192" y="4560450"/>
                </a:lnTo>
                <a:lnTo>
                  <a:pt x="679185" y="4545500"/>
                </a:lnTo>
                <a:lnTo>
                  <a:pt x="680682" y="4529055"/>
                </a:lnTo>
                <a:lnTo>
                  <a:pt x="684171" y="4495667"/>
                </a:lnTo>
                <a:lnTo>
                  <a:pt x="686163" y="4477728"/>
                </a:lnTo>
                <a:lnTo>
                  <a:pt x="687159" y="4459290"/>
                </a:lnTo>
                <a:lnTo>
                  <a:pt x="687655" y="4441350"/>
                </a:lnTo>
                <a:lnTo>
                  <a:pt x="687159" y="4422912"/>
                </a:lnTo>
                <a:lnTo>
                  <a:pt x="686659" y="4413443"/>
                </a:lnTo>
                <a:lnTo>
                  <a:pt x="685164" y="4403975"/>
                </a:lnTo>
                <a:lnTo>
                  <a:pt x="684171" y="4394506"/>
                </a:lnTo>
                <a:lnTo>
                  <a:pt x="682677" y="4385537"/>
                </a:lnTo>
                <a:lnTo>
                  <a:pt x="688654" y="4389523"/>
                </a:lnTo>
                <a:lnTo>
                  <a:pt x="694136" y="4393510"/>
                </a:lnTo>
                <a:lnTo>
                  <a:pt x="699117" y="4398992"/>
                </a:lnTo>
                <a:lnTo>
                  <a:pt x="704099" y="4403975"/>
                </a:lnTo>
                <a:lnTo>
                  <a:pt x="708086" y="4409457"/>
                </a:lnTo>
                <a:lnTo>
                  <a:pt x="712573" y="4415936"/>
                </a:lnTo>
                <a:lnTo>
                  <a:pt x="715563" y="4422912"/>
                </a:lnTo>
                <a:lnTo>
                  <a:pt x="718553" y="4429888"/>
                </a:lnTo>
                <a:lnTo>
                  <a:pt x="721541" y="4436864"/>
                </a:lnTo>
                <a:lnTo>
                  <a:pt x="723535" y="4445336"/>
                </a:lnTo>
                <a:lnTo>
                  <a:pt x="728519" y="4461781"/>
                </a:lnTo>
                <a:lnTo>
                  <a:pt x="732502" y="4478724"/>
                </a:lnTo>
                <a:lnTo>
                  <a:pt x="735991" y="4497162"/>
                </a:lnTo>
                <a:lnTo>
                  <a:pt x="739479" y="4516099"/>
                </a:lnTo>
                <a:lnTo>
                  <a:pt x="743465" y="4535035"/>
                </a:lnTo>
                <a:lnTo>
                  <a:pt x="747950" y="4554469"/>
                </a:lnTo>
                <a:lnTo>
                  <a:pt x="753434" y="4573406"/>
                </a:lnTo>
                <a:lnTo>
                  <a:pt x="756920" y="4582375"/>
                </a:lnTo>
                <a:lnTo>
                  <a:pt x="760909" y="4592343"/>
                </a:lnTo>
                <a:lnTo>
                  <a:pt x="764893" y="4601312"/>
                </a:lnTo>
                <a:lnTo>
                  <a:pt x="769380" y="4610282"/>
                </a:lnTo>
                <a:lnTo>
                  <a:pt x="774861" y="4619253"/>
                </a:lnTo>
                <a:lnTo>
                  <a:pt x="779843" y="4627723"/>
                </a:lnTo>
                <a:lnTo>
                  <a:pt x="786320" y="4635697"/>
                </a:lnTo>
                <a:lnTo>
                  <a:pt x="793294" y="4643670"/>
                </a:lnTo>
                <a:lnTo>
                  <a:pt x="791305" y="4650149"/>
                </a:lnTo>
                <a:lnTo>
                  <a:pt x="790804" y="4655629"/>
                </a:lnTo>
                <a:lnTo>
                  <a:pt x="790306" y="4661610"/>
                </a:lnTo>
                <a:lnTo>
                  <a:pt x="789809" y="4666593"/>
                </a:lnTo>
                <a:lnTo>
                  <a:pt x="790306" y="4671077"/>
                </a:lnTo>
                <a:lnTo>
                  <a:pt x="790804" y="4676062"/>
                </a:lnTo>
                <a:lnTo>
                  <a:pt x="791305" y="4680048"/>
                </a:lnTo>
                <a:lnTo>
                  <a:pt x="792299" y="4684035"/>
                </a:lnTo>
                <a:lnTo>
                  <a:pt x="795787" y="4691011"/>
                </a:lnTo>
                <a:lnTo>
                  <a:pt x="799772" y="4697489"/>
                </a:lnTo>
                <a:lnTo>
                  <a:pt x="805257" y="4703469"/>
                </a:lnTo>
                <a:lnTo>
                  <a:pt x="810242" y="4709449"/>
                </a:lnTo>
                <a:lnTo>
                  <a:pt x="821199" y="4720910"/>
                </a:lnTo>
                <a:lnTo>
                  <a:pt x="826182" y="4727389"/>
                </a:lnTo>
                <a:lnTo>
                  <a:pt x="830667" y="4734864"/>
                </a:lnTo>
                <a:lnTo>
                  <a:pt x="835650" y="4742837"/>
                </a:lnTo>
                <a:lnTo>
                  <a:pt x="837147" y="4746823"/>
                </a:lnTo>
                <a:lnTo>
                  <a:pt x="838141" y="4751309"/>
                </a:lnTo>
                <a:lnTo>
                  <a:pt x="839637" y="4756789"/>
                </a:lnTo>
                <a:lnTo>
                  <a:pt x="840632" y="4761772"/>
                </a:lnTo>
                <a:lnTo>
                  <a:pt x="841133" y="4767254"/>
                </a:lnTo>
                <a:lnTo>
                  <a:pt x="841133" y="4773234"/>
                </a:lnTo>
                <a:lnTo>
                  <a:pt x="837644" y="4773234"/>
                </a:lnTo>
                <a:lnTo>
                  <a:pt x="833658" y="4772237"/>
                </a:lnTo>
                <a:lnTo>
                  <a:pt x="830171" y="4770244"/>
                </a:lnTo>
                <a:lnTo>
                  <a:pt x="826682" y="4768251"/>
                </a:lnTo>
                <a:lnTo>
                  <a:pt x="824192" y="4764764"/>
                </a:lnTo>
                <a:lnTo>
                  <a:pt x="820703" y="4761275"/>
                </a:lnTo>
                <a:lnTo>
                  <a:pt x="814723" y="4752803"/>
                </a:lnTo>
                <a:lnTo>
                  <a:pt x="809242" y="4742837"/>
                </a:lnTo>
                <a:lnTo>
                  <a:pt x="803262" y="4732372"/>
                </a:lnTo>
                <a:lnTo>
                  <a:pt x="797780" y="4722406"/>
                </a:lnTo>
                <a:lnTo>
                  <a:pt x="791801" y="4712937"/>
                </a:lnTo>
                <a:lnTo>
                  <a:pt x="790804" y="4717920"/>
                </a:lnTo>
                <a:lnTo>
                  <a:pt x="789809" y="4722903"/>
                </a:lnTo>
                <a:lnTo>
                  <a:pt x="789310" y="4727389"/>
                </a:lnTo>
                <a:lnTo>
                  <a:pt x="788313" y="4732372"/>
                </a:lnTo>
                <a:lnTo>
                  <a:pt x="789310" y="4742338"/>
                </a:lnTo>
                <a:lnTo>
                  <a:pt x="790804" y="4751806"/>
                </a:lnTo>
                <a:lnTo>
                  <a:pt x="793294" y="4762271"/>
                </a:lnTo>
                <a:lnTo>
                  <a:pt x="796286" y="4772237"/>
                </a:lnTo>
                <a:lnTo>
                  <a:pt x="800769" y="4782205"/>
                </a:lnTo>
                <a:lnTo>
                  <a:pt x="805753" y="4792670"/>
                </a:lnTo>
                <a:lnTo>
                  <a:pt x="815223" y="4814098"/>
                </a:lnTo>
                <a:lnTo>
                  <a:pt x="825684" y="4836023"/>
                </a:lnTo>
                <a:lnTo>
                  <a:pt x="830171" y="4847484"/>
                </a:lnTo>
                <a:lnTo>
                  <a:pt x="834157" y="4859445"/>
                </a:lnTo>
                <a:lnTo>
                  <a:pt x="837644" y="4871903"/>
                </a:lnTo>
                <a:lnTo>
                  <a:pt x="840632" y="4884362"/>
                </a:lnTo>
                <a:lnTo>
                  <a:pt x="844620" y="4863929"/>
                </a:lnTo>
                <a:lnTo>
                  <a:pt x="848112" y="4842501"/>
                </a:lnTo>
                <a:lnTo>
                  <a:pt x="851099" y="4821571"/>
                </a:lnTo>
                <a:lnTo>
                  <a:pt x="853589" y="4799646"/>
                </a:lnTo>
                <a:lnTo>
                  <a:pt x="858577" y="4754796"/>
                </a:lnTo>
                <a:lnTo>
                  <a:pt x="861065" y="4709449"/>
                </a:lnTo>
                <a:lnTo>
                  <a:pt x="860069" y="4703469"/>
                </a:lnTo>
                <a:lnTo>
                  <a:pt x="857579" y="4697987"/>
                </a:lnTo>
                <a:lnTo>
                  <a:pt x="856084" y="4693503"/>
                </a:lnTo>
                <a:lnTo>
                  <a:pt x="853091" y="4691011"/>
                </a:lnTo>
                <a:lnTo>
                  <a:pt x="851099" y="4688518"/>
                </a:lnTo>
                <a:lnTo>
                  <a:pt x="848608" y="4686028"/>
                </a:lnTo>
                <a:lnTo>
                  <a:pt x="843128" y="4684035"/>
                </a:lnTo>
                <a:lnTo>
                  <a:pt x="837644" y="4681045"/>
                </a:lnTo>
                <a:lnTo>
                  <a:pt x="834655" y="4679549"/>
                </a:lnTo>
                <a:lnTo>
                  <a:pt x="832661" y="4676559"/>
                </a:lnTo>
                <a:lnTo>
                  <a:pt x="830171" y="4673570"/>
                </a:lnTo>
                <a:lnTo>
                  <a:pt x="828175" y="4669583"/>
                </a:lnTo>
                <a:lnTo>
                  <a:pt x="826182" y="4664101"/>
                </a:lnTo>
                <a:lnTo>
                  <a:pt x="824687" y="4657622"/>
                </a:lnTo>
                <a:lnTo>
                  <a:pt x="847610" y="4647656"/>
                </a:lnTo>
                <a:lnTo>
                  <a:pt x="845121" y="4639185"/>
                </a:lnTo>
                <a:lnTo>
                  <a:pt x="842131" y="4631711"/>
                </a:lnTo>
                <a:lnTo>
                  <a:pt x="839637" y="4626229"/>
                </a:lnTo>
                <a:lnTo>
                  <a:pt x="836152" y="4620747"/>
                </a:lnTo>
                <a:lnTo>
                  <a:pt x="832661" y="4616760"/>
                </a:lnTo>
                <a:lnTo>
                  <a:pt x="829172" y="4613271"/>
                </a:lnTo>
                <a:lnTo>
                  <a:pt x="821699" y="4607292"/>
                </a:lnTo>
                <a:lnTo>
                  <a:pt x="818213" y="4603805"/>
                </a:lnTo>
                <a:lnTo>
                  <a:pt x="814723" y="4600316"/>
                </a:lnTo>
                <a:lnTo>
                  <a:pt x="811237" y="4596329"/>
                </a:lnTo>
                <a:lnTo>
                  <a:pt x="807747" y="4591346"/>
                </a:lnTo>
                <a:lnTo>
                  <a:pt x="805257" y="4585365"/>
                </a:lnTo>
                <a:lnTo>
                  <a:pt x="802763" y="4578389"/>
                </a:lnTo>
                <a:lnTo>
                  <a:pt x="800769" y="4569917"/>
                </a:lnTo>
                <a:lnTo>
                  <a:pt x="798281" y="4559454"/>
                </a:lnTo>
                <a:lnTo>
                  <a:pt x="803758" y="4566430"/>
                </a:lnTo>
                <a:lnTo>
                  <a:pt x="809242" y="4570914"/>
                </a:lnTo>
                <a:lnTo>
                  <a:pt x="812732" y="4573905"/>
                </a:lnTo>
                <a:lnTo>
                  <a:pt x="816218" y="4574902"/>
                </a:lnTo>
                <a:lnTo>
                  <a:pt x="817713" y="4574902"/>
                </a:lnTo>
                <a:lnTo>
                  <a:pt x="818709" y="4574902"/>
                </a:lnTo>
                <a:lnTo>
                  <a:pt x="821199" y="4573406"/>
                </a:lnTo>
                <a:lnTo>
                  <a:pt x="823194" y="4570416"/>
                </a:lnTo>
                <a:lnTo>
                  <a:pt x="825189" y="4566927"/>
                </a:lnTo>
                <a:lnTo>
                  <a:pt x="829172" y="4558954"/>
                </a:lnTo>
                <a:lnTo>
                  <a:pt x="832165" y="4554469"/>
                </a:lnTo>
                <a:lnTo>
                  <a:pt x="834157" y="4549985"/>
                </a:lnTo>
                <a:lnTo>
                  <a:pt x="837644" y="4545999"/>
                </a:lnTo>
                <a:lnTo>
                  <a:pt x="841632" y="4542510"/>
                </a:lnTo>
                <a:lnTo>
                  <a:pt x="846118" y="4539520"/>
                </a:lnTo>
                <a:lnTo>
                  <a:pt x="849107" y="4538523"/>
                </a:lnTo>
                <a:lnTo>
                  <a:pt x="852097" y="4537527"/>
                </a:lnTo>
                <a:lnTo>
                  <a:pt x="848608" y="4526065"/>
                </a:lnTo>
                <a:lnTo>
                  <a:pt x="845615" y="4516597"/>
                </a:lnTo>
                <a:lnTo>
                  <a:pt x="842131" y="4509621"/>
                </a:lnTo>
                <a:lnTo>
                  <a:pt x="839637" y="4504638"/>
                </a:lnTo>
                <a:lnTo>
                  <a:pt x="836651" y="4501648"/>
                </a:lnTo>
                <a:lnTo>
                  <a:pt x="833658" y="4500651"/>
                </a:lnTo>
                <a:lnTo>
                  <a:pt x="830667" y="4500651"/>
                </a:lnTo>
                <a:lnTo>
                  <a:pt x="828175" y="4501149"/>
                </a:lnTo>
                <a:lnTo>
                  <a:pt x="821699" y="4504138"/>
                </a:lnTo>
                <a:lnTo>
                  <a:pt x="818213" y="4505634"/>
                </a:lnTo>
                <a:lnTo>
                  <a:pt x="814723" y="4507627"/>
                </a:lnTo>
                <a:lnTo>
                  <a:pt x="810734" y="4508624"/>
                </a:lnTo>
                <a:lnTo>
                  <a:pt x="806748" y="4508624"/>
                </a:lnTo>
                <a:lnTo>
                  <a:pt x="802763" y="4507627"/>
                </a:lnTo>
                <a:lnTo>
                  <a:pt x="798281" y="4505135"/>
                </a:lnTo>
                <a:lnTo>
                  <a:pt x="791801" y="4488690"/>
                </a:lnTo>
                <a:lnTo>
                  <a:pt x="786320" y="4472745"/>
                </a:lnTo>
                <a:lnTo>
                  <a:pt x="781835" y="4456798"/>
                </a:lnTo>
                <a:lnTo>
                  <a:pt x="777848" y="4441849"/>
                </a:lnTo>
                <a:lnTo>
                  <a:pt x="773366" y="4426401"/>
                </a:lnTo>
                <a:lnTo>
                  <a:pt x="770875" y="4411450"/>
                </a:lnTo>
                <a:lnTo>
                  <a:pt x="764893" y="4382050"/>
                </a:lnTo>
                <a:lnTo>
                  <a:pt x="755921" y="4325241"/>
                </a:lnTo>
                <a:lnTo>
                  <a:pt x="749944" y="4296835"/>
                </a:lnTo>
                <a:lnTo>
                  <a:pt x="746455" y="4282384"/>
                </a:lnTo>
                <a:lnTo>
                  <a:pt x="743465" y="4267435"/>
                </a:lnTo>
                <a:lnTo>
                  <a:pt x="741473" y="4264942"/>
                </a:lnTo>
                <a:lnTo>
                  <a:pt x="739978" y="4262949"/>
                </a:lnTo>
                <a:lnTo>
                  <a:pt x="737982" y="4261454"/>
                </a:lnTo>
                <a:lnTo>
                  <a:pt x="736491" y="4259959"/>
                </a:lnTo>
                <a:lnTo>
                  <a:pt x="733998" y="4259460"/>
                </a:lnTo>
                <a:lnTo>
                  <a:pt x="732502" y="4259460"/>
                </a:lnTo>
                <a:lnTo>
                  <a:pt x="728020" y="4259959"/>
                </a:lnTo>
                <a:lnTo>
                  <a:pt x="722539" y="4261454"/>
                </a:lnTo>
                <a:lnTo>
                  <a:pt x="718050" y="4262949"/>
                </a:lnTo>
                <a:lnTo>
                  <a:pt x="713069" y="4264942"/>
                </a:lnTo>
                <a:lnTo>
                  <a:pt x="708086" y="4265939"/>
                </a:lnTo>
                <a:lnTo>
                  <a:pt x="717056" y="4278896"/>
                </a:lnTo>
                <a:lnTo>
                  <a:pt x="725526" y="4293348"/>
                </a:lnTo>
                <a:lnTo>
                  <a:pt x="733501" y="4309792"/>
                </a:lnTo>
                <a:lnTo>
                  <a:pt x="736988" y="4317765"/>
                </a:lnTo>
                <a:lnTo>
                  <a:pt x="740476" y="4326735"/>
                </a:lnTo>
                <a:lnTo>
                  <a:pt x="743465" y="4335206"/>
                </a:lnTo>
                <a:lnTo>
                  <a:pt x="745459" y="4343179"/>
                </a:lnTo>
                <a:lnTo>
                  <a:pt x="747452" y="4351651"/>
                </a:lnTo>
                <a:lnTo>
                  <a:pt x="748451" y="4359624"/>
                </a:lnTo>
                <a:lnTo>
                  <a:pt x="748451" y="4367598"/>
                </a:lnTo>
                <a:lnTo>
                  <a:pt x="747950" y="4376069"/>
                </a:lnTo>
                <a:lnTo>
                  <a:pt x="746455" y="4383046"/>
                </a:lnTo>
                <a:lnTo>
                  <a:pt x="744463" y="4390023"/>
                </a:lnTo>
                <a:lnTo>
                  <a:pt x="744463" y="4388527"/>
                </a:lnTo>
                <a:lnTo>
                  <a:pt x="743964" y="4385537"/>
                </a:lnTo>
                <a:lnTo>
                  <a:pt x="741972" y="4380057"/>
                </a:lnTo>
                <a:lnTo>
                  <a:pt x="739978" y="4371585"/>
                </a:lnTo>
                <a:lnTo>
                  <a:pt x="735991" y="4362614"/>
                </a:lnTo>
                <a:lnTo>
                  <a:pt x="731010" y="4353147"/>
                </a:lnTo>
                <a:lnTo>
                  <a:pt x="725526" y="4343179"/>
                </a:lnTo>
                <a:lnTo>
                  <a:pt x="719548" y="4333711"/>
                </a:lnTo>
                <a:lnTo>
                  <a:pt x="714068" y="4324244"/>
                </a:lnTo>
                <a:lnTo>
                  <a:pt x="707588" y="4316270"/>
                </a:lnTo>
                <a:lnTo>
                  <a:pt x="702107" y="4309792"/>
                </a:lnTo>
                <a:lnTo>
                  <a:pt x="699117" y="4307799"/>
                </a:lnTo>
                <a:lnTo>
                  <a:pt x="696629" y="4305307"/>
                </a:lnTo>
                <a:lnTo>
                  <a:pt x="694634" y="4304310"/>
                </a:lnTo>
                <a:lnTo>
                  <a:pt x="692144" y="4303811"/>
                </a:lnTo>
                <a:lnTo>
                  <a:pt x="690146" y="4303811"/>
                </a:lnTo>
                <a:lnTo>
                  <a:pt x="688158" y="4304808"/>
                </a:lnTo>
                <a:lnTo>
                  <a:pt x="686659" y="4306803"/>
                </a:lnTo>
                <a:lnTo>
                  <a:pt x="684666" y="4309293"/>
                </a:lnTo>
                <a:lnTo>
                  <a:pt x="684171" y="4312782"/>
                </a:lnTo>
                <a:lnTo>
                  <a:pt x="683173" y="4317266"/>
                </a:lnTo>
                <a:lnTo>
                  <a:pt x="683173" y="4323745"/>
                </a:lnTo>
                <a:lnTo>
                  <a:pt x="683173" y="4330721"/>
                </a:lnTo>
                <a:lnTo>
                  <a:pt x="669718" y="4306803"/>
                </a:lnTo>
                <a:lnTo>
                  <a:pt x="664236" y="4296835"/>
                </a:lnTo>
                <a:lnTo>
                  <a:pt x="657759" y="4287866"/>
                </a:lnTo>
                <a:lnTo>
                  <a:pt x="651280" y="4278896"/>
                </a:lnTo>
                <a:lnTo>
                  <a:pt x="642309" y="4268929"/>
                </a:lnTo>
                <a:lnTo>
                  <a:pt x="630854" y="4256970"/>
                </a:lnTo>
                <a:lnTo>
                  <a:pt x="616902" y="4242518"/>
                </a:lnTo>
                <a:lnTo>
                  <a:pt x="618893" y="4241522"/>
                </a:lnTo>
                <a:lnTo>
                  <a:pt x="621381" y="4241522"/>
                </a:lnTo>
                <a:lnTo>
                  <a:pt x="623376" y="4240525"/>
                </a:lnTo>
                <a:lnTo>
                  <a:pt x="625866" y="4241522"/>
                </a:lnTo>
                <a:lnTo>
                  <a:pt x="629852" y="4242518"/>
                </a:lnTo>
                <a:lnTo>
                  <a:pt x="633841" y="4244012"/>
                </a:lnTo>
                <a:lnTo>
                  <a:pt x="637827" y="4246005"/>
                </a:lnTo>
                <a:lnTo>
                  <a:pt x="641812" y="4246505"/>
                </a:lnTo>
                <a:lnTo>
                  <a:pt x="644304" y="4247002"/>
                </a:lnTo>
                <a:lnTo>
                  <a:pt x="646297" y="4246505"/>
                </a:lnTo>
                <a:lnTo>
                  <a:pt x="648788" y="4246005"/>
                </a:lnTo>
                <a:lnTo>
                  <a:pt x="651280" y="4244511"/>
                </a:lnTo>
                <a:lnTo>
                  <a:pt x="649788" y="4237036"/>
                </a:lnTo>
                <a:lnTo>
                  <a:pt x="647793" y="4232053"/>
                </a:lnTo>
                <a:lnTo>
                  <a:pt x="645302" y="4228067"/>
                </a:lnTo>
                <a:lnTo>
                  <a:pt x="642812" y="4224578"/>
                </a:lnTo>
                <a:lnTo>
                  <a:pt x="637827" y="4218598"/>
                </a:lnTo>
                <a:lnTo>
                  <a:pt x="634837" y="4214612"/>
                </a:lnTo>
                <a:lnTo>
                  <a:pt x="633345" y="4209130"/>
                </a:lnTo>
                <a:lnTo>
                  <a:pt x="617897" y="4213615"/>
                </a:lnTo>
                <a:lnTo>
                  <a:pt x="611917" y="4216605"/>
                </a:lnTo>
                <a:lnTo>
                  <a:pt x="606936" y="4219097"/>
                </a:lnTo>
                <a:lnTo>
                  <a:pt x="602946" y="4221588"/>
                </a:lnTo>
                <a:lnTo>
                  <a:pt x="599457" y="4224578"/>
                </a:lnTo>
                <a:lnTo>
                  <a:pt x="596468" y="4227568"/>
                </a:lnTo>
                <a:lnTo>
                  <a:pt x="593977" y="4231057"/>
                </a:lnTo>
                <a:lnTo>
                  <a:pt x="589990" y="4238033"/>
                </a:lnTo>
                <a:lnTo>
                  <a:pt x="585505" y="4247002"/>
                </a:lnTo>
                <a:lnTo>
                  <a:pt x="580024" y="4258464"/>
                </a:lnTo>
                <a:lnTo>
                  <a:pt x="573048" y="4271421"/>
                </a:lnTo>
                <a:lnTo>
                  <a:pt x="575041" y="4267435"/>
                </a:lnTo>
                <a:lnTo>
                  <a:pt x="576041" y="4263448"/>
                </a:lnTo>
                <a:lnTo>
                  <a:pt x="576041" y="4259460"/>
                </a:lnTo>
                <a:lnTo>
                  <a:pt x="575041" y="4254976"/>
                </a:lnTo>
                <a:lnTo>
                  <a:pt x="573547" y="4250990"/>
                </a:lnTo>
                <a:lnTo>
                  <a:pt x="571553" y="4247002"/>
                </a:lnTo>
                <a:lnTo>
                  <a:pt x="566074" y="4239029"/>
                </a:lnTo>
                <a:lnTo>
                  <a:pt x="561587" y="4230557"/>
                </a:lnTo>
                <a:lnTo>
                  <a:pt x="560090" y="4226571"/>
                </a:lnTo>
                <a:lnTo>
                  <a:pt x="558598" y="4221588"/>
                </a:lnTo>
                <a:lnTo>
                  <a:pt x="558099" y="4217602"/>
                </a:lnTo>
                <a:lnTo>
                  <a:pt x="558598" y="4213116"/>
                </a:lnTo>
                <a:lnTo>
                  <a:pt x="560592" y="4208632"/>
                </a:lnTo>
                <a:lnTo>
                  <a:pt x="563578" y="4204646"/>
                </a:lnTo>
                <a:lnTo>
                  <a:pt x="546141" y="4191689"/>
                </a:lnTo>
                <a:lnTo>
                  <a:pt x="529199" y="4178234"/>
                </a:lnTo>
                <a:lnTo>
                  <a:pt x="512257" y="4164779"/>
                </a:lnTo>
                <a:lnTo>
                  <a:pt x="495814" y="4149830"/>
                </a:lnTo>
                <a:lnTo>
                  <a:pt x="480365" y="4134382"/>
                </a:lnTo>
                <a:lnTo>
                  <a:pt x="464916" y="4117438"/>
                </a:lnTo>
                <a:lnTo>
                  <a:pt x="450465" y="4099997"/>
                </a:lnTo>
                <a:lnTo>
                  <a:pt x="442991" y="4090528"/>
                </a:lnTo>
                <a:lnTo>
                  <a:pt x="436516" y="4081060"/>
                </a:lnTo>
                <a:lnTo>
                  <a:pt x="430036" y="4070595"/>
                </a:lnTo>
                <a:lnTo>
                  <a:pt x="423559" y="4060131"/>
                </a:lnTo>
                <a:lnTo>
                  <a:pt x="417579" y="4049666"/>
                </a:lnTo>
                <a:lnTo>
                  <a:pt x="411601" y="4038702"/>
                </a:lnTo>
                <a:lnTo>
                  <a:pt x="406117" y="4026743"/>
                </a:lnTo>
                <a:lnTo>
                  <a:pt x="400139" y="4014285"/>
                </a:lnTo>
                <a:lnTo>
                  <a:pt x="395153" y="4001826"/>
                </a:lnTo>
                <a:lnTo>
                  <a:pt x="390671" y="3989368"/>
                </a:lnTo>
                <a:lnTo>
                  <a:pt x="385189" y="3975416"/>
                </a:lnTo>
                <a:lnTo>
                  <a:pt x="381201" y="3961462"/>
                </a:lnTo>
                <a:lnTo>
                  <a:pt x="377218" y="3947010"/>
                </a:lnTo>
                <a:lnTo>
                  <a:pt x="373228" y="3931562"/>
                </a:lnTo>
                <a:lnTo>
                  <a:pt x="369742" y="3916114"/>
                </a:lnTo>
                <a:lnTo>
                  <a:pt x="366754" y="3899670"/>
                </a:lnTo>
                <a:lnTo>
                  <a:pt x="364262" y="3882728"/>
                </a:lnTo>
                <a:lnTo>
                  <a:pt x="361767" y="3865286"/>
                </a:lnTo>
                <a:lnTo>
                  <a:pt x="354793" y="3859804"/>
                </a:lnTo>
                <a:lnTo>
                  <a:pt x="349313" y="3854322"/>
                </a:lnTo>
                <a:lnTo>
                  <a:pt x="342836" y="3847843"/>
                </a:lnTo>
                <a:lnTo>
                  <a:pt x="337352" y="3840867"/>
                </a:lnTo>
                <a:lnTo>
                  <a:pt x="331371" y="3833392"/>
                </a:lnTo>
                <a:lnTo>
                  <a:pt x="326387" y="3825419"/>
                </a:lnTo>
                <a:lnTo>
                  <a:pt x="315428" y="3808975"/>
                </a:lnTo>
                <a:lnTo>
                  <a:pt x="305459" y="3791034"/>
                </a:lnTo>
                <a:lnTo>
                  <a:pt x="295994" y="3771600"/>
                </a:lnTo>
                <a:lnTo>
                  <a:pt x="286026" y="3752165"/>
                </a:lnTo>
                <a:lnTo>
                  <a:pt x="277060" y="3732232"/>
                </a:lnTo>
                <a:lnTo>
                  <a:pt x="258620" y="3692366"/>
                </a:lnTo>
                <a:lnTo>
                  <a:pt x="249154" y="3672433"/>
                </a:lnTo>
                <a:lnTo>
                  <a:pt x="239190" y="3653995"/>
                </a:lnTo>
                <a:lnTo>
                  <a:pt x="228724" y="3636554"/>
                </a:lnTo>
                <a:lnTo>
                  <a:pt x="223739" y="3628082"/>
                </a:lnTo>
                <a:lnTo>
                  <a:pt x="218259" y="3620608"/>
                </a:lnTo>
                <a:lnTo>
                  <a:pt x="212278" y="3613133"/>
                </a:lnTo>
                <a:lnTo>
                  <a:pt x="206798" y="3605658"/>
                </a:lnTo>
                <a:lnTo>
                  <a:pt x="200817" y="3599179"/>
                </a:lnTo>
                <a:lnTo>
                  <a:pt x="194341" y="3593698"/>
                </a:lnTo>
                <a:lnTo>
                  <a:pt x="193344" y="3583731"/>
                </a:lnTo>
                <a:lnTo>
                  <a:pt x="192346" y="3573765"/>
                </a:lnTo>
                <a:lnTo>
                  <a:pt x="189858" y="3552337"/>
                </a:lnTo>
                <a:lnTo>
                  <a:pt x="188359" y="3531407"/>
                </a:lnTo>
                <a:lnTo>
                  <a:pt x="185869" y="3510976"/>
                </a:lnTo>
                <a:lnTo>
                  <a:pt x="184377" y="3502504"/>
                </a:lnTo>
                <a:lnTo>
                  <a:pt x="182382" y="3494531"/>
                </a:lnTo>
                <a:lnTo>
                  <a:pt x="179888" y="3487555"/>
                </a:lnTo>
                <a:lnTo>
                  <a:pt x="176901" y="3482572"/>
                </a:lnTo>
                <a:lnTo>
                  <a:pt x="174908" y="3480080"/>
                </a:lnTo>
                <a:lnTo>
                  <a:pt x="173412" y="3478584"/>
                </a:lnTo>
                <a:lnTo>
                  <a:pt x="170922" y="3477588"/>
                </a:lnTo>
                <a:lnTo>
                  <a:pt x="168927" y="3477090"/>
                </a:lnTo>
                <a:lnTo>
                  <a:pt x="166436" y="3476094"/>
                </a:lnTo>
                <a:lnTo>
                  <a:pt x="163448" y="3476094"/>
                </a:lnTo>
                <a:lnTo>
                  <a:pt x="160954" y="3477588"/>
                </a:lnTo>
                <a:lnTo>
                  <a:pt x="157964" y="3478584"/>
                </a:lnTo>
                <a:lnTo>
                  <a:pt x="157468" y="3468121"/>
                </a:lnTo>
                <a:lnTo>
                  <a:pt x="157468" y="3458652"/>
                </a:lnTo>
                <a:lnTo>
                  <a:pt x="157964" y="3449184"/>
                </a:lnTo>
                <a:lnTo>
                  <a:pt x="158465" y="3440712"/>
                </a:lnTo>
                <a:lnTo>
                  <a:pt x="160458" y="3433237"/>
                </a:lnTo>
                <a:lnTo>
                  <a:pt x="161951" y="3426261"/>
                </a:lnTo>
                <a:lnTo>
                  <a:pt x="164941" y="3420283"/>
                </a:lnTo>
                <a:lnTo>
                  <a:pt x="168429" y="3415803"/>
                </a:lnTo>
                <a:lnTo>
                  <a:pt x="166932" y="3408322"/>
                </a:lnTo>
                <a:lnTo>
                  <a:pt x="165438" y="3403339"/>
                </a:lnTo>
                <a:lnTo>
                  <a:pt x="164941" y="3402841"/>
                </a:lnTo>
                <a:lnTo>
                  <a:pt x="163448" y="3402344"/>
                </a:lnTo>
                <a:lnTo>
                  <a:pt x="162947" y="3402841"/>
                </a:lnTo>
                <a:lnTo>
                  <a:pt x="161951" y="3403339"/>
                </a:lnTo>
                <a:lnTo>
                  <a:pt x="160458" y="3406329"/>
                </a:lnTo>
                <a:lnTo>
                  <a:pt x="157964" y="3410814"/>
                </a:lnTo>
                <a:lnTo>
                  <a:pt x="153974" y="3421278"/>
                </a:lnTo>
                <a:lnTo>
                  <a:pt x="149993" y="3431743"/>
                </a:lnTo>
                <a:lnTo>
                  <a:pt x="147502" y="3435729"/>
                </a:lnTo>
                <a:lnTo>
                  <a:pt x="146502" y="3436726"/>
                </a:lnTo>
                <a:lnTo>
                  <a:pt x="145507" y="3437722"/>
                </a:lnTo>
                <a:lnTo>
                  <a:pt x="144012" y="3437722"/>
                </a:lnTo>
                <a:lnTo>
                  <a:pt x="142517" y="3437722"/>
                </a:lnTo>
                <a:lnTo>
                  <a:pt x="141518" y="3437223"/>
                </a:lnTo>
                <a:lnTo>
                  <a:pt x="140027" y="3435729"/>
                </a:lnTo>
                <a:lnTo>
                  <a:pt x="138036" y="3430247"/>
                </a:lnTo>
                <a:lnTo>
                  <a:pt x="135541" y="3421278"/>
                </a:lnTo>
                <a:lnTo>
                  <a:pt x="134046" y="3410814"/>
                </a:lnTo>
                <a:lnTo>
                  <a:pt x="132550" y="3402841"/>
                </a:lnTo>
                <a:lnTo>
                  <a:pt x="132550" y="3397860"/>
                </a:lnTo>
                <a:lnTo>
                  <a:pt x="133550" y="3394369"/>
                </a:lnTo>
                <a:lnTo>
                  <a:pt x="134046" y="3393872"/>
                </a:lnTo>
                <a:lnTo>
                  <a:pt x="134542" y="3393374"/>
                </a:lnTo>
                <a:lnTo>
                  <a:pt x="135541" y="3393374"/>
                </a:lnTo>
                <a:lnTo>
                  <a:pt x="137534" y="3394369"/>
                </a:lnTo>
                <a:lnTo>
                  <a:pt x="139527" y="3396366"/>
                </a:lnTo>
                <a:lnTo>
                  <a:pt x="143512" y="3400351"/>
                </a:lnTo>
                <a:lnTo>
                  <a:pt x="145507" y="3401346"/>
                </a:lnTo>
                <a:lnTo>
                  <a:pt x="146998" y="3401846"/>
                </a:lnTo>
                <a:lnTo>
                  <a:pt x="147502" y="3401846"/>
                </a:lnTo>
                <a:lnTo>
                  <a:pt x="147998" y="3401346"/>
                </a:lnTo>
                <a:lnTo>
                  <a:pt x="149494" y="3398855"/>
                </a:lnTo>
                <a:lnTo>
                  <a:pt x="149494" y="3394878"/>
                </a:lnTo>
                <a:lnTo>
                  <a:pt x="149494" y="3387892"/>
                </a:lnTo>
                <a:lnTo>
                  <a:pt x="135041" y="3375933"/>
                </a:lnTo>
                <a:lnTo>
                  <a:pt x="121092" y="3363977"/>
                </a:lnTo>
                <a:lnTo>
                  <a:pt x="114613" y="3357999"/>
                </a:lnTo>
                <a:lnTo>
                  <a:pt x="107637" y="3351023"/>
                </a:lnTo>
                <a:lnTo>
                  <a:pt x="101160" y="3343548"/>
                </a:lnTo>
                <a:lnTo>
                  <a:pt x="94680" y="3336072"/>
                </a:lnTo>
                <a:lnTo>
                  <a:pt x="92688" y="3326106"/>
                </a:lnTo>
                <a:lnTo>
                  <a:pt x="90694" y="3315145"/>
                </a:lnTo>
                <a:lnTo>
                  <a:pt x="87704" y="3291726"/>
                </a:lnTo>
                <a:lnTo>
                  <a:pt x="85212" y="3266306"/>
                </a:lnTo>
                <a:lnTo>
                  <a:pt x="82721" y="3238903"/>
                </a:lnTo>
                <a:lnTo>
                  <a:pt x="79233" y="3179607"/>
                </a:lnTo>
                <a:lnTo>
                  <a:pt x="76247" y="3118312"/>
                </a:lnTo>
                <a:lnTo>
                  <a:pt x="73253" y="3056521"/>
                </a:lnTo>
                <a:lnTo>
                  <a:pt x="69267" y="2997720"/>
                </a:lnTo>
                <a:lnTo>
                  <a:pt x="66777" y="2970313"/>
                </a:lnTo>
                <a:lnTo>
                  <a:pt x="63788" y="2943901"/>
                </a:lnTo>
                <a:lnTo>
                  <a:pt x="61294" y="2919483"/>
                </a:lnTo>
                <a:lnTo>
                  <a:pt x="57306" y="2898056"/>
                </a:lnTo>
                <a:lnTo>
                  <a:pt x="59300" y="2889584"/>
                </a:lnTo>
                <a:lnTo>
                  <a:pt x="61795" y="2881611"/>
                </a:lnTo>
                <a:lnTo>
                  <a:pt x="64788" y="2874136"/>
                </a:lnTo>
                <a:lnTo>
                  <a:pt x="67276" y="2867657"/>
                </a:lnTo>
                <a:lnTo>
                  <a:pt x="70764" y="2861179"/>
                </a:lnTo>
                <a:lnTo>
                  <a:pt x="74750" y="2856196"/>
                </a:lnTo>
                <a:lnTo>
                  <a:pt x="78737" y="2851713"/>
                </a:lnTo>
                <a:lnTo>
                  <a:pt x="82721" y="2847725"/>
                </a:lnTo>
                <a:lnTo>
                  <a:pt x="79233" y="2820318"/>
                </a:lnTo>
                <a:lnTo>
                  <a:pt x="76247" y="2793411"/>
                </a:lnTo>
                <a:lnTo>
                  <a:pt x="73753" y="2766999"/>
                </a:lnTo>
                <a:lnTo>
                  <a:pt x="72257" y="2740587"/>
                </a:lnTo>
                <a:lnTo>
                  <a:pt x="71258" y="2714672"/>
                </a:lnTo>
                <a:lnTo>
                  <a:pt x="70764" y="2688766"/>
                </a:lnTo>
                <a:lnTo>
                  <a:pt x="72257" y="2663348"/>
                </a:lnTo>
                <a:lnTo>
                  <a:pt x="73253" y="2637934"/>
                </a:lnTo>
                <a:lnTo>
                  <a:pt x="75246" y="2612020"/>
                </a:lnTo>
                <a:lnTo>
                  <a:pt x="78236" y="2587105"/>
                </a:lnTo>
                <a:lnTo>
                  <a:pt x="81228" y="2561691"/>
                </a:lnTo>
                <a:lnTo>
                  <a:pt x="85212" y="2537272"/>
                </a:lnTo>
                <a:lnTo>
                  <a:pt x="93189" y="2487938"/>
                </a:lnTo>
                <a:lnTo>
                  <a:pt x="102153" y="2439106"/>
                </a:lnTo>
                <a:lnTo>
                  <a:pt x="107141" y="2415183"/>
                </a:lnTo>
                <a:lnTo>
                  <a:pt x="112123" y="2391265"/>
                </a:lnTo>
                <a:lnTo>
                  <a:pt x="122584" y="2342430"/>
                </a:lnTo>
                <a:lnTo>
                  <a:pt x="145507" y="2244754"/>
                </a:lnTo>
                <a:lnTo>
                  <a:pt x="156969" y="2194922"/>
                </a:lnTo>
                <a:lnTo>
                  <a:pt x="166436" y="2144593"/>
                </a:lnTo>
                <a:lnTo>
                  <a:pt x="170922" y="2118687"/>
                </a:lnTo>
                <a:lnTo>
                  <a:pt x="175903" y="2092778"/>
                </a:lnTo>
                <a:lnTo>
                  <a:pt x="178893" y="2067356"/>
                </a:lnTo>
                <a:lnTo>
                  <a:pt x="182382" y="2040950"/>
                </a:lnTo>
                <a:lnTo>
                  <a:pt x="189858" y="2033976"/>
                </a:lnTo>
                <a:lnTo>
                  <a:pt x="196336" y="2026998"/>
                </a:lnTo>
                <a:lnTo>
                  <a:pt x="201319" y="2019027"/>
                </a:lnTo>
                <a:lnTo>
                  <a:pt x="205801" y="2011548"/>
                </a:lnTo>
                <a:lnTo>
                  <a:pt x="210288" y="2003073"/>
                </a:lnTo>
                <a:lnTo>
                  <a:pt x="213276" y="1993607"/>
                </a:lnTo>
                <a:lnTo>
                  <a:pt x="216268" y="1984139"/>
                </a:lnTo>
                <a:lnTo>
                  <a:pt x="219254" y="1973671"/>
                </a:lnTo>
                <a:lnTo>
                  <a:pt x="224239" y="1950252"/>
                </a:lnTo>
                <a:lnTo>
                  <a:pt x="230220" y="1923840"/>
                </a:lnTo>
                <a:lnTo>
                  <a:pt x="237193" y="1893441"/>
                </a:lnTo>
                <a:lnTo>
                  <a:pt x="241677" y="1876491"/>
                </a:lnTo>
                <a:lnTo>
                  <a:pt x="246660" y="1858548"/>
                </a:lnTo>
                <a:lnTo>
                  <a:pt x="249154" y="1859050"/>
                </a:lnTo>
                <a:lnTo>
                  <a:pt x="251644" y="1858548"/>
                </a:lnTo>
                <a:lnTo>
                  <a:pt x="254141" y="1858548"/>
                </a:lnTo>
                <a:lnTo>
                  <a:pt x="256626" y="1857559"/>
                </a:lnTo>
                <a:lnTo>
                  <a:pt x="260615" y="1854568"/>
                </a:lnTo>
                <a:lnTo>
                  <a:pt x="265100" y="1851576"/>
                </a:lnTo>
                <a:lnTo>
                  <a:pt x="269086" y="1848591"/>
                </a:lnTo>
                <a:lnTo>
                  <a:pt x="273571" y="1846094"/>
                </a:lnTo>
                <a:lnTo>
                  <a:pt x="276062" y="1845595"/>
                </a:lnTo>
                <a:lnTo>
                  <a:pt x="278054" y="1845093"/>
                </a:lnTo>
                <a:lnTo>
                  <a:pt x="280548" y="1845093"/>
                </a:lnTo>
                <a:lnTo>
                  <a:pt x="283534" y="1845595"/>
                </a:lnTo>
                <a:lnTo>
                  <a:pt x="285033" y="1829149"/>
                </a:lnTo>
                <a:lnTo>
                  <a:pt x="287524" y="1812708"/>
                </a:lnTo>
                <a:lnTo>
                  <a:pt x="290014" y="1796757"/>
                </a:lnTo>
                <a:lnTo>
                  <a:pt x="293007" y="1781306"/>
                </a:lnTo>
                <a:lnTo>
                  <a:pt x="296491" y="1766355"/>
                </a:lnTo>
                <a:lnTo>
                  <a:pt x="300476" y="1751409"/>
                </a:lnTo>
                <a:lnTo>
                  <a:pt x="304466" y="1736958"/>
                </a:lnTo>
                <a:lnTo>
                  <a:pt x="309946" y="1722015"/>
                </a:lnTo>
                <a:lnTo>
                  <a:pt x="314430" y="1707559"/>
                </a:lnTo>
                <a:lnTo>
                  <a:pt x="319912" y="1693602"/>
                </a:lnTo>
                <a:lnTo>
                  <a:pt x="331371" y="1665696"/>
                </a:lnTo>
                <a:lnTo>
                  <a:pt x="343333" y="1638284"/>
                </a:lnTo>
                <a:lnTo>
                  <a:pt x="357286" y="1610889"/>
                </a:lnTo>
                <a:lnTo>
                  <a:pt x="384191" y="1556569"/>
                </a:lnTo>
                <a:lnTo>
                  <a:pt x="398146" y="1528165"/>
                </a:lnTo>
                <a:lnTo>
                  <a:pt x="411099" y="1500258"/>
                </a:lnTo>
                <a:lnTo>
                  <a:pt x="424055" y="1470359"/>
                </a:lnTo>
                <a:lnTo>
                  <a:pt x="437511" y="1439966"/>
                </a:lnTo>
                <a:lnTo>
                  <a:pt x="449469" y="1408562"/>
                </a:lnTo>
                <a:lnTo>
                  <a:pt x="461428" y="1375179"/>
                </a:lnTo>
                <a:lnTo>
                  <a:pt x="485348" y="1381157"/>
                </a:lnTo>
                <a:lnTo>
                  <a:pt x="487838" y="1362223"/>
                </a:lnTo>
                <a:lnTo>
                  <a:pt x="490830" y="1345776"/>
                </a:lnTo>
                <a:lnTo>
                  <a:pt x="494316" y="1331829"/>
                </a:lnTo>
                <a:lnTo>
                  <a:pt x="498804" y="1319870"/>
                </a:lnTo>
                <a:lnTo>
                  <a:pt x="502787" y="1308906"/>
                </a:lnTo>
                <a:lnTo>
                  <a:pt x="507768" y="1299442"/>
                </a:lnTo>
                <a:lnTo>
                  <a:pt x="513252" y="1290471"/>
                </a:lnTo>
                <a:lnTo>
                  <a:pt x="518235" y="1282495"/>
                </a:lnTo>
                <a:lnTo>
                  <a:pt x="522717" y="1274025"/>
                </a:lnTo>
                <a:lnTo>
                  <a:pt x="527700" y="1265553"/>
                </a:lnTo>
                <a:lnTo>
                  <a:pt x="533186" y="1256085"/>
                </a:lnTo>
                <a:lnTo>
                  <a:pt x="537668" y="1246119"/>
                </a:lnTo>
                <a:lnTo>
                  <a:pt x="541656" y="1234160"/>
                </a:lnTo>
                <a:lnTo>
                  <a:pt x="545143" y="1220204"/>
                </a:lnTo>
                <a:lnTo>
                  <a:pt x="548136" y="1204259"/>
                </a:lnTo>
                <a:lnTo>
                  <a:pt x="550124" y="1185325"/>
                </a:lnTo>
                <a:lnTo>
                  <a:pt x="556106" y="1182335"/>
                </a:lnTo>
                <a:lnTo>
                  <a:pt x="561587" y="1178846"/>
                </a:lnTo>
                <a:lnTo>
                  <a:pt x="567566" y="1173863"/>
                </a:lnTo>
                <a:lnTo>
                  <a:pt x="572551" y="1168379"/>
                </a:lnTo>
                <a:lnTo>
                  <a:pt x="577532" y="1161905"/>
                </a:lnTo>
                <a:lnTo>
                  <a:pt x="583014" y="1154430"/>
                </a:lnTo>
                <a:lnTo>
                  <a:pt x="587500" y="1146955"/>
                </a:lnTo>
                <a:lnTo>
                  <a:pt x="591983" y="1138483"/>
                </a:lnTo>
                <a:lnTo>
                  <a:pt x="596468" y="1130014"/>
                </a:lnTo>
                <a:lnTo>
                  <a:pt x="600452" y="1120544"/>
                </a:lnTo>
                <a:lnTo>
                  <a:pt x="603941" y="1111575"/>
                </a:lnTo>
                <a:lnTo>
                  <a:pt x="607429" y="1101609"/>
                </a:lnTo>
                <a:lnTo>
                  <a:pt x="613911" y="1081674"/>
                </a:lnTo>
                <a:lnTo>
                  <a:pt x="618394" y="1062239"/>
                </a:lnTo>
                <a:lnTo>
                  <a:pt x="621381" y="1065728"/>
                </a:lnTo>
                <a:lnTo>
                  <a:pt x="624371" y="1067224"/>
                </a:lnTo>
                <a:lnTo>
                  <a:pt x="627361" y="1068720"/>
                </a:lnTo>
                <a:lnTo>
                  <a:pt x="630355" y="1068720"/>
                </a:lnTo>
                <a:lnTo>
                  <a:pt x="633345" y="1067721"/>
                </a:lnTo>
                <a:lnTo>
                  <a:pt x="636331" y="1066725"/>
                </a:lnTo>
                <a:lnTo>
                  <a:pt x="641812" y="1063733"/>
                </a:lnTo>
                <a:lnTo>
                  <a:pt x="647793" y="1059750"/>
                </a:lnTo>
                <a:lnTo>
                  <a:pt x="650283" y="1058256"/>
                </a:lnTo>
                <a:lnTo>
                  <a:pt x="653274" y="1057259"/>
                </a:lnTo>
                <a:lnTo>
                  <a:pt x="656265" y="1056260"/>
                </a:lnTo>
                <a:lnTo>
                  <a:pt x="659254" y="1056260"/>
                </a:lnTo>
                <a:lnTo>
                  <a:pt x="661745" y="1057259"/>
                </a:lnTo>
                <a:lnTo>
                  <a:pt x="665232" y="1058752"/>
                </a:lnTo>
                <a:lnTo>
                  <a:pt x="669218" y="1050778"/>
                </a:lnTo>
                <a:lnTo>
                  <a:pt x="672708" y="1043801"/>
                </a:lnTo>
                <a:lnTo>
                  <a:pt x="674701" y="1038319"/>
                </a:lnTo>
                <a:lnTo>
                  <a:pt x="675700" y="1032840"/>
                </a:lnTo>
                <a:lnTo>
                  <a:pt x="676197" y="1028355"/>
                </a:lnTo>
                <a:lnTo>
                  <a:pt x="676197" y="1024866"/>
                </a:lnTo>
                <a:lnTo>
                  <a:pt x="674701" y="1017391"/>
                </a:lnTo>
                <a:lnTo>
                  <a:pt x="673207" y="1010912"/>
                </a:lnTo>
                <a:lnTo>
                  <a:pt x="673207" y="1006427"/>
                </a:lnTo>
                <a:lnTo>
                  <a:pt x="673207" y="1001944"/>
                </a:lnTo>
                <a:lnTo>
                  <a:pt x="674701" y="996958"/>
                </a:lnTo>
                <a:lnTo>
                  <a:pt x="676694" y="990980"/>
                </a:lnTo>
                <a:lnTo>
                  <a:pt x="680183" y="984502"/>
                </a:lnTo>
                <a:lnTo>
                  <a:pt x="684171" y="976529"/>
                </a:lnTo>
                <a:lnTo>
                  <a:pt x="703603" y="958089"/>
                </a:lnTo>
                <a:lnTo>
                  <a:pt x="723039" y="938156"/>
                </a:lnTo>
                <a:lnTo>
                  <a:pt x="743964" y="916728"/>
                </a:lnTo>
                <a:lnTo>
                  <a:pt x="763896" y="893805"/>
                </a:lnTo>
                <a:lnTo>
                  <a:pt x="784825" y="870384"/>
                </a:lnTo>
                <a:lnTo>
                  <a:pt x="806252" y="844968"/>
                </a:lnTo>
                <a:lnTo>
                  <a:pt x="827679" y="819554"/>
                </a:lnTo>
                <a:lnTo>
                  <a:pt x="848608" y="793144"/>
                </a:lnTo>
                <a:lnTo>
                  <a:pt x="870531" y="766234"/>
                </a:lnTo>
                <a:lnTo>
                  <a:pt x="891460" y="738328"/>
                </a:lnTo>
                <a:lnTo>
                  <a:pt x="912392" y="709426"/>
                </a:lnTo>
                <a:lnTo>
                  <a:pt x="932819" y="681018"/>
                </a:lnTo>
                <a:lnTo>
                  <a:pt x="952255" y="651117"/>
                </a:lnTo>
                <a:lnTo>
                  <a:pt x="970689" y="620721"/>
                </a:lnTo>
                <a:lnTo>
                  <a:pt x="988130" y="589825"/>
                </a:lnTo>
                <a:lnTo>
                  <a:pt x="1005572" y="558929"/>
                </a:lnTo>
                <a:lnTo>
                  <a:pt x="1017529" y="554941"/>
                </a:lnTo>
                <a:lnTo>
                  <a:pt x="1029986" y="549958"/>
                </a:lnTo>
                <a:lnTo>
                  <a:pt x="1042943" y="543479"/>
                </a:lnTo>
                <a:lnTo>
                  <a:pt x="1055400" y="536503"/>
                </a:lnTo>
                <a:lnTo>
                  <a:pt x="1067857" y="528531"/>
                </a:lnTo>
                <a:lnTo>
                  <a:pt x="1080813" y="520556"/>
                </a:lnTo>
                <a:lnTo>
                  <a:pt x="1093771" y="511587"/>
                </a:lnTo>
                <a:lnTo>
                  <a:pt x="1106228" y="501122"/>
                </a:lnTo>
                <a:lnTo>
                  <a:pt x="1119679" y="490658"/>
                </a:lnTo>
                <a:lnTo>
                  <a:pt x="1132141" y="479697"/>
                </a:lnTo>
                <a:lnTo>
                  <a:pt x="1158550" y="456273"/>
                </a:lnTo>
                <a:lnTo>
                  <a:pt x="1184959" y="431355"/>
                </a:lnTo>
                <a:lnTo>
                  <a:pt x="1211867" y="404944"/>
                </a:lnTo>
                <a:lnTo>
                  <a:pt x="1212365" y="408931"/>
                </a:lnTo>
                <a:lnTo>
                  <a:pt x="1213363" y="412919"/>
                </a:lnTo>
                <a:lnTo>
                  <a:pt x="1216854" y="419895"/>
                </a:lnTo>
                <a:lnTo>
                  <a:pt x="1220838" y="426374"/>
                </a:lnTo>
                <a:lnTo>
                  <a:pt x="1225818" y="433350"/>
                </a:lnTo>
                <a:lnTo>
                  <a:pt x="1235786" y="445309"/>
                </a:lnTo>
                <a:lnTo>
                  <a:pt x="1240769" y="452285"/>
                </a:lnTo>
                <a:lnTo>
                  <a:pt x="1244753" y="458764"/>
                </a:lnTo>
                <a:lnTo>
                  <a:pt x="1255716" y="451788"/>
                </a:lnTo>
                <a:lnTo>
                  <a:pt x="1266180" y="443316"/>
                </a:lnTo>
                <a:lnTo>
                  <a:pt x="1277147" y="434844"/>
                </a:lnTo>
                <a:lnTo>
                  <a:pt x="1287109" y="424878"/>
                </a:lnTo>
                <a:lnTo>
                  <a:pt x="1297575" y="413914"/>
                </a:lnTo>
                <a:lnTo>
                  <a:pt x="1308038" y="402953"/>
                </a:lnTo>
                <a:lnTo>
                  <a:pt x="1318503" y="390991"/>
                </a:lnTo>
                <a:lnTo>
                  <a:pt x="1328470" y="379031"/>
                </a:lnTo>
                <a:lnTo>
                  <a:pt x="1349397" y="352621"/>
                </a:lnTo>
                <a:lnTo>
                  <a:pt x="1369827" y="325711"/>
                </a:lnTo>
                <a:lnTo>
                  <a:pt x="1409690" y="270397"/>
                </a:lnTo>
                <a:lnTo>
                  <a:pt x="1430622" y="241991"/>
                </a:lnTo>
                <a:lnTo>
                  <a:pt x="1450550" y="216079"/>
                </a:lnTo>
                <a:lnTo>
                  <a:pt x="1470985" y="190667"/>
                </a:lnTo>
                <a:lnTo>
                  <a:pt x="1481445" y="178706"/>
                </a:lnTo>
                <a:lnTo>
                  <a:pt x="1491912" y="167244"/>
                </a:lnTo>
                <a:lnTo>
                  <a:pt x="1501877" y="156779"/>
                </a:lnTo>
                <a:lnTo>
                  <a:pt x="1512339" y="146813"/>
                </a:lnTo>
                <a:lnTo>
                  <a:pt x="1523301" y="137345"/>
                </a:lnTo>
                <a:lnTo>
                  <a:pt x="1533769" y="129372"/>
                </a:lnTo>
                <a:lnTo>
                  <a:pt x="1543736" y="121895"/>
                </a:lnTo>
                <a:lnTo>
                  <a:pt x="1554698" y="115917"/>
                </a:lnTo>
                <a:lnTo>
                  <a:pt x="1565661" y="109934"/>
                </a:lnTo>
                <a:lnTo>
                  <a:pt x="1576620" y="105948"/>
                </a:lnTo>
                <a:lnTo>
                  <a:pt x="1544732" y="138839"/>
                </a:lnTo>
                <a:lnTo>
                  <a:pt x="1512840" y="173721"/>
                </a:lnTo>
                <a:lnTo>
                  <a:pt x="1481946" y="209106"/>
                </a:lnTo>
                <a:lnTo>
                  <a:pt x="1451051" y="245481"/>
                </a:lnTo>
                <a:lnTo>
                  <a:pt x="1420654" y="283851"/>
                </a:lnTo>
                <a:lnTo>
                  <a:pt x="1390260" y="322222"/>
                </a:lnTo>
                <a:lnTo>
                  <a:pt x="1361357" y="362089"/>
                </a:lnTo>
                <a:lnTo>
                  <a:pt x="1332953" y="401456"/>
                </a:lnTo>
                <a:lnTo>
                  <a:pt x="1278640" y="482682"/>
                </a:lnTo>
                <a:lnTo>
                  <a:pt x="1253226" y="522052"/>
                </a:lnTo>
                <a:lnTo>
                  <a:pt x="1227815" y="561919"/>
                </a:lnTo>
                <a:lnTo>
                  <a:pt x="1203893" y="600289"/>
                </a:lnTo>
                <a:lnTo>
                  <a:pt x="1180974" y="637166"/>
                </a:lnTo>
                <a:lnTo>
                  <a:pt x="1159046" y="673546"/>
                </a:lnTo>
                <a:lnTo>
                  <a:pt x="1138618" y="708927"/>
                </a:lnTo>
                <a:lnTo>
                  <a:pt x="1128651" y="740321"/>
                </a:lnTo>
                <a:lnTo>
                  <a:pt x="1118192" y="771219"/>
                </a:lnTo>
                <a:lnTo>
                  <a:pt x="1107722" y="802113"/>
                </a:lnTo>
                <a:lnTo>
                  <a:pt x="1096761" y="833009"/>
                </a:lnTo>
                <a:lnTo>
                  <a:pt x="1084804" y="863905"/>
                </a:lnTo>
                <a:lnTo>
                  <a:pt x="1071844" y="894304"/>
                </a:lnTo>
                <a:lnTo>
                  <a:pt x="1059390" y="925200"/>
                </a:lnTo>
                <a:lnTo>
                  <a:pt x="1045434" y="955597"/>
                </a:lnTo>
                <a:lnTo>
                  <a:pt x="1032977" y="986493"/>
                </a:lnTo>
                <a:lnTo>
                  <a:pt x="1020022" y="1017391"/>
                </a:lnTo>
                <a:lnTo>
                  <a:pt x="992616" y="1079183"/>
                </a:lnTo>
                <a:lnTo>
                  <a:pt x="964215" y="1141476"/>
                </a:lnTo>
                <a:lnTo>
                  <a:pt x="935811" y="1203761"/>
                </a:lnTo>
                <a:lnTo>
                  <a:pt x="907408" y="1266051"/>
                </a:lnTo>
                <a:lnTo>
                  <a:pt x="880001" y="1329836"/>
                </a:lnTo>
                <a:lnTo>
                  <a:pt x="853091" y="1393113"/>
                </a:lnTo>
                <a:lnTo>
                  <a:pt x="840632" y="1425014"/>
                </a:lnTo>
                <a:lnTo>
                  <a:pt x="827679" y="1457404"/>
                </a:lnTo>
                <a:lnTo>
                  <a:pt x="815223" y="1489298"/>
                </a:lnTo>
                <a:lnTo>
                  <a:pt x="803262" y="1521186"/>
                </a:lnTo>
                <a:lnTo>
                  <a:pt x="791801" y="1554075"/>
                </a:lnTo>
                <a:lnTo>
                  <a:pt x="780838" y="1586472"/>
                </a:lnTo>
                <a:lnTo>
                  <a:pt x="770875" y="1619364"/>
                </a:lnTo>
                <a:lnTo>
                  <a:pt x="760909" y="1651750"/>
                </a:lnTo>
                <a:lnTo>
                  <a:pt x="752437" y="1684633"/>
                </a:lnTo>
                <a:lnTo>
                  <a:pt x="743964" y="1717031"/>
                </a:lnTo>
                <a:lnTo>
                  <a:pt x="730015" y="1743936"/>
                </a:lnTo>
                <a:lnTo>
                  <a:pt x="717056" y="1770841"/>
                </a:lnTo>
                <a:lnTo>
                  <a:pt x="705095" y="1798750"/>
                </a:lnTo>
                <a:lnTo>
                  <a:pt x="692640" y="1826159"/>
                </a:lnTo>
                <a:lnTo>
                  <a:pt x="682174" y="1853572"/>
                </a:lnTo>
                <a:lnTo>
                  <a:pt x="671209" y="1881479"/>
                </a:lnTo>
                <a:lnTo>
                  <a:pt x="661246" y="1908891"/>
                </a:lnTo>
                <a:lnTo>
                  <a:pt x="652275" y="1937293"/>
                </a:lnTo>
                <a:lnTo>
                  <a:pt x="643807" y="1965204"/>
                </a:lnTo>
                <a:lnTo>
                  <a:pt x="634837" y="1993607"/>
                </a:lnTo>
                <a:lnTo>
                  <a:pt x="627361" y="2022512"/>
                </a:lnTo>
                <a:lnTo>
                  <a:pt x="620888" y="2050915"/>
                </a:lnTo>
                <a:lnTo>
                  <a:pt x="614405" y="2079816"/>
                </a:lnTo>
                <a:lnTo>
                  <a:pt x="608427" y="2108717"/>
                </a:lnTo>
                <a:lnTo>
                  <a:pt x="602946" y="2138113"/>
                </a:lnTo>
                <a:lnTo>
                  <a:pt x="598462" y="2167517"/>
                </a:lnTo>
                <a:lnTo>
                  <a:pt x="593977" y="2196420"/>
                </a:lnTo>
                <a:lnTo>
                  <a:pt x="590490" y="2226316"/>
                </a:lnTo>
                <a:lnTo>
                  <a:pt x="587000" y="2255721"/>
                </a:lnTo>
                <a:lnTo>
                  <a:pt x="584508" y="2285120"/>
                </a:lnTo>
                <a:lnTo>
                  <a:pt x="582518" y="2315520"/>
                </a:lnTo>
                <a:lnTo>
                  <a:pt x="580524" y="2345416"/>
                </a:lnTo>
                <a:lnTo>
                  <a:pt x="579027" y="2375818"/>
                </a:lnTo>
                <a:lnTo>
                  <a:pt x="578531" y="2406214"/>
                </a:lnTo>
                <a:lnTo>
                  <a:pt x="577532" y="2436611"/>
                </a:lnTo>
                <a:lnTo>
                  <a:pt x="578531" y="2467009"/>
                </a:lnTo>
                <a:lnTo>
                  <a:pt x="579027" y="2497904"/>
                </a:lnTo>
                <a:lnTo>
                  <a:pt x="579526" y="2528301"/>
                </a:lnTo>
                <a:lnTo>
                  <a:pt x="581023" y="2559198"/>
                </a:lnTo>
                <a:lnTo>
                  <a:pt x="583014" y="2590096"/>
                </a:lnTo>
                <a:lnTo>
                  <a:pt x="585005" y="2621488"/>
                </a:lnTo>
                <a:lnTo>
                  <a:pt x="587999" y="2652386"/>
                </a:lnTo>
                <a:lnTo>
                  <a:pt x="591485" y="2652386"/>
                </a:lnTo>
                <a:lnTo>
                  <a:pt x="594474" y="2651388"/>
                </a:lnTo>
                <a:lnTo>
                  <a:pt x="597961" y="2649892"/>
                </a:lnTo>
                <a:lnTo>
                  <a:pt x="600452" y="2648395"/>
                </a:lnTo>
                <a:lnTo>
                  <a:pt x="603442" y="2646405"/>
                </a:lnTo>
                <a:lnTo>
                  <a:pt x="605936" y="2644411"/>
                </a:lnTo>
                <a:lnTo>
                  <a:pt x="610418" y="2638433"/>
                </a:lnTo>
                <a:lnTo>
                  <a:pt x="614907" y="2632454"/>
                </a:lnTo>
                <a:lnTo>
                  <a:pt x="618893" y="2625476"/>
                </a:lnTo>
                <a:lnTo>
                  <a:pt x="626365" y="2610526"/>
                </a:lnTo>
                <a:lnTo>
                  <a:pt x="629852" y="2603549"/>
                </a:lnTo>
                <a:lnTo>
                  <a:pt x="633841" y="2596573"/>
                </a:lnTo>
                <a:lnTo>
                  <a:pt x="638326" y="2590594"/>
                </a:lnTo>
                <a:lnTo>
                  <a:pt x="642812" y="2585113"/>
                </a:lnTo>
                <a:lnTo>
                  <a:pt x="645302" y="2583120"/>
                </a:lnTo>
                <a:lnTo>
                  <a:pt x="648292" y="2580628"/>
                </a:lnTo>
                <a:lnTo>
                  <a:pt x="651280" y="2579629"/>
                </a:lnTo>
                <a:lnTo>
                  <a:pt x="653771" y="2577635"/>
                </a:lnTo>
                <a:lnTo>
                  <a:pt x="657259" y="2577137"/>
                </a:lnTo>
                <a:lnTo>
                  <a:pt x="660750" y="2577137"/>
                </a:lnTo>
                <a:lnTo>
                  <a:pt x="664738" y="2577137"/>
                </a:lnTo>
                <a:lnTo>
                  <a:pt x="668722" y="2577635"/>
                </a:lnTo>
                <a:lnTo>
                  <a:pt x="659754" y="2644909"/>
                </a:lnTo>
                <a:lnTo>
                  <a:pt x="655766" y="2675807"/>
                </a:lnTo>
                <a:lnTo>
                  <a:pt x="652778" y="2705207"/>
                </a:lnTo>
                <a:lnTo>
                  <a:pt x="649788" y="2733112"/>
                </a:lnTo>
                <a:lnTo>
                  <a:pt x="647793" y="2760517"/>
                </a:lnTo>
                <a:lnTo>
                  <a:pt x="645800" y="2787430"/>
                </a:lnTo>
                <a:lnTo>
                  <a:pt x="645302" y="2813841"/>
                </a:lnTo>
                <a:lnTo>
                  <a:pt x="644803" y="2840749"/>
                </a:lnTo>
                <a:lnTo>
                  <a:pt x="644803" y="2867657"/>
                </a:lnTo>
                <a:lnTo>
                  <a:pt x="645302" y="2895565"/>
                </a:lnTo>
                <a:lnTo>
                  <a:pt x="646297" y="2924470"/>
                </a:lnTo>
                <a:lnTo>
                  <a:pt x="648292" y="2953867"/>
                </a:lnTo>
                <a:lnTo>
                  <a:pt x="651280" y="2984761"/>
                </a:lnTo>
                <a:lnTo>
                  <a:pt x="655766" y="3017652"/>
                </a:lnTo>
                <a:lnTo>
                  <a:pt x="661246" y="3052036"/>
                </a:lnTo>
                <a:lnTo>
                  <a:pt x="665232" y="3048545"/>
                </a:lnTo>
                <a:lnTo>
                  <a:pt x="669218" y="3044061"/>
                </a:lnTo>
                <a:lnTo>
                  <a:pt x="672708" y="3039581"/>
                </a:lnTo>
                <a:lnTo>
                  <a:pt x="675700" y="3034095"/>
                </a:lnTo>
                <a:lnTo>
                  <a:pt x="678688" y="3028613"/>
                </a:lnTo>
                <a:lnTo>
                  <a:pt x="680682" y="3022138"/>
                </a:lnTo>
                <a:lnTo>
                  <a:pt x="683173" y="3015158"/>
                </a:lnTo>
                <a:lnTo>
                  <a:pt x="684666" y="3007686"/>
                </a:lnTo>
                <a:lnTo>
                  <a:pt x="679683" y="3004695"/>
                </a:lnTo>
                <a:lnTo>
                  <a:pt x="676197" y="3000710"/>
                </a:lnTo>
                <a:lnTo>
                  <a:pt x="672708" y="2995727"/>
                </a:lnTo>
                <a:lnTo>
                  <a:pt x="670713" y="2991242"/>
                </a:lnTo>
                <a:lnTo>
                  <a:pt x="668222" y="2985758"/>
                </a:lnTo>
                <a:lnTo>
                  <a:pt x="667225" y="2979780"/>
                </a:lnTo>
                <a:lnTo>
                  <a:pt x="666729" y="2973301"/>
                </a:lnTo>
                <a:lnTo>
                  <a:pt x="665734" y="2967320"/>
                </a:lnTo>
                <a:lnTo>
                  <a:pt x="665734" y="2960845"/>
                </a:lnTo>
                <a:lnTo>
                  <a:pt x="666729" y="2953867"/>
                </a:lnTo>
                <a:lnTo>
                  <a:pt x="668722" y="2939916"/>
                </a:lnTo>
                <a:lnTo>
                  <a:pt x="671711" y="2925462"/>
                </a:lnTo>
                <a:lnTo>
                  <a:pt x="675198" y="2911013"/>
                </a:lnTo>
                <a:lnTo>
                  <a:pt x="682677" y="2883604"/>
                </a:lnTo>
                <a:lnTo>
                  <a:pt x="685164" y="2871148"/>
                </a:lnTo>
                <a:lnTo>
                  <a:pt x="687655" y="2860184"/>
                </a:lnTo>
                <a:lnTo>
                  <a:pt x="688158" y="2855698"/>
                </a:lnTo>
                <a:lnTo>
                  <a:pt x="688158" y="2851213"/>
                </a:lnTo>
                <a:lnTo>
                  <a:pt x="688158" y="2847725"/>
                </a:lnTo>
                <a:lnTo>
                  <a:pt x="687159" y="2844235"/>
                </a:lnTo>
                <a:lnTo>
                  <a:pt x="686163" y="2841250"/>
                </a:lnTo>
                <a:lnTo>
                  <a:pt x="684171" y="2839749"/>
                </a:lnTo>
                <a:lnTo>
                  <a:pt x="682174" y="2838255"/>
                </a:lnTo>
                <a:lnTo>
                  <a:pt x="678688" y="2837758"/>
                </a:lnTo>
                <a:lnTo>
                  <a:pt x="683671" y="2824311"/>
                </a:lnTo>
                <a:lnTo>
                  <a:pt x="688158" y="2810351"/>
                </a:lnTo>
                <a:lnTo>
                  <a:pt x="692144" y="2796400"/>
                </a:lnTo>
                <a:lnTo>
                  <a:pt x="695630" y="2782945"/>
                </a:lnTo>
                <a:lnTo>
                  <a:pt x="699117" y="2768991"/>
                </a:lnTo>
                <a:lnTo>
                  <a:pt x="701610" y="2755037"/>
                </a:lnTo>
                <a:lnTo>
                  <a:pt x="706093" y="2726134"/>
                </a:lnTo>
                <a:lnTo>
                  <a:pt x="710580" y="2697730"/>
                </a:lnTo>
                <a:lnTo>
                  <a:pt x="714068" y="2667834"/>
                </a:lnTo>
                <a:lnTo>
                  <a:pt x="720548" y="2608032"/>
                </a:lnTo>
                <a:lnTo>
                  <a:pt x="724530" y="2578634"/>
                </a:lnTo>
                <a:lnTo>
                  <a:pt x="728519" y="2549232"/>
                </a:lnTo>
                <a:lnTo>
                  <a:pt x="733501" y="2519333"/>
                </a:lnTo>
                <a:lnTo>
                  <a:pt x="736988" y="2504381"/>
                </a:lnTo>
                <a:lnTo>
                  <a:pt x="740476" y="2490427"/>
                </a:lnTo>
                <a:lnTo>
                  <a:pt x="744463" y="2475480"/>
                </a:lnTo>
                <a:lnTo>
                  <a:pt x="748945" y="2461028"/>
                </a:lnTo>
                <a:lnTo>
                  <a:pt x="753933" y="2446577"/>
                </a:lnTo>
                <a:lnTo>
                  <a:pt x="759910" y="2432627"/>
                </a:lnTo>
                <a:lnTo>
                  <a:pt x="766390" y="2418176"/>
                </a:lnTo>
                <a:lnTo>
                  <a:pt x="773366" y="2404222"/>
                </a:lnTo>
                <a:lnTo>
                  <a:pt x="781835" y="2390767"/>
                </a:lnTo>
                <a:lnTo>
                  <a:pt x="790306" y="2376813"/>
                </a:lnTo>
                <a:lnTo>
                  <a:pt x="789809" y="2373828"/>
                </a:lnTo>
                <a:lnTo>
                  <a:pt x="788313" y="2371836"/>
                </a:lnTo>
                <a:lnTo>
                  <a:pt x="786320" y="2370838"/>
                </a:lnTo>
                <a:lnTo>
                  <a:pt x="783828" y="2369835"/>
                </a:lnTo>
                <a:lnTo>
                  <a:pt x="777848" y="2370838"/>
                </a:lnTo>
                <a:lnTo>
                  <a:pt x="770875" y="2371337"/>
                </a:lnTo>
                <a:lnTo>
                  <a:pt x="767383" y="2371337"/>
                </a:lnTo>
                <a:lnTo>
                  <a:pt x="763896" y="2371337"/>
                </a:lnTo>
                <a:lnTo>
                  <a:pt x="760909" y="2369338"/>
                </a:lnTo>
                <a:lnTo>
                  <a:pt x="757916" y="2367845"/>
                </a:lnTo>
                <a:lnTo>
                  <a:pt x="755921" y="2364352"/>
                </a:lnTo>
                <a:lnTo>
                  <a:pt x="753933" y="2359868"/>
                </a:lnTo>
                <a:lnTo>
                  <a:pt x="753434" y="2353391"/>
                </a:lnTo>
                <a:lnTo>
                  <a:pt x="752933" y="2345416"/>
                </a:lnTo>
                <a:lnTo>
                  <a:pt x="757422" y="2346415"/>
                </a:lnTo>
                <a:lnTo>
                  <a:pt x="760909" y="2345916"/>
                </a:lnTo>
                <a:lnTo>
                  <a:pt x="764893" y="2345416"/>
                </a:lnTo>
                <a:lnTo>
                  <a:pt x="768381" y="2343922"/>
                </a:lnTo>
                <a:lnTo>
                  <a:pt x="771871" y="2341932"/>
                </a:lnTo>
                <a:lnTo>
                  <a:pt x="774861" y="2338941"/>
                </a:lnTo>
                <a:lnTo>
                  <a:pt x="777848" y="2335454"/>
                </a:lnTo>
                <a:lnTo>
                  <a:pt x="780338" y="2331466"/>
                </a:lnTo>
                <a:lnTo>
                  <a:pt x="782833" y="2326980"/>
                </a:lnTo>
                <a:lnTo>
                  <a:pt x="784329" y="2321999"/>
                </a:lnTo>
                <a:lnTo>
                  <a:pt x="788313" y="2310535"/>
                </a:lnTo>
                <a:lnTo>
                  <a:pt x="791305" y="2298077"/>
                </a:lnTo>
                <a:lnTo>
                  <a:pt x="793792" y="2284123"/>
                </a:lnTo>
                <a:lnTo>
                  <a:pt x="795289" y="2269173"/>
                </a:lnTo>
                <a:lnTo>
                  <a:pt x="795787" y="2254224"/>
                </a:lnTo>
                <a:lnTo>
                  <a:pt x="796286" y="2238776"/>
                </a:lnTo>
                <a:lnTo>
                  <a:pt x="795787" y="2223825"/>
                </a:lnTo>
                <a:lnTo>
                  <a:pt x="794790" y="2209374"/>
                </a:lnTo>
                <a:lnTo>
                  <a:pt x="793792" y="2194922"/>
                </a:lnTo>
                <a:lnTo>
                  <a:pt x="791305" y="2181968"/>
                </a:lnTo>
                <a:lnTo>
                  <a:pt x="789310" y="2171005"/>
                </a:lnTo>
                <a:lnTo>
                  <a:pt x="792299" y="2177483"/>
                </a:lnTo>
                <a:lnTo>
                  <a:pt x="795787" y="2182963"/>
                </a:lnTo>
                <a:lnTo>
                  <a:pt x="799772" y="2186454"/>
                </a:lnTo>
                <a:lnTo>
                  <a:pt x="803262" y="2188445"/>
                </a:lnTo>
                <a:lnTo>
                  <a:pt x="805257" y="2188445"/>
                </a:lnTo>
                <a:lnTo>
                  <a:pt x="806748" y="2188948"/>
                </a:lnTo>
                <a:lnTo>
                  <a:pt x="810242" y="2187948"/>
                </a:lnTo>
                <a:lnTo>
                  <a:pt x="813228" y="2186454"/>
                </a:lnTo>
                <a:lnTo>
                  <a:pt x="816716" y="2182963"/>
                </a:lnTo>
                <a:lnTo>
                  <a:pt x="820205" y="2178978"/>
                </a:lnTo>
                <a:lnTo>
                  <a:pt x="822698" y="2172997"/>
                </a:lnTo>
                <a:lnTo>
                  <a:pt x="826182" y="2167517"/>
                </a:lnTo>
                <a:lnTo>
                  <a:pt x="829172" y="2160044"/>
                </a:lnTo>
                <a:lnTo>
                  <a:pt x="835650" y="2144099"/>
                </a:lnTo>
                <a:lnTo>
                  <a:pt x="841133" y="2125162"/>
                </a:lnTo>
                <a:lnTo>
                  <a:pt x="847610" y="2104235"/>
                </a:lnTo>
                <a:lnTo>
                  <a:pt x="853091" y="2083302"/>
                </a:lnTo>
                <a:lnTo>
                  <a:pt x="865051" y="2040950"/>
                </a:lnTo>
                <a:lnTo>
                  <a:pt x="871528" y="2020023"/>
                </a:lnTo>
                <a:lnTo>
                  <a:pt x="878007" y="2002078"/>
                </a:lnTo>
                <a:lnTo>
                  <a:pt x="883988" y="1985632"/>
                </a:lnTo>
                <a:lnTo>
                  <a:pt x="886978" y="1979655"/>
                </a:lnTo>
                <a:lnTo>
                  <a:pt x="890462" y="1973175"/>
                </a:lnTo>
                <a:lnTo>
                  <a:pt x="891460" y="1974173"/>
                </a:lnTo>
                <a:lnTo>
                  <a:pt x="892959" y="1976165"/>
                </a:lnTo>
                <a:lnTo>
                  <a:pt x="893957" y="1980152"/>
                </a:lnTo>
                <a:lnTo>
                  <a:pt x="894450" y="1984638"/>
                </a:lnTo>
                <a:lnTo>
                  <a:pt x="894450" y="1989621"/>
                </a:lnTo>
                <a:lnTo>
                  <a:pt x="894450" y="1995100"/>
                </a:lnTo>
                <a:lnTo>
                  <a:pt x="894950" y="1999585"/>
                </a:lnTo>
                <a:lnTo>
                  <a:pt x="895946" y="2001079"/>
                </a:lnTo>
                <a:lnTo>
                  <a:pt x="896944" y="2003073"/>
                </a:lnTo>
                <a:lnTo>
                  <a:pt x="898436" y="2004068"/>
                </a:lnTo>
                <a:lnTo>
                  <a:pt x="899932" y="2004570"/>
                </a:lnTo>
                <a:lnTo>
                  <a:pt x="904416" y="1996598"/>
                </a:lnTo>
                <a:lnTo>
                  <a:pt x="908402" y="1989124"/>
                </a:lnTo>
                <a:lnTo>
                  <a:pt x="911392" y="1981148"/>
                </a:lnTo>
                <a:lnTo>
                  <a:pt x="914384" y="1973175"/>
                </a:lnTo>
                <a:lnTo>
                  <a:pt x="916875" y="1965700"/>
                </a:lnTo>
                <a:lnTo>
                  <a:pt x="918368" y="1957732"/>
                </a:lnTo>
                <a:lnTo>
                  <a:pt x="919864" y="1950252"/>
                </a:lnTo>
                <a:lnTo>
                  <a:pt x="920859" y="1942282"/>
                </a:lnTo>
                <a:lnTo>
                  <a:pt x="921356" y="1934805"/>
                </a:lnTo>
                <a:lnTo>
                  <a:pt x="920859" y="1927329"/>
                </a:lnTo>
                <a:lnTo>
                  <a:pt x="920859" y="1919853"/>
                </a:lnTo>
                <a:lnTo>
                  <a:pt x="919864" y="1912874"/>
                </a:lnTo>
                <a:lnTo>
                  <a:pt x="917872" y="1906394"/>
                </a:lnTo>
                <a:lnTo>
                  <a:pt x="916377" y="1899419"/>
                </a:lnTo>
                <a:lnTo>
                  <a:pt x="913883" y="1892445"/>
                </a:lnTo>
                <a:lnTo>
                  <a:pt x="910893" y="1886960"/>
                </a:lnTo>
                <a:lnTo>
                  <a:pt x="912392" y="1880977"/>
                </a:lnTo>
                <a:lnTo>
                  <a:pt x="914384" y="1876990"/>
                </a:lnTo>
                <a:lnTo>
                  <a:pt x="916875" y="1874501"/>
                </a:lnTo>
                <a:lnTo>
                  <a:pt x="918869" y="1872510"/>
                </a:lnTo>
                <a:lnTo>
                  <a:pt x="921859" y="1872007"/>
                </a:lnTo>
                <a:lnTo>
                  <a:pt x="924848" y="1872007"/>
                </a:lnTo>
                <a:lnTo>
                  <a:pt x="927836" y="1872007"/>
                </a:lnTo>
                <a:lnTo>
                  <a:pt x="930326" y="1873005"/>
                </a:lnTo>
                <a:lnTo>
                  <a:pt x="937304" y="1875496"/>
                </a:lnTo>
                <a:lnTo>
                  <a:pt x="943782" y="1877985"/>
                </a:lnTo>
                <a:lnTo>
                  <a:pt x="947270" y="1879484"/>
                </a:lnTo>
                <a:lnTo>
                  <a:pt x="949763" y="1879484"/>
                </a:lnTo>
                <a:lnTo>
                  <a:pt x="952753" y="1879484"/>
                </a:lnTo>
                <a:lnTo>
                  <a:pt x="955740" y="1878489"/>
                </a:lnTo>
                <a:lnTo>
                  <a:pt x="959231" y="1866029"/>
                </a:lnTo>
                <a:lnTo>
                  <a:pt x="962719" y="1854068"/>
                </a:lnTo>
                <a:lnTo>
                  <a:pt x="966203" y="1842106"/>
                </a:lnTo>
                <a:lnTo>
                  <a:pt x="970192" y="1830146"/>
                </a:lnTo>
                <a:lnTo>
                  <a:pt x="978663" y="1807725"/>
                </a:lnTo>
                <a:lnTo>
                  <a:pt x="987636" y="1785297"/>
                </a:lnTo>
                <a:lnTo>
                  <a:pt x="998096" y="1764365"/>
                </a:lnTo>
                <a:lnTo>
                  <a:pt x="1008559" y="1743438"/>
                </a:lnTo>
                <a:lnTo>
                  <a:pt x="1029986" y="1702576"/>
                </a:lnTo>
                <a:lnTo>
                  <a:pt x="1041447" y="1681644"/>
                </a:lnTo>
                <a:lnTo>
                  <a:pt x="1052413" y="1660721"/>
                </a:lnTo>
                <a:lnTo>
                  <a:pt x="1062874" y="1638781"/>
                </a:lnTo>
                <a:lnTo>
                  <a:pt x="1073341" y="1616869"/>
                </a:lnTo>
                <a:lnTo>
                  <a:pt x="1082312" y="1593445"/>
                </a:lnTo>
                <a:lnTo>
                  <a:pt x="1090779" y="1569525"/>
                </a:lnTo>
                <a:lnTo>
                  <a:pt x="1094770" y="1557068"/>
                </a:lnTo>
                <a:lnTo>
                  <a:pt x="1098754" y="1543615"/>
                </a:lnTo>
                <a:lnTo>
                  <a:pt x="1102242" y="1530654"/>
                </a:lnTo>
                <a:lnTo>
                  <a:pt x="1105230" y="1516700"/>
                </a:lnTo>
                <a:lnTo>
                  <a:pt x="1109218" y="1519693"/>
                </a:lnTo>
                <a:lnTo>
                  <a:pt x="1112707" y="1520688"/>
                </a:lnTo>
                <a:lnTo>
                  <a:pt x="1116193" y="1522181"/>
                </a:lnTo>
                <a:lnTo>
                  <a:pt x="1119679" y="1521186"/>
                </a:lnTo>
                <a:lnTo>
                  <a:pt x="1122174" y="1520688"/>
                </a:lnTo>
                <a:lnTo>
                  <a:pt x="1125661" y="1519693"/>
                </a:lnTo>
                <a:lnTo>
                  <a:pt x="1131642" y="1516700"/>
                </a:lnTo>
                <a:lnTo>
                  <a:pt x="1137622" y="1513213"/>
                </a:lnTo>
                <a:lnTo>
                  <a:pt x="1141110" y="1512213"/>
                </a:lnTo>
                <a:lnTo>
                  <a:pt x="1144098" y="1511721"/>
                </a:lnTo>
                <a:lnTo>
                  <a:pt x="1147584" y="1511721"/>
                </a:lnTo>
                <a:lnTo>
                  <a:pt x="1151074" y="1512213"/>
                </a:lnTo>
                <a:lnTo>
                  <a:pt x="1154564" y="1513213"/>
                </a:lnTo>
                <a:lnTo>
                  <a:pt x="1158550" y="1516203"/>
                </a:lnTo>
                <a:lnTo>
                  <a:pt x="1169015" y="1487801"/>
                </a:lnTo>
                <a:lnTo>
                  <a:pt x="1173996" y="1474348"/>
                </a:lnTo>
                <a:lnTo>
                  <a:pt x="1178979" y="1461889"/>
                </a:lnTo>
                <a:lnTo>
                  <a:pt x="1181969" y="1455910"/>
                </a:lnTo>
                <a:lnTo>
                  <a:pt x="1185458" y="1450928"/>
                </a:lnTo>
                <a:lnTo>
                  <a:pt x="1188448" y="1446940"/>
                </a:lnTo>
                <a:lnTo>
                  <a:pt x="1190938" y="1442952"/>
                </a:lnTo>
                <a:lnTo>
                  <a:pt x="1194426" y="1440461"/>
                </a:lnTo>
                <a:lnTo>
                  <a:pt x="1197912" y="1438470"/>
                </a:lnTo>
                <a:lnTo>
                  <a:pt x="1201901" y="1437968"/>
                </a:lnTo>
                <a:lnTo>
                  <a:pt x="1205389" y="1438470"/>
                </a:lnTo>
                <a:lnTo>
                  <a:pt x="1207384" y="1434976"/>
                </a:lnTo>
                <a:lnTo>
                  <a:pt x="1207883" y="1431489"/>
                </a:lnTo>
                <a:lnTo>
                  <a:pt x="1208379" y="1427501"/>
                </a:lnTo>
                <a:lnTo>
                  <a:pt x="1208379" y="1423518"/>
                </a:lnTo>
                <a:lnTo>
                  <a:pt x="1208379" y="1419527"/>
                </a:lnTo>
                <a:lnTo>
                  <a:pt x="1207384" y="1415540"/>
                </a:lnTo>
                <a:lnTo>
                  <a:pt x="1206386" y="1412050"/>
                </a:lnTo>
                <a:lnTo>
                  <a:pt x="1204888" y="1409060"/>
                </a:lnTo>
                <a:lnTo>
                  <a:pt x="1203397" y="1407070"/>
                </a:lnTo>
                <a:lnTo>
                  <a:pt x="1201402" y="1405077"/>
                </a:lnTo>
                <a:lnTo>
                  <a:pt x="1198911" y="1404074"/>
                </a:lnTo>
                <a:lnTo>
                  <a:pt x="1197416" y="1404074"/>
                </a:lnTo>
                <a:lnTo>
                  <a:pt x="1194426" y="1405077"/>
                </a:lnTo>
                <a:lnTo>
                  <a:pt x="1192431" y="1408065"/>
                </a:lnTo>
                <a:lnTo>
                  <a:pt x="1189940" y="1412050"/>
                </a:lnTo>
                <a:lnTo>
                  <a:pt x="1186954" y="1417033"/>
                </a:lnTo>
                <a:lnTo>
                  <a:pt x="1184959" y="1413545"/>
                </a:lnTo>
                <a:lnTo>
                  <a:pt x="1183465" y="1411055"/>
                </a:lnTo>
                <a:lnTo>
                  <a:pt x="1184460" y="1408065"/>
                </a:lnTo>
                <a:lnTo>
                  <a:pt x="1185458" y="1405077"/>
                </a:lnTo>
                <a:lnTo>
                  <a:pt x="1186954" y="1403080"/>
                </a:lnTo>
                <a:lnTo>
                  <a:pt x="1189940" y="1400089"/>
                </a:lnTo>
                <a:lnTo>
                  <a:pt x="1196916" y="1394116"/>
                </a:lnTo>
                <a:lnTo>
                  <a:pt x="1204888" y="1387628"/>
                </a:lnTo>
                <a:lnTo>
                  <a:pt x="1208877" y="1383648"/>
                </a:lnTo>
                <a:lnTo>
                  <a:pt x="1212864" y="1378167"/>
                </a:lnTo>
                <a:lnTo>
                  <a:pt x="1216350" y="1373183"/>
                </a:lnTo>
                <a:lnTo>
                  <a:pt x="1219342" y="1366707"/>
                </a:lnTo>
                <a:lnTo>
                  <a:pt x="1221333" y="1359234"/>
                </a:lnTo>
                <a:lnTo>
                  <a:pt x="1223326" y="1351259"/>
                </a:lnTo>
                <a:lnTo>
                  <a:pt x="1227815" y="1348269"/>
                </a:lnTo>
                <a:lnTo>
                  <a:pt x="1231300" y="1346775"/>
                </a:lnTo>
                <a:lnTo>
                  <a:pt x="1234291" y="1345776"/>
                </a:lnTo>
                <a:lnTo>
                  <a:pt x="1236283" y="1345776"/>
                </a:lnTo>
                <a:lnTo>
                  <a:pt x="1238275" y="1346273"/>
                </a:lnTo>
                <a:lnTo>
                  <a:pt x="1239772" y="1346775"/>
                </a:lnTo>
                <a:lnTo>
                  <a:pt x="1242262" y="1349760"/>
                </a:lnTo>
                <a:lnTo>
                  <a:pt x="1244257" y="1352758"/>
                </a:lnTo>
                <a:lnTo>
                  <a:pt x="1245753" y="1353255"/>
                </a:lnTo>
                <a:lnTo>
                  <a:pt x="1247244" y="1353753"/>
                </a:lnTo>
                <a:lnTo>
                  <a:pt x="1249738" y="1353753"/>
                </a:lnTo>
                <a:lnTo>
                  <a:pt x="1252227" y="1352758"/>
                </a:lnTo>
                <a:lnTo>
                  <a:pt x="1255716" y="1350762"/>
                </a:lnTo>
                <a:lnTo>
                  <a:pt x="1260202" y="1347770"/>
                </a:lnTo>
                <a:lnTo>
                  <a:pt x="1260202" y="1342288"/>
                </a:lnTo>
                <a:lnTo>
                  <a:pt x="1261197" y="1336315"/>
                </a:lnTo>
                <a:lnTo>
                  <a:pt x="1261697" y="1330834"/>
                </a:lnTo>
                <a:lnTo>
                  <a:pt x="1262692" y="1324356"/>
                </a:lnTo>
                <a:lnTo>
                  <a:pt x="1266180" y="1312894"/>
                </a:lnTo>
                <a:lnTo>
                  <a:pt x="1270665" y="1300935"/>
                </a:lnTo>
                <a:lnTo>
                  <a:pt x="1275651" y="1288974"/>
                </a:lnTo>
                <a:lnTo>
                  <a:pt x="1281629" y="1277018"/>
                </a:lnTo>
                <a:lnTo>
                  <a:pt x="1293088" y="1253595"/>
                </a:lnTo>
                <a:lnTo>
                  <a:pt x="1298572" y="1242628"/>
                </a:lnTo>
                <a:lnTo>
                  <a:pt x="1304050" y="1231667"/>
                </a:lnTo>
                <a:lnTo>
                  <a:pt x="1308538" y="1221201"/>
                </a:lnTo>
                <a:lnTo>
                  <a:pt x="1312022" y="1211236"/>
                </a:lnTo>
                <a:lnTo>
                  <a:pt x="1314018" y="1201768"/>
                </a:lnTo>
                <a:lnTo>
                  <a:pt x="1315014" y="1197782"/>
                </a:lnTo>
                <a:lnTo>
                  <a:pt x="1315014" y="1193296"/>
                </a:lnTo>
                <a:lnTo>
                  <a:pt x="1315014" y="1189310"/>
                </a:lnTo>
                <a:lnTo>
                  <a:pt x="1313519" y="1185825"/>
                </a:lnTo>
                <a:lnTo>
                  <a:pt x="1312524" y="1181839"/>
                </a:lnTo>
                <a:lnTo>
                  <a:pt x="1310033" y="1178846"/>
                </a:lnTo>
                <a:lnTo>
                  <a:pt x="1316010" y="1178846"/>
                </a:lnTo>
                <a:lnTo>
                  <a:pt x="1320994" y="1178846"/>
                </a:lnTo>
                <a:lnTo>
                  <a:pt x="1325480" y="1178846"/>
                </a:lnTo>
                <a:lnTo>
                  <a:pt x="1330962" y="1178349"/>
                </a:lnTo>
                <a:lnTo>
                  <a:pt x="1334948" y="1177354"/>
                </a:lnTo>
                <a:lnTo>
                  <a:pt x="1339429" y="1176357"/>
                </a:lnTo>
                <a:lnTo>
                  <a:pt x="1343418" y="1174364"/>
                </a:lnTo>
                <a:lnTo>
                  <a:pt x="1347408" y="1172866"/>
                </a:lnTo>
                <a:lnTo>
                  <a:pt x="1354880" y="1167384"/>
                </a:lnTo>
                <a:lnTo>
                  <a:pt x="1361357" y="1161905"/>
                </a:lnTo>
                <a:lnTo>
                  <a:pt x="1368330" y="1155427"/>
                </a:lnTo>
                <a:lnTo>
                  <a:pt x="1374312" y="1147951"/>
                </a:lnTo>
                <a:lnTo>
                  <a:pt x="1380292" y="1139480"/>
                </a:lnTo>
                <a:lnTo>
                  <a:pt x="1386271" y="1131011"/>
                </a:lnTo>
                <a:lnTo>
                  <a:pt x="1399231" y="1111575"/>
                </a:lnTo>
                <a:lnTo>
                  <a:pt x="1413180" y="1090645"/>
                </a:lnTo>
                <a:lnTo>
                  <a:pt x="1421151" y="1080180"/>
                </a:lnTo>
                <a:lnTo>
                  <a:pt x="1430622" y="1069715"/>
                </a:lnTo>
                <a:lnTo>
                  <a:pt x="1431117" y="1071209"/>
                </a:lnTo>
                <a:lnTo>
                  <a:pt x="1432116" y="1073202"/>
                </a:lnTo>
                <a:lnTo>
                  <a:pt x="1432116" y="1077687"/>
                </a:lnTo>
                <a:lnTo>
                  <a:pt x="1431615" y="1082670"/>
                </a:lnTo>
                <a:lnTo>
                  <a:pt x="1430122" y="1088651"/>
                </a:lnTo>
                <a:lnTo>
                  <a:pt x="1427130" y="1094633"/>
                </a:lnTo>
                <a:lnTo>
                  <a:pt x="1423645" y="1101609"/>
                </a:lnTo>
                <a:lnTo>
                  <a:pt x="1415673" y="1116062"/>
                </a:lnTo>
                <a:lnTo>
                  <a:pt x="1406700" y="1131509"/>
                </a:lnTo>
                <a:lnTo>
                  <a:pt x="1397732" y="1147455"/>
                </a:lnTo>
                <a:lnTo>
                  <a:pt x="1393744" y="1154931"/>
                </a:lnTo>
                <a:lnTo>
                  <a:pt x="1389759" y="1162401"/>
                </a:lnTo>
                <a:lnTo>
                  <a:pt x="1386768" y="1169381"/>
                </a:lnTo>
                <a:lnTo>
                  <a:pt x="1384775" y="1176357"/>
                </a:lnTo>
                <a:lnTo>
                  <a:pt x="1388761" y="1180342"/>
                </a:lnTo>
                <a:lnTo>
                  <a:pt x="1392751" y="1182335"/>
                </a:lnTo>
                <a:lnTo>
                  <a:pt x="1397233" y="1183832"/>
                </a:lnTo>
                <a:lnTo>
                  <a:pt x="1401719" y="1183832"/>
                </a:lnTo>
                <a:lnTo>
                  <a:pt x="1406700" y="1182335"/>
                </a:lnTo>
                <a:lnTo>
                  <a:pt x="1411187" y="1180836"/>
                </a:lnTo>
                <a:lnTo>
                  <a:pt x="1416170" y="1177354"/>
                </a:lnTo>
                <a:lnTo>
                  <a:pt x="1420654" y="1173863"/>
                </a:lnTo>
                <a:lnTo>
                  <a:pt x="1426136" y="1169381"/>
                </a:lnTo>
                <a:lnTo>
                  <a:pt x="1430622" y="1163897"/>
                </a:lnTo>
                <a:lnTo>
                  <a:pt x="1435103" y="1158416"/>
                </a:lnTo>
                <a:lnTo>
                  <a:pt x="1439589" y="1151938"/>
                </a:lnTo>
                <a:lnTo>
                  <a:pt x="1448063" y="1139480"/>
                </a:lnTo>
                <a:lnTo>
                  <a:pt x="1455536" y="1127020"/>
                </a:lnTo>
                <a:lnTo>
                  <a:pt x="1457527" y="1131011"/>
                </a:lnTo>
                <a:lnTo>
                  <a:pt x="1458528" y="1134997"/>
                </a:lnTo>
                <a:lnTo>
                  <a:pt x="1459022" y="1138984"/>
                </a:lnTo>
                <a:lnTo>
                  <a:pt x="1459022" y="1142970"/>
                </a:lnTo>
                <a:lnTo>
                  <a:pt x="1459022" y="1146955"/>
                </a:lnTo>
                <a:lnTo>
                  <a:pt x="1458027" y="1150941"/>
                </a:lnTo>
                <a:lnTo>
                  <a:pt x="1457034" y="1154931"/>
                </a:lnTo>
                <a:lnTo>
                  <a:pt x="1455035" y="1158416"/>
                </a:lnTo>
                <a:lnTo>
                  <a:pt x="1450550" y="1165892"/>
                </a:lnTo>
                <a:lnTo>
                  <a:pt x="1445069" y="1173863"/>
                </a:lnTo>
                <a:lnTo>
                  <a:pt x="1431615" y="1189810"/>
                </a:lnTo>
                <a:lnTo>
                  <a:pt x="1424144" y="1197782"/>
                </a:lnTo>
                <a:lnTo>
                  <a:pt x="1417168" y="1206751"/>
                </a:lnTo>
                <a:lnTo>
                  <a:pt x="1411187" y="1215720"/>
                </a:lnTo>
                <a:lnTo>
                  <a:pt x="1404708" y="1226187"/>
                </a:lnTo>
                <a:lnTo>
                  <a:pt x="1402221" y="1231170"/>
                </a:lnTo>
                <a:lnTo>
                  <a:pt x="1400226" y="1236149"/>
                </a:lnTo>
                <a:lnTo>
                  <a:pt x="1398231" y="1241633"/>
                </a:lnTo>
                <a:lnTo>
                  <a:pt x="1396736" y="1247114"/>
                </a:lnTo>
                <a:lnTo>
                  <a:pt x="1395737" y="1253595"/>
                </a:lnTo>
                <a:lnTo>
                  <a:pt x="1394244" y="1259076"/>
                </a:lnTo>
                <a:lnTo>
                  <a:pt x="1394244" y="1265553"/>
                </a:lnTo>
                <a:lnTo>
                  <a:pt x="1394244" y="1272529"/>
                </a:lnTo>
                <a:lnTo>
                  <a:pt x="1399726" y="1267546"/>
                </a:lnTo>
                <a:lnTo>
                  <a:pt x="1404708" y="1262066"/>
                </a:lnTo>
                <a:lnTo>
                  <a:pt x="1409194" y="1255586"/>
                </a:lnTo>
                <a:lnTo>
                  <a:pt x="1414677" y="1248112"/>
                </a:lnTo>
                <a:lnTo>
                  <a:pt x="1423645" y="1232662"/>
                </a:lnTo>
                <a:lnTo>
                  <a:pt x="1433608" y="1217715"/>
                </a:lnTo>
                <a:lnTo>
                  <a:pt x="1438593" y="1210740"/>
                </a:lnTo>
                <a:lnTo>
                  <a:pt x="1443081" y="1204756"/>
                </a:lnTo>
                <a:lnTo>
                  <a:pt x="1448063" y="1199279"/>
                </a:lnTo>
                <a:lnTo>
                  <a:pt x="1453539" y="1195292"/>
                </a:lnTo>
                <a:lnTo>
                  <a:pt x="1456532" y="1193795"/>
                </a:lnTo>
                <a:lnTo>
                  <a:pt x="1458528" y="1192800"/>
                </a:lnTo>
                <a:lnTo>
                  <a:pt x="1461515" y="1192299"/>
                </a:lnTo>
                <a:lnTo>
                  <a:pt x="1464503" y="1192299"/>
                </a:lnTo>
                <a:lnTo>
                  <a:pt x="1466997" y="1192299"/>
                </a:lnTo>
                <a:lnTo>
                  <a:pt x="1469983" y="1192800"/>
                </a:lnTo>
                <a:lnTo>
                  <a:pt x="1472974" y="1194293"/>
                </a:lnTo>
                <a:lnTo>
                  <a:pt x="1475964" y="1196289"/>
                </a:lnTo>
                <a:lnTo>
                  <a:pt x="1479452" y="1189310"/>
                </a:lnTo>
                <a:lnTo>
                  <a:pt x="1481445" y="1182834"/>
                </a:lnTo>
                <a:lnTo>
                  <a:pt x="1483439" y="1177354"/>
                </a:lnTo>
                <a:lnTo>
                  <a:pt x="1484436" y="1172371"/>
                </a:lnTo>
                <a:lnTo>
                  <a:pt x="1484935" y="1161905"/>
                </a:lnTo>
                <a:lnTo>
                  <a:pt x="1485431" y="1152437"/>
                </a:lnTo>
                <a:lnTo>
                  <a:pt x="1485431" y="1147951"/>
                </a:lnTo>
                <a:lnTo>
                  <a:pt x="1486428" y="1142970"/>
                </a:lnTo>
                <a:lnTo>
                  <a:pt x="1487928" y="1136990"/>
                </a:lnTo>
                <a:lnTo>
                  <a:pt x="1489420" y="1131509"/>
                </a:lnTo>
                <a:lnTo>
                  <a:pt x="1492407" y="1125030"/>
                </a:lnTo>
                <a:lnTo>
                  <a:pt x="1495898" y="1118551"/>
                </a:lnTo>
                <a:lnTo>
                  <a:pt x="1500380" y="1110081"/>
                </a:lnTo>
                <a:lnTo>
                  <a:pt x="1506859" y="1101609"/>
                </a:lnTo>
                <a:lnTo>
                  <a:pt x="1508354" y="1095628"/>
                </a:lnTo>
                <a:lnTo>
                  <a:pt x="1509353" y="1091643"/>
                </a:lnTo>
                <a:lnTo>
                  <a:pt x="1508854" y="1089149"/>
                </a:lnTo>
                <a:lnTo>
                  <a:pt x="1508354" y="1088651"/>
                </a:lnTo>
                <a:lnTo>
                  <a:pt x="1507857" y="1088651"/>
                </a:lnTo>
                <a:lnTo>
                  <a:pt x="1506363" y="1089149"/>
                </a:lnTo>
                <a:lnTo>
                  <a:pt x="1503371" y="1090645"/>
                </a:lnTo>
                <a:lnTo>
                  <a:pt x="1496895" y="1096127"/>
                </a:lnTo>
                <a:lnTo>
                  <a:pt x="1488924" y="1101609"/>
                </a:lnTo>
                <a:lnTo>
                  <a:pt x="1485431" y="1104599"/>
                </a:lnTo>
                <a:lnTo>
                  <a:pt x="1481445" y="1106093"/>
                </a:lnTo>
                <a:lnTo>
                  <a:pt x="1477959" y="1107588"/>
                </a:lnTo>
                <a:lnTo>
                  <a:pt x="1476467" y="1107588"/>
                </a:lnTo>
                <a:lnTo>
                  <a:pt x="1474469" y="1107089"/>
                </a:lnTo>
                <a:lnTo>
                  <a:pt x="1472974" y="1106093"/>
                </a:lnTo>
                <a:lnTo>
                  <a:pt x="1471980" y="1105096"/>
                </a:lnTo>
                <a:lnTo>
                  <a:pt x="1470483" y="1103602"/>
                </a:lnTo>
                <a:lnTo>
                  <a:pt x="1469490" y="1101609"/>
                </a:lnTo>
                <a:lnTo>
                  <a:pt x="1500380" y="1078187"/>
                </a:lnTo>
                <a:lnTo>
                  <a:pt x="1512339" y="1069215"/>
                </a:lnTo>
                <a:lnTo>
                  <a:pt x="1524300" y="1060248"/>
                </a:lnTo>
                <a:lnTo>
                  <a:pt x="1537258" y="1052275"/>
                </a:lnTo>
                <a:lnTo>
                  <a:pt x="1550213" y="1044800"/>
                </a:lnTo>
                <a:lnTo>
                  <a:pt x="1566157" y="1036827"/>
                </a:lnTo>
                <a:lnTo>
                  <a:pt x="1584597" y="1027854"/>
                </a:lnTo>
                <a:lnTo>
                  <a:pt x="1578615" y="1038319"/>
                </a:lnTo>
                <a:lnTo>
                  <a:pt x="1573632" y="1047292"/>
                </a:lnTo>
                <a:lnTo>
                  <a:pt x="1570143" y="1055265"/>
                </a:lnTo>
                <a:lnTo>
                  <a:pt x="1567652" y="1063236"/>
                </a:lnTo>
                <a:lnTo>
                  <a:pt x="1566656" y="1069715"/>
                </a:lnTo>
                <a:lnTo>
                  <a:pt x="1566656" y="1073202"/>
                </a:lnTo>
                <a:lnTo>
                  <a:pt x="1566656" y="1076192"/>
                </a:lnTo>
                <a:lnTo>
                  <a:pt x="1568148" y="1078187"/>
                </a:lnTo>
                <a:lnTo>
                  <a:pt x="1569143" y="1080679"/>
                </a:lnTo>
                <a:lnTo>
                  <a:pt x="1570642" y="1082670"/>
                </a:lnTo>
                <a:lnTo>
                  <a:pt x="1572634" y="1084665"/>
                </a:lnTo>
                <a:lnTo>
                  <a:pt x="1574128" y="1085660"/>
                </a:lnTo>
                <a:lnTo>
                  <a:pt x="1576620" y="1086658"/>
                </a:lnTo>
                <a:lnTo>
                  <a:pt x="1578114" y="1087655"/>
                </a:lnTo>
                <a:lnTo>
                  <a:pt x="1580109" y="1087655"/>
                </a:lnTo>
                <a:lnTo>
                  <a:pt x="1584095" y="1086658"/>
                </a:lnTo>
                <a:lnTo>
                  <a:pt x="1587584" y="1085164"/>
                </a:lnTo>
                <a:lnTo>
                  <a:pt x="1591071" y="1084166"/>
                </a:lnTo>
                <a:lnTo>
                  <a:pt x="1595059" y="1082173"/>
                </a:lnTo>
                <a:lnTo>
                  <a:pt x="1598547" y="1081674"/>
                </a:lnTo>
                <a:lnTo>
                  <a:pt x="1600041" y="1081674"/>
                </a:lnTo>
                <a:lnTo>
                  <a:pt x="1601537" y="1082173"/>
                </a:lnTo>
                <a:lnTo>
                  <a:pt x="1603528" y="1071209"/>
                </a:lnTo>
                <a:lnTo>
                  <a:pt x="1605024" y="1062239"/>
                </a:lnTo>
                <a:lnTo>
                  <a:pt x="1607515" y="1054266"/>
                </a:lnTo>
                <a:lnTo>
                  <a:pt x="1610504" y="1046791"/>
                </a:lnTo>
                <a:lnTo>
                  <a:pt x="1612995" y="1040812"/>
                </a:lnTo>
                <a:lnTo>
                  <a:pt x="1616485" y="1035830"/>
                </a:lnTo>
                <a:lnTo>
                  <a:pt x="1619971" y="1030847"/>
                </a:lnTo>
                <a:lnTo>
                  <a:pt x="1623956" y="1026362"/>
                </a:lnTo>
                <a:lnTo>
                  <a:pt x="1631932" y="1016393"/>
                </a:lnTo>
                <a:lnTo>
                  <a:pt x="1635915" y="1010912"/>
                </a:lnTo>
                <a:lnTo>
                  <a:pt x="1640903" y="1004933"/>
                </a:lnTo>
                <a:lnTo>
                  <a:pt x="1644888" y="997457"/>
                </a:lnTo>
                <a:lnTo>
                  <a:pt x="1648877" y="989484"/>
                </a:lnTo>
                <a:lnTo>
                  <a:pt x="1652363" y="979519"/>
                </a:lnTo>
                <a:lnTo>
                  <a:pt x="1656349" y="968057"/>
                </a:lnTo>
                <a:lnTo>
                  <a:pt x="1655850" y="975532"/>
                </a:lnTo>
                <a:lnTo>
                  <a:pt x="1656349" y="982507"/>
                </a:lnTo>
                <a:lnTo>
                  <a:pt x="1657344" y="988488"/>
                </a:lnTo>
                <a:lnTo>
                  <a:pt x="1659837" y="992972"/>
                </a:lnTo>
                <a:lnTo>
                  <a:pt x="1661830" y="996461"/>
                </a:lnTo>
                <a:lnTo>
                  <a:pt x="1664818" y="999450"/>
                </a:lnTo>
                <a:lnTo>
                  <a:pt x="1668806" y="1000447"/>
                </a:lnTo>
                <a:lnTo>
                  <a:pt x="1672792" y="1000946"/>
                </a:lnTo>
                <a:lnTo>
                  <a:pt x="1676779" y="999948"/>
                </a:lnTo>
                <a:lnTo>
                  <a:pt x="1681267" y="997457"/>
                </a:lnTo>
                <a:lnTo>
                  <a:pt x="1686745" y="993469"/>
                </a:lnTo>
                <a:lnTo>
                  <a:pt x="1692224" y="988488"/>
                </a:lnTo>
                <a:lnTo>
                  <a:pt x="1697210" y="981512"/>
                </a:lnTo>
                <a:lnTo>
                  <a:pt x="1703188" y="973539"/>
                </a:lnTo>
                <a:lnTo>
                  <a:pt x="1708668" y="963073"/>
                </a:lnTo>
                <a:lnTo>
                  <a:pt x="1715149" y="951611"/>
                </a:lnTo>
                <a:lnTo>
                  <a:pt x="1720133" y="947624"/>
                </a:lnTo>
                <a:lnTo>
                  <a:pt x="1722125" y="946628"/>
                </a:lnTo>
                <a:lnTo>
                  <a:pt x="1723120" y="946628"/>
                </a:lnTo>
                <a:lnTo>
                  <a:pt x="1723619" y="946628"/>
                </a:lnTo>
                <a:lnTo>
                  <a:pt x="1724120" y="947125"/>
                </a:lnTo>
                <a:lnTo>
                  <a:pt x="1723619" y="950118"/>
                </a:lnTo>
                <a:lnTo>
                  <a:pt x="1722125" y="954601"/>
                </a:lnTo>
                <a:lnTo>
                  <a:pt x="1719138" y="961079"/>
                </a:lnTo>
                <a:lnTo>
                  <a:pt x="1710663" y="975532"/>
                </a:lnTo>
                <a:lnTo>
                  <a:pt x="1688740" y="1010912"/>
                </a:lnTo>
                <a:lnTo>
                  <a:pt x="1679769" y="1026858"/>
                </a:lnTo>
                <a:lnTo>
                  <a:pt x="1675779" y="1033338"/>
                </a:lnTo>
                <a:lnTo>
                  <a:pt x="1673291" y="1038820"/>
                </a:lnTo>
                <a:lnTo>
                  <a:pt x="1684753" y="1028853"/>
                </a:lnTo>
                <a:lnTo>
                  <a:pt x="1695716" y="1018885"/>
                </a:lnTo>
                <a:lnTo>
                  <a:pt x="1705183" y="1008919"/>
                </a:lnTo>
                <a:lnTo>
                  <a:pt x="1715149" y="998454"/>
                </a:lnTo>
                <a:lnTo>
                  <a:pt x="1723619" y="988985"/>
                </a:lnTo>
                <a:lnTo>
                  <a:pt x="1732588" y="978520"/>
                </a:lnTo>
                <a:lnTo>
                  <a:pt x="1748038" y="957590"/>
                </a:lnTo>
                <a:lnTo>
                  <a:pt x="1763483" y="935663"/>
                </a:lnTo>
                <a:lnTo>
                  <a:pt x="1777933" y="912742"/>
                </a:lnTo>
                <a:lnTo>
                  <a:pt x="1793877" y="888323"/>
                </a:lnTo>
                <a:lnTo>
                  <a:pt x="1810821" y="862910"/>
                </a:lnTo>
                <a:lnTo>
                  <a:pt x="1814808" y="865399"/>
                </a:lnTo>
                <a:lnTo>
                  <a:pt x="1819291" y="866895"/>
                </a:lnTo>
                <a:lnTo>
                  <a:pt x="1823277" y="867892"/>
                </a:lnTo>
                <a:lnTo>
                  <a:pt x="1827265" y="868890"/>
                </a:lnTo>
                <a:lnTo>
                  <a:pt x="1835238" y="869885"/>
                </a:lnTo>
                <a:lnTo>
                  <a:pt x="1838228" y="870384"/>
                </a:lnTo>
                <a:lnTo>
                  <a:pt x="1841217" y="870881"/>
                </a:lnTo>
                <a:lnTo>
                  <a:pt x="1843209" y="871878"/>
                </a:lnTo>
                <a:lnTo>
                  <a:pt x="1844705" y="873871"/>
                </a:lnTo>
                <a:lnTo>
                  <a:pt x="1845204" y="876861"/>
                </a:lnTo>
                <a:lnTo>
                  <a:pt x="1844705" y="880350"/>
                </a:lnTo>
                <a:lnTo>
                  <a:pt x="1843209" y="884336"/>
                </a:lnTo>
                <a:lnTo>
                  <a:pt x="1841217" y="889818"/>
                </a:lnTo>
                <a:lnTo>
                  <a:pt x="1837229" y="897294"/>
                </a:lnTo>
                <a:lnTo>
                  <a:pt x="1832250" y="905764"/>
                </a:lnTo>
                <a:lnTo>
                  <a:pt x="1841715" y="894801"/>
                </a:lnTo>
                <a:lnTo>
                  <a:pt x="1850185" y="884336"/>
                </a:lnTo>
                <a:lnTo>
                  <a:pt x="1858160" y="873374"/>
                </a:lnTo>
                <a:lnTo>
                  <a:pt x="1865633" y="862410"/>
                </a:lnTo>
                <a:lnTo>
                  <a:pt x="1872112" y="851946"/>
                </a:lnTo>
                <a:lnTo>
                  <a:pt x="1877594" y="840982"/>
                </a:lnTo>
                <a:lnTo>
                  <a:pt x="1882575" y="830517"/>
                </a:lnTo>
                <a:lnTo>
                  <a:pt x="1886562" y="820054"/>
                </a:lnTo>
                <a:lnTo>
                  <a:pt x="1889054" y="809588"/>
                </a:lnTo>
                <a:lnTo>
                  <a:pt x="1891047" y="799622"/>
                </a:lnTo>
                <a:lnTo>
                  <a:pt x="1891545" y="789655"/>
                </a:lnTo>
                <a:lnTo>
                  <a:pt x="1891545" y="779687"/>
                </a:lnTo>
                <a:lnTo>
                  <a:pt x="1890550" y="770720"/>
                </a:lnTo>
                <a:lnTo>
                  <a:pt x="1887557" y="761750"/>
                </a:lnTo>
                <a:lnTo>
                  <a:pt x="1884071" y="752779"/>
                </a:lnTo>
                <a:lnTo>
                  <a:pt x="1879586" y="744806"/>
                </a:lnTo>
                <a:lnTo>
                  <a:pt x="1884569" y="739323"/>
                </a:lnTo>
                <a:lnTo>
                  <a:pt x="1891047" y="733345"/>
                </a:lnTo>
                <a:lnTo>
                  <a:pt x="1905497" y="721883"/>
                </a:lnTo>
                <a:lnTo>
                  <a:pt x="1920446" y="710421"/>
                </a:lnTo>
                <a:lnTo>
                  <a:pt x="1934898" y="698461"/>
                </a:lnTo>
                <a:lnTo>
                  <a:pt x="1941874" y="692977"/>
                </a:lnTo>
                <a:lnTo>
                  <a:pt x="1948353" y="686501"/>
                </a:lnTo>
                <a:lnTo>
                  <a:pt x="1953335" y="681018"/>
                </a:lnTo>
                <a:lnTo>
                  <a:pt x="1957320" y="675038"/>
                </a:lnTo>
                <a:lnTo>
                  <a:pt x="1960310" y="669060"/>
                </a:lnTo>
                <a:lnTo>
                  <a:pt x="1960811" y="666069"/>
                </a:lnTo>
                <a:lnTo>
                  <a:pt x="1961307" y="663079"/>
                </a:lnTo>
                <a:lnTo>
                  <a:pt x="1961307" y="660091"/>
                </a:lnTo>
                <a:lnTo>
                  <a:pt x="1960811" y="657595"/>
                </a:lnTo>
                <a:lnTo>
                  <a:pt x="1959811" y="654607"/>
                </a:lnTo>
                <a:lnTo>
                  <a:pt x="1958816" y="651617"/>
                </a:lnTo>
                <a:lnTo>
                  <a:pt x="1956325" y="646630"/>
                </a:lnTo>
                <a:lnTo>
                  <a:pt x="1955330" y="644641"/>
                </a:lnTo>
                <a:lnTo>
                  <a:pt x="1953335" y="643645"/>
                </a:lnTo>
                <a:lnTo>
                  <a:pt x="1952339" y="643144"/>
                </a:lnTo>
                <a:lnTo>
                  <a:pt x="1951344" y="642646"/>
                </a:lnTo>
                <a:lnTo>
                  <a:pt x="1949349" y="642646"/>
                </a:lnTo>
                <a:lnTo>
                  <a:pt x="1948353" y="643144"/>
                </a:lnTo>
                <a:lnTo>
                  <a:pt x="1945361" y="644641"/>
                </a:lnTo>
                <a:lnTo>
                  <a:pt x="1942370" y="647132"/>
                </a:lnTo>
                <a:lnTo>
                  <a:pt x="1936392" y="654607"/>
                </a:lnTo>
                <a:lnTo>
                  <a:pt x="1929913" y="662582"/>
                </a:lnTo>
                <a:lnTo>
                  <a:pt x="1926925" y="666567"/>
                </a:lnTo>
                <a:lnTo>
                  <a:pt x="1924433" y="669559"/>
                </a:lnTo>
                <a:lnTo>
                  <a:pt x="1921441" y="671550"/>
                </a:lnTo>
                <a:lnTo>
                  <a:pt x="1918455" y="673045"/>
                </a:lnTo>
                <a:lnTo>
                  <a:pt x="1917456" y="673045"/>
                </a:lnTo>
                <a:lnTo>
                  <a:pt x="1915465" y="673045"/>
                </a:lnTo>
                <a:lnTo>
                  <a:pt x="1914468" y="672050"/>
                </a:lnTo>
                <a:lnTo>
                  <a:pt x="1913470" y="671052"/>
                </a:lnTo>
                <a:lnTo>
                  <a:pt x="1913470" y="666069"/>
                </a:lnTo>
                <a:lnTo>
                  <a:pt x="1913966" y="662081"/>
                </a:lnTo>
                <a:lnTo>
                  <a:pt x="1914964" y="658098"/>
                </a:lnTo>
                <a:lnTo>
                  <a:pt x="1916959" y="654607"/>
                </a:lnTo>
                <a:lnTo>
                  <a:pt x="1918455" y="651617"/>
                </a:lnTo>
                <a:lnTo>
                  <a:pt x="1920446" y="649125"/>
                </a:lnTo>
                <a:lnTo>
                  <a:pt x="1922940" y="647132"/>
                </a:lnTo>
                <a:lnTo>
                  <a:pt x="1925431" y="644641"/>
                </a:lnTo>
                <a:lnTo>
                  <a:pt x="1928417" y="643645"/>
                </a:lnTo>
                <a:lnTo>
                  <a:pt x="1931409" y="642149"/>
                </a:lnTo>
                <a:lnTo>
                  <a:pt x="1938385" y="640154"/>
                </a:lnTo>
                <a:lnTo>
                  <a:pt x="1946359" y="638658"/>
                </a:lnTo>
                <a:lnTo>
                  <a:pt x="1955330" y="637166"/>
                </a:lnTo>
                <a:lnTo>
                  <a:pt x="1972768" y="635669"/>
                </a:lnTo>
                <a:lnTo>
                  <a:pt x="1982731" y="634672"/>
                </a:lnTo>
                <a:lnTo>
                  <a:pt x="1991702" y="632680"/>
                </a:lnTo>
                <a:lnTo>
                  <a:pt x="2001668" y="630690"/>
                </a:lnTo>
                <a:lnTo>
                  <a:pt x="2010140" y="627200"/>
                </a:lnTo>
                <a:lnTo>
                  <a:pt x="2014627" y="624706"/>
                </a:lnTo>
                <a:lnTo>
                  <a:pt x="2018613" y="622219"/>
                </a:lnTo>
                <a:lnTo>
                  <a:pt x="2022600" y="619226"/>
                </a:lnTo>
                <a:lnTo>
                  <a:pt x="2026583" y="616236"/>
                </a:lnTo>
                <a:lnTo>
                  <a:pt x="2029074" y="613248"/>
                </a:lnTo>
                <a:lnTo>
                  <a:pt x="2030571" y="610255"/>
                </a:lnTo>
                <a:lnTo>
                  <a:pt x="2032067" y="606769"/>
                </a:lnTo>
                <a:lnTo>
                  <a:pt x="2033062" y="603776"/>
                </a:lnTo>
                <a:lnTo>
                  <a:pt x="2033559" y="600289"/>
                </a:lnTo>
                <a:lnTo>
                  <a:pt x="2033559" y="596803"/>
                </a:lnTo>
                <a:lnTo>
                  <a:pt x="2033559" y="593312"/>
                </a:lnTo>
                <a:lnTo>
                  <a:pt x="2033062" y="589825"/>
                </a:lnTo>
                <a:lnTo>
                  <a:pt x="2032067" y="586834"/>
                </a:lnTo>
                <a:lnTo>
                  <a:pt x="2030571" y="584842"/>
                </a:lnTo>
                <a:lnTo>
                  <a:pt x="2029074" y="583346"/>
                </a:lnTo>
                <a:lnTo>
                  <a:pt x="2026583" y="582849"/>
                </a:lnTo>
                <a:lnTo>
                  <a:pt x="2024591" y="582849"/>
                </a:lnTo>
                <a:lnTo>
                  <a:pt x="2021103" y="584842"/>
                </a:lnTo>
                <a:lnTo>
                  <a:pt x="2018114" y="587334"/>
                </a:lnTo>
                <a:lnTo>
                  <a:pt x="2014126" y="591321"/>
                </a:lnTo>
                <a:lnTo>
                  <a:pt x="2014627" y="586834"/>
                </a:lnTo>
                <a:lnTo>
                  <a:pt x="2016619" y="582348"/>
                </a:lnTo>
                <a:lnTo>
                  <a:pt x="2019109" y="578859"/>
                </a:lnTo>
                <a:lnTo>
                  <a:pt x="2022098" y="575871"/>
                </a:lnTo>
                <a:lnTo>
                  <a:pt x="2026086" y="573876"/>
                </a:lnTo>
                <a:lnTo>
                  <a:pt x="2030072" y="571885"/>
                </a:lnTo>
                <a:lnTo>
                  <a:pt x="2034061" y="570888"/>
                </a:lnTo>
                <a:lnTo>
                  <a:pt x="2038048" y="570888"/>
                </a:lnTo>
                <a:lnTo>
                  <a:pt x="2042036" y="570888"/>
                </a:lnTo>
                <a:lnTo>
                  <a:pt x="2045519" y="572382"/>
                </a:lnTo>
                <a:lnTo>
                  <a:pt x="2048507" y="574876"/>
                </a:lnTo>
                <a:lnTo>
                  <a:pt x="2051004" y="577866"/>
                </a:lnTo>
                <a:lnTo>
                  <a:pt x="2052495" y="581851"/>
                </a:lnTo>
                <a:lnTo>
                  <a:pt x="2052995" y="586336"/>
                </a:lnTo>
                <a:lnTo>
                  <a:pt x="2051997" y="592815"/>
                </a:lnTo>
                <a:lnTo>
                  <a:pt x="2050004" y="599791"/>
                </a:lnTo>
                <a:lnTo>
                  <a:pt x="2052995" y="598295"/>
                </a:lnTo>
                <a:lnTo>
                  <a:pt x="2056484" y="597300"/>
                </a:lnTo>
                <a:lnTo>
                  <a:pt x="2059471" y="595306"/>
                </a:lnTo>
                <a:lnTo>
                  <a:pt x="2062462" y="593810"/>
                </a:lnTo>
                <a:lnTo>
                  <a:pt x="2067943" y="588827"/>
                </a:lnTo>
                <a:lnTo>
                  <a:pt x="2072428" y="582849"/>
                </a:lnTo>
                <a:lnTo>
                  <a:pt x="2076911" y="575871"/>
                </a:lnTo>
                <a:lnTo>
                  <a:pt x="2080899" y="569391"/>
                </a:lnTo>
                <a:lnTo>
                  <a:pt x="2089367" y="555938"/>
                </a:lnTo>
                <a:lnTo>
                  <a:pt x="2093357" y="550456"/>
                </a:lnTo>
                <a:lnTo>
                  <a:pt x="2097341" y="545474"/>
                </a:lnTo>
                <a:lnTo>
                  <a:pt x="2101331" y="542484"/>
                </a:lnTo>
                <a:lnTo>
                  <a:pt x="2102824" y="540989"/>
                </a:lnTo>
                <a:lnTo>
                  <a:pt x="2105317" y="540491"/>
                </a:lnTo>
                <a:lnTo>
                  <a:pt x="2107309" y="540491"/>
                </a:lnTo>
                <a:lnTo>
                  <a:pt x="2109800" y="540491"/>
                </a:lnTo>
                <a:lnTo>
                  <a:pt x="2112789" y="541486"/>
                </a:lnTo>
                <a:lnTo>
                  <a:pt x="2114784" y="543479"/>
                </a:lnTo>
                <a:lnTo>
                  <a:pt x="2117774" y="545474"/>
                </a:lnTo>
                <a:lnTo>
                  <a:pt x="2120763" y="548462"/>
                </a:lnTo>
                <a:lnTo>
                  <a:pt x="2123752" y="551953"/>
                </a:lnTo>
                <a:lnTo>
                  <a:pt x="2126742" y="556438"/>
                </a:lnTo>
                <a:lnTo>
                  <a:pt x="2128737" y="550456"/>
                </a:lnTo>
                <a:lnTo>
                  <a:pt x="2129735" y="544478"/>
                </a:lnTo>
                <a:lnTo>
                  <a:pt x="2130229" y="539493"/>
                </a:lnTo>
                <a:lnTo>
                  <a:pt x="2130229" y="535008"/>
                </a:lnTo>
                <a:lnTo>
                  <a:pt x="2129233" y="530025"/>
                </a:lnTo>
                <a:lnTo>
                  <a:pt x="2128236" y="526040"/>
                </a:lnTo>
                <a:lnTo>
                  <a:pt x="2126742" y="522052"/>
                </a:lnTo>
                <a:lnTo>
                  <a:pt x="2124750" y="518067"/>
                </a:lnTo>
                <a:lnTo>
                  <a:pt x="2120763" y="512084"/>
                </a:lnTo>
                <a:lnTo>
                  <a:pt x="2116776" y="506604"/>
                </a:lnTo>
                <a:lnTo>
                  <a:pt x="2113289" y="501621"/>
                </a:lnTo>
                <a:lnTo>
                  <a:pt x="2112789" y="499128"/>
                </a:lnTo>
                <a:lnTo>
                  <a:pt x="2111294" y="497634"/>
                </a:lnTo>
                <a:lnTo>
                  <a:pt x="2121260" y="487168"/>
                </a:lnTo>
                <a:lnTo>
                  <a:pt x="2134214" y="474711"/>
                </a:lnTo>
                <a:lnTo>
                  <a:pt x="2167107" y="444313"/>
                </a:lnTo>
                <a:lnTo>
                  <a:pt x="2201489" y="413416"/>
                </a:lnTo>
                <a:lnTo>
                  <a:pt x="2228893" y="388001"/>
                </a:lnTo>
                <a:lnTo>
                  <a:pt x="2228893" y="393980"/>
                </a:lnTo>
                <a:lnTo>
                  <a:pt x="2227897" y="399462"/>
                </a:lnTo>
                <a:lnTo>
                  <a:pt x="2225407" y="404944"/>
                </a:lnTo>
                <a:lnTo>
                  <a:pt x="2221916" y="409430"/>
                </a:lnTo>
                <a:lnTo>
                  <a:pt x="2218427" y="413416"/>
                </a:lnTo>
                <a:lnTo>
                  <a:pt x="2213945" y="417899"/>
                </a:lnTo>
                <a:lnTo>
                  <a:pt x="2202979" y="425875"/>
                </a:lnTo>
                <a:lnTo>
                  <a:pt x="2191025" y="434844"/>
                </a:lnTo>
                <a:lnTo>
                  <a:pt x="2185545" y="438830"/>
                </a:lnTo>
                <a:lnTo>
                  <a:pt x="2179064" y="443813"/>
                </a:lnTo>
                <a:lnTo>
                  <a:pt x="2174083" y="448798"/>
                </a:lnTo>
                <a:lnTo>
                  <a:pt x="2168100" y="454278"/>
                </a:lnTo>
                <a:lnTo>
                  <a:pt x="2163616" y="460257"/>
                </a:lnTo>
                <a:lnTo>
                  <a:pt x="2159628" y="467236"/>
                </a:lnTo>
                <a:lnTo>
                  <a:pt x="2163616" y="471721"/>
                </a:lnTo>
                <a:lnTo>
                  <a:pt x="2167603" y="474711"/>
                </a:lnTo>
                <a:lnTo>
                  <a:pt x="2171589" y="476207"/>
                </a:lnTo>
                <a:lnTo>
                  <a:pt x="2174083" y="477203"/>
                </a:lnTo>
                <a:lnTo>
                  <a:pt x="2176071" y="476207"/>
                </a:lnTo>
                <a:lnTo>
                  <a:pt x="2178568" y="476207"/>
                </a:lnTo>
                <a:lnTo>
                  <a:pt x="2180560" y="475212"/>
                </a:lnTo>
                <a:lnTo>
                  <a:pt x="2186040" y="473215"/>
                </a:lnTo>
                <a:lnTo>
                  <a:pt x="2191025" y="468232"/>
                </a:lnTo>
                <a:lnTo>
                  <a:pt x="2196502" y="462253"/>
                </a:lnTo>
                <a:lnTo>
                  <a:pt x="2196502" y="470226"/>
                </a:lnTo>
                <a:lnTo>
                  <a:pt x="2195507" y="476207"/>
                </a:lnTo>
                <a:lnTo>
                  <a:pt x="2194512" y="481687"/>
                </a:lnTo>
                <a:lnTo>
                  <a:pt x="2192018" y="486173"/>
                </a:lnTo>
                <a:lnTo>
                  <a:pt x="2190027" y="490161"/>
                </a:lnTo>
                <a:lnTo>
                  <a:pt x="2187035" y="493149"/>
                </a:lnTo>
                <a:lnTo>
                  <a:pt x="2184045" y="496139"/>
                </a:lnTo>
                <a:lnTo>
                  <a:pt x="2180560" y="497634"/>
                </a:lnTo>
                <a:lnTo>
                  <a:pt x="2177571" y="498631"/>
                </a:lnTo>
                <a:lnTo>
                  <a:pt x="2174083" y="499128"/>
                </a:lnTo>
                <a:lnTo>
                  <a:pt x="2170093" y="499128"/>
                </a:lnTo>
                <a:lnTo>
                  <a:pt x="2166604" y="499128"/>
                </a:lnTo>
                <a:lnTo>
                  <a:pt x="2160626" y="498631"/>
                </a:lnTo>
                <a:lnTo>
                  <a:pt x="2155645" y="497135"/>
                </a:lnTo>
                <a:lnTo>
                  <a:pt x="2151655" y="501621"/>
                </a:lnTo>
                <a:lnTo>
                  <a:pt x="2148169" y="505607"/>
                </a:lnTo>
                <a:lnTo>
                  <a:pt x="2145679" y="509594"/>
                </a:lnTo>
                <a:lnTo>
                  <a:pt x="2144183" y="513580"/>
                </a:lnTo>
                <a:lnTo>
                  <a:pt x="2143185" y="517067"/>
                </a:lnTo>
                <a:lnTo>
                  <a:pt x="2143185" y="520059"/>
                </a:lnTo>
                <a:lnTo>
                  <a:pt x="2143185" y="523547"/>
                </a:lnTo>
                <a:lnTo>
                  <a:pt x="2143684" y="526040"/>
                </a:lnTo>
                <a:lnTo>
                  <a:pt x="2144681" y="528531"/>
                </a:lnTo>
                <a:lnTo>
                  <a:pt x="2145679" y="531520"/>
                </a:lnTo>
                <a:lnTo>
                  <a:pt x="2149168" y="536503"/>
                </a:lnTo>
                <a:lnTo>
                  <a:pt x="2156638" y="546469"/>
                </a:lnTo>
                <a:lnTo>
                  <a:pt x="2171090" y="531023"/>
                </a:lnTo>
                <a:lnTo>
                  <a:pt x="2186539" y="514577"/>
                </a:lnTo>
                <a:lnTo>
                  <a:pt x="2201984" y="498631"/>
                </a:lnTo>
                <a:lnTo>
                  <a:pt x="2218427" y="482682"/>
                </a:lnTo>
                <a:lnTo>
                  <a:pt x="2254307" y="449294"/>
                </a:lnTo>
                <a:lnTo>
                  <a:pt x="2291181" y="416406"/>
                </a:lnTo>
                <a:lnTo>
                  <a:pt x="2310612" y="400461"/>
                </a:lnTo>
                <a:lnTo>
                  <a:pt x="2330048" y="384014"/>
                </a:lnTo>
                <a:lnTo>
                  <a:pt x="2370909" y="352122"/>
                </a:lnTo>
                <a:lnTo>
                  <a:pt x="2412765" y="320728"/>
                </a:lnTo>
                <a:lnTo>
                  <a:pt x="2454624" y="289333"/>
                </a:lnTo>
                <a:lnTo>
                  <a:pt x="2538339" y="225050"/>
                </a:lnTo>
                <a:lnTo>
                  <a:pt x="2579199" y="195150"/>
                </a:lnTo>
                <a:lnTo>
                  <a:pt x="2619561" y="165748"/>
                </a:lnTo>
                <a:lnTo>
                  <a:pt x="2638494" y="149803"/>
                </a:lnTo>
                <a:lnTo>
                  <a:pt x="2657431" y="135353"/>
                </a:lnTo>
                <a:lnTo>
                  <a:pt x="2676365" y="119902"/>
                </a:lnTo>
                <a:lnTo>
                  <a:pt x="2693806" y="104454"/>
                </a:lnTo>
                <a:lnTo>
                  <a:pt x="2711246" y="89006"/>
                </a:lnTo>
                <a:lnTo>
                  <a:pt x="2727692" y="73558"/>
                </a:lnTo>
                <a:lnTo>
                  <a:pt x="2743139" y="57111"/>
                </a:lnTo>
                <a:lnTo>
                  <a:pt x="2758583" y="41663"/>
                </a:lnTo>
                <a:lnTo>
                  <a:pt x="2760578" y="47146"/>
                </a:lnTo>
                <a:lnTo>
                  <a:pt x="2762571" y="51631"/>
                </a:lnTo>
                <a:lnTo>
                  <a:pt x="2766059" y="54619"/>
                </a:lnTo>
                <a:lnTo>
                  <a:pt x="2770544" y="56614"/>
                </a:lnTo>
                <a:lnTo>
                  <a:pt x="2775529" y="58607"/>
                </a:lnTo>
                <a:lnTo>
                  <a:pt x="2781009" y="59105"/>
                </a:lnTo>
                <a:lnTo>
                  <a:pt x="2787489" y="58607"/>
                </a:lnTo>
                <a:lnTo>
                  <a:pt x="2793466" y="57609"/>
                </a:lnTo>
                <a:lnTo>
                  <a:pt x="2800940" y="55617"/>
                </a:lnTo>
                <a:lnTo>
                  <a:pt x="2808418" y="53127"/>
                </a:lnTo>
                <a:lnTo>
                  <a:pt x="2815890" y="50634"/>
                </a:lnTo>
                <a:lnTo>
                  <a:pt x="2823863" y="47146"/>
                </a:lnTo>
                <a:lnTo>
                  <a:pt x="2832337" y="43159"/>
                </a:lnTo>
                <a:lnTo>
                  <a:pt x="2841304" y="38175"/>
                </a:lnTo>
                <a:lnTo>
                  <a:pt x="2858246" y="28209"/>
                </a:lnTo>
                <a:lnTo>
                  <a:pt x="2874689" y="16750"/>
                </a:lnTo>
                <a:lnTo>
                  <a:pt x="2891631" y="3796"/>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24613082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1"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6981093"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6981093" y="1847852"/>
            <a:ext cx="4614913" cy="4371976"/>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43" name="Picture Placeholder 4">
            <a:extLst>
              <a:ext uri="{FF2B5EF4-FFF2-40B4-BE49-F238E27FC236}">
                <a16:creationId xmlns:a16="http://schemas.microsoft.com/office/drawing/2014/main" id="{514BF22D-0CB4-A748-9F17-9C95651B0A3A}"/>
              </a:ext>
            </a:extLst>
          </p:cNvPr>
          <p:cNvSpPr>
            <a:spLocks noGrp="1"/>
          </p:cNvSpPr>
          <p:nvPr>
            <p:ph type="pic" sz="quarter" idx="10"/>
          </p:nvPr>
        </p:nvSpPr>
        <p:spPr>
          <a:xfrm>
            <a:off x="6" y="20046"/>
            <a:ext cx="7219081" cy="6817915"/>
          </a:xfrm>
          <a:custGeom>
            <a:avLst/>
            <a:gdLst>
              <a:gd name="connsiteX0" fmla="*/ 2795910 w 7219081"/>
              <a:gd name="connsiteY0" fmla="*/ 6607174 h 6817915"/>
              <a:gd name="connsiteX1" fmla="*/ 2802260 w 7219081"/>
              <a:gd name="connsiteY1" fmla="*/ 6608273 h 6817915"/>
              <a:gd name="connsiteX2" fmla="*/ 2809404 w 7219081"/>
              <a:gd name="connsiteY2" fmla="*/ 6609372 h 6817915"/>
              <a:gd name="connsiteX3" fmla="*/ 2816548 w 7219081"/>
              <a:gd name="connsiteY3" fmla="*/ 6611571 h 6817915"/>
              <a:gd name="connsiteX4" fmla="*/ 2824882 w 7219081"/>
              <a:gd name="connsiteY4" fmla="*/ 6614135 h 6817915"/>
              <a:gd name="connsiteX5" fmla="*/ 2816548 w 7219081"/>
              <a:gd name="connsiteY5" fmla="*/ 6617066 h 6817915"/>
              <a:gd name="connsiteX6" fmla="*/ 2809404 w 7219081"/>
              <a:gd name="connsiteY6" fmla="*/ 6619630 h 6817915"/>
              <a:gd name="connsiteX7" fmla="*/ 2802260 w 7219081"/>
              <a:gd name="connsiteY7" fmla="*/ 6621096 h 6817915"/>
              <a:gd name="connsiteX8" fmla="*/ 2795910 w 7219081"/>
              <a:gd name="connsiteY8" fmla="*/ 6621462 h 6817915"/>
              <a:gd name="connsiteX9" fmla="*/ 2789957 w 7219081"/>
              <a:gd name="connsiteY9" fmla="*/ 6621096 h 6817915"/>
              <a:gd name="connsiteX10" fmla="*/ 2784004 w 7219081"/>
              <a:gd name="connsiteY10" fmla="*/ 6619997 h 6817915"/>
              <a:gd name="connsiteX11" fmla="*/ 2778051 w 7219081"/>
              <a:gd name="connsiteY11" fmla="*/ 6617432 h 6817915"/>
              <a:gd name="connsiteX12" fmla="*/ 2772494 w 7219081"/>
              <a:gd name="connsiteY12" fmla="*/ 6614501 h 6817915"/>
              <a:gd name="connsiteX13" fmla="*/ 2778051 w 7219081"/>
              <a:gd name="connsiteY13" fmla="*/ 6611204 h 6817915"/>
              <a:gd name="connsiteX14" fmla="*/ 2784004 w 7219081"/>
              <a:gd name="connsiteY14" fmla="*/ 6609372 h 6817915"/>
              <a:gd name="connsiteX15" fmla="*/ 2789957 w 7219081"/>
              <a:gd name="connsiteY15" fmla="*/ 6607907 h 6817915"/>
              <a:gd name="connsiteX16" fmla="*/ 5152702 w 7219081"/>
              <a:gd name="connsiteY16" fmla="*/ 5870574 h 6817915"/>
              <a:gd name="connsiteX17" fmla="*/ 5154696 w 7219081"/>
              <a:gd name="connsiteY17" fmla="*/ 5870574 h 6817915"/>
              <a:gd name="connsiteX18" fmla="*/ 5159483 w 7219081"/>
              <a:gd name="connsiteY18" fmla="*/ 5870574 h 6817915"/>
              <a:gd name="connsiteX19" fmla="*/ 5164270 w 7219081"/>
              <a:gd name="connsiteY19" fmla="*/ 5870967 h 6817915"/>
              <a:gd name="connsiteX20" fmla="*/ 5169057 w 7219081"/>
              <a:gd name="connsiteY20" fmla="*/ 5873324 h 6817915"/>
              <a:gd name="connsiteX21" fmla="*/ 5173844 w 7219081"/>
              <a:gd name="connsiteY21" fmla="*/ 5875288 h 6817915"/>
              <a:gd name="connsiteX22" fmla="*/ 5182620 w 7219081"/>
              <a:gd name="connsiteY22" fmla="*/ 5880787 h 6817915"/>
              <a:gd name="connsiteX23" fmla="*/ 5192194 w 7219081"/>
              <a:gd name="connsiteY23" fmla="*/ 5886678 h 6817915"/>
              <a:gd name="connsiteX24" fmla="*/ 5196981 w 7219081"/>
              <a:gd name="connsiteY24" fmla="*/ 5888642 h 6817915"/>
              <a:gd name="connsiteX25" fmla="*/ 5201369 w 7219081"/>
              <a:gd name="connsiteY25" fmla="*/ 5890213 h 6817915"/>
              <a:gd name="connsiteX26" fmla="*/ 5200172 w 7219081"/>
              <a:gd name="connsiteY26" fmla="*/ 5908674 h 6817915"/>
              <a:gd name="connsiteX27" fmla="*/ 5123581 w 7219081"/>
              <a:gd name="connsiteY27" fmla="*/ 5902390 h 6817915"/>
              <a:gd name="connsiteX28" fmla="*/ 5129166 w 7219081"/>
              <a:gd name="connsiteY28" fmla="*/ 5892570 h 6817915"/>
              <a:gd name="connsiteX29" fmla="*/ 5134352 w 7219081"/>
              <a:gd name="connsiteY29" fmla="*/ 5884714 h 6817915"/>
              <a:gd name="connsiteX30" fmla="*/ 5139936 w 7219081"/>
              <a:gd name="connsiteY30" fmla="*/ 5878430 h 6817915"/>
              <a:gd name="connsiteX31" fmla="*/ 5144723 w 7219081"/>
              <a:gd name="connsiteY31" fmla="*/ 5874109 h 6817915"/>
              <a:gd name="connsiteX32" fmla="*/ 5147117 w 7219081"/>
              <a:gd name="connsiteY32" fmla="*/ 5872538 h 6817915"/>
              <a:gd name="connsiteX33" fmla="*/ 5149909 w 7219081"/>
              <a:gd name="connsiteY33" fmla="*/ 5871753 h 6817915"/>
              <a:gd name="connsiteX34" fmla="*/ 6496246 w 7219081"/>
              <a:gd name="connsiteY34" fmla="*/ 1747838 h 6817915"/>
              <a:gd name="connsiteX35" fmla="*/ 6505073 w 7219081"/>
              <a:gd name="connsiteY35" fmla="*/ 1747838 h 6817915"/>
              <a:gd name="connsiteX36" fmla="*/ 6513900 w 7219081"/>
              <a:gd name="connsiteY36" fmla="*/ 1748589 h 6817915"/>
              <a:gd name="connsiteX37" fmla="*/ 6523530 w 7219081"/>
              <a:gd name="connsiteY37" fmla="*/ 1750846 h 6817915"/>
              <a:gd name="connsiteX38" fmla="*/ 6533561 w 7219081"/>
              <a:gd name="connsiteY38" fmla="*/ 1754230 h 6817915"/>
              <a:gd name="connsiteX39" fmla="*/ 6544394 w 7219081"/>
              <a:gd name="connsiteY39" fmla="*/ 1759493 h 6817915"/>
              <a:gd name="connsiteX40" fmla="*/ 6531956 w 7219081"/>
              <a:gd name="connsiteY40" fmla="*/ 1760246 h 6817915"/>
              <a:gd name="connsiteX41" fmla="*/ 6520721 w 7219081"/>
              <a:gd name="connsiteY41" fmla="*/ 1760998 h 6817915"/>
              <a:gd name="connsiteX42" fmla="*/ 6511091 w 7219081"/>
              <a:gd name="connsiteY42" fmla="*/ 1761749 h 6817915"/>
              <a:gd name="connsiteX43" fmla="*/ 6502264 w 7219081"/>
              <a:gd name="connsiteY43" fmla="*/ 1762126 h 6817915"/>
              <a:gd name="connsiteX44" fmla="*/ 6493838 w 7219081"/>
              <a:gd name="connsiteY44" fmla="*/ 1761749 h 6817915"/>
              <a:gd name="connsiteX45" fmla="*/ 6489826 w 7219081"/>
              <a:gd name="connsiteY45" fmla="*/ 1760998 h 6817915"/>
              <a:gd name="connsiteX46" fmla="*/ 6485814 w 7219081"/>
              <a:gd name="connsiteY46" fmla="*/ 1760621 h 6817915"/>
              <a:gd name="connsiteX47" fmla="*/ 6482202 w 7219081"/>
              <a:gd name="connsiteY47" fmla="*/ 1759118 h 6817915"/>
              <a:gd name="connsiteX48" fmla="*/ 6478992 w 7219081"/>
              <a:gd name="connsiteY48" fmla="*/ 1757614 h 6817915"/>
              <a:gd name="connsiteX49" fmla="*/ 6474980 w 7219081"/>
              <a:gd name="connsiteY49" fmla="*/ 1756110 h 6817915"/>
              <a:gd name="connsiteX50" fmla="*/ 6471369 w 7219081"/>
              <a:gd name="connsiteY50" fmla="*/ 1753477 h 6817915"/>
              <a:gd name="connsiteX51" fmla="*/ 6479795 w 7219081"/>
              <a:gd name="connsiteY51" fmla="*/ 1750846 h 6817915"/>
              <a:gd name="connsiteX52" fmla="*/ 6487820 w 7219081"/>
              <a:gd name="connsiteY52" fmla="*/ 1748589 h 6817915"/>
              <a:gd name="connsiteX53" fmla="*/ 4163144 w 7219081"/>
              <a:gd name="connsiteY53" fmla="*/ 1185863 h 6817915"/>
              <a:gd name="connsiteX54" fmla="*/ 4150444 w 7219081"/>
              <a:gd name="connsiteY54" fmla="*/ 1189038 h 6817915"/>
              <a:gd name="connsiteX55" fmla="*/ 4151238 w 7219081"/>
              <a:gd name="connsiteY55" fmla="*/ 1188509 h 6817915"/>
              <a:gd name="connsiteX56" fmla="*/ 3857349 w 7219081"/>
              <a:gd name="connsiteY56" fmla="*/ 1087438 h 6817915"/>
              <a:gd name="connsiteX57" fmla="*/ 3867816 w 7219081"/>
              <a:gd name="connsiteY57" fmla="*/ 1088187 h 6817915"/>
              <a:gd name="connsiteX58" fmla="*/ 3877880 w 7219081"/>
              <a:gd name="connsiteY58" fmla="*/ 1088937 h 6817915"/>
              <a:gd name="connsiteX59" fmla="*/ 3888347 w 7219081"/>
              <a:gd name="connsiteY59" fmla="*/ 1091186 h 6817915"/>
              <a:gd name="connsiteX60" fmla="*/ 3899619 w 7219081"/>
              <a:gd name="connsiteY60" fmla="*/ 1093435 h 6817915"/>
              <a:gd name="connsiteX61" fmla="*/ 3894788 w 7219081"/>
              <a:gd name="connsiteY61" fmla="*/ 1098683 h 6817915"/>
              <a:gd name="connsiteX62" fmla="*/ 3889555 w 7219081"/>
              <a:gd name="connsiteY62" fmla="*/ 1102431 h 6817915"/>
              <a:gd name="connsiteX63" fmla="*/ 3884724 w 7219081"/>
              <a:gd name="connsiteY63" fmla="*/ 1105805 h 6817915"/>
              <a:gd name="connsiteX64" fmla="*/ 3879893 w 7219081"/>
              <a:gd name="connsiteY64" fmla="*/ 1108803 h 6817915"/>
              <a:gd name="connsiteX65" fmla="*/ 3875062 w 7219081"/>
              <a:gd name="connsiteY65" fmla="*/ 1111427 h 6817915"/>
              <a:gd name="connsiteX66" fmla="*/ 3870231 w 7219081"/>
              <a:gd name="connsiteY66" fmla="*/ 1112926 h 6817915"/>
              <a:gd name="connsiteX67" fmla="*/ 3864998 w 7219081"/>
              <a:gd name="connsiteY67" fmla="*/ 1114051 h 6817915"/>
              <a:gd name="connsiteX68" fmla="*/ 3860167 w 7219081"/>
              <a:gd name="connsiteY68" fmla="*/ 1114426 h 6817915"/>
              <a:gd name="connsiteX69" fmla="*/ 3854933 w 7219081"/>
              <a:gd name="connsiteY69" fmla="*/ 1114426 h 6817915"/>
              <a:gd name="connsiteX70" fmla="*/ 3850102 w 7219081"/>
              <a:gd name="connsiteY70" fmla="*/ 1114051 h 6817915"/>
              <a:gd name="connsiteX71" fmla="*/ 3844869 w 7219081"/>
              <a:gd name="connsiteY71" fmla="*/ 1112926 h 6817915"/>
              <a:gd name="connsiteX72" fmla="*/ 3839233 w 7219081"/>
              <a:gd name="connsiteY72" fmla="*/ 1111427 h 6817915"/>
              <a:gd name="connsiteX73" fmla="*/ 3833597 w 7219081"/>
              <a:gd name="connsiteY73" fmla="*/ 1109928 h 6817915"/>
              <a:gd name="connsiteX74" fmla="*/ 3827558 w 7219081"/>
              <a:gd name="connsiteY74" fmla="*/ 1107304 h 6817915"/>
              <a:gd name="connsiteX75" fmla="*/ 3815481 w 7219081"/>
              <a:gd name="connsiteY75" fmla="*/ 1102056 h 6817915"/>
              <a:gd name="connsiteX76" fmla="*/ 3821117 w 7219081"/>
              <a:gd name="connsiteY76" fmla="*/ 1098683 h 6817915"/>
              <a:gd name="connsiteX77" fmla="*/ 3826753 w 7219081"/>
              <a:gd name="connsiteY77" fmla="*/ 1095684 h 6817915"/>
              <a:gd name="connsiteX78" fmla="*/ 3831987 w 7219081"/>
              <a:gd name="connsiteY78" fmla="*/ 1093060 h 6817915"/>
              <a:gd name="connsiteX79" fmla="*/ 3837220 w 7219081"/>
              <a:gd name="connsiteY79" fmla="*/ 1091561 h 6817915"/>
              <a:gd name="connsiteX80" fmla="*/ 3842051 w 7219081"/>
              <a:gd name="connsiteY80" fmla="*/ 1090062 h 6817915"/>
              <a:gd name="connsiteX81" fmla="*/ 3847284 w 7219081"/>
              <a:gd name="connsiteY81" fmla="*/ 1088937 h 6817915"/>
              <a:gd name="connsiteX82" fmla="*/ 3852920 w 7219081"/>
              <a:gd name="connsiteY82" fmla="*/ 1088187 h 6817915"/>
              <a:gd name="connsiteX83" fmla="*/ 3959547 w 7219081"/>
              <a:gd name="connsiteY83" fmla="*/ 1076325 h 6817915"/>
              <a:gd name="connsiteX84" fmla="*/ 3963119 w 7219081"/>
              <a:gd name="connsiteY84" fmla="*/ 1076325 h 6817915"/>
              <a:gd name="connsiteX85" fmla="*/ 3966691 w 7219081"/>
              <a:gd name="connsiteY85" fmla="*/ 1076325 h 6817915"/>
              <a:gd name="connsiteX86" fmla="*/ 3970659 w 7219081"/>
              <a:gd name="connsiteY86" fmla="*/ 1077101 h 6817915"/>
              <a:gd name="connsiteX87" fmla="*/ 3973834 w 7219081"/>
              <a:gd name="connsiteY87" fmla="*/ 1078653 h 6817915"/>
              <a:gd name="connsiteX88" fmla="*/ 3976613 w 7219081"/>
              <a:gd name="connsiteY88" fmla="*/ 1080981 h 6817915"/>
              <a:gd name="connsiteX89" fmla="*/ 3979391 w 7219081"/>
              <a:gd name="connsiteY89" fmla="*/ 1083310 h 6817915"/>
              <a:gd name="connsiteX90" fmla="*/ 3981375 w 7219081"/>
              <a:gd name="connsiteY90" fmla="*/ 1087190 h 6817915"/>
              <a:gd name="connsiteX91" fmla="*/ 3983756 w 7219081"/>
              <a:gd name="connsiteY91" fmla="*/ 1091071 h 6817915"/>
              <a:gd name="connsiteX92" fmla="*/ 3985344 w 7219081"/>
              <a:gd name="connsiteY92" fmla="*/ 1096504 h 6817915"/>
              <a:gd name="connsiteX93" fmla="*/ 3980978 w 7219081"/>
              <a:gd name="connsiteY93" fmla="*/ 1099996 h 6817915"/>
              <a:gd name="connsiteX94" fmla="*/ 3976613 w 7219081"/>
              <a:gd name="connsiteY94" fmla="*/ 1104653 h 6817915"/>
              <a:gd name="connsiteX95" fmla="*/ 3972247 w 7219081"/>
              <a:gd name="connsiteY95" fmla="*/ 1108145 h 6817915"/>
              <a:gd name="connsiteX96" fmla="*/ 3969469 w 7219081"/>
              <a:gd name="connsiteY96" fmla="*/ 1109697 h 6817915"/>
              <a:gd name="connsiteX97" fmla="*/ 3966294 w 7219081"/>
              <a:gd name="connsiteY97" fmla="*/ 1110862 h 6817915"/>
              <a:gd name="connsiteX98" fmla="*/ 3961531 w 7219081"/>
              <a:gd name="connsiteY98" fmla="*/ 1111250 h 6817915"/>
              <a:gd name="connsiteX99" fmla="*/ 3957166 w 7219081"/>
              <a:gd name="connsiteY99" fmla="*/ 1110862 h 6817915"/>
              <a:gd name="connsiteX100" fmla="*/ 3953197 w 7219081"/>
              <a:gd name="connsiteY100" fmla="*/ 1109697 h 6817915"/>
              <a:gd name="connsiteX101" fmla="*/ 3949625 w 7219081"/>
              <a:gd name="connsiteY101" fmla="*/ 1107757 h 6817915"/>
              <a:gd name="connsiteX102" fmla="*/ 3946847 w 7219081"/>
              <a:gd name="connsiteY102" fmla="*/ 1104653 h 6817915"/>
              <a:gd name="connsiteX103" fmla="*/ 3944862 w 7219081"/>
              <a:gd name="connsiteY103" fmla="*/ 1100772 h 6817915"/>
              <a:gd name="connsiteX104" fmla="*/ 3943275 w 7219081"/>
              <a:gd name="connsiteY104" fmla="*/ 1096891 h 6817915"/>
              <a:gd name="connsiteX105" fmla="*/ 3942481 w 7219081"/>
              <a:gd name="connsiteY105" fmla="*/ 1091847 h 6817915"/>
              <a:gd name="connsiteX106" fmla="*/ 3943275 w 7219081"/>
              <a:gd name="connsiteY106" fmla="*/ 1087966 h 6817915"/>
              <a:gd name="connsiteX107" fmla="*/ 3944862 w 7219081"/>
              <a:gd name="connsiteY107" fmla="*/ 1084862 h 6817915"/>
              <a:gd name="connsiteX108" fmla="*/ 3946847 w 7219081"/>
              <a:gd name="connsiteY108" fmla="*/ 1081757 h 6817915"/>
              <a:gd name="connsiteX109" fmla="*/ 3949625 w 7219081"/>
              <a:gd name="connsiteY109" fmla="*/ 1079817 h 6817915"/>
              <a:gd name="connsiteX110" fmla="*/ 3952006 w 7219081"/>
              <a:gd name="connsiteY110" fmla="*/ 1078265 h 6817915"/>
              <a:gd name="connsiteX111" fmla="*/ 3955578 w 7219081"/>
              <a:gd name="connsiteY111" fmla="*/ 1076713 h 6817915"/>
              <a:gd name="connsiteX112" fmla="*/ 2912194 w 7219081"/>
              <a:gd name="connsiteY112" fmla="*/ 0 h 6817915"/>
              <a:gd name="connsiteX113" fmla="*/ 2914972 w 7219081"/>
              <a:gd name="connsiteY113" fmla="*/ 0 h 6817915"/>
              <a:gd name="connsiteX114" fmla="*/ 2918941 w 7219081"/>
              <a:gd name="connsiteY114" fmla="*/ 1191 h 6817915"/>
              <a:gd name="connsiteX115" fmla="*/ 2922512 w 7219081"/>
              <a:gd name="connsiteY115" fmla="*/ 1984 h 6817915"/>
              <a:gd name="connsiteX116" fmla="*/ 2926084 w 7219081"/>
              <a:gd name="connsiteY116" fmla="*/ 4366 h 6817915"/>
              <a:gd name="connsiteX117" fmla="*/ 2930053 w 7219081"/>
              <a:gd name="connsiteY117" fmla="*/ 6747 h 6817915"/>
              <a:gd name="connsiteX118" fmla="*/ 2934816 w 7219081"/>
              <a:gd name="connsiteY118" fmla="*/ 9922 h 6817915"/>
              <a:gd name="connsiteX119" fmla="*/ 2938784 w 7219081"/>
              <a:gd name="connsiteY119" fmla="*/ 14287 h 6817915"/>
              <a:gd name="connsiteX120" fmla="*/ 2945134 w 7219081"/>
              <a:gd name="connsiteY120" fmla="*/ 19447 h 6817915"/>
              <a:gd name="connsiteX121" fmla="*/ 2951484 w 7219081"/>
              <a:gd name="connsiteY121" fmla="*/ 23019 h 6817915"/>
              <a:gd name="connsiteX122" fmla="*/ 2957834 w 7219081"/>
              <a:gd name="connsiteY122" fmla="*/ 25400 h 6817915"/>
              <a:gd name="connsiteX123" fmla="*/ 2964184 w 7219081"/>
              <a:gd name="connsiteY123" fmla="*/ 26987 h 6817915"/>
              <a:gd name="connsiteX124" fmla="*/ 2970931 w 7219081"/>
              <a:gd name="connsiteY124" fmla="*/ 26987 h 6817915"/>
              <a:gd name="connsiteX125" fmla="*/ 2977281 w 7219081"/>
              <a:gd name="connsiteY125" fmla="*/ 26194 h 6817915"/>
              <a:gd name="connsiteX126" fmla="*/ 2983631 w 7219081"/>
              <a:gd name="connsiteY126" fmla="*/ 25400 h 6817915"/>
              <a:gd name="connsiteX127" fmla="*/ 2989981 w 7219081"/>
              <a:gd name="connsiteY127" fmla="*/ 23019 h 6817915"/>
              <a:gd name="connsiteX128" fmla="*/ 3002681 w 7219081"/>
              <a:gd name="connsiteY128" fmla="*/ 19050 h 6817915"/>
              <a:gd name="connsiteX129" fmla="*/ 3014984 w 7219081"/>
              <a:gd name="connsiteY129" fmla="*/ 14684 h 6817915"/>
              <a:gd name="connsiteX130" fmla="*/ 3021334 w 7219081"/>
              <a:gd name="connsiteY130" fmla="*/ 12700 h 6817915"/>
              <a:gd name="connsiteX131" fmla="*/ 3027684 w 7219081"/>
              <a:gd name="connsiteY131" fmla="*/ 11509 h 6817915"/>
              <a:gd name="connsiteX132" fmla="*/ 3034034 w 7219081"/>
              <a:gd name="connsiteY132" fmla="*/ 11112 h 6817915"/>
              <a:gd name="connsiteX133" fmla="*/ 3040384 w 7219081"/>
              <a:gd name="connsiteY133" fmla="*/ 11509 h 6817915"/>
              <a:gd name="connsiteX134" fmla="*/ 3043162 w 7219081"/>
              <a:gd name="connsiteY134" fmla="*/ 11509 h 6817915"/>
              <a:gd name="connsiteX135" fmla="*/ 3046337 w 7219081"/>
              <a:gd name="connsiteY135" fmla="*/ 11112 h 6817915"/>
              <a:gd name="connsiteX136" fmla="*/ 3051497 w 7219081"/>
              <a:gd name="connsiteY136" fmla="*/ 9922 h 6817915"/>
              <a:gd name="connsiteX137" fmla="*/ 3057450 w 7219081"/>
              <a:gd name="connsiteY137" fmla="*/ 7937 h 6817915"/>
              <a:gd name="connsiteX138" fmla="*/ 3062609 w 7219081"/>
              <a:gd name="connsiteY138" fmla="*/ 6747 h 6817915"/>
              <a:gd name="connsiteX139" fmla="*/ 3064991 w 7219081"/>
              <a:gd name="connsiteY139" fmla="*/ 6350 h 6817915"/>
              <a:gd name="connsiteX140" fmla="*/ 3068166 w 7219081"/>
              <a:gd name="connsiteY140" fmla="*/ 5953 h 6817915"/>
              <a:gd name="connsiteX141" fmla="*/ 3070944 w 7219081"/>
              <a:gd name="connsiteY141" fmla="*/ 6350 h 6817915"/>
              <a:gd name="connsiteX142" fmla="*/ 3073722 w 7219081"/>
              <a:gd name="connsiteY142" fmla="*/ 6747 h 6817915"/>
              <a:gd name="connsiteX143" fmla="*/ 3076103 w 7219081"/>
              <a:gd name="connsiteY143" fmla="*/ 8334 h 6817915"/>
              <a:gd name="connsiteX144" fmla="*/ 3078484 w 7219081"/>
              <a:gd name="connsiteY144" fmla="*/ 10716 h 6817915"/>
              <a:gd name="connsiteX145" fmla="*/ 3080866 w 7219081"/>
              <a:gd name="connsiteY145" fmla="*/ 13097 h 6817915"/>
              <a:gd name="connsiteX146" fmla="*/ 3082850 w 7219081"/>
              <a:gd name="connsiteY146" fmla="*/ 16669 h 6817915"/>
              <a:gd name="connsiteX147" fmla="*/ 3086025 w 7219081"/>
              <a:gd name="connsiteY147" fmla="*/ 15875 h 6817915"/>
              <a:gd name="connsiteX148" fmla="*/ 3089200 w 7219081"/>
              <a:gd name="connsiteY148" fmla="*/ 15081 h 6817915"/>
              <a:gd name="connsiteX149" fmla="*/ 3095550 w 7219081"/>
              <a:gd name="connsiteY149" fmla="*/ 15081 h 6817915"/>
              <a:gd name="connsiteX150" fmla="*/ 3101106 w 7219081"/>
              <a:gd name="connsiteY150" fmla="*/ 15875 h 6817915"/>
              <a:gd name="connsiteX151" fmla="*/ 3106266 w 7219081"/>
              <a:gd name="connsiteY151" fmla="*/ 17859 h 6817915"/>
              <a:gd name="connsiteX152" fmla="*/ 3111425 w 7219081"/>
              <a:gd name="connsiteY152" fmla="*/ 19844 h 6817915"/>
              <a:gd name="connsiteX153" fmla="*/ 3116584 w 7219081"/>
              <a:gd name="connsiteY153" fmla="*/ 23019 h 6817915"/>
              <a:gd name="connsiteX154" fmla="*/ 3126109 w 7219081"/>
              <a:gd name="connsiteY154" fmla="*/ 29369 h 6817915"/>
              <a:gd name="connsiteX155" fmla="*/ 3130872 w 7219081"/>
              <a:gd name="connsiteY155" fmla="*/ 27384 h 6817915"/>
              <a:gd name="connsiteX156" fmla="*/ 3135634 w 7219081"/>
              <a:gd name="connsiteY156" fmla="*/ 25797 h 6817915"/>
              <a:gd name="connsiteX157" fmla="*/ 3140000 w 7219081"/>
              <a:gd name="connsiteY157" fmla="*/ 24606 h 6817915"/>
              <a:gd name="connsiteX158" fmla="*/ 3143969 w 7219081"/>
              <a:gd name="connsiteY158" fmla="*/ 24209 h 6817915"/>
              <a:gd name="connsiteX159" fmla="*/ 3147937 w 7219081"/>
              <a:gd name="connsiteY159" fmla="*/ 23812 h 6817915"/>
              <a:gd name="connsiteX160" fmla="*/ 3151509 w 7219081"/>
              <a:gd name="connsiteY160" fmla="*/ 23812 h 6817915"/>
              <a:gd name="connsiteX161" fmla="*/ 3155081 w 7219081"/>
              <a:gd name="connsiteY161" fmla="*/ 24209 h 6817915"/>
              <a:gd name="connsiteX162" fmla="*/ 3158653 w 7219081"/>
              <a:gd name="connsiteY162" fmla="*/ 24606 h 6817915"/>
              <a:gd name="connsiteX163" fmla="*/ 3165797 w 7219081"/>
              <a:gd name="connsiteY163" fmla="*/ 26987 h 6817915"/>
              <a:gd name="connsiteX164" fmla="*/ 3172147 w 7219081"/>
              <a:gd name="connsiteY164" fmla="*/ 30162 h 6817915"/>
              <a:gd name="connsiteX165" fmla="*/ 3177703 w 7219081"/>
              <a:gd name="connsiteY165" fmla="*/ 33734 h 6817915"/>
              <a:gd name="connsiteX166" fmla="*/ 3183656 w 7219081"/>
              <a:gd name="connsiteY166" fmla="*/ 37703 h 6817915"/>
              <a:gd name="connsiteX167" fmla="*/ 3194769 w 7219081"/>
              <a:gd name="connsiteY167" fmla="*/ 48022 h 6817915"/>
              <a:gd name="connsiteX168" fmla="*/ 3205484 w 7219081"/>
              <a:gd name="connsiteY168" fmla="*/ 57944 h 6817915"/>
              <a:gd name="connsiteX169" fmla="*/ 3211041 w 7219081"/>
              <a:gd name="connsiteY169" fmla="*/ 62706 h 6817915"/>
              <a:gd name="connsiteX170" fmla="*/ 3217391 w 7219081"/>
              <a:gd name="connsiteY170" fmla="*/ 66675 h 6817915"/>
              <a:gd name="connsiteX171" fmla="*/ 3222947 w 7219081"/>
              <a:gd name="connsiteY171" fmla="*/ 69850 h 6817915"/>
              <a:gd name="connsiteX172" fmla="*/ 3229694 w 7219081"/>
              <a:gd name="connsiteY172" fmla="*/ 72628 h 6817915"/>
              <a:gd name="connsiteX173" fmla="*/ 3235647 w 7219081"/>
              <a:gd name="connsiteY173" fmla="*/ 73025 h 6817915"/>
              <a:gd name="connsiteX174" fmla="*/ 3241997 w 7219081"/>
              <a:gd name="connsiteY174" fmla="*/ 73819 h 6817915"/>
              <a:gd name="connsiteX175" fmla="*/ 3247950 w 7219081"/>
              <a:gd name="connsiteY175" fmla="*/ 73819 h 6817915"/>
              <a:gd name="connsiteX176" fmla="*/ 3253903 w 7219081"/>
              <a:gd name="connsiteY176" fmla="*/ 74216 h 6817915"/>
              <a:gd name="connsiteX177" fmla="*/ 3259459 w 7219081"/>
              <a:gd name="connsiteY177" fmla="*/ 75803 h 6817915"/>
              <a:gd name="connsiteX178" fmla="*/ 3262634 w 7219081"/>
              <a:gd name="connsiteY178" fmla="*/ 76994 h 6817915"/>
              <a:gd name="connsiteX179" fmla="*/ 3265016 w 7219081"/>
              <a:gd name="connsiteY179" fmla="*/ 78581 h 6817915"/>
              <a:gd name="connsiteX180" fmla="*/ 3267397 w 7219081"/>
              <a:gd name="connsiteY180" fmla="*/ 80169 h 6817915"/>
              <a:gd name="connsiteX181" fmla="*/ 3269778 w 7219081"/>
              <a:gd name="connsiteY181" fmla="*/ 82153 h 6817915"/>
              <a:gd name="connsiteX182" fmla="*/ 3272159 w 7219081"/>
              <a:gd name="connsiteY182" fmla="*/ 84534 h 6817915"/>
              <a:gd name="connsiteX183" fmla="*/ 3274144 w 7219081"/>
              <a:gd name="connsiteY183" fmla="*/ 87709 h 6817915"/>
              <a:gd name="connsiteX184" fmla="*/ 3281287 w 7219081"/>
              <a:gd name="connsiteY184" fmla="*/ 90884 h 6817915"/>
              <a:gd name="connsiteX185" fmla="*/ 3288828 w 7219081"/>
              <a:gd name="connsiteY185" fmla="*/ 94059 h 6817915"/>
              <a:gd name="connsiteX186" fmla="*/ 3295178 w 7219081"/>
              <a:gd name="connsiteY186" fmla="*/ 98028 h 6817915"/>
              <a:gd name="connsiteX187" fmla="*/ 3300734 w 7219081"/>
              <a:gd name="connsiteY187" fmla="*/ 101600 h 6817915"/>
              <a:gd name="connsiteX188" fmla="*/ 3306687 w 7219081"/>
              <a:gd name="connsiteY188" fmla="*/ 105966 h 6817915"/>
              <a:gd name="connsiteX189" fmla="*/ 3311450 w 7219081"/>
              <a:gd name="connsiteY189" fmla="*/ 110331 h 6817915"/>
              <a:gd name="connsiteX190" fmla="*/ 3315816 w 7219081"/>
              <a:gd name="connsiteY190" fmla="*/ 115887 h 6817915"/>
              <a:gd name="connsiteX191" fmla="*/ 3319387 w 7219081"/>
              <a:gd name="connsiteY191" fmla="*/ 121047 h 6817915"/>
              <a:gd name="connsiteX192" fmla="*/ 3322959 w 7219081"/>
              <a:gd name="connsiteY192" fmla="*/ 127000 h 6817915"/>
              <a:gd name="connsiteX193" fmla="*/ 3325737 w 7219081"/>
              <a:gd name="connsiteY193" fmla="*/ 132953 h 6817915"/>
              <a:gd name="connsiteX194" fmla="*/ 3327722 w 7219081"/>
              <a:gd name="connsiteY194" fmla="*/ 139303 h 6817915"/>
              <a:gd name="connsiteX195" fmla="*/ 3329706 w 7219081"/>
              <a:gd name="connsiteY195" fmla="*/ 145653 h 6817915"/>
              <a:gd name="connsiteX196" fmla="*/ 3330897 w 7219081"/>
              <a:gd name="connsiteY196" fmla="*/ 153194 h 6817915"/>
              <a:gd name="connsiteX197" fmla="*/ 3332087 w 7219081"/>
              <a:gd name="connsiteY197" fmla="*/ 160337 h 6817915"/>
              <a:gd name="connsiteX198" fmla="*/ 3332484 w 7219081"/>
              <a:gd name="connsiteY198" fmla="*/ 167878 h 6817915"/>
              <a:gd name="connsiteX199" fmla="*/ 3332484 w 7219081"/>
              <a:gd name="connsiteY199" fmla="*/ 175815 h 6817915"/>
              <a:gd name="connsiteX200" fmla="*/ 3346772 w 7219081"/>
              <a:gd name="connsiteY200" fmla="*/ 175815 h 6817915"/>
              <a:gd name="connsiteX201" fmla="*/ 3348756 w 7219081"/>
              <a:gd name="connsiteY201" fmla="*/ 161925 h 6817915"/>
              <a:gd name="connsiteX202" fmla="*/ 3349947 w 7219081"/>
              <a:gd name="connsiteY202" fmla="*/ 155178 h 6817915"/>
              <a:gd name="connsiteX203" fmla="*/ 3351534 w 7219081"/>
              <a:gd name="connsiteY203" fmla="*/ 149622 h 6817915"/>
              <a:gd name="connsiteX204" fmla="*/ 3353519 w 7219081"/>
              <a:gd name="connsiteY204" fmla="*/ 143669 h 6817915"/>
              <a:gd name="connsiteX205" fmla="*/ 3355503 w 7219081"/>
              <a:gd name="connsiteY205" fmla="*/ 138509 h 6817915"/>
              <a:gd name="connsiteX206" fmla="*/ 3358281 w 7219081"/>
              <a:gd name="connsiteY206" fmla="*/ 134144 h 6817915"/>
              <a:gd name="connsiteX207" fmla="*/ 3361059 w 7219081"/>
              <a:gd name="connsiteY207" fmla="*/ 130572 h 6817915"/>
              <a:gd name="connsiteX208" fmla="*/ 3364234 w 7219081"/>
              <a:gd name="connsiteY208" fmla="*/ 127794 h 6817915"/>
              <a:gd name="connsiteX209" fmla="*/ 3368203 w 7219081"/>
              <a:gd name="connsiteY209" fmla="*/ 126206 h 6817915"/>
              <a:gd name="connsiteX210" fmla="*/ 3370584 w 7219081"/>
              <a:gd name="connsiteY210" fmla="*/ 126206 h 6817915"/>
              <a:gd name="connsiteX211" fmla="*/ 3372569 w 7219081"/>
              <a:gd name="connsiteY211" fmla="*/ 126206 h 6817915"/>
              <a:gd name="connsiteX212" fmla="*/ 3377331 w 7219081"/>
              <a:gd name="connsiteY212" fmla="*/ 127397 h 6817915"/>
              <a:gd name="connsiteX213" fmla="*/ 3382491 w 7219081"/>
              <a:gd name="connsiteY213" fmla="*/ 129381 h 6817915"/>
              <a:gd name="connsiteX214" fmla="*/ 3388841 w 7219081"/>
              <a:gd name="connsiteY214" fmla="*/ 132953 h 6817915"/>
              <a:gd name="connsiteX215" fmla="*/ 3395587 w 7219081"/>
              <a:gd name="connsiteY215" fmla="*/ 138906 h 6817915"/>
              <a:gd name="connsiteX216" fmla="*/ 3403128 w 7219081"/>
              <a:gd name="connsiteY216" fmla="*/ 146447 h 6817915"/>
              <a:gd name="connsiteX217" fmla="*/ 3406700 w 7219081"/>
              <a:gd name="connsiteY217" fmla="*/ 150019 h 6817915"/>
              <a:gd name="connsiteX218" fmla="*/ 3410272 w 7219081"/>
              <a:gd name="connsiteY218" fmla="*/ 152003 h 6817915"/>
              <a:gd name="connsiteX219" fmla="*/ 3414241 w 7219081"/>
              <a:gd name="connsiteY219" fmla="*/ 153591 h 6817915"/>
              <a:gd name="connsiteX220" fmla="*/ 3417416 w 7219081"/>
              <a:gd name="connsiteY220" fmla="*/ 154384 h 6817915"/>
              <a:gd name="connsiteX221" fmla="*/ 3420591 w 7219081"/>
              <a:gd name="connsiteY221" fmla="*/ 153591 h 6817915"/>
              <a:gd name="connsiteX222" fmla="*/ 3423369 w 7219081"/>
              <a:gd name="connsiteY222" fmla="*/ 153194 h 6817915"/>
              <a:gd name="connsiteX223" fmla="*/ 3426147 w 7219081"/>
              <a:gd name="connsiteY223" fmla="*/ 151606 h 6817915"/>
              <a:gd name="connsiteX224" fmla="*/ 3428925 w 7219081"/>
              <a:gd name="connsiteY224" fmla="*/ 150019 h 6817915"/>
              <a:gd name="connsiteX225" fmla="*/ 3434084 w 7219081"/>
              <a:gd name="connsiteY225" fmla="*/ 146844 h 6817915"/>
              <a:gd name="connsiteX226" fmla="*/ 3436862 w 7219081"/>
              <a:gd name="connsiteY226" fmla="*/ 145256 h 6817915"/>
              <a:gd name="connsiteX227" fmla="*/ 3439244 w 7219081"/>
              <a:gd name="connsiteY227" fmla="*/ 144066 h 6817915"/>
              <a:gd name="connsiteX228" fmla="*/ 3442022 w 7219081"/>
              <a:gd name="connsiteY228" fmla="*/ 143669 h 6817915"/>
              <a:gd name="connsiteX229" fmla="*/ 3444403 w 7219081"/>
              <a:gd name="connsiteY229" fmla="*/ 143669 h 6817915"/>
              <a:gd name="connsiteX230" fmla="*/ 3447181 w 7219081"/>
              <a:gd name="connsiteY230" fmla="*/ 144859 h 6817915"/>
              <a:gd name="connsiteX231" fmla="*/ 3449959 w 7219081"/>
              <a:gd name="connsiteY231" fmla="*/ 146447 h 6817915"/>
              <a:gd name="connsiteX232" fmla="*/ 3464247 w 7219081"/>
              <a:gd name="connsiteY232" fmla="*/ 146844 h 6817915"/>
              <a:gd name="connsiteX233" fmla="*/ 3470200 w 7219081"/>
              <a:gd name="connsiteY233" fmla="*/ 139303 h 6817915"/>
              <a:gd name="connsiteX234" fmla="*/ 3473375 w 7219081"/>
              <a:gd name="connsiteY234" fmla="*/ 135731 h 6817915"/>
              <a:gd name="connsiteX235" fmla="*/ 3476550 w 7219081"/>
              <a:gd name="connsiteY235" fmla="*/ 132556 h 6817915"/>
              <a:gd name="connsiteX236" fmla="*/ 3482900 w 7219081"/>
              <a:gd name="connsiteY236" fmla="*/ 121047 h 6817915"/>
              <a:gd name="connsiteX237" fmla="*/ 3489250 w 7219081"/>
              <a:gd name="connsiteY237" fmla="*/ 108744 h 6817915"/>
              <a:gd name="connsiteX238" fmla="*/ 3492425 w 7219081"/>
              <a:gd name="connsiteY238" fmla="*/ 103584 h 6817915"/>
              <a:gd name="connsiteX239" fmla="*/ 3495600 w 7219081"/>
              <a:gd name="connsiteY239" fmla="*/ 98425 h 6817915"/>
              <a:gd name="connsiteX240" fmla="*/ 3499172 w 7219081"/>
              <a:gd name="connsiteY240" fmla="*/ 94059 h 6817915"/>
              <a:gd name="connsiteX241" fmla="*/ 3503141 w 7219081"/>
              <a:gd name="connsiteY241" fmla="*/ 90487 h 6817915"/>
              <a:gd name="connsiteX242" fmla="*/ 3505125 w 7219081"/>
              <a:gd name="connsiteY242" fmla="*/ 89297 h 6817915"/>
              <a:gd name="connsiteX243" fmla="*/ 3507109 w 7219081"/>
              <a:gd name="connsiteY243" fmla="*/ 88503 h 6817915"/>
              <a:gd name="connsiteX244" fmla="*/ 3509491 w 7219081"/>
              <a:gd name="connsiteY244" fmla="*/ 87709 h 6817915"/>
              <a:gd name="connsiteX245" fmla="*/ 3511872 w 7219081"/>
              <a:gd name="connsiteY245" fmla="*/ 87312 h 6817915"/>
              <a:gd name="connsiteX246" fmla="*/ 3514253 w 7219081"/>
              <a:gd name="connsiteY246" fmla="*/ 87312 h 6817915"/>
              <a:gd name="connsiteX247" fmla="*/ 3516634 w 7219081"/>
              <a:gd name="connsiteY247" fmla="*/ 87709 h 6817915"/>
              <a:gd name="connsiteX248" fmla="*/ 3519412 w 7219081"/>
              <a:gd name="connsiteY248" fmla="*/ 88900 h 6817915"/>
              <a:gd name="connsiteX249" fmla="*/ 3522587 w 7219081"/>
              <a:gd name="connsiteY249" fmla="*/ 90091 h 6817915"/>
              <a:gd name="connsiteX250" fmla="*/ 3524969 w 7219081"/>
              <a:gd name="connsiteY250" fmla="*/ 92075 h 6817915"/>
              <a:gd name="connsiteX251" fmla="*/ 3528144 w 7219081"/>
              <a:gd name="connsiteY251" fmla="*/ 94853 h 6817915"/>
              <a:gd name="connsiteX252" fmla="*/ 3535287 w 7219081"/>
              <a:gd name="connsiteY252" fmla="*/ 101203 h 6817915"/>
              <a:gd name="connsiteX253" fmla="*/ 3542431 w 7219081"/>
              <a:gd name="connsiteY253" fmla="*/ 109537 h 6817915"/>
              <a:gd name="connsiteX254" fmla="*/ 3550766 w 7219081"/>
              <a:gd name="connsiteY254" fmla="*/ 121047 h 6817915"/>
              <a:gd name="connsiteX255" fmla="*/ 3551956 w 7219081"/>
              <a:gd name="connsiteY255" fmla="*/ 123031 h 6817915"/>
              <a:gd name="connsiteX256" fmla="*/ 3553544 w 7219081"/>
              <a:gd name="connsiteY256" fmla="*/ 125412 h 6817915"/>
              <a:gd name="connsiteX257" fmla="*/ 3555131 w 7219081"/>
              <a:gd name="connsiteY257" fmla="*/ 127000 h 6817915"/>
              <a:gd name="connsiteX258" fmla="*/ 3556719 w 7219081"/>
              <a:gd name="connsiteY258" fmla="*/ 128587 h 6817915"/>
              <a:gd name="connsiteX259" fmla="*/ 3560291 w 7219081"/>
              <a:gd name="connsiteY259" fmla="*/ 130175 h 6817915"/>
              <a:gd name="connsiteX260" fmla="*/ 3564656 w 7219081"/>
              <a:gd name="connsiteY260" fmla="*/ 130969 h 6817915"/>
              <a:gd name="connsiteX261" fmla="*/ 3568625 w 7219081"/>
              <a:gd name="connsiteY261" fmla="*/ 131762 h 6817915"/>
              <a:gd name="connsiteX262" fmla="*/ 3572991 w 7219081"/>
              <a:gd name="connsiteY262" fmla="*/ 131762 h 6817915"/>
              <a:gd name="connsiteX263" fmla="*/ 3577356 w 7219081"/>
              <a:gd name="connsiteY263" fmla="*/ 131762 h 6817915"/>
              <a:gd name="connsiteX264" fmla="*/ 3581325 w 7219081"/>
              <a:gd name="connsiteY264" fmla="*/ 132159 h 6817915"/>
              <a:gd name="connsiteX265" fmla="*/ 3684512 w 7219081"/>
              <a:gd name="connsiteY265" fmla="*/ 130572 h 6817915"/>
              <a:gd name="connsiteX266" fmla="*/ 3686496 w 7219081"/>
              <a:gd name="connsiteY266" fmla="*/ 127000 h 6817915"/>
              <a:gd name="connsiteX267" fmla="*/ 3687290 w 7219081"/>
              <a:gd name="connsiteY267" fmla="*/ 125412 h 6817915"/>
              <a:gd name="connsiteX268" fmla="*/ 3687290 w 7219081"/>
              <a:gd name="connsiteY268" fmla="*/ 123825 h 6817915"/>
              <a:gd name="connsiteX269" fmla="*/ 3680544 w 7219081"/>
              <a:gd name="connsiteY269" fmla="*/ 94853 h 6817915"/>
              <a:gd name="connsiteX270" fmla="*/ 3677766 w 7219081"/>
              <a:gd name="connsiteY270" fmla="*/ 82550 h 6817915"/>
              <a:gd name="connsiteX271" fmla="*/ 3676178 w 7219081"/>
              <a:gd name="connsiteY271" fmla="*/ 72628 h 6817915"/>
              <a:gd name="connsiteX272" fmla="*/ 3675781 w 7219081"/>
              <a:gd name="connsiteY272" fmla="*/ 64294 h 6817915"/>
              <a:gd name="connsiteX273" fmla="*/ 3676178 w 7219081"/>
              <a:gd name="connsiteY273" fmla="*/ 60325 h 6817915"/>
              <a:gd name="connsiteX274" fmla="*/ 3676575 w 7219081"/>
              <a:gd name="connsiteY274" fmla="*/ 56753 h 6817915"/>
              <a:gd name="connsiteX275" fmla="*/ 3677368 w 7219081"/>
              <a:gd name="connsiteY275" fmla="*/ 54372 h 6817915"/>
              <a:gd name="connsiteX276" fmla="*/ 3678162 w 7219081"/>
              <a:gd name="connsiteY276" fmla="*/ 51594 h 6817915"/>
              <a:gd name="connsiteX277" fmla="*/ 3679750 w 7219081"/>
              <a:gd name="connsiteY277" fmla="*/ 48816 h 6817915"/>
              <a:gd name="connsiteX278" fmla="*/ 3681337 w 7219081"/>
              <a:gd name="connsiteY278" fmla="*/ 46831 h 6817915"/>
              <a:gd name="connsiteX279" fmla="*/ 3683718 w 7219081"/>
              <a:gd name="connsiteY279" fmla="*/ 45244 h 6817915"/>
              <a:gd name="connsiteX280" fmla="*/ 3686100 w 7219081"/>
              <a:gd name="connsiteY280" fmla="*/ 43656 h 6817915"/>
              <a:gd name="connsiteX281" fmla="*/ 3688878 w 7219081"/>
              <a:gd name="connsiteY281" fmla="*/ 42466 h 6817915"/>
              <a:gd name="connsiteX282" fmla="*/ 3692450 w 7219081"/>
              <a:gd name="connsiteY282" fmla="*/ 41672 h 6817915"/>
              <a:gd name="connsiteX283" fmla="*/ 3700387 w 7219081"/>
              <a:gd name="connsiteY283" fmla="*/ 40481 h 6817915"/>
              <a:gd name="connsiteX284" fmla="*/ 3709912 w 7219081"/>
              <a:gd name="connsiteY284" fmla="*/ 40084 h 6817915"/>
              <a:gd name="connsiteX285" fmla="*/ 3721818 w 7219081"/>
              <a:gd name="connsiteY285" fmla="*/ 40481 h 6817915"/>
              <a:gd name="connsiteX286" fmla="*/ 3735709 w 7219081"/>
              <a:gd name="connsiteY286" fmla="*/ 41672 h 6817915"/>
              <a:gd name="connsiteX287" fmla="*/ 3770237 w 7219081"/>
              <a:gd name="connsiteY287" fmla="*/ 44847 h 6817915"/>
              <a:gd name="connsiteX288" fmla="*/ 3784525 w 7219081"/>
              <a:gd name="connsiteY288" fmla="*/ 46434 h 6817915"/>
              <a:gd name="connsiteX289" fmla="*/ 3799209 w 7219081"/>
              <a:gd name="connsiteY289" fmla="*/ 47228 h 6817915"/>
              <a:gd name="connsiteX290" fmla="*/ 3813496 w 7219081"/>
              <a:gd name="connsiteY290" fmla="*/ 48022 h 6817915"/>
              <a:gd name="connsiteX291" fmla="*/ 3820244 w 7219081"/>
              <a:gd name="connsiteY291" fmla="*/ 48022 h 6817915"/>
              <a:gd name="connsiteX292" fmla="*/ 3827784 w 7219081"/>
              <a:gd name="connsiteY292" fmla="*/ 48022 h 6817915"/>
              <a:gd name="connsiteX293" fmla="*/ 3834531 w 7219081"/>
              <a:gd name="connsiteY293" fmla="*/ 46831 h 6817915"/>
              <a:gd name="connsiteX294" fmla="*/ 3841278 w 7219081"/>
              <a:gd name="connsiteY294" fmla="*/ 45641 h 6817915"/>
              <a:gd name="connsiteX295" fmla="*/ 3848422 w 7219081"/>
              <a:gd name="connsiteY295" fmla="*/ 44053 h 6817915"/>
              <a:gd name="connsiteX296" fmla="*/ 3854772 w 7219081"/>
              <a:gd name="connsiteY296" fmla="*/ 42069 h 6817915"/>
              <a:gd name="connsiteX297" fmla="*/ 3861518 w 7219081"/>
              <a:gd name="connsiteY297" fmla="*/ 40084 h 6817915"/>
              <a:gd name="connsiteX298" fmla="*/ 3867868 w 7219081"/>
              <a:gd name="connsiteY298" fmla="*/ 36909 h 6817915"/>
              <a:gd name="connsiteX299" fmla="*/ 3874615 w 7219081"/>
              <a:gd name="connsiteY299" fmla="*/ 32544 h 6817915"/>
              <a:gd name="connsiteX300" fmla="*/ 3880965 w 7219081"/>
              <a:gd name="connsiteY300" fmla="*/ 28575 h 6817915"/>
              <a:gd name="connsiteX301" fmla="*/ 3884934 w 7219081"/>
              <a:gd name="connsiteY301" fmla="*/ 24209 h 6817915"/>
              <a:gd name="connsiteX302" fmla="*/ 3889300 w 7219081"/>
              <a:gd name="connsiteY302" fmla="*/ 19447 h 6817915"/>
              <a:gd name="connsiteX303" fmla="*/ 3892872 w 7219081"/>
              <a:gd name="connsiteY303" fmla="*/ 14287 h 6817915"/>
              <a:gd name="connsiteX304" fmla="*/ 3897237 w 7219081"/>
              <a:gd name="connsiteY304" fmla="*/ 9922 h 6817915"/>
              <a:gd name="connsiteX305" fmla="*/ 3899222 w 7219081"/>
              <a:gd name="connsiteY305" fmla="*/ 8334 h 6817915"/>
              <a:gd name="connsiteX306" fmla="*/ 3901603 w 7219081"/>
              <a:gd name="connsiteY306" fmla="*/ 6747 h 6817915"/>
              <a:gd name="connsiteX307" fmla="*/ 3903984 w 7219081"/>
              <a:gd name="connsiteY307" fmla="*/ 6350 h 6817915"/>
              <a:gd name="connsiteX308" fmla="*/ 3906762 w 7219081"/>
              <a:gd name="connsiteY308" fmla="*/ 5953 h 6817915"/>
              <a:gd name="connsiteX309" fmla="*/ 3909937 w 7219081"/>
              <a:gd name="connsiteY309" fmla="*/ 6350 h 6817915"/>
              <a:gd name="connsiteX310" fmla="*/ 3913112 w 7219081"/>
              <a:gd name="connsiteY310" fmla="*/ 7541 h 6817915"/>
              <a:gd name="connsiteX311" fmla="*/ 3916287 w 7219081"/>
              <a:gd name="connsiteY311" fmla="*/ 9128 h 6817915"/>
              <a:gd name="connsiteX312" fmla="*/ 3919859 w 7219081"/>
              <a:gd name="connsiteY312" fmla="*/ 11509 h 6817915"/>
              <a:gd name="connsiteX313" fmla="*/ 3925812 w 7219081"/>
              <a:gd name="connsiteY313" fmla="*/ 16669 h 6817915"/>
              <a:gd name="connsiteX314" fmla="*/ 3930178 w 7219081"/>
              <a:gd name="connsiteY314" fmla="*/ 22225 h 6817915"/>
              <a:gd name="connsiteX315" fmla="*/ 3934544 w 7219081"/>
              <a:gd name="connsiteY315" fmla="*/ 27781 h 6817915"/>
              <a:gd name="connsiteX316" fmla="*/ 3938115 w 7219081"/>
              <a:gd name="connsiteY316" fmla="*/ 34131 h 6817915"/>
              <a:gd name="connsiteX317" fmla="*/ 3941290 w 7219081"/>
              <a:gd name="connsiteY317" fmla="*/ 40481 h 6817915"/>
              <a:gd name="connsiteX318" fmla="*/ 3943672 w 7219081"/>
              <a:gd name="connsiteY318" fmla="*/ 47228 h 6817915"/>
              <a:gd name="connsiteX319" fmla="*/ 3944068 w 7219081"/>
              <a:gd name="connsiteY319" fmla="*/ 54769 h 6817915"/>
              <a:gd name="connsiteX320" fmla="*/ 3944068 w 7219081"/>
              <a:gd name="connsiteY320" fmla="*/ 61912 h 6817915"/>
              <a:gd name="connsiteX321" fmla="*/ 3943672 w 7219081"/>
              <a:gd name="connsiteY321" fmla="*/ 66675 h 6817915"/>
              <a:gd name="connsiteX322" fmla="*/ 3942481 w 7219081"/>
              <a:gd name="connsiteY322" fmla="*/ 69850 h 6817915"/>
              <a:gd name="connsiteX323" fmla="*/ 3940894 w 7219081"/>
              <a:gd name="connsiteY323" fmla="*/ 73025 h 6817915"/>
              <a:gd name="connsiteX324" fmla="*/ 3938909 w 7219081"/>
              <a:gd name="connsiteY324" fmla="*/ 75406 h 6817915"/>
              <a:gd name="connsiteX325" fmla="*/ 3936528 w 7219081"/>
              <a:gd name="connsiteY325" fmla="*/ 76994 h 6817915"/>
              <a:gd name="connsiteX326" fmla="*/ 3934147 w 7219081"/>
              <a:gd name="connsiteY326" fmla="*/ 78581 h 6817915"/>
              <a:gd name="connsiteX327" fmla="*/ 3931368 w 7219081"/>
              <a:gd name="connsiteY327" fmla="*/ 79375 h 6817915"/>
              <a:gd name="connsiteX328" fmla="*/ 3928194 w 7219081"/>
              <a:gd name="connsiteY328" fmla="*/ 80169 h 6817915"/>
              <a:gd name="connsiteX329" fmla="*/ 3922637 w 7219081"/>
              <a:gd name="connsiteY329" fmla="*/ 80566 h 6817915"/>
              <a:gd name="connsiteX330" fmla="*/ 3915494 w 7219081"/>
              <a:gd name="connsiteY330" fmla="*/ 80566 h 6817915"/>
              <a:gd name="connsiteX331" fmla="*/ 3909937 w 7219081"/>
              <a:gd name="connsiteY331" fmla="*/ 80962 h 6817915"/>
              <a:gd name="connsiteX332" fmla="*/ 3906762 w 7219081"/>
              <a:gd name="connsiteY332" fmla="*/ 81756 h 6817915"/>
              <a:gd name="connsiteX333" fmla="*/ 3903984 w 7219081"/>
              <a:gd name="connsiteY333" fmla="*/ 82550 h 6817915"/>
              <a:gd name="connsiteX334" fmla="*/ 3890490 w 7219081"/>
              <a:gd name="connsiteY334" fmla="*/ 88503 h 6817915"/>
              <a:gd name="connsiteX335" fmla="*/ 3890490 w 7219081"/>
              <a:gd name="connsiteY335" fmla="*/ 92075 h 6817915"/>
              <a:gd name="connsiteX336" fmla="*/ 3890490 w 7219081"/>
              <a:gd name="connsiteY336" fmla="*/ 95647 h 6817915"/>
              <a:gd name="connsiteX337" fmla="*/ 3889300 w 7219081"/>
              <a:gd name="connsiteY337" fmla="*/ 99615 h 6817915"/>
              <a:gd name="connsiteX338" fmla="*/ 3888109 w 7219081"/>
              <a:gd name="connsiteY338" fmla="*/ 102791 h 6817915"/>
              <a:gd name="connsiteX339" fmla="*/ 3886125 w 7219081"/>
              <a:gd name="connsiteY339" fmla="*/ 105172 h 6817915"/>
              <a:gd name="connsiteX340" fmla="*/ 3884537 w 7219081"/>
              <a:gd name="connsiteY340" fmla="*/ 107950 h 6817915"/>
              <a:gd name="connsiteX341" fmla="*/ 3879775 w 7219081"/>
              <a:gd name="connsiteY341" fmla="*/ 113109 h 6817915"/>
              <a:gd name="connsiteX342" fmla="*/ 3869853 w 7219081"/>
              <a:gd name="connsiteY342" fmla="*/ 122237 h 6817915"/>
              <a:gd name="connsiteX343" fmla="*/ 3864694 w 7219081"/>
              <a:gd name="connsiteY343" fmla="*/ 127000 h 6817915"/>
              <a:gd name="connsiteX344" fmla="*/ 3862312 w 7219081"/>
              <a:gd name="connsiteY344" fmla="*/ 129381 h 6817915"/>
              <a:gd name="connsiteX345" fmla="*/ 3860725 w 7219081"/>
              <a:gd name="connsiteY345" fmla="*/ 132159 h 6817915"/>
              <a:gd name="connsiteX346" fmla="*/ 3860328 w 7219081"/>
              <a:gd name="connsiteY346" fmla="*/ 161925 h 6817915"/>
              <a:gd name="connsiteX347" fmla="*/ 3859931 w 7219081"/>
              <a:gd name="connsiteY347" fmla="*/ 162719 h 6817915"/>
              <a:gd name="connsiteX348" fmla="*/ 3859137 w 7219081"/>
              <a:gd name="connsiteY348" fmla="*/ 163512 h 6817915"/>
              <a:gd name="connsiteX349" fmla="*/ 3860328 w 7219081"/>
              <a:gd name="connsiteY349" fmla="*/ 162719 h 6817915"/>
              <a:gd name="connsiteX350" fmla="*/ 3860328 w 7219081"/>
              <a:gd name="connsiteY350" fmla="*/ 161925 h 6817915"/>
              <a:gd name="connsiteX351" fmla="*/ 3868265 w 7219081"/>
              <a:gd name="connsiteY351" fmla="*/ 157162 h 6817915"/>
              <a:gd name="connsiteX352" fmla="*/ 3876600 w 7219081"/>
              <a:gd name="connsiteY352" fmla="*/ 152003 h 6817915"/>
              <a:gd name="connsiteX353" fmla="*/ 3880172 w 7219081"/>
              <a:gd name="connsiteY353" fmla="*/ 150019 h 6817915"/>
              <a:gd name="connsiteX354" fmla="*/ 3884140 w 7219081"/>
              <a:gd name="connsiteY354" fmla="*/ 148431 h 6817915"/>
              <a:gd name="connsiteX355" fmla="*/ 3888109 w 7219081"/>
              <a:gd name="connsiteY355" fmla="*/ 148034 h 6817915"/>
              <a:gd name="connsiteX356" fmla="*/ 3891284 w 7219081"/>
              <a:gd name="connsiteY356" fmla="*/ 148034 h 6817915"/>
              <a:gd name="connsiteX357" fmla="*/ 3902397 w 7219081"/>
              <a:gd name="connsiteY357" fmla="*/ 149622 h 6817915"/>
              <a:gd name="connsiteX358" fmla="*/ 3912318 w 7219081"/>
              <a:gd name="connsiteY358" fmla="*/ 150019 h 6817915"/>
              <a:gd name="connsiteX359" fmla="*/ 3921447 w 7219081"/>
              <a:gd name="connsiteY359" fmla="*/ 149622 h 6817915"/>
              <a:gd name="connsiteX360" fmla="*/ 3929384 w 7219081"/>
              <a:gd name="connsiteY360" fmla="*/ 147241 h 6817915"/>
              <a:gd name="connsiteX361" fmla="*/ 3936131 w 7219081"/>
              <a:gd name="connsiteY361" fmla="*/ 144859 h 6817915"/>
              <a:gd name="connsiteX362" fmla="*/ 3942481 w 7219081"/>
              <a:gd name="connsiteY362" fmla="*/ 140890 h 6817915"/>
              <a:gd name="connsiteX363" fmla="*/ 3947640 w 7219081"/>
              <a:gd name="connsiteY363" fmla="*/ 136128 h 6817915"/>
              <a:gd name="connsiteX364" fmla="*/ 3952403 w 7219081"/>
              <a:gd name="connsiteY364" fmla="*/ 130969 h 6817915"/>
              <a:gd name="connsiteX365" fmla="*/ 3956768 w 7219081"/>
              <a:gd name="connsiteY365" fmla="*/ 125412 h 6817915"/>
              <a:gd name="connsiteX366" fmla="*/ 3960340 w 7219081"/>
              <a:gd name="connsiteY366" fmla="*/ 118269 h 6817915"/>
              <a:gd name="connsiteX367" fmla="*/ 3963912 w 7219081"/>
              <a:gd name="connsiteY367" fmla="*/ 111522 h 6817915"/>
              <a:gd name="connsiteX368" fmla="*/ 3966690 w 7219081"/>
              <a:gd name="connsiteY368" fmla="*/ 104378 h 6817915"/>
              <a:gd name="connsiteX369" fmla="*/ 3972644 w 7219081"/>
              <a:gd name="connsiteY369" fmla="*/ 88900 h 6817915"/>
              <a:gd name="connsiteX370" fmla="*/ 3977009 w 7219081"/>
              <a:gd name="connsiteY370" fmla="*/ 73025 h 6817915"/>
              <a:gd name="connsiteX371" fmla="*/ 3980978 w 7219081"/>
              <a:gd name="connsiteY371" fmla="*/ 69453 h 6817915"/>
              <a:gd name="connsiteX372" fmla="*/ 3984550 w 7219081"/>
              <a:gd name="connsiteY372" fmla="*/ 65881 h 6817915"/>
              <a:gd name="connsiteX373" fmla="*/ 3988915 w 7219081"/>
              <a:gd name="connsiteY373" fmla="*/ 62706 h 6817915"/>
              <a:gd name="connsiteX374" fmla="*/ 3992884 w 7219081"/>
              <a:gd name="connsiteY374" fmla="*/ 60325 h 6817915"/>
              <a:gd name="connsiteX375" fmla="*/ 3997250 w 7219081"/>
              <a:gd name="connsiteY375" fmla="*/ 59531 h 6817915"/>
              <a:gd name="connsiteX376" fmla="*/ 3999631 w 7219081"/>
              <a:gd name="connsiteY376" fmla="*/ 59531 h 6817915"/>
              <a:gd name="connsiteX377" fmla="*/ 4002012 w 7219081"/>
              <a:gd name="connsiteY377" fmla="*/ 59531 h 6817915"/>
              <a:gd name="connsiteX378" fmla="*/ 4004394 w 7219081"/>
              <a:gd name="connsiteY378" fmla="*/ 59928 h 6817915"/>
              <a:gd name="connsiteX379" fmla="*/ 4006775 w 7219081"/>
              <a:gd name="connsiteY379" fmla="*/ 60325 h 6817915"/>
              <a:gd name="connsiteX380" fmla="*/ 4009156 w 7219081"/>
              <a:gd name="connsiteY380" fmla="*/ 61912 h 6817915"/>
              <a:gd name="connsiteX381" fmla="*/ 4011934 w 7219081"/>
              <a:gd name="connsiteY381" fmla="*/ 63500 h 6817915"/>
              <a:gd name="connsiteX382" fmla="*/ 4013918 w 7219081"/>
              <a:gd name="connsiteY382" fmla="*/ 65087 h 6817915"/>
              <a:gd name="connsiteX383" fmla="*/ 4016300 w 7219081"/>
              <a:gd name="connsiteY383" fmla="*/ 67469 h 6817915"/>
              <a:gd name="connsiteX384" fmla="*/ 4017094 w 7219081"/>
              <a:gd name="connsiteY384" fmla="*/ 69056 h 6817915"/>
              <a:gd name="connsiteX385" fmla="*/ 4018284 w 7219081"/>
              <a:gd name="connsiteY385" fmla="*/ 70644 h 6817915"/>
              <a:gd name="connsiteX386" fmla="*/ 4018284 w 7219081"/>
              <a:gd name="connsiteY386" fmla="*/ 72628 h 6817915"/>
              <a:gd name="connsiteX387" fmla="*/ 4018681 w 7219081"/>
              <a:gd name="connsiteY387" fmla="*/ 74216 h 6817915"/>
              <a:gd name="connsiteX388" fmla="*/ 4017887 w 7219081"/>
              <a:gd name="connsiteY388" fmla="*/ 77787 h 6817915"/>
              <a:gd name="connsiteX389" fmla="*/ 4016300 w 7219081"/>
              <a:gd name="connsiteY389" fmla="*/ 80962 h 6817915"/>
              <a:gd name="connsiteX390" fmla="*/ 4013522 w 7219081"/>
              <a:gd name="connsiteY390" fmla="*/ 84534 h 6817915"/>
              <a:gd name="connsiteX391" fmla="*/ 4007568 w 7219081"/>
              <a:gd name="connsiteY391" fmla="*/ 90884 h 6817915"/>
              <a:gd name="connsiteX392" fmla="*/ 4003997 w 7219081"/>
              <a:gd name="connsiteY392" fmla="*/ 98028 h 6817915"/>
              <a:gd name="connsiteX393" fmla="*/ 4001218 w 7219081"/>
              <a:gd name="connsiteY393" fmla="*/ 104378 h 6817915"/>
              <a:gd name="connsiteX394" fmla="*/ 4000425 w 7219081"/>
              <a:gd name="connsiteY394" fmla="*/ 109537 h 6817915"/>
              <a:gd name="connsiteX395" fmla="*/ 3999631 w 7219081"/>
              <a:gd name="connsiteY395" fmla="*/ 115094 h 6817915"/>
              <a:gd name="connsiteX396" fmla="*/ 4000425 w 7219081"/>
              <a:gd name="connsiteY396" fmla="*/ 119856 h 6817915"/>
              <a:gd name="connsiteX397" fmla="*/ 4001218 w 7219081"/>
              <a:gd name="connsiteY397" fmla="*/ 124619 h 6817915"/>
              <a:gd name="connsiteX398" fmla="*/ 4003600 w 7219081"/>
              <a:gd name="connsiteY398" fmla="*/ 128984 h 6817915"/>
              <a:gd name="connsiteX399" fmla="*/ 4005981 w 7219081"/>
              <a:gd name="connsiteY399" fmla="*/ 132556 h 6817915"/>
              <a:gd name="connsiteX400" fmla="*/ 4009156 w 7219081"/>
              <a:gd name="connsiteY400" fmla="*/ 136128 h 6817915"/>
              <a:gd name="connsiteX401" fmla="*/ 4012331 w 7219081"/>
              <a:gd name="connsiteY401" fmla="*/ 140097 h 6817915"/>
              <a:gd name="connsiteX402" fmla="*/ 4021062 w 7219081"/>
              <a:gd name="connsiteY402" fmla="*/ 146844 h 6817915"/>
              <a:gd name="connsiteX403" fmla="*/ 4029397 w 7219081"/>
              <a:gd name="connsiteY403" fmla="*/ 153591 h 6817915"/>
              <a:gd name="connsiteX404" fmla="*/ 4037334 w 7219081"/>
              <a:gd name="connsiteY404" fmla="*/ 160337 h 6817915"/>
              <a:gd name="connsiteX405" fmla="*/ 4034953 w 7219081"/>
              <a:gd name="connsiteY405" fmla="*/ 162719 h 6817915"/>
              <a:gd name="connsiteX406" fmla="*/ 4036144 w 7219081"/>
              <a:gd name="connsiteY406" fmla="*/ 162719 h 6817915"/>
              <a:gd name="connsiteX407" fmla="*/ 4037334 w 7219081"/>
              <a:gd name="connsiteY407" fmla="*/ 160337 h 6817915"/>
              <a:gd name="connsiteX408" fmla="*/ 4042494 w 7219081"/>
              <a:gd name="connsiteY408" fmla="*/ 158750 h 6817915"/>
              <a:gd name="connsiteX409" fmla="*/ 4047653 w 7219081"/>
              <a:gd name="connsiteY409" fmla="*/ 157162 h 6817915"/>
              <a:gd name="connsiteX410" fmla="*/ 4057575 w 7219081"/>
              <a:gd name="connsiteY410" fmla="*/ 152797 h 6817915"/>
              <a:gd name="connsiteX411" fmla="*/ 4068290 w 7219081"/>
              <a:gd name="connsiteY411" fmla="*/ 148431 h 6817915"/>
              <a:gd name="connsiteX412" fmla="*/ 4073450 w 7219081"/>
              <a:gd name="connsiteY412" fmla="*/ 146844 h 6817915"/>
              <a:gd name="connsiteX413" fmla="*/ 4078609 w 7219081"/>
              <a:gd name="connsiteY413" fmla="*/ 145653 h 6817915"/>
              <a:gd name="connsiteX414" fmla="*/ 4083372 w 7219081"/>
              <a:gd name="connsiteY414" fmla="*/ 145256 h 6817915"/>
              <a:gd name="connsiteX415" fmla="*/ 4088134 w 7219081"/>
              <a:gd name="connsiteY415" fmla="*/ 145653 h 6817915"/>
              <a:gd name="connsiteX416" fmla="*/ 4092500 w 7219081"/>
              <a:gd name="connsiteY416" fmla="*/ 147241 h 6817915"/>
              <a:gd name="connsiteX417" fmla="*/ 4096468 w 7219081"/>
              <a:gd name="connsiteY417" fmla="*/ 150019 h 6817915"/>
              <a:gd name="connsiteX418" fmla="*/ 4100834 w 7219081"/>
              <a:gd name="connsiteY418" fmla="*/ 154384 h 6817915"/>
              <a:gd name="connsiteX419" fmla="*/ 4104406 w 7219081"/>
              <a:gd name="connsiteY419" fmla="*/ 159544 h 6817915"/>
              <a:gd name="connsiteX420" fmla="*/ 4107581 w 7219081"/>
              <a:gd name="connsiteY420" fmla="*/ 166687 h 6817915"/>
              <a:gd name="connsiteX421" fmla="*/ 4110756 w 7219081"/>
              <a:gd name="connsiteY421" fmla="*/ 175815 h 6817915"/>
              <a:gd name="connsiteX422" fmla="*/ 4109168 w 7219081"/>
              <a:gd name="connsiteY422" fmla="*/ 185737 h 6817915"/>
              <a:gd name="connsiteX423" fmla="*/ 4106787 w 7219081"/>
              <a:gd name="connsiteY423" fmla="*/ 195659 h 6817915"/>
              <a:gd name="connsiteX424" fmla="*/ 4104009 w 7219081"/>
              <a:gd name="connsiteY424" fmla="*/ 205581 h 6817915"/>
              <a:gd name="connsiteX425" fmla="*/ 4100834 w 7219081"/>
              <a:gd name="connsiteY425" fmla="*/ 215106 h 6817915"/>
              <a:gd name="connsiteX426" fmla="*/ 4096468 w 7219081"/>
              <a:gd name="connsiteY426" fmla="*/ 224631 h 6817915"/>
              <a:gd name="connsiteX427" fmla="*/ 4092103 w 7219081"/>
              <a:gd name="connsiteY427" fmla="*/ 233759 h 6817915"/>
              <a:gd name="connsiteX428" fmla="*/ 4087340 w 7219081"/>
              <a:gd name="connsiteY428" fmla="*/ 242491 h 6817915"/>
              <a:gd name="connsiteX429" fmla="*/ 4081387 w 7219081"/>
              <a:gd name="connsiteY429" fmla="*/ 251619 h 6817915"/>
              <a:gd name="connsiteX430" fmla="*/ 4076228 w 7219081"/>
              <a:gd name="connsiteY430" fmla="*/ 258365 h 6817915"/>
              <a:gd name="connsiteX431" fmla="*/ 4071068 w 7219081"/>
              <a:gd name="connsiteY431" fmla="*/ 265112 h 6817915"/>
              <a:gd name="connsiteX432" fmla="*/ 4065512 w 7219081"/>
              <a:gd name="connsiteY432" fmla="*/ 271066 h 6817915"/>
              <a:gd name="connsiteX433" fmla="*/ 4059956 w 7219081"/>
              <a:gd name="connsiteY433" fmla="*/ 276225 h 6817915"/>
              <a:gd name="connsiteX434" fmla="*/ 4054003 w 7219081"/>
              <a:gd name="connsiteY434" fmla="*/ 280591 h 6817915"/>
              <a:gd name="connsiteX435" fmla="*/ 4048050 w 7219081"/>
              <a:gd name="connsiteY435" fmla="*/ 284559 h 6817915"/>
              <a:gd name="connsiteX436" fmla="*/ 4042494 w 7219081"/>
              <a:gd name="connsiteY436" fmla="*/ 287734 h 6817915"/>
              <a:gd name="connsiteX437" fmla="*/ 4036144 w 7219081"/>
              <a:gd name="connsiteY437" fmla="*/ 290909 h 6817915"/>
              <a:gd name="connsiteX438" fmla="*/ 4029794 w 7219081"/>
              <a:gd name="connsiteY438" fmla="*/ 293687 h 6817915"/>
              <a:gd name="connsiteX439" fmla="*/ 4023444 w 7219081"/>
              <a:gd name="connsiteY439" fmla="*/ 295672 h 6817915"/>
              <a:gd name="connsiteX440" fmla="*/ 4016697 w 7219081"/>
              <a:gd name="connsiteY440" fmla="*/ 297259 h 6817915"/>
              <a:gd name="connsiteX441" fmla="*/ 4010347 w 7219081"/>
              <a:gd name="connsiteY441" fmla="*/ 298450 h 6817915"/>
              <a:gd name="connsiteX442" fmla="*/ 3996853 w 7219081"/>
              <a:gd name="connsiteY442" fmla="*/ 300434 h 6817915"/>
              <a:gd name="connsiteX443" fmla="*/ 3982565 w 7219081"/>
              <a:gd name="connsiteY443" fmla="*/ 301228 h 6817915"/>
              <a:gd name="connsiteX444" fmla="*/ 3968675 w 7219081"/>
              <a:gd name="connsiteY444" fmla="*/ 301228 h 6817915"/>
              <a:gd name="connsiteX445" fmla="*/ 3954387 w 7219081"/>
              <a:gd name="connsiteY445" fmla="*/ 300434 h 6817915"/>
              <a:gd name="connsiteX446" fmla="*/ 3926209 w 7219081"/>
              <a:gd name="connsiteY446" fmla="*/ 300037 h 6817915"/>
              <a:gd name="connsiteX447" fmla="*/ 3911922 w 7219081"/>
              <a:gd name="connsiteY447" fmla="*/ 300434 h 6817915"/>
              <a:gd name="connsiteX448" fmla="*/ 3898428 w 7219081"/>
              <a:gd name="connsiteY448" fmla="*/ 301625 h 6817915"/>
              <a:gd name="connsiteX449" fmla="*/ 3891284 w 7219081"/>
              <a:gd name="connsiteY449" fmla="*/ 302419 h 6817915"/>
              <a:gd name="connsiteX450" fmla="*/ 3884934 w 7219081"/>
              <a:gd name="connsiteY450" fmla="*/ 303609 h 6817915"/>
              <a:gd name="connsiteX451" fmla="*/ 3878187 w 7219081"/>
              <a:gd name="connsiteY451" fmla="*/ 305197 h 6817915"/>
              <a:gd name="connsiteX452" fmla="*/ 3871837 w 7219081"/>
              <a:gd name="connsiteY452" fmla="*/ 307181 h 6817915"/>
              <a:gd name="connsiteX453" fmla="*/ 3863106 w 7219081"/>
              <a:gd name="connsiteY453" fmla="*/ 309959 h 6817915"/>
              <a:gd name="connsiteX454" fmla="*/ 3853581 w 7219081"/>
              <a:gd name="connsiteY454" fmla="*/ 313134 h 6817915"/>
              <a:gd name="connsiteX455" fmla="*/ 3843659 w 7219081"/>
              <a:gd name="connsiteY455" fmla="*/ 315119 h 6817915"/>
              <a:gd name="connsiteX456" fmla="*/ 3832944 w 7219081"/>
              <a:gd name="connsiteY456" fmla="*/ 317500 h 6817915"/>
              <a:gd name="connsiteX457" fmla="*/ 3827784 w 7219081"/>
              <a:gd name="connsiteY457" fmla="*/ 317500 h 6817915"/>
              <a:gd name="connsiteX458" fmla="*/ 3822625 w 7219081"/>
              <a:gd name="connsiteY458" fmla="*/ 317897 h 6817915"/>
              <a:gd name="connsiteX459" fmla="*/ 3816672 w 7219081"/>
              <a:gd name="connsiteY459" fmla="*/ 317500 h 6817915"/>
              <a:gd name="connsiteX460" fmla="*/ 3811512 w 7219081"/>
              <a:gd name="connsiteY460" fmla="*/ 316706 h 6817915"/>
              <a:gd name="connsiteX461" fmla="*/ 3805559 w 7219081"/>
              <a:gd name="connsiteY461" fmla="*/ 315912 h 6817915"/>
              <a:gd name="connsiteX462" fmla="*/ 3800400 w 7219081"/>
              <a:gd name="connsiteY462" fmla="*/ 313531 h 6817915"/>
              <a:gd name="connsiteX463" fmla="*/ 3794446 w 7219081"/>
              <a:gd name="connsiteY463" fmla="*/ 311547 h 6817915"/>
              <a:gd name="connsiteX464" fmla="*/ 3789287 w 7219081"/>
              <a:gd name="connsiteY464" fmla="*/ 308769 h 6817915"/>
              <a:gd name="connsiteX465" fmla="*/ 3796828 w 7219081"/>
              <a:gd name="connsiteY465" fmla="*/ 320675 h 6817915"/>
              <a:gd name="connsiteX466" fmla="*/ 3800400 w 7219081"/>
              <a:gd name="connsiteY466" fmla="*/ 325834 h 6817915"/>
              <a:gd name="connsiteX467" fmla="*/ 3803972 w 7219081"/>
              <a:gd name="connsiteY467" fmla="*/ 330597 h 6817915"/>
              <a:gd name="connsiteX468" fmla="*/ 3807544 w 7219081"/>
              <a:gd name="connsiteY468" fmla="*/ 334565 h 6817915"/>
              <a:gd name="connsiteX469" fmla="*/ 3811909 w 7219081"/>
              <a:gd name="connsiteY469" fmla="*/ 338931 h 6817915"/>
              <a:gd name="connsiteX470" fmla="*/ 3816672 w 7219081"/>
              <a:gd name="connsiteY470" fmla="*/ 342106 h 6817915"/>
              <a:gd name="connsiteX471" fmla="*/ 3821037 w 7219081"/>
              <a:gd name="connsiteY471" fmla="*/ 345678 h 6817915"/>
              <a:gd name="connsiteX472" fmla="*/ 3826196 w 7219081"/>
              <a:gd name="connsiteY472" fmla="*/ 348456 h 6817915"/>
              <a:gd name="connsiteX473" fmla="*/ 3831356 w 7219081"/>
              <a:gd name="connsiteY473" fmla="*/ 350837 h 6817915"/>
              <a:gd name="connsiteX474" fmla="*/ 3836516 w 7219081"/>
              <a:gd name="connsiteY474" fmla="*/ 353219 h 6817915"/>
              <a:gd name="connsiteX475" fmla="*/ 3842865 w 7219081"/>
              <a:gd name="connsiteY475" fmla="*/ 354806 h 6817915"/>
              <a:gd name="connsiteX476" fmla="*/ 3849215 w 7219081"/>
              <a:gd name="connsiteY476" fmla="*/ 356394 h 6817915"/>
              <a:gd name="connsiteX477" fmla="*/ 3855962 w 7219081"/>
              <a:gd name="connsiteY477" fmla="*/ 357187 h 6817915"/>
              <a:gd name="connsiteX478" fmla="*/ 3863503 w 7219081"/>
              <a:gd name="connsiteY478" fmla="*/ 358378 h 6817915"/>
              <a:gd name="connsiteX479" fmla="*/ 3871440 w 7219081"/>
              <a:gd name="connsiteY479" fmla="*/ 359569 h 6817915"/>
              <a:gd name="connsiteX480" fmla="*/ 3889300 w 7219081"/>
              <a:gd name="connsiteY480" fmla="*/ 359966 h 6817915"/>
              <a:gd name="connsiteX481" fmla="*/ 3907159 w 7219081"/>
              <a:gd name="connsiteY481" fmla="*/ 359569 h 6817915"/>
              <a:gd name="connsiteX482" fmla="*/ 3925018 w 7219081"/>
              <a:gd name="connsiteY482" fmla="*/ 358378 h 6817915"/>
              <a:gd name="connsiteX483" fmla="*/ 3942481 w 7219081"/>
              <a:gd name="connsiteY483" fmla="*/ 356791 h 6817915"/>
              <a:gd name="connsiteX484" fmla="*/ 3978200 w 7219081"/>
              <a:gd name="connsiteY484" fmla="*/ 352028 h 6817915"/>
              <a:gd name="connsiteX485" fmla="*/ 4014712 w 7219081"/>
              <a:gd name="connsiteY485" fmla="*/ 347265 h 6817915"/>
              <a:gd name="connsiteX486" fmla="*/ 4032572 w 7219081"/>
              <a:gd name="connsiteY486" fmla="*/ 345281 h 6817915"/>
              <a:gd name="connsiteX487" fmla="*/ 4050431 w 7219081"/>
              <a:gd name="connsiteY487" fmla="*/ 343694 h 6817915"/>
              <a:gd name="connsiteX488" fmla="*/ 4068687 w 7219081"/>
              <a:gd name="connsiteY488" fmla="*/ 343297 h 6817915"/>
              <a:gd name="connsiteX489" fmla="*/ 4087340 w 7219081"/>
              <a:gd name="connsiteY489" fmla="*/ 343694 h 6817915"/>
              <a:gd name="connsiteX490" fmla="*/ 4096072 w 7219081"/>
              <a:gd name="connsiteY490" fmla="*/ 344090 h 6817915"/>
              <a:gd name="connsiteX491" fmla="*/ 4105597 w 7219081"/>
              <a:gd name="connsiteY491" fmla="*/ 345281 h 6817915"/>
              <a:gd name="connsiteX492" fmla="*/ 4114725 w 7219081"/>
              <a:gd name="connsiteY492" fmla="*/ 346869 h 6817915"/>
              <a:gd name="connsiteX493" fmla="*/ 4123853 w 7219081"/>
              <a:gd name="connsiteY493" fmla="*/ 348456 h 6817915"/>
              <a:gd name="connsiteX494" fmla="*/ 4132981 w 7219081"/>
              <a:gd name="connsiteY494" fmla="*/ 350440 h 6817915"/>
              <a:gd name="connsiteX495" fmla="*/ 4142506 w 7219081"/>
              <a:gd name="connsiteY495" fmla="*/ 353219 h 6817915"/>
              <a:gd name="connsiteX496" fmla="*/ 4152031 w 7219081"/>
              <a:gd name="connsiteY496" fmla="*/ 356394 h 6817915"/>
              <a:gd name="connsiteX497" fmla="*/ 4161556 w 7219081"/>
              <a:gd name="connsiteY497" fmla="*/ 359569 h 6817915"/>
              <a:gd name="connsiteX498" fmla="*/ 4151237 w 7219081"/>
              <a:gd name="connsiteY498" fmla="*/ 368300 h 6817915"/>
              <a:gd name="connsiteX499" fmla="*/ 4141315 w 7219081"/>
              <a:gd name="connsiteY499" fmla="*/ 377428 h 6817915"/>
              <a:gd name="connsiteX500" fmla="*/ 4130997 w 7219081"/>
              <a:gd name="connsiteY500" fmla="*/ 385762 h 6817915"/>
              <a:gd name="connsiteX501" fmla="*/ 4121472 w 7219081"/>
              <a:gd name="connsiteY501" fmla="*/ 395287 h 6817915"/>
              <a:gd name="connsiteX502" fmla="*/ 4116312 w 7219081"/>
              <a:gd name="connsiteY502" fmla="*/ 400050 h 6817915"/>
              <a:gd name="connsiteX503" fmla="*/ 4111947 w 7219081"/>
              <a:gd name="connsiteY503" fmla="*/ 405606 h 6817915"/>
              <a:gd name="connsiteX504" fmla="*/ 4107581 w 7219081"/>
              <a:gd name="connsiteY504" fmla="*/ 411559 h 6817915"/>
              <a:gd name="connsiteX505" fmla="*/ 4103612 w 7219081"/>
              <a:gd name="connsiteY505" fmla="*/ 417909 h 6817915"/>
              <a:gd name="connsiteX506" fmla="*/ 4100437 w 7219081"/>
              <a:gd name="connsiteY506" fmla="*/ 425053 h 6817915"/>
              <a:gd name="connsiteX507" fmla="*/ 4097262 w 7219081"/>
              <a:gd name="connsiteY507" fmla="*/ 432991 h 6817915"/>
              <a:gd name="connsiteX508" fmla="*/ 4094484 w 7219081"/>
              <a:gd name="connsiteY508" fmla="*/ 441722 h 6817915"/>
              <a:gd name="connsiteX509" fmla="*/ 4092500 w 7219081"/>
              <a:gd name="connsiteY509" fmla="*/ 450850 h 6817915"/>
              <a:gd name="connsiteX510" fmla="*/ 4087737 w 7219081"/>
              <a:gd name="connsiteY510" fmla="*/ 440531 h 6817915"/>
              <a:gd name="connsiteX511" fmla="*/ 4082975 w 7219081"/>
              <a:gd name="connsiteY511" fmla="*/ 431006 h 6817915"/>
              <a:gd name="connsiteX512" fmla="*/ 4078212 w 7219081"/>
              <a:gd name="connsiteY512" fmla="*/ 422672 h 6817915"/>
              <a:gd name="connsiteX513" fmla="*/ 4073053 w 7219081"/>
              <a:gd name="connsiteY513" fmla="*/ 415925 h 6817915"/>
              <a:gd name="connsiteX514" fmla="*/ 4068290 w 7219081"/>
              <a:gd name="connsiteY514" fmla="*/ 409972 h 6817915"/>
              <a:gd name="connsiteX515" fmla="*/ 4063131 w 7219081"/>
              <a:gd name="connsiteY515" fmla="*/ 405606 h 6817915"/>
              <a:gd name="connsiteX516" fmla="*/ 4058368 w 7219081"/>
              <a:gd name="connsiteY516" fmla="*/ 402034 h 6817915"/>
              <a:gd name="connsiteX517" fmla="*/ 4052812 w 7219081"/>
              <a:gd name="connsiteY517" fmla="*/ 400050 h 6817915"/>
              <a:gd name="connsiteX518" fmla="*/ 4047256 w 7219081"/>
              <a:gd name="connsiteY518" fmla="*/ 398859 h 6817915"/>
              <a:gd name="connsiteX519" fmla="*/ 4042097 w 7219081"/>
              <a:gd name="connsiteY519" fmla="*/ 398462 h 6817915"/>
              <a:gd name="connsiteX520" fmla="*/ 4036144 w 7219081"/>
              <a:gd name="connsiteY520" fmla="*/ 399256 h 6817915"/>
              <a:gd name="connsiteX521" fmla="*/ 4030984 w 7219081"/>
              <a:gd name="connsiteY521" fmla="*/ 401637 h 6817915"/>
              <a:gd name="connsiteX522" fmla="*/ 4025031 w 7219081"/>
              <a:gd name="connsiteY522" fmla="*/ 404812 h 6817915"/>
              <a:gd name="connsiteX523" fmla="*/ 4018681 w 7219081"/>
              <a:gd name="connsiteY523" fmla="*/ 408384 h 6817915"/>
              <a:gd name="connsiteX524" fmla="*/ 4013125 w 7219081"/>
              <a:gd name="connsiteY524" fmla="*/ 413544 h 6817915"/>
              <a:gd name="connsiteX525" fmla="*/ 4006775 w 7219081"/>
              <a:gd name="connsiteY525" fmla="*/ 419497 h 6817915"/>
              <a:gd name="connsiteX526" fmla="*/ 4037334 w 7219081"/>
              <a:gd name="connsiteY526" fmla="*/ 466725 h 6817915"/>
              <a:gd name="connsiteX527" fmla="*/ 4039715 w 7219081"/>
              <a:gd name="connsiteY527" fmla="*/ 468312 h 6817915"/>
              <a:gd name="connsiteX528" fmla="*/ 4042890 w 7219081"/>
              <a:gd name="connsiteY528" fmla="*/ 469900 h 6817915"/>
              <a:gd name="connsiteX529" fmla="*/ 4045668 w 7219081"/>
              <a:gd name="connsiteY529" fmla="*/ 471090 h 6817915"/>
              <a:gd name="connsiteX530" fmla="*/ 4048844 w 7219081"/>
              <a:gd name="connsiteY530" fmla="*/ 471487 h 6817915"/>
              <a:gd name="connsiteX531" fmla="*/ 4071862 w 7219081"/>
              <a:gd name="connsiteY531" fmla="*/ 479425 h 6817915"/>
              <a:gd name="connsiteX532" fmla="*/ 4095278 w 7219081"/>
              <a:gd name="connsiteY532" fmla="*/ 486965 h 6817915"/>
              <a:gd name="connsiteX533" fmla="*/ 4118297 w 7219081"/>
              <a:gd name="connsiteY533" fmla="*/ 493315 h 6817915"/>
              <a:gd name="connsiteX534" fmla="*/ 4129806 w 7219081"/>
              <a:gd name="connsiteY534" fmla="*/ 496094 h 6817915"/>
              <a:gd name="connsiteX535" fmla="*/ 4141315 w 7219081"/>
              <a:gd name="connsiteY535" fmla="*/ 498475 h 6817915"/>
              <a:gd name="connsiteX536" fmla="*/ 4152825 w 7219081"/>
              <a:gd name="connsiteY536" fmla="*/ 500856 h 6817915"/>
              <a:gd name="connsiteX537" fmla="*/ 4165128 w 7219081"/>
              <a:gd name="connsiteY537" fmla="*/ 502444 h 6817915"/>
              <a:gd name="connsiteX538" fmla="*/ 4177034 w 7219081"/>
              <a:gd name="connsiteY538" fmla="*/ 503634 h 6817915"/>
              <a:gd name="connsiteX539" fmla="*/ 4189337 w 7219081"/>
              <a:gd name="connsiteY539" fmla="*/ 504825 h 6817915"/>
              <a:gd name="connsiteX540" fmla="*/ 4201244 w 7219081"/>
              <a:gd name="connsiteY540" fmla="*/ 504825 h 6817915"/>
              <a:gd name="connsiteX541" fmla="*/ 4213547 w 7219081"/>
              <a:gd name="connsiteY541" fmla="*/ 504825 h 6817915"/>
              <a:gd name="connsiteX542" fmla="*/ 4225453 w 7219081"/>
              <a:gd name="connsiteY542" fmla="*/ 503634 h 6817915"/>
              <a:gd name="connsiteX543" fmla="*/ 4238153 w 7219081"/>
              <a:gd name="connsiteY543" fmla="*/ 502047 h 6817915"/>
              <a:gd name="connsiteX544" fmla="*/ 4240534 w 7219081"/>
              <a:gd name="connsiteY544" fmla="*/ 501650 h 6817915"/>
              <a:gd name="connsiteX545" fmla="*/ 4242915 w 7219081"/>
              <a:gd name="connsiteY545" fmla="*/ 502047 h 6817915"/>
              <a:gd name="connsiteX546" fmla="*/ 4244503 w 7219081"/>
              <a:gd name="connsiteY546" fmla="*/ 502444 h 6817915"/>
              <a:gd name="connsiteX547" fmla="*/ 4246487 w 7219081"/>
              <a:gd name="connsiteY547" fmla="*/ 503634 h 6817915"/>
              <a:gd name="connsiteX548" fmla="*/ 4249662 w 7219081"/>
              <a:gd name="connsiteY548" fmla="*/ 505619 h 6817915"/>
              <a:gd name="connsiteX549" fmla="*/ 4252044 w 7219081"/>
              <a:gd name="connsiteY549" fmla="*/ 509587 h 6817915"/>
              <a:gd name="connsiteX550" fmla="*/ 4254028 w 7219081"/>
              <a:gd name="connsiteY550" fmla="*/ 513556 h 6817915"/>
              <a:gd name="connsiteX551" fmla="*/ 4255615 w 7219081"/>
              <a:gd name="connsiteY551" fmla="*/ 518319 h 6817915"/>
              <a:gd name="connsiteX552" fmla="*/ 4258394 w 7219081"/>
              <a:gd name="connsiteY552" fmla="*/ 527447 h 6817915"/>
              <a:gd name="connsiteX553" fmla="*/ 4347294 w 7219081"/>
              <a:gd name="connsiteY553" fmla="*/ 530622 h 6817915"/>
              <a:gd name="connsiteX554" fmla="*/ 4346103 w 7219081"/>
              <a:gd name="connsiteY554" fmla="*/ 529431 h 6817915"/>
              <a:gd name="connsiteX555" fmla="*/ 4350468 w 7219081"/>
              <a:gd name="connsiteY555" fmla="*/ 519906 h 6817915"/>
              <a:gd name="connsiteX556" fmla="*/ 4354437 w 7219081"/>
              <a:gd name="connsiteY556" fmla="*/ 509984 h 6817915"/>
              <a:gd name="connsiteX557" fmla="*/ 4356818 w 7219081"/>
              <a:gd name="connsiteY557" fmla="*/ 505619 h 6817915"/>
              <a:gd name="connsiteX558" fmla="*/ 4358803 w 7219081"/>
              <a:gd name="connsiteY558" fmla="*/ 502047 h 6817915"/>
              <a:gd name="connsiteX559" fmla="*/ 4360787 w 7219081"/>
              <a:gd name="connsiteY559" fmla="*/ 499269 h 6817915"/>
              <a:gd name="connsiteX560" fmla="*/ 4361184 w 7219081"/>
              <a:gd name="connsiteY560" fmla="*/ 498872 h 6817915"/>
              <a:gd name="connsiteX561" fmla="*/ 4362375 w 7219081"/>
              <a:gd name="connsiteY561" fmla="*/ 498872 h 6817915"/>
              <a:gd name="connsiteX562" fmla="*/ 4376265 w 7219081"/>
              <a:gd name="connsiteY562" fmla="*/ 498872 h 6817915"/>
              <a:gd name="connsiteX563" fmla="*/ 4389759 w 7219081"/>
              <a:gd name="connsiteY563" fmla="*/ 498475 h 6817915"/>
              <a:gd name="connsiteX564" fmla="*/ 4403650 w 7219081"/>
              <a:gd name="connsiteY564" fmla="*/ 497284 h 6817915"/>
              <a:gd name="connsiteX565" fmla="*/ 4417144 w 7219081"/>
              <a:gd name="connsiteY565" fmla="*/ 495300 h 6817915"/>
              <a:gd name="connsiteX566" fmla="*/ 4444925 w 7219081"/>
              <a:gd name="connsiteY566" fmla="*/ 490934 h 6817915"/>
              <a:gd name="connsiteX567" fmla="*/ 4458815 w 7219081"/>
              <a:gd name="connsiteY567" fmla="*/ 488950 h 6817915"/>
              <a:gd name="connsiteX568" fmla="*/ 4472309 w 7219081"/>
              <a:gd name="connsiteY568" fmla="*/ 487362 h 6817915"/>
              <a:gd name="connsiteX569" fmla="*/ 4486200 w 7219081"/>
              <a:gd name="connsiteY569" fmla="*/ 485775 h 6817915"/>
              <a:gd name="connsiteX570" fmla="*/ 4499694 w 7219081"/>
              <a:gd name="connsiteY570" fmla="*/ 485378 h 6817915"/>
              <a:gd name="connsiteX571" fmla="*/ 4513584 w 7219081"/>
              <a:gd name="connsiteY571" fmla="*/ 485775 h 6817915"/>
              <a:gd name="connsiteX572" fmla="*/ 4520331 w 7219081"/>
              <a:gd name="connsiteY572" fmla="*/ 486172 h 6817915"/>
              <a:gd name="connsiteX573" fmla="*/ 4527078 w 7219081"/>
              <a:gd name="connsiteY573" fmla="*/ 487362 h 6817915"/>
              <a:gd name="connsiteX574" fmla="*/ 4533428 w 7219081"/>
              <a:gd name="connsiteY574" fmla="*/ 488553 h 6817915"/>
              <a:gd name="connsiteX575" fmla="*/ 4540175 w 7219081"/>
              <a:gd name="connsiteY575" fmla="*/ 490140 h 6817915"/>
              <a:gd name="connsiteX576" fmla="*/ 4547318 w 7219081"/>
              <a:gd name="connsiteY576" fmla="*/ 492125 h 6817915"/>
              <a:gd name="connsiteX577" fmla="*/ 4554065 w 7219081"/>
              <a:gd name="connsiteY577" fmla="*/ 494109 h 6817915"/>
              <a:gd name="connsiteX578" fmla="*/ 4560415 w 7219081"/>
              <a:gd name="connsiteY578" fmla="*/ 497284 h 6817915"/>
              <a:gd name="connsiteX579" fmla="*/ 4567162 w 7219081"/>
              <a:gd name="connsiteY579" fmla="*/ 500459 h 6817915"/>
              <a:gd name="connsiteX580" fmla="*/ 4573909 w 7219081"/>
              <a:gd name="connsiteY580" fmla="*/ 504031 h 6817915"/>
              <a:gd name="connsiteX581" fmla="*/ 4580259 w 7219081"/>
              <a:gd name="connsiteY581" fmla="*/ 508397 h 6817915"/>
              <a:gd name="connsiteX582" fmla="*/ 4586212 w 7219081"/>
              <a:gd name="connsiteY582" fmla="*/ 509587 h 6817915"/>
              <a:gd name="connsiteX583" fmla="*/ 4591372 w 7219081"/>
              <a:gd name="connsiteY583" fmla="*/ 509587 h 6817915"/>
              <a:gd name="connsiteX584" fmla="*/ 4597325 w 7219081"/>
              <a:gd name="connsiteY584" fmla="*/ 508794 h 6817915"/>
              <a:gd name="connsiteX585" fmla="*/ 4602484 w 7219081"/>
              <a:gd name="connsiteY585" fmla="*/ 508000 h 6817915"/>
              <a:gd name="connsiteX586" fmla="*/ 4607644 w 7219081"/>
              <a:gd name="connsiteY586" fmla="*/ 506412 h 6817915"/>
              <a:gd name="connsiteX587" fmla="*/ 4612803 w 7219081"/>
              <a:gd name="connsiteY587" fmla="*/ 504031 h 6817915"/>
              <a:gd name="connsiteX588" fmla="*/ 4623122 w 7219081"/>
              <a:gd name="connsiteY588" fmla="*/ 500062 h 6817915"/>
              <a:gd name="connsiteX589" fmla="*/ 4633440 w 7219081"/>
              <a:gd name="connsiteY589" fmla="*/ 496094 h 6817915"/>
              <a:gd name="connsiteX590" fmla="*/ 4638600 w 7219081"/>
              <a:gd name="connsiteY590" fmla="*/ 495300 h 6817915"/>
              <a:gd name="connsiteX591" fmla="*/ 4644553 w 7219081"/>
              <a:gd name="connsiteY591" fmla="*/ 494109 h 6817915"/>
              <a:gd name="connsiteX592" fmla="*/ 4649712 w 7219081"/>
              <a:gd name="connsiteY592" fmla="*/ 493712 h 6817915"/>
              <a:gd name="connsiteX593" fmla="*/ 4654872 w 7219081"/>
              <a:gd name="connsiteY593" fmla="*/ 493712 h 6817915"/>
              <a:gd name="connsiteX594" fmla="*/ 4660825 w 7219081"/>
              <a:gd name="connsiteY594" fmla="*/ 494903 h 6817915"/>
              <a:gd name="connsiteX595" fmla="*/ 4666778 w 7219081"/>
              <a:gd name="connsiteY595" fmla="*/ 496887 h 6817915"/>
              <a:gd name="connsiteX596" fmla="*/ 4670350 w 7219081"/>
              <a:gd name="connsiteY596" fmla="*/ 504031 h 6817915"/>
              <a:gd name="connsiteX597" fmla="*/ 4670747 w 7219081"/>
              <a:gd name="connsiteY597" fmla="*/ 503634 h 6817915"/>
              <a:gd name="connsiteX598" fmla="*/ 4666778 w 7219081"/>
              <a:gd name="connsiteY598" fmla="*/ 496887 h 6817915"/>
              <a:gd name="connsiteX599" fmla="*/ 4672334 w 7219081"/>
              <a:gd name="connsiteY599" fmla="*/ 493712 h 6817915"/>
              <a:gd name="connsiteX600" fmla="*/ 4678684 w 7219081"/>
              <a:gd name="connsiteY600" fmla="*/ 490934 h 6817915"/>
              <a:gd name="connsiteX601" fmla="*/ 4685034 w 7219081"/>
              <a:gd name="connsiteY601" fmla="*/ 488950 h 6817915"/>
              <a:gd name="connsiteX602" fmla="*/ 4691384 w 7219081"/>
              <a:gd name="connsiteY602" fmla="*/ 487362 h 6817915"/>
              <a:gd name="connsiteX603" fmla="*/ 4697734 w 7219081"/>
              <a:gd name="connsiteY603" fmla="*/ 485775 h 6817915"/>
              <a:gd name="connsiteX604" fmla="*/ 4704084 w 7219081"/>
              <a:gd name="connsiteY604" fmla="*/ 485378 h 6817915"/>
              <a:gd name="connsiteX605" fmla="*/ 4717181 w 7219081"/>
              <a:gd name="connsiteY605" fmla="*/ 484187 h 6817915"/>
              <a:gd name="connsiteX606" fmla="*/ 4742978 w 7219081"/>
              <a:gd name="connsiteY606" fmla="*/ 483790 h 6817915"/>
              <a:gd name="connsiteX607" fmla="*/ 4756075 w 7219081"/>
              <a:gd name="connsiteY607" fmla="*/ 482997 h 6817915"/>
              <a:gd name="connsiteX608" fmla="*/ 4768775 w 7219081"/>
              <a:gd name="connsiteY608" fmla="*/ 481409 h 6817915"/>
              <a:gd name="connsiteX609" fmla="*/ 4857675 w 7219081"/>
              <a:gd name="connsiteY609" fmla="*/ 467915 h 6817915"/>
              <a:gd name="connsiteX610" fmla="*/ 4863628 w 7219081"/>
              <a:gd name="connsiteY610" fmla="*/ 465137 h 6817915"/>
              <a:gd name="connsiteX611" fmla="*/ 4868787 w 7219081"/>
              <a:gd name="connsiteY611" fmla="*/ 464344 h 6817915"/>
              <a:gd name="connsiteX612" fmla="*/ 4874344 w 7219081"/>
              <a:gd name="connsiteY612" fmla="*/ 463153 h 6817915"/>
              <a:gd name="connsiteX613" fmla="*/ 4880297 w 7219081"/>
              <a:gd name="connsiteY613" fmla="*/ 462756 h 6817915"/>
              <a:gd name="connsiteX614" fmla="*/ 4886250 w 7219081"/>
              <a:gd name="connsiteY614" fmla="*/ 463153 h 6817915"/>
              <a:gd name="connsiteX615" fmla="*/ 4891409 w 7219081"/>
              <a:gd name="connsiteY615" fmla="*/ 463550 h 6817915"/>
              <a:gd name="connsiteX616" fmla="*/ 4902918 w 7219081"/>
              <a:gd name="connsiteY616" fmla="*/ 465137 h 6817915"/>
              <a:gd name="connsiteX617" fmla="*/ 4914031 w 7219081"/>
              <a:gd name="connsiteY617" fmla="*/ 467915 h 6817915"/>
              <a:gd name="connsiteX618" fmla="*/ 4925144 w 7219081"/>
              <a:gd name="connsiteY618" fmla="*/ 469503 h 6817915"/>
              <a:gd name="connsiteX619" fmla="*/ 4930700 w 7219081"/>
              <a:gd name="connsiteY619" fmla="*/ 469900 h 6817915"/>
              <a:gd name="connsiteX620" fmla="*/ 4936653 w 7219081"/>
              <a:gd name="connsiteY620" fmla="*/ 469900 h 6817915"/>
              <a:gd name="connsiteX621" fmla="*/ 4941812 w 7219081"/>
              <a:gd name="connsiteY621" fmla="*/ 469503 h 6817915"/>
              <a:gd name="connsiteX622" fmla="*/ 4947765 w 7219081"/>
              <a:gd name="connsiteY622" fmla="*/ 468312 h 6817915"/>
              <a:gd name="connsiteX623" fmla="*/ 4952925 w 7219081"/>
              <a:gd name="connsiteY623" fmla="*/ 464740 h 6817915"/>
              <a:gd name="connsiteX624" fmla="*/ 4958084 w 7219081"/>
              <a:gd name="connsiteY624" fmla="*/ 461962 h 6817915"/>
              <a:gd name="connsiteX625" fmla="*/ 4963640 w 7219081"/>
              <a:gd name="connsiteY625" fmla="*/ 459581 h 6817915"/>
              <a:gd name="connsiteX626" fmla="*/ 4969197 w 7219081"/>
              <a:gd name="connsiteY626" fmla="*/ 457994 h 6817915"/>
              <a:gd name="connsiteX627" fmla="*/ 4974356 w 7219081"/>
              <a:gd name="connsiteY627" fmla="*/ 456406 h 6817915"/>
              <a:gd name="connsiteX628" fmla="*/ 4980309 w 7219081"/>
              <a:gd name="connsiteY628" fmla="*/ 455215 h 6817915"/>
              <a:gd name="connsiteX629" fmla="*/ 4991422 w 7219081"/>
              <a:gd name="connsiteY629" fmla="*/ 454025 h 6817915"/>
              <a:gd name="connsiteX630" fmla="*/ 5002931 w 7219081"/>
              <a:gd name="connsiteY630" fmla="*/ 454025 h 6817915"/>
              <a:gd name="connsiteX631" fmla="*/ 5014837 w 7219081"/>
              <a:gd name="connsiteY631" fmla="*/ 454025 h 6817915"/>
              <a:gd name="connsiteX632" fmla="*/ 5027140 w 7219081"/>
              <a:gd name="connsiteY632" fmla="*/ 454025 h 6817915"/>
              <a:gd name="connsiteX633" fmla="*/ 5039047 w 7219081"/>
              <a:gd name="connsiteY633" fmla="*/ 453628 h 6817915"/>
              <a:gd name="connsiteX634" fmla="*/ 4949750 w 7219081"/>
              <a:gd name="connsiteY634" fmla="*/ 473472 h 6817915"/>
              <a:gd name="connsiteX635" fmla="*/ 4951337 w 7219081"/>
              <a:gd name="connsiteY635" fmla="*/ 477837 h 6817915"/>
              <a:gd name="connsiteX636" fmla="*/ 4949750 w 7219081"/>
              <a:gd name="connsiteY636" fmla="*/ 481409 h 6817915"/>
              <a:gd name="connsiteX637" fmla="*/ 4948162 w 7219081"/>
              <a:gd name="connsiteY637" fmla="*/ 484584 h 6817915"/>
              <a:gd name="connsiteX638" fmla="*/ 4946178 w 7219081"/>
              <a:gd name="connsiteY638" fmla="*/ 487759 h 6817915"/>
              <a:gd name="connsiteX639" fmla="*/ 4943400 w 7219081"/>
              <a:gd name="connsiteY639" fmla="*/ 490537 h 6817915"/>
              <a:gd name="connsiteX640" fmla="*/ 4938637 w 7219081"/>
              <a:gd name="connsiteY640" fmla="*/ 496094 h 6817915"/>
              <a:gd name="connsiteX641" fmla="*/ 4936256 w 7219081"/>
              <a:gd name="connsiteY641" fmla="*/ 498872 h 6817915"/>
              <a:gd name="connsiteX642" fmla="*/ 4933875 w 7219081"/>
              <a:gd name="connsiteY642" fmla="*/ 502047 h 6817915"/>
              <a:gd name="connsiteX643" fmla="*/ 4926731 w 7219081"/>
              <a:gd name="connsiteY643" fmla="*/ 506412 h 6817915"/>
              <a:gd name="connsiteX644" fmla="*/ 4919190 w 7219081"/>
              <a:gd name="connsiteY644" fmla="*/ 510381 h 6817915"/>
              <a:gd name="connsiteX645" fmla="*/ 4912047 w 7219081"/>
              <a:gd name="connsiteY645" fmla="*/ 514747 h 6817915"/>
              <a:gd name="connsiteX646" fmla="*/ 4904506 w 7219081"/>
              <a:gd name="connsiteY646" fmla="*/ 517922 h 6817915"/>
              <a:gd name="connsiteX647" fmla="*/ 4889822 w 7219081"/>
              <a:gd name="connsiteY647" fmla="*/ 524272 h 6817915"/>
              <a:gd name="connsiteX648" fmla="*/ 4874344 w 7219081"/>
              <a:gd name="connsiteY648" fmla="*/ 529034 h 6817915"/>
              <a:gd name="connsiteX649" fmla="*/ 4859262 w 7219081"/>
              <a:gd name="connsiteY649" fmla="*/ 532606 h 6817915"/>
              <a:gd name="connsiteX650" fmla="*/ 4843387 w 7219081"/>
              <a:gd name="connsiteY650" fmla="*/ 535781 h 6817915"/>
              <a:gd name="connsiteX651" fmla="*/ 4827512 w 7219081"/>
              <a:gd name="connsiteY651" fmla="*/ 537765 h 6817915"/>
              <a:gd name="connsiteX652" fmla="*/ 4812034 w 7219081"/>
              <a:gd name="connsiteY652" fmla="*/ 539353 h 6817915"/>
              <a:gd name="connsiteX653" fmla="*/ 4796159 w 7219081"/>
              <a:gd name="connsiteY653" fmla="*/ 540544 h 6817915"/>
              <a:gd name="connsiteX654" fmla="*/ 4780284 w 7219081"/>
              <a:gd name="connsiteY654" fmla="*/ 540940 h 6817915"/>
              <a:gd name="connsiteX655" fmla="*/ 4748137 w 7219081"/>
              <a:gd name="connsiteY655" fmla="*/ 542131 h 6817915"/>
              <a:gd name="connsiteX656" fmla="*/ 4716784 w 7219081"/>
              <a:gd name="connsiteY656" fmla="*/ 543322 h 6817915"/>
              <a:gd name="connsiteX657" fmla="*/ 4700909 w 7219081"/>
              <a:gd name="connsiteY657" fmla="*/ 544115 h 6817915"/>
              <a:gd name="connsiteX658" fmla="*/ 4685034 w 7219081"/>
              <a:gd name="connsiteY658" fmla="*/ 545703 h 6817915"/>
              <a:gd name="connsiteX659" fmla="*/ 4681462 w 7219081"/>
              <a:gd name="connsiteY659" fmla="*/ 538956 h 6817915"/>
              <a:gd name="connsiteX660" fmla="*/ 4680668 w 7219081"/>
              <a:gd name="connsiteY660" fmla="*/ 538956 h 6817915"/>
              <a:gd name="connsiteX661" fmla="*/ 4685034 w 7219081"/>
              <a:gd name="connsiteY661" fmla="*/ 545703 h 6817915"/>
              <a:gd name="connsiteX662" fmla="*/ 4677097 w 7219081"/>
              <a:gd name="connsiteY662" fmla="*/ 546894 h 6817915"/>
              <a:gd name="connsiteX663" fmla="*/ 4669159 w 7219081"/>
              <a:gd name="connsiteY663" fmla="*/ 547687 h 6817915"/>
              <a:gd name="connsiteX664" fmla="*/ 4654078 w 7219081"/>
              <a:gd name="connsiteY664" fmla="*/ 551656 h 6817915"/>
              <a:gd name="connsiteX665" fmla="*/ 4623122 w 7219081"/>
              <a:gd name="connsiteY665" fmla="*/ 558403 h 6817915"/>
              <a:gd name="connsiteX666" fmla="*/ 4607644 w 7219081"/>
              <a:gd name="connsiteY666" fmla="*/ 561578 h 6817915"/>
              <a:gd name="connsiteX667" fmla="*/ 4599706 w 7219081"/>
              <a:gd name="connsiteY667" fmla="*/ 562769 h 6817915"/>
              <a:gd name="connsiteX668" fmla="*/ 4591768 w 7219081"/>
              <a:gd name="connsiteY668" fmla="*/ 563562 h 6817915"/>
              <a:gd name="connsiteX669" fmla="*/ 4583831 w 7219081"/>
              <a:gd name="connsiteY669" fmla="*/ 564356 h 6817915"/>
              <a:gd name="connsiteX670" fmla="*/ 4576290 w 7219081"/>
              <a:gd name="connsiteY670" fmla="*/ 564356 h 6817915"/>
              <a:gd name="connsiteX671" fmla="*/ 4568353 w 7219081"/>
              <a:gd name="connsiteY671" fmla="*/ 563562 h 6817915"/>
              <a:gd name="connsiteX672" fmla="*/ 4560415 w 7219081"/>
              <a:gd name="connsiteY672" fmla="*/ 561975 h 6817915"/>
              <a:gd name="connsiteX673" fmla="*/ 4554065 w 7219081"/>
              <a:gd name="connsiteY673" fmla="*/ 561181 h 6817915"/>
              <a:gd name="connsiteX674" fmla="*/ 4547318 w 7219081"/>
              <a:gd name="connsiteY674" fmla="*/ 559594 h 6817915"/>
              <a:gd name="connsiteX675" fmla="*/ 4494534 w 7219081"/>
              <a:gd name="connsiteY675" fmla="*/ 562769 h 6817915"/>
              <a:gd name="connsiteX676" fmla="*/ 4491756 w 7219081"/>
              <a:gd name="connsiteY676" fmla="*/ 566737 h 6817915"/>
              <a:gd name="connsiteX677" fmla="*/ 4488581 w 7219081"/>
              <a:gd name="connsiteY677" fmla="*/ 569515 h 6817915"/>
              <a:gd name="connsiteX678" fmla="*/ 4485009 w 7219081"/>
              <a:gd name="connsiteY678" fmla="*/ 571500 h 6817915"/>
              <a:gd name="connsiteX679" fmla="*/ 4481437 w 7219081"/>
              <a:gd name="connsiteY679" fmla="*/ 572690 h 6817915"/>
              <a:gd name="connsiteX680" fmla="*/ 4477072 w 7219081"/>
              <a:gd name="connsiteY680" fmla="*/ 573087 h 6817915"/>
              <a:gd name="connsiteX681" fmla="*/ 4473103 w 7219081"/>
              <a:gd name="connsiteY681" fmla="*/ 573087 h 6817915"/>
              <a:gd name="connsiteX682" fmla="*/ 4468737 w 7219081"/>
              <a:gd name="connsiteY682" fmla="*/ 573087 h 6817915"/>
              <a:gd name="connsiteX683" fmla="*/ 4464372 w 7219081"/>
              <a:gd name="connsiteY683" fmla="*/ 573484 h 6817915"/>
              <a:gd name="connsiteX684" fmla="*/ 4461990 w 7219081"/>
              <a:gd name="connsiteY684" fmla="*/ 585390 h 6817915"/>
              <a:gd name="connsiteX685" fmla="*/ 4451275 w 7219081"/>
              <a:gd name="connsiteY685" fmla="*/ 592931 h 6817915"/>
              <a:gd name="connsiteX686" fmla="*/ 4446115 w 7219081"/>
              <a:gd name="connsiteY686" fmla="*/ 596106 h 6817915"/>
              <a:gd name="connsiteX687" fmla="*/ 4440956 w 7219081"/>
              <a:gd name="connsiteY687" fmla="*/ 599281 h 6817915"/>
              <a:gd name="connsiteX688" fmla="*/ 4435400 w 7219081"/>
              <a:gd name="connsiteY688" fmla="*/ 601662 h 6817915"/>
              <a:gd name="connsiteX689" fmla="*/ 4431034 w 7219081"/>
              <a:gd name="connsiteY689" fmla="*/ 603250 h 6817915"/>
              <a:gd name="connsiteX690" fmla="*/ 4426272 w 7219081"/>
              <a:gd name="connsiteY690" fmla="*/ 604044 h 6817915"/>
              <a:gd name="connsiteX691" fmla="*/ 4421509 w 7219081"/>
              <a:gd name="connsiteY691" fmla="*/ 604837 h 6817915"/>
              <a:gd name="connsiteX692" fmla="*/ 4416747 w 7219081"/>
              <a:gd name="connsiteY692" fmla="*/ 604044 h 6817915"/>
              <a:gd name="connsiteX693" fmla="*/ 4412381 w 7219081"/>
              <a:gd name="connsiteY693" fmla="*/ 602456 h 6817915"/>
              <a:gd name="connsiteX694" fmla="*/ 4407618 w 7219081"/>
              <a:gd name="connsiteY694" fmla="*/ 600472 h 6817915"/>
              <a:gd name="connsiteX695" fmla="*/ 4404047 w 7219081"/>
              <a:gd name="connsiteY695" fmla="*/ 597297 h 6817915"/>
              <a:gd name="connsiteX696" fmla="*/ 4399681 w 7219081"/>
              <a:gd name="connsiteY696" fmla="*/ 592534 h 6817915"/>
              <a:gd name="connsiteX697" fmla="*/ 4396109 w 7219081"/>
              <a:gd name="connsiteY697" fmla="*/ 587375 h 6817915"/>
              <a:gd name="connsiteX698" fmla="*/ 4392934 w 7219081"/>
              <a:gd name="connsiteY698" fmla="*/ 580628 h 6817915"/>
              <a:gd name="connsiteX699" fmla="*/ 4389362 w 7219081"/>
              <a:gd name="connsiteY699" fmla="*/ 572690 h 6817915"/>
              <a:gd name="connsiteX700" fmla="*/ 4384600 w 7219081"/>
              <a:gd name="connsiteY700" fmla="*/ 576659 h 6817915"/>
              <a:gd name="connsiteX701" fmla="*/ 4379837 w 7219081"/>
              <a:gd name="connsiteY701" fmla="*/ 581025 h 6817915"/>
              <a:gd name="connsiteX702" fmla="*/ 4374678 w 7219081"/>
              <a:gd name="connsiteY702" fmla="*/ 584200 h 6817915"/>
              <a:gd name="connsiteX703" fmla="*/ 4369915 w 7219081"/>
              <a:gd name="connsiteY703" fmla="*/ 587375 h 6817915"/>
              <a:gd name="connsiteX704" fmla="*/ 4364359 w 7219081"/>
              <a:gd name="connsiteY704" fmla="*/ 590153 h 6817915"/>
              <a:gd name="connsiteX705" fmla="*/ 4359200 w 7219081"/>
              <a:gd name="connsiteY705" fmla="*/ 592534 h 6817915"/>
              <a:gd name="connsiteX706" fmla="*/ 4349278 w 7219081"/>
              <a:gd name="connsiteY706" fmla="*/ 596900 h 6817915"/>
              <a:gd name="connsiteX707" fmla="*/ 4338165 w 7219081"/>
              <a:gd name="connsiteY707" fmla="*/ 599281 h 6817915"/>
              <a:gd name="connsiteX708" fmla="*/ 4327847 w 7219081"/>
              <a:gd name="connsiteY708" fmla="*/ 601662 h 6817915"/>
              <a:gd name="connsiteX709" fmla="*/ 4316734 w 7219081"/>
              <a:gd name="connsiteY709" fmla="*/ 602456 h 6817915"/>
              <a:gd name="connsiteX710" fmla="*/ 4305622 w 7219081"/>
              <a:gd name="connsiteY710" fmla="*/ 603250 h 6817915"/>
              <a:gd name="connsiteX711" fmla="*/ 4294509 w 7219081"/>
              <a:gd name="connsiteY711" fmla="*/ 603647 h 6817915"/>
              <a:gd name="connsiteX712" fmla="*/ 4283397 w 7219081"/>
              <a:gd name="connsiteY712" fmla="*/ 603250 h 6817915"/>
              <a:gd name="connsiteX713" fmla="*/ 4260775 w 7219081"/>
              <a:gd name="connsiteY713" fmla="*/ 602059 h 6817915"/>
              <a:gd name="connsiteX714" fmla="*/ 4238947 w 7219081"/>
              <a:gd name="connsiteY714" fmla="*/ 601662 h 6817915"/>
              <a:gd name="connsiteX715" fmla="*/ 4227834 w 7219081"/>
              <a:gd name="connsiteY715" fmla="*/ 601662 h 6817915"/>
              <a:gd name="connsiteX716" fmla="*/ 4216722 w 7219081"/>
              <a:gd name="connsiteY716" fmla="*/ 602456 h 6817915"/>
              <a:gd name="connsiteX717" fmla="*/ 4208387 w 7219081"/>
              <a:gd name="connsiteY717" fmla="*/ 603250 h 6817915"/>
              <a:gd name="connsiteX718" fmla="*/ 4199656 w 7219081"/>
              <a:gd name="connsiteY718" fmla="*/ 603250 h 6817915"/>
              <a:gd name="connsiteX719" fmla="*/ 4190925 w 7219081"/>
              <a:gd name="connsiteY719" fmla="*/ 603647 h 6817915"/>
              <a:gd name="connsiteX720" fmla="*/ 4182590 w 7219081"/>
              <a:gd name="connsiteY720" fmla="*/ 605234 h 6817915"/>
              <a:gd name="connsiteX721" fmla="*/ 4178622 w 7219081"/>
              <a:gd name="connsiteY721" fmla="*/ 606425 h 6817915"/>
              <a:gd name="connsiteX722" fmla="*/ 4175050 w 7219081"/>
              <a:gd name="connsiteY722" fmla="*/ 607219 h 6817915"/>
              <a:gd name="connsiteX723" fmla="*/ 4171875 w 7219081"/>
              <a:gd name="connsiteY723" fmla="*/ 609600 h 6817915"/>
              <a:gd name="connsiteX724" fmla="*/ 4169097 w 7219081"/>
              <a:gd name="connsiteY724" fmla="*/ 611584 h 6817915"/>
              <a:gd name="connsiteX725" fmla="*/ 4167112 w 7219081"/>
              <a:gd name="connsiteY725" fmla="*/ 614362 h 6817915"/>
              <a:gd name="connsiteX726" fmla="*/ 4165128 w 7219081"/>
              <a:gd name="connsiteY726" fmla="*/ 617140 h 6817915"/>
              <a:gd name="connsiteX727" fmla="*/ 4163937 w 7219081"/>
              <a:gd name="connsiteY727" fmla="*/ 621506 h 6817915"/>
              <a:gd name="connsiteX728" fmla="*/ 4163540 w 7219081"/>
              <a:gd name="connsiteY728" fmla="*/ 625872 h 6817915"/>
              <a:gd name="connsiteX729" fmla="*/ 4163937 w 7219081"/>
              <a:gd name="connsiteY729" fmla="*/ 631031 h 6817915"/>
              <a:gd name="connsiteX730" fmla="*/ 4165128 w 7219081"/>
              <a:gd name="connsiteY730" fmla="*/ 635794 h 6817915"/>
              <a:gd name="connsiteX731" fmla="*/ 4166715 w 7219081"/>
              <a:gd name="connsiteY731" fmla="*/ 638969 h 6817915"/>
              <a:gd name="connsiteX732" fmla="*/ 4168700 w 7219081"/>
              <a:gd name="connsiteY732" fmla="*/ 640953 h 6817915"/>
              <a:gd name="connsiteX733" fmla="*/ 4171875 w 7219081"/>
              <a:gd name="connsiteY733" fmla="*/ 642937 h 6817915"/>
              <a:gd name="connsiteX734" fmla="*/ 4175050 w 7219081"/>
              <a:gd name="connsiteY734" fmla="*/ 644128 h 6817915"/>
              <a:gd name="connsiteX735" fmla="*/ 4178622 w 7219081"/>
              <a:gd name="connsiteY735" fmla="*/ 644525 h 6817915"/>
              <a:gd name="connsiteX736" fmla="*/ 4182987 w 7219081"/>
              <a:gd name="connsiteY736" fmla="*/ 644525 h 6817915"/>
              <a:gd name="connsiteX737" fmla="*/ 4191322 w 7219081"/>
              <a:gd name="connsiteY737" fmla="*/ 644525 h 6817915"/>
              <a:gd name="connsiteX738" fmla="*/ 4199656 w 7219081"/>
              <a:gd name="connsiteY738" fmla="*/ 644525 h 6817915"/>
              <a:gd name="connsiteX739" fmla="*/ 4204022 w 7219081"/>
              <a:gd name="connsiteY739" fmla="*/ 644525 h 6817915"/>
              <a:gd name="connsiteX740" fmla="*/ 4208387 w 7219081"/>
              <a:gd name="connsiteY740" fmla="*/ 645319 h 6817915"/>
              <a:gd name="connsiteX741" fmla="*/ 4211959 w 7219081"/>
              <a:gd name="connsiteY741" fmla="*/ 646112 h 6817915"/>
              <a:gd name="connsiteX742" fmla="*/ 4215134 w 7219081"/>
              <a:gd name="connsiteY742" fmla="*/ 648494 h 6817915"/>
              <a:gd name="connsiteX743" fmla="*/ 4221881 w 7219081"/>
              <a:gd name="connsiteY743" fmla="*/ 645319 h 6817915"/>
              <a:gd name="connsiteX744" fmla="*/ 4229422 w 7219081"/>
              <a:gd name="connsiteY744" fmla="*/ 642144 h 6817915"/>
              <a:gd name="connsiteX745" fmla="*/ 4243312 w 7219081"/>
              <a:gd name="connsiteY745" fmla="*/ 637381 h 6817915"/>
              <a:gd name="connsiteX746" fmla="*/ 4257600 w 7219081"/>
              <a:gd name="connsiteY746" fmla="*/ 634206 h 6817915"/>
              <a:gd name="connsiteX747" fmla="*/ 4272284 w 7219081"/>
              <a:gd name="connsiteY747" fmla="*/ 631428 h 6817915"/>
              <a:gd name="connsiteX748" fmla="*/ 4287365 w 7219081"/>
              <a:gd name="connsiteY748" fmla="*/ 629444 h 6817915"/>
              <a:gd name="connsiteX749" fmla="*/ 4301256 w 7219081"/>
              <a:gd name="connsiteY749" fmla="*/ 628253 h 6817915"/>
              <a:gd name="connsiteX750" fmla="*/ 4315940 w 7219081"/>
              <a:gd name="connsiteY750" fmla="*/ 628253 h 6817915"/>
              <a:gd name="connsiteX751" fmla="*/ 4331022 w 7219081"/>
              <a:gd name="connsiteY751" fmla="*/ 628253 h 6817915"/>
              <a:gd name="connsiteX752" fmla="*/ 4360390 w 7219081"/>
              <a:gd name="connsiteY752" fmla="*/ 629444 h 6817915"/>
              <a:gd name="connsiteX753" fmla="*/ 4389759 w 7219081"/>
              <a:gd name="connsiteY753" fmla="*/ 631428 h 6817915"/>
              <a:gd name="connsiteX754" fmla="*/ 4404444 w 7219081"/>
              <a:gd name="connsiteY754" fmla="*/ 632222 h 6817915"/>
              <a:gd name="connsiteX755" fmla="*/ 4419128 w 7219081"/>
              <a:gd name="connsiteY755" fmla="*/ 632222 h 6817915"/>
              <a:gd name="connsiteX756" fmla="*/ 4433415 w 7219081"/>
              <a:gd name="connsiteY756" fmla="*/ 632222 h 6817915"/>
              <a:gd name="connsiteX757" fmla="*/ 4448100 w 7219081"/>
              <a:gd name="connsiteY757" fmla="*/ 631428 h 6817915"/>
              <a:gd name="connsiteX758" fmla="*/ 4452465 w 7219081"/>
              <a:gd name="connsiteY758" fmla="*/ 626665 h 6817915"/>
              <a:gd name="connsiteX759" fmla="*/ 4457228 w 7219081"/>
              <a:gd name="connsiteY759" fmla="*/ 623094 h 6817915"/>
              <a:gd name="connsiteX760" fmla="*/ 4461197 w 7219081"/>
              <a:gd name="connsiteY760" fmla="*/ 620315 h 6817915"/>
              <a:gd name="connsiteX761" fmla="*/ 4465959 w 7219081"/>
              <a:gd name="connsiteY761" fmla="*/ 617934 h 6817915"/>
              <a:gd name="connsiteX762" fmla="*/ 4470722 w 7219081"/>
              <a:gd name="connsiteY762" fmla="*/ 616347 h 6817915"/>
              <a:gd name="connsiteX763" fmla="*/ 4475484 w 7219081"/>
              <a:gd name="connsiteY763" fmla="*/ 615156 h 6817915"/>
              <a:gd name="connsiteX764" fmla="*/ 4480247 w 7219081"/>
              <a:gd name="connsiteY764" fmla="*/ 614759 h 6817915"/>
              <a:gd name="connsiteX765" fmla="*/ 4485009 w 7219081"/>
              <a:gd name="connsiteY765" fmla="*/ 614759 h 6817915"/>
              <a:gd name="connsiteX766" fmla="*/ 4495725 w 7219081"/>
              <a:gd name="connsiteY766" fmla="*/ 615156 h 6817915"/>
              <a:gd name="connsiteX767" fmla="*/ 4505647 w 7219081"/>
              <a:gd name="connsiteY767" fmla="*/ 616744 h 6817915"/>
              <a:gd name="connsiteX768" fmla="*/ 4515568 w 7219081"/>
              <a:gd name="connsiteY768" fmla="*/ 618331 h 6817915"/>
              <a:gd name="connsiteX769" fmla="*/ 4525490 w 7219081"/>
              <a:gd name="connsiteY769" fmla="*/ 619522 h 6817915"/>
              <a:gd name="connsiteX770" fmla="*/ 4571528 w 7219081"/>
              <a:gd name="connsiteY770" fmla="*/ 617934 h 6817915"/>
              <a:gd name="connsiteX771" fmla="*/ 4594547 w 7219081"/>
              <a:gd name="connsiteY771" fmla="*/ 617140 h 6817915"/>
              <a:gd name="connsiteX772" fmla="*/ 4617168 w 7219081"/>
              <a:gd name="connsiteY772" fmla="*/ 617140 h 6817915"/>
              <a:gd name="connsiteX773" fmla="*/ 4621931 w 7219081"/>
              <a:gd name="connsiteY773" fmla="*/ 617934 h 6817915"/>
              <a:gd name="connsiteX774" fmla="*/ 4626297 w 7219081"/>
              <a:gd name="connsiteY774" fmla="*/ 618331 h 6817915"/>
              <a:gd name="connsiteX775" fmla="*/ 4629868 w 7219081"/>
              <a:gd name="connsiteY775" fmla="*/ 619919 h 6817915"/>
              <a:gd name="connsiteX776" fmla="*/ 4633044 w 7219081"/>
              <a:gd name="connsiteY776" fmla="*/ 621903 h 6817915"/>
              <a:gd name="connsiteX777" fmla="*/ 4634631 w 7219081"/>
              <a:gd name="connsiteY777" fmla="*/ 623490 h 6817915"/>
              <a:gd name="connsiteX778" fmla="*/ 4635028 w 7219081"/>
              <a:gd name="connsiteY778" fmla="*/ 625078 h 6817915"/>
              <a:gd name="connsiteX779" fmla="*/ 4635425 w 7219081"/>
              <a:gd name="connsiteY779" fmla="*/ 626665 h 6817915"/>
              <a:gd name="connsiteX780" fmla="*/ 4636218 w 7219081"/>
              <a:gd name="connsiteY780" fmla="*/ 629047 h 6817915"/>
              <a:gd name="connsiteX781" fmla="*/ 4636218 w 7219081"/>
              <a:gd name="connsiteY781" fmla="*/ 631031 h 6817915"/>
              <a:gd name="connsiteX782" fmla="*/ 4635425 w 7219081"/>
              <a:gd name="connsiteY782" fmla="*/ 633015 h 6817915"/>
              <a:gd name="connsiteX783" fmla="*/ 4634631 w 7219081"/>
              <a:gd name="connsiteY783" fmla="*/ 635794 h 6817915"/>
              <a:gd name="connsiteX784" fmla="*/ 4633440 w 7219081"/>
              <a:gd name="connsiteY784" fmla="*/ 638572 h 6817915"/>
              <a:gd name="connsiteX785" fmla="*/ 4631853 w 7219081"/>
              <a:gd name="connsiteY785" fmla="*/ 639762 h 6817915"/>
              <a:gd name="connsiteX786" fmla="*/ 4629075 w 7219081"/>
              <a:gd name="connsiteY786" fmla="*/ 641350 h 6817915"/>
              <a:gd name="connsiteX787" fmla="*/ 4626694 w 7219081"/>
              <a:gd name="connsiteY787" fmla="*/ 642144 h 6817915"/>
              <a:gd name="connsiteX788" fmla="*/ 4623518 w 7219081"/>
              <a:gd name="connsiteY788" fmla="*/ 642937 h 6817915"/>
              <a:gd name="connsiteX789" fmla="*/ 4615978 w 7219081"/>
              <a:gd name="connsiteY789" fmla="*/ 644128 h 6817915"/>
              <a:gd name="connsiteX790" fmla="*/ 4609231 w 7219081"/>
              <a:gd name="connsiteY790" fmla="*/ 645319 h 6817915"/>
              <a:gd name="connsiteX791" fmla="*/ 4493344 w 7219081"/>
              <a:gd name="connsiteY791" fmla="*/ 663972 h 6817915"/>
              <a:gd name="connsiteX792" fmla="*/ 4487787 w 7219081"/>
              <a:gd name="connsiteY792" fmla="*/ 668337 h 6817915"/>
              <a:gd name="connsiteX793" fmla="*/ 4481437 w 7219081"/>
              <a:gd name="connsiteY793" fmla="*/ 671512 h 6817915"/>
              <a:gd name="connsiteX794" fmla="*/ 4475087 w 7219081"/>
              <a:gd name="connsiteY794" fmla="*/ 673497 h 6817915"/>
              <a:gd name="connsiteX795" fmla="*/ 4468737 w 7219081"/>
              <a:gd name="connsiteY795" fmla="*/ 675084 h 6817915"/>
              <a:gd name="connsiteX796" fmla="*/ 4461990 w 7219081"/>
              <a:gd name="connsiteY796" fmla="*/ 675878 h 6817915"/>
              <a:gd name="connsiteX797" fmla="*/ 4455244 w 7219081"/>
              <a:gd name="connsiteY797" fmla="*/ 676275 h 6817915"/>
              <a:gd name="connsiteX798" fmla="*/ 4440956 w 7219081"/>
              <a:gd name="connsiteY798" fmla="*/ 675878 h 6817915"/>
              <a:gd name="connsiteX799" fmla="*/ 4427065 w 7219081"/>
              <a:gd name="connsiteY799" fmla="*/ 675084 h 6817915"/>
              <a:gd name="connsiteX800" fmla="*/ 4420318 w 7219081"/>
              <a:gd name="connsiteY800" fmla="*/ 675878 h 6817915"/>
              <a:gd name="connsiteX801" fmla="*/ 4413572 w 7219081"/>
              <a:gd name="connsiteY801" fmla="*/ 676275 h 6817915"/>
              <a:gd name="connsiteX802" fmla="*/ 4407222 w 7219081"/>
              <a:gd name="connsiteY802" fmla="*/ 677862 h 6817915"/>
              <a:gd name="connsiteX803" fmla="*/ 4400872 w 7219081"/>
              <a:gd name="connsiteY803" fmla="*/ 679847 h 6817915"/>
              <a:gd name="connsiteX804" fmla="*/ 4394522 w 7219081"/>
              <a:gd name="connsiteY804" fmla="*/ 683815 h 6817915"/>
              <a:gd name="connsiteX805" fmla="*/ 4388568 w 7219081"/>
              <a:gd name="connsiteY805" fmla="*/ 688181 h 6817915"/>
              <a:gd name="connsiteX806" fmla="*/ 4383409 w 7219081"/>
              <a:gd name="connsiteY806" fmla="*/ 692944 h 6817915"/>
              <a:gd name="connsiteX807" fmla="*/ 4378647 w 7219081"/>
              <a:gd name="connsiteY807" fmla="*/ 697309 h 6817915"/>
              <a:gd name="connsiteX808" fmla="*/ 4373090 w 7219081"/>
              <a:gd name="connsiteY808" fmla="*/ 700881 h 6817915"/>
              <a:gd name="connsiteX809" fmla="*/ 4367534 w 7219081"/>
              <a:gd name="connsiteY809" fmla="*/ 703659 h 6817915"/>
              <a:gd name="connsiteX810" fmla="*/ 4362375 w 7219081"/>
              <a:gd name="connsiteY810" fmla="*/ 705247 h 6817915"/>
              <a:gd name="connsiteX811" fmla="*/ 4356818 w 7219081"/>
              <a:gd name="connsiteY811" fmla="*/ 706437 h 6817915"/>
              <a:gd name="connsiteX812" fmla="*/ 4350865 w 7219081"/>
              <a:gd name="connsiteY812" fmla="*/ 706834 h 6817915"/>
              <a:gd name="connsiteX813" fmla="*/ 4344912 w 7219081"/>
              <a:gd name="connsiteY813" fmla="*/ 707231 h 6817915"/>
              <a:gd name="connsiteX814" fmla="*/ 4333006 w 7219081"/>
              <a:gd name="connsiteY814" fmla="*/ 706437 h 6817915"/>
              <a:gd name="connsiteX815" fmla="*/ 4321497 w 7219081"/>
              <a:gd name="connsiteY815" fmla="*/ 705247 h 6817915"/>
              <a:gd name="connsiteX816" fmla="*/ 4309194 w 7219081"/>
              <a:gd name="connsiteY816" fmla="*/ 703659 h 6817915"/>
              <a:gd name="connsiteX817" fmla="*/ 4297287 w 7219081"/>
              <a:gd name="connsiteY817" fmla="*/ 703262 h 6817915"/>
              <a:gd name="connsiteX818" fmla="*/ 4304034 w 7219081"/>
              <a:gd name="connsiteY818" fmla="*/ 700484 h 6817915"/>
              <a:gd name="connsiteX819" fmla="*/ 4300859 w 7219081"/>
              <a:gd name="connsiteY819" fmla="*/ 701675 h 6817915"/>
              <a:gd name="connsiteX820" fmla="*/ 4297287 w 7219081"/>
              <a:gd name="connsiteY820" fmla="*/ 703262 h 6817915"/>
              <a:gd name="connsiteX821" fmla="*/ 4291731 w 7219081"/>
              <a:gd name="connsiteY821" fmla="*/ 700881 h 6817915"/>
              <a:gd name="connsiteX822" fmla="*/ 4286572 w 7219081"/>
              <a:gd name="connsiteY822" fmla="*/ 704056 h 6817915"/>
              <a:gd name="connsiteX823" fmla="*/ 4249662 w 7219081"/>
              <a:gd name="connsiteY823" fmla="*/ 738981 h 6817915"/>
              <a:gd name="connsiteX824" fmla="*/ 4255218 w 7219081"/>
              <a:gd name="connsiteY824" fmla="*/ 740965 h 6817915"/>
              <a:gd name="connsiteX825" fmla="*/ 4260378 w 7219081"/>
              <a:gd name="connsiteY825" fmla="*/ 741362 h 6817915"/>
              <a:gd name="connsiteX826" fmla="*/ 4265934 w 7219081"/>
              <a:gd name="connsiteY826" fmla="*/ 741362 h 6817915"/>
              <a:gd name="connsiteX827" fmla="*/ 4271490 w 7219081"/>
              <a:gd name="connsiteY827" fmla="*/ 740569 h 6817915"/>
              <a:gd name="connsiteX828" fmla="*/ 4283000 w 7219081"/>
              <a:gd name="connsiteY828" fmla="*/ 737790 h 6817915"/>
              <a:gd name="connsiteX829" fmla="*/ 4293318 w 7219081"/>
              <a:gd name="connsiteY829" fmla="*/ 735409 h 6817915"/>
              <a:gd name="connsiteX830" fmla="*/ 4298875 w 7219081"/>
              <a:gd name="connsiteY830" fmla="*/ 734219 h 6817915"/>
              <a:gd name="connsiteX831" fmla="*/ 4304034 w 7219081"/>
              <a:gd name="connsiteY831" fmla="*/ 733822 h 6817915"/>
              <a:gd name="connsiteX832" fmla="*/ 4308797 w 7219081"/>
              <a:gd name="connsiteY832" fmla="*/ 733822 h 6817915"/>
              <a:gd name="connsiteX833" fmla="*/ 4312765 w 7219081"/>
              <a:gd name="connsiteY833" fmla="*/ 734615 h 6817915"/>
              <a:gd name="connsiteX834" fmla="*/ 4315147 w 7219081"/>
              <a:gd name="connsiteY834" fmla="*/ 735806 h 6817915"/>
              <a:gd name="connsiteX835" fmla="*/ 4316734 w 7219081"/>
              <a:gd name="connsiteY835" fmla="*/ 737394 h 6817915"/>
              <a:gd name="connsiteX836" fmla="*/ 4318718 w 7219081"/>
              <a:gd name="connsiteY836" fmla="*/ 738981 h 6817915"/>
              <a:gd name="connsiteX837" fmla="*/ 4320306 w 7219081"/>
              <a:gd name="connsiteY837" fmla="*/ 740965 h 6817915"/>
              <a:gd name="connsiteX838" fmla="*/ 4321894 w 7219081"/>
              <a:gd name="connsiteY838" fmla="*/ 742950 h 6817915"/>
              <a:gd name="connsiteX839" fmla="*/ 4323481 w 7219081"/>
              <a:gd name="connsiteY839" fmla="*/ 745728 h 6817915"/>
              <a:gd name="connsiteX840" fmla="*/ 4325465 w 7219081"/>
              <a:gd name="connsiteY840" fmla="*/ 753269 h 6817915"/>
              <a:gd name="connsiteX841" fmla="*/ 4326656 w 7219081"/>
              <a:gd name="connsiteY841" fmla="*/ 758428 h 6817915"/>
              <a:gd name="connsiteX842" fmla="*/ 4327053 w 7219081"/>
              <a:gd name="connsiteY842" fmla="*/ 763587 h 6817915"/>
              <a:gd name="connsiteX843" fmla="*/ 4327053 w 7219081"/>
              <a:gd name="connsiteY843" fmla="*/ 767953 h 6817915"/>
              <a:gd name="connsiteX844" fmla="*/ 4326259 w 7219081"/>
              <a:gd name="connsiteY844" fmla="*/ 771922 h 6817915"/>
              <a:gd name="connsiteX845" fmla="*/ 4324672 w 7219081"/>
              <a:gd name="connsiteY845" fmla="*/ 775890 h 6817915"/>
              <a:gd name="connsiteX846" fmla="*/ 4322290 w 7219081"/>
              <a:gd name="connsiteY846" fmla="*/ 779065 h 6817915"/>
              <a:gd name="connsiteX847" fmla="*/ 4319909 w 7219081"/>
              <a:gd name="connsiteY847" fmla="*/ 781447 h 6817915"/>
              <a:gd name="connsiteX848" fmla="*/ 4316734 w 7219081"/>
              <a:gd name="connsiteY848" fmla="*/ 784225 h 6817915"/>
              <a:gd name="connsiteX849" fmla="*/ 4312765 w 7219081"/>
              <a:gd name="connsiteY849" fmla="*/ 785812 h 6817915"/>
              <a:gd name="connsiteX850" fmla="*/ 4309194 w 7219081"/>
              <a:gd name="connsiteY850" fmla="*/ 787400 h 6817915"/>
              <a:gd name="connsiteX851" fmla="*/ 4305225 w 7219081"/>
              <a:gd name="connsiteY851" fmla="*/ 788194 h 6817915"/>
              <a:gd name="connsiteX852" fmla="*/ 4300462 w 7219081"/>
              <a:gd name="connsiteY852" fmla="*/ 788987 h 6817915"/>
              <a:gd name="connsiteX853" fmla="*/ 4294906 w 7219081"/>
              <a:gd name="connsiteY853" fmla="*/ 788987 h 6817915"/>
              <a:gd name="connsiteX854" fmla="*/ 4290144 w 7219081"/>
              <a:gd name="connsiteY854" fmla="*/ 788987 h 6817915"/>
              <a:gd name="connsiteX855" fmla="*/ 4284984 w 7219081"/>
              <a:gd name="connsiteY855" fmla="*/ 787797 h 6817915"/>
              <a:gd name="connsiteX856" fmla="*/ 4279825 w 7219081"/>
              <a:gd name="connsiteY856" fmla="*/ 786606 h 6817915"/>
              <a:gd name="connsiteX857" fmla="*/ 4279428 w 7219081"/>
              <a:gd name="connsiteY857" fmla="*/ 786606 h 6817915"/>
              <a:gd name="connsiteX858" fmla="*/ 4228628 w 7219081"/>
              <a:gd name="connsiteY858" fmla="*/ 797322 h 6817915"/>
              <a:gd name="connsiteX859" fmla="*/ 4226644 w 7219081"/>
              <a:gd name="connsiteY859" fmla="*/ 791369 h 6817915"/>
              <a:gd name="connsiteX860" fmla="*/ 4225453 w 7219081"/>
              <a:gd name="connsiteY860" fmla="*/ 791369 h 6817915"/>
              <a:gd name="connsiteX861" fmla="*/ 4228628 w 7219081"/>
              <a:gd name="connsiteY861" fmla="*/ 797322 h 6817915"/>
              <a:gd name="connsiteX862" fmla="*/ 4231406 w 7219081"/>
              <a:gd name="connsiteY862" fmla="*/ 803275 h 6817915"/>
              <a:gd name="connsiteX863" fmla="*/ 4234184 w 7219081"/>
              <a:gd name="connsiteY863" fmla="*/ 808434 h 6817915"/>
              <a:gd name="connsiteX864" fmla="*/ 4237359 w 7219081"/>
              <a:gd name="connsiteY864" fmla="*/ 813197 h 6817915"/>
              <a:gd name="connsiteX865" fmla="*/ 4240534 w 7219081"/>
              <a:gd name="connsiteY865" fmla="*/ 817165 h 6817915"/>
              <a:gd name="connsiteX866" fmla="*/ 4243312 w 7219081"/>
              <a:gd name="connsiteY866" fmla="*/ 821531 h 6817915"/>
              <a:gd name="connsiteX867" fmla="*/ 4247281 w 7219081"/>
              <a:gd name="connsiteY867" fmla="*/ 825103 h 6817915"/>
              <a:gd name="connsiteX868" fmla="*/ 4250853 w 7219081"/>
              <a:gd name="connsiteY868" fmla="*/ 828278 h 6817915"/>
              <a:gd name="connsiteX869" fmla="*/ 4254425 w 7219081"/>
              <a:gd name="connsiteY869" fmla="*/ 831453 h 6817915"/>
              <a:gd name="connsiteX870" fmla="*/ 4258790 w 7219081"/>
              <a:gd name="connsiteY870" fmla="*/ 834231 h 6817915"/>
              <a:gd name="connsiteX871" fmla="*/ 4263156 w 7219081"/>
              <a:gd name="connsiteY871" fmla="*/ 836215 h 6817915"/>
              <a:gd name="connsiteX872" fmla="*/ 4271887 w 7219081"/>
              <a:gd name="connsiteY872" fmla="*/ 840581 h 6817915"/>
              <a:gd name="connsiteX873" fmla="*/ 4281412 w 7219081"/>
              <a:gd name="connsiteY873" fmla="*/ 844153 h 6817915"/>
              <a:gd name="connsiteX874" fmla="*/ 4291334 w 7219081"/>
              <a:gd name="connsiteY874" fmla="*/ 846137 h 6817915"/>
              <a:gd name="connsiteX875" fmla="*/ 4302050 w 7219081"/>
              <a:gd name="connsiteY875" fmla="*/ 848915 h 6817915"/>
              <a:gd name="connsiteX876" fmla="*/ 4312765 w 7219081"/>
              <a:gd name="connsiteY876" fmla="*/ 850503 h 6817915"/>
              <a:gd name="connsiteX877" fmla="*/ 4336181 w 7219081"/>
              <a:gd name="connsiteY877" fmla="*/ 853678 h 6817915"/>
              <a:gd name="connsiteX878" fmla="*/ 4347690 w 7219081"/>
              <a:gd name="connsiteY878" fmla="*/ 855662 h 6817915"/>
              <a:gd name="connsiteX879" fmla="*/ 4359994 w 7219081"/>
              <a:gd name="connsiteY879" fmla="*/ 857647 h 6817915"/>
              <a:gd name="connsiteX880" fmla="*/ 4372297 w 7219081"/>
              <a:gd name="connsiteY880" fmla="*/ 860425 h 6817915"/>
              <a:gd name="connsiteX881" fmla="*/ 4384997 w 7219081"/>
              <a:gd name="connsiteY881" fmla="*/ 863997 h 6817915"/>
              <a:gd name="connsiteX882" fmla="*/ 4367534 w 7219081"/>
              <a:gd name="connsiteY882" fmla="*/ 871537 h 6817915"/>
              <a:gd name="connsiteX883" fmla="*/ 4351262 w 7219081"/>
              <a:gd name="connsiteY883" fmla="*/ 877490 h 6817915"/>
              <a:gd name="connsiteX884" fmla="*/ 4334594 w 7219081"/>
              <a:gd name="connsiteY884" fmla="*/ 882650 h 6817915"/>
              <a:gd name="connsiteX885" fmla="*/ 4318718 w 7219081"/>
              <a:gd name="connsiteY885" fmla="*/ 886618 h 6817915"/>
              <a:gd name="connsiteX886" fmla="*/ 4302844 w 7219081"/>
              <a:gd name="connsiteY886" fmla="*/ 889793 h 6817915"/>
              <a:gd name="connsiteX887" fmla="*/ 4287365 w 7219081"/>
              <a:gd name="connsiteY887" fmla="*/ 892175 h 6817915"/>
              <a:gd name="connsiteX888" fmla="*/ 4271887 w 7219081"/>
              <a:gd name="connsiteY888" fmla="*/ 892968 h 6817915"/>
              <a:gd name="connsiteX889" fmla="*/ 4256806 w 7219081"/>
              <a:gd name="connsiteY889" fmla="*/ 894159 h 6817915"/>
              <a:gd name="connsiteX890" fmla="*/ 4241725 w 7219081"/>
              <a:gd name="connsiteY890" fmla="*/ 894159 h 6817915"/>
              <a:gd name="connsiteX891" fmla="*/ 4226644 w 7219081"/>
              <a:gd name="connsiteY891" fmla="*/ 893762 h 6817915"/>
              <a:gd name="connsiteX892" fmla="*/ 4212356 w 7219081"/>
              <a:gd name="connsiteY892" fmla="*/ 892572 h 6817915"/>
              <a:gd name="connsiteX893" fmla="*/ 4197672 w 7219081"/>
              <a:gd name="connsiteY893" fmla="*/ 890984 h 6817915"/>
              <a:gd name="connsiteX894" fmla="*/ 4182987 w 7219081"/>
              <a:gd name="connsiteY894" fmla="*/ 889000 h 6817915"/>
              <a:gd name="connsiteX895" fmla="*/ 4168700 w 7219081"/>
              <a:gd name="connsiteY895" fmla="*/ 886222 h 6817915"/>
              <a:gd name="connsiteX896" fmla="*/ 4139728 w 7219081"/>
              <a:gd name="connsiteY896" fmla="*/ 881062 h 6817915"/>
              <a:gd name="connsiteX897" fmla="*/ 4137347 w 7219081"/>
              <a:gd name="connsiteY897" fmla="*/ 879475 h 6817915"/>
              <a:gd name="connsiteX898" fmla="*/ 4134965 w 7219081"/>
              <a:gd name="connsiteY898" fmla="*/ 879078 h 6817915"/>
              <a:gd name="connsiteX899" fmla="*/ 4132981 w 7219081"/>
              <a:gd name="connsiteY899" fmla="*/ 878284 h 6817915"/>
              <a:gd name="connsiteX900" fmla="*/ 4130203 w 7219081"/>
              <a:gd name="connsiteY900" fmla="*/ 878284 h 6817915"/>
              <a:gd name="connsiteX901" fmla="*/ 4128218 w 7219081"/>
              <a:gd name="connsiteY901" fmla="*/ 878284 h 6817915"/>
              <a:gd name="connsiteX902" fmla="*/ 4126234 w 7219081"/>
              <a:gd name="connsiteY902" fmla="*/ 879475 h 6817915"/>
              <a:gd name="connsiteX903" fmla="*/ 4121472 w 7219081"/>
              <a:gd name="connsiteY903" fmla="*/ 881856 h 6817915"/>
              <a:gd name="connsiteX904" fmla="*/ 4116709 w 7219081"/>
              <a:gd name="connsiteY904" fmla="*/ 885031 h 6817915"/>
              <a:gd name="connsiteX905" fmla="*/ 4111947 w 7219081"/>
              <a:gd name="connsiteY905" fmla="*/ 889397 h 6817915"/>
              <a:gd name="connsiteX906" fmla="*/ 4102818 w 7219081"/>
              <a:gd name="connsiteY906" fmla="*/ 897731 h 6817915"/>
              <a:gd name="connsiteX907" fmla="*/ 4098056 w 7219081"/>
              <a:gd name="connsiteY907" fmla="*/ 901700 h 6817915"/>
              <a:gd name="connsiteX908" fmla="*/ 4093690 w 7219081"/>
              <a:gd name="connsiteY908" fmla="*/ 904081 h 6817915"/>
              <a:gd name="connsiteX909" fmla="*/ 4091309 w 7219081"/>
              <a:gd name="connsiteY909" fmla="*/ 905272 h 6817915"/>
              <a:gd name="connsiteX910" fmla="*/ 4088928 w 7219081"/>
              <a:gd name="connsiteY910" fmla="*/ 905669 h 6817915"/>
              <a:gd name="connsiteX911" fmla="*/ 4086547 w 7219081"/>
              <a:gd name="connsiteY911" fmla="*/ 905669 h 6817915"/>
              <a:gd name="connsiteX912" fmla="*/ 4084165 w 7219081"/>
              <a:gd name="connsiteY912" fmla="*/ 905272 h 6817915"/>
              <a:gd name="connsiteX913" fmla="*/ 4081784 w 7219081"/>
              <a:gd name="connsiteY913" fmla="*/ 904875 h 6817915"/>
              <a:gd name="connsiteX914" fmla="*/ 4079800 w 7219081"/>
              <a:gd name="connsiteY914" fmla="*/ 903287 h 6817915"/>
              <a:gd name="connsiteX915" fmla="*/ 4077022 w 7219081"/>
              <a:gd name="connsiteY915" fmla="*/ 900906 h 6817915"/>
              <a:gd name="connsiteX916" fmla="*/ 4075037 w 7219081"/>
              <a:gd name="connsiteY916" fmla="*/ 898922 h 6817915"/>
              <a:gd name="connsiteX917" fmla="*/ 4073053 w 7219081"/>
              <a:gd name="connsiteY917" fmla="*/ 895350 h 6817915"/>
              <a:gd name="connsiteX918" fmla="*/ 4070275 w 7219081"/>
              <a:gd name="connsiteY918" fmla="*/ 891381 h 6817915"/>
              <a:gd name="connsiteX919" fmla="*/ 4068290 w 7219081"/>
              <a:gd name="connsiteY919" fmla="*/ 886618 h 6817915"/>
              <a:gd name="connsiteX920" fmla="*/ 4065512 w 7219081"/>
              <a:gd name="connsiteY920" fmla="*/ 881062 h 6817915"/>
              <a:gd name="connsiteX921" fmla="*/ 4037334 w 7219081"/>
              <a:gd name="connsiteY921" fmla="*/ 866378 h 6817915"/>
              <a:gd name="connsiteX922" fmla="*/ 4028206 w 7219081"/>
              <a:gd name="connsiteY922" fmla="*/ 867172 h 6817915"/>
              <a:gd name="connsiteX923" fmla="*/ 4019872 w 7219081"/>
              <a:gd name="connsiteY923" fmla="*/ 869553 h 6817915"/>
              <a:gd name="connsiteX924" fmla="*/ 4015506 w 7219081"/>
              <a:gd name="connsiteY924" fmla="*/ 871140 h 6817915"/>
              <a:gd name="connsiteX925" fmla="*/ 4011934 w 7219081"/>
              <a:gd name="connsiteY925" fmla="*/ 872728 h 6817915"/>
              <a:gd name="connsiteX926" fmla="*/ 4008759 w 7219081"/>
              <a:gd name="connsiteY926" fmla="*/ 874712 h 6817915"/>
              <a:gd name="connsiteX927" fmla="*/ 4005584 w 7219081"/>
              <a:gd name="connsiteY927" fmla="*/ 876697 h 6817915"/>
              <a:gd name="connsiteX928" fmla="*/ 4002806 w 7219081"/>
              <a:gd name="connsiteY928" fmla="*/ 879078 h 6817915"/>
              <a:gd name="connsiteX929" fmla="*/ 4000425 w 7219081"/>
              <a:gd name="connsiteY929" fmla="*/ 881856 h 6817915"/>
              <a:gd name="connsiteX930" fmla="*/ 3998440 w 7219081"/>
              <a:gd name="connsiteY930" fmla="*/ 884634 h 6817915"/>
              <a:gd name="connsiteX931" fmla="*/ 3997250 w 7219081"/>
              <a:gd name="connsiteY931" fmla="*/ 888206 h 6817915"/>
              <a:gd name="connsiteX932" fmla="*/ 3995662 w 7219081"/>
              <a:gd name="connsiteY932" fmla="*/ 892175 h 6817915"/>
              <a:gd name="connsiteX933" fmla="*/ 3995265 w 7219081"/>
              <a:gd name="connsiteY933" fmla="*/ 895747 h 6817915"/>
              <a:gd name="connsiteX934" fmla="*/ 3995265 w 7219081"/>
              <a:gd name="connsiteY934" fmla="*/ 900509 h 6817915"/>
              <a:gd name="connsiteX935" fmla="*/ 3995662 w 7219081"/>
              <a:gd name="connsiteY935" fmla="*/ 905272 h 6817915"/>
              <a:gd name="connsiteX936" fmla="*/ 3997250 w 7219081"/>
              <a:gd name="connsiteY936" fmla="*/ 916384 h 6817915"/>
              <a:gd name="connsiteX937" fmla="*/ 3997250 w 7219081"/>
              <a:gd name="connsiteY937" fmla="*/ 926306 h 6817915"/>
              <a:gd name="connsiteX938" fmla="*/ 3995662 w 7219081"/>
              <a:gd name="connsiteY938" fmla="*/ 935037 h 6817915"/>
              <a:gd name="connsiteX939" fmla="*/ 3993678 w 7219081"/>
              <a:gd name="connsiteY939" fmla="*/ 942975 h 6817915"/>
              <a:gd name="connsiteX940" fmla="*/ 3990503 w 7219081"/>
              <a:gd name="connsiteY940" fmla="*/ 950515 h 6817915"/>
              <a:gd name="connsiteX941" fmla="*/ 3986137 w 7219081"/>
              <a:gd name="connsiteY941" fmla="*/ 956865 h 6817915"/>
              <a:gd name="connsiteX942" fmla="*/ 3981375 w 7219081"/>
              <a:gd name="connsiteY942" fmla="*/ 962422 h 6817915"/>
              <a:gd name="connsiteX943" fmla="*/ 3976215 w 7219081"/>
              <a:gd name="connsiteY943" fmla="*/ 967978 h 6817915"/>
              <a:gd name="connsiteX944" fmla="*/ 3969865 w 7219081"/>
              <a:gd name="connsiteY944" fmla="*/ 972740 h 6817915"/>
              <a:gd name="connsiteX945" fmla="*/ 3963118 w 7219081"/>
              <a:gd name="connsiteY945" fmla="*/ 976709 h 6817915"/>
              <a:gd name="connsiteX946" fmla="*/ 3955975 w 7219081"/>
              <a:gd name="connsiteY946" fmla="*/ 980281 h 6817915"/>
              <a:gd name="connsiteX947" fmla="*/ 3948831 w 7219081"/>
              <a:gd name="connsiteY947" fmla="*/ 984250 h 6817915"/>
              <a:gd name="connsiteX948" fmla="*/ 3934147 w 7219081"/>
              <a:gd name="connsiteY948" fmla="*/ 990997 h 6817915"/>
              <a:gd name="connsiteX949" fmla="*/ 3918668 w 7219081"/>
              <a:gd name="connsiteY949" fmla="*/ 997744 h 6817915"/>
              <a:gd name="connsiteX950" fmla="*/ 3860725 w 7219081"/>
              <a:gd name="connsiteY950" fmla="*/ 984250 h 6817915"/>
              <a:gd name="connsiteX951" fmla="*/ 3853581 w 7219081"/>
              <a:gd name="connsiteY951" fmla="*/ 985837 h 6817915"/>
              <a:gd name="connsiteX952" fmla="*/ 3846834 w 7219081"/>
              <a:gd name="connsiteY952" fmla="*/ 987822 h 6817915"/>
              <a:gd name="connsiteX953" fmla="*/ 3839690 w 7219081"/>
              <a:gd name="connsiteY953" fmla="*/ 989806 h 6817915"/>
              <a:gd name="connsiteX954" fmla="*/ 3833340 w 7219081"/>
              <a:gd name="connsiteY954" fmla="*/ 992584 h 6817915"/>
              <a:gd name="connsiteX955" fmla="*/ 3819846 w 7219081"/>
              <a:gd name="connsiteY955" fmla="*/ 998537 h 6817915"/>
              <a:gd name="connsiteX956" fmla="*/ 3806353 w 7219081"/>
              <a:gd name="connsiteY956" fmla="*/ 1004490 h 6817915"/>
              <a:gd name="connsiteX957" fmla="*/ 3792462 w 7219081"/>
              <a:gd name="connsiteY957" fmla="*/ 1010047 h 6817915"/>
              <a:gd name="connsiteX958" fmla="*/ 3784922 w 7219081"/>
              <a:gd name="connsiteY958" fmla="*/ 1012031 h 6817915"/>
              <a:gd name="connsiteX959" fmla="*/ 3777778 w 7219081"/>
              <a:gd name="connsiteY959" fmla="*/ 1014015 h 6817915"/>
              <a:gd name="connsiteX960" fmla="*/ 3769840 w 7219081"/>
              <a:gd name="connsiteY960" fmla="*/ 1015603 h 6817915"/>
              <a:gd name="connsiteX961" fmla="*/ 3761506 w 7219081"/>
              <a:gd name="connsiteY961" fmla="*/ 1016794 h 6817915"/>
              <a:gd name="connsiteX962" fmla="*/ 3753172 w 7219081"/>
              <a:gd name="connsiteY962" fmla="*/ 1016794 h 6817915"/>
              <a:gd name="connsiteX963" fmla="*/ 3744044 w 7219081"/>
              <a:gd name="connsiteY963" fmla="*/ 1016397 h 6817915"/>
              <a:gd name="connsiteX964" fmla="*/ 3748409 w 7219081"/>
              <a:gd name="connsiteY964" fmla="*/ 1022747 h 6817915"/>
              <a:gd name="connsiteX965" fmla="*/ 3753172 w 7219081"/>
              <a:gd name="connsiteY965" fmla="*/ 1027906 h 6817915"/>
              <a:gd name="connsiteX966" fmla="*/ 3757140 w 7219081"/>
              <a:gd name="connsiteY966" fmla="*/ 1031875 h 6817915"/>
              <a:gd name="connsiteX967" fmla="*/ 3761903 w 7219081"/>
              <a:gd name="connsiteY967" fmla="*/ 1035050 h 6817915"/>
              <a:gd name="connsiteX968" fmla="*/ 3766268 w 7219081"/>
              <a:gd name="connsiteY968" fmla="*/ 1037828 h 6817915"/>
              <a:gd name="connsiteX969" fmla="*/ 3771031 w 7219081"/>
              <a:gd name="connsiteY969" fmla="*/ 1039812 h 6817915"/>
              <a:gd name="connsiteX970" fmla="*/ 3775794 w 7219081"/>
              <a:gd name="connsiteY970" fmla="*/ 1041003 h 6817915"/>
              <a:gd name="connsiteX971" fmla="*/ 3780556 w 7219081"/>
              <a:gd name="connsiteY971" fmla="*/ 1041400 h 6817915"/>
              <a:gd name="connsiteX972" fmla="*/ 3784922 w 7219081"/>
              <a:gd name="connsiteY972" fmla="*/ 1042194 h 6817915"/>
              <a:gd name="connsiteX973" fmla="*/ 3789684 w 7219081"/>
              <a:gd name="connsiteY973" fmla="*/ 1042194 h 6817915"/>
              <a:gd name="connsiteX974" fmla="*/ 3799209 w 7219081"/>
              <a:gd name="connsiteY974" fmla="*/ 1042194 h 6817915"/>
              <a:gd name="connsiteX975" fmla="*/ 3808337 w 7219081"/>
              <a:gd name="connsiteY975" fmla="*/ 1041400 h 6817915"/>
              <a:gd name="connsiteX976" fmla="*/ 3812306 w 7219081"/>
              <a:gd name="connsiteY976" fmla="*/ 1042194 h 6817915"/>
              <a:gd name="connsiteX977" fmla="*/ 3816672 w 7219081"/>
              <a:gd name="connsiteY977" fmla="*/ 1042590 h 6817915"/>
              <a:gd name="connsiteX978" fmla="*/ 3815084 w 7219081"/>
              <a:gd name="connsiteY978" fmla="*/ 1057672 h 6817915"/>
              <a:gd name="connsiteX979" fmla="*/ 3813894 w 7219081"/>
              <a:gd name="connsiteY979" fmla="*/ 1065213 h 6817915"/>
              <a:gd name="connsiteX980" fmla="*/ 3813100 w 7219081"/>
              <a:gd name="connsiteY980" fmla="*/ 1072753 h 6817915"/>
              <a:gd name="connsiteX981" fmla="*/ 3810718 w 7219081"/>
              <a:gd name="connsiteY981" fmla="*/ 1079897 h 6817915"/>
              <a:gd name="connsiteX982" fmla="*/ 3808734 w 7219081"/>
              <a:gd name="connsiteY982" fmla="*/ 1086644 h 6817915"/>
              <a:gd name="connsiteX983" fmla="*/ 3806353 w 7219081"/>
              <a:gd name="connsiteY983" fmla="*/ 1092597 h 6817915"/>
              <a:gd name="connsiteX984" fmla="*/ 3803575 w 7219081"/>
              <a:gd name="connsiteY984" fmla="*/ 1098550 h 6817915"/>
              <a:gd name="connsiteX985" fmla="*/ 3800003 w 7219081"/>
              <a:gd name="connsiteY985" fmla="*/ 1103709 h 6817915"/>
              <a:gd name="connsiteX986" fmla="*/ 3795240 w 7219081"/>
              <a:gd name="connsiteY986" fmla="*/ 1107678 h 6817915"/>
              <a:gd name="connsiteX987" fmla="*/ 3790478 w 7219081"/>
              <a:gd name="connsiteY987" fmla="*/ 1111647 h 6817915"/>
              <a:gd name="connsiteX988" fmla="*/ 3784525 w 7219081"/>
              <a:gd name="connsiteY988" fmla="*/ 1114028 h 6817915"/>
              <a:gd name="connsiteX989" fmla="*/ 3778175 w 7219081"/>
              <a:gd name="connsiteY989" fmla="*/ 1115616 h 6817915"/>
              <a:gd name="connsiteX990" fmla="*/ 3770237 w 7219081"/>
              <a:gd name="connsiteY990" fmla="*/ 1115616 h 6817915"/>
              <a:gd name="connsiteX991" fmla="*/ 3762300 w 7219081"/>
              <a:gd name="connsiteY991" fmla="*/ 1115219 h 6817915"/>
              <a:gd name="connsiteX992" fmla="*/ 3753172 w 7219081"/>
              <a:gd name="connsiteY992" fmla="*/ 1113234 h 6817915"/>
              <a:gd name="connsiteX993" fmla="*/ 3742853 w 7219081"/>
              <a:gd name="connsiteY993" fmla="*/ 1110456 h 6817915"/>
              <a:gd name="connsiteX994" fmla="*/ 3732931 w 7219081"/>
              <a:gd name="connsiteY994" fmla="*/ 1108472 h 6817915"/>
              <a:gd name="connsiteX995" fmla="*/ 3723009 w 7219081"/>
              <a:gd name="connsiteY995" fmla="*/ 1106884 h 6817915"/>
              <a:gd name="connsiteX996" fmla="*/ 3713087 w 7219081"/>
              <a:gd name="connsiteY996" fmla="*/ 1105694 h 6817915"/>
              <a:gd name="connsiteX997" fmla="*/ 3703166 w 7219081"/>
              <a:gd name="connsiteY997" fmla="*/ 1105297 h 6817915"/>
              <a:gd name="connsiteX998" fmla="*/ 3692846 w 7219081"/>
              <a:gd name="connsiteY998" fmla="*/ 1105297 h 6817915"/>
              <a:gd name="connsiteX999" fmla="*/ 3683718 w 7219081"/>
              <a:gd name="connsiteY999" fmla="*/ 1105297 h 6817915"/>
              <a:gd name="connsiteX1000" fmla="*/ 3673400 w 7219081"/>
              <a:gd name="connsiteY1000" fmla="*/ 1105694 h 6817915"/>
              <a:gd name="connsiteX1001" fmla="*/ 3654746 w 7219081"/>
              <a:gd name="connsiteY1001" fmla="*/ 1107281 h 6817915"/>
              <a:gd name="connsiteX1002" fmla="*/ 3635300 w 7219081"/>
              <a:gd name="connsiteY1002" fmla="*/ 1110059 h 6817915"/>
              <a:gd name="connsiteX1003" fmla="*/ 3596009 w 7219081"/>
              <a:gd name="connsiteY1003" fmla="*/ 1115219 h 6817915"/>
              <a:gd name="connsiteX1004" fmla="*/ 3592437 w 7219081"/>
              <a:gd name="connsiteY1004" fmla="*/ 1116409 h 6817915"/>
              <a:gd name="connsiteX1005" fmla="*/ 3588866 w 7219081"/>
              <a:gd name="connsiteY1005" fmla="*/ 1117203 h 6817915"/>
              <a:gd name="connsiteX1006" fmla="*/ 3581325 w 7219081"/>
              <a:gd name="connsiteY1006" fmla="*/ 1118394 h 6817915"/>
              <a:gd name="connsiteX1007" fmla="*/ 3573387 w 7219081"/>
              <a:gd name="connsiteY1007" fmla="*/ 1118394 h 6817915"/>
              <a:gd name="connsiteX1008" fmla="*/ 3565450 w 7219081"/>
              <a:gd name="connsiteY1008" fmla="*/ 1117203 h 6817915"/>
              <a:gd name="connsiteX1009" fmla="*/ 3549178 w 7219081"/>
              <a:gd name="connsiteY1009" fmla="*/ 1115219 h 6817915"/>
              <a:gd name="connsiteX1010" fmla="*/ 3541241 w 7219081"/>
              <a:gd name="connsiteY1010" fmla="*/ 1114028 h 6817915"/>
              <a:gd name="connsiteX1011" fmla="*/ 3533700 w 7219081"/>
              <a:gd name="connsiteY1011" fmla="*/ 1113631 h 6817915"/>
              <a:gd name="connsiteX1012" fmla="*/ 3525762 w 7219081"/>
              <a:gd name="connsiteY1012" fmla="*/ 1113234 h 6817915"/>
              <a:gd name="connsiteX1013" fmla="*/ 3517825 w 7219081"/>
              <a:gd name="connsiteY1013" fmla="*/ 1113631 h 6817915"/>
              <a:gd name="connsiteX1014" fmla="*/ 3510284 w 7219081"/>
              <a:gd name="connsiteY1014" fmla="*/ 1115219 h 6817915"/>
              <a:gd name="connsiteX1015" fmla="*/ 3506712 w 7219081"/>
              <a:gd name="connsiteY1015" fmla="*/ 1116409 h 6817915"/>
              <a:gd name="connsiteX1016" fmla="*/ 3503141 w 7219081"/>
              <a:gd name="connsiteY1016" fmla="*/ 1117997 h 6817915"/>
              <a:gd name="connsiteX1017" fmla="*/ 3499966 w 7219081"/>
              <a:gd name="connsiteY1017" fmla="*/ 1119584 h 6817915"/>
              <a:gd name="connsiteX1018" fmla="*/ 3496791 w 7219081"/>
              <a:gd name="connsiteY1018" fmla="*/ 1121966 h 6817915"/>
              <a:gd name="connsiteX1019" fmla="*/ 3492822 w 7219081"/>
              <a:gd name="connsiteY1019" fmla="*/ 1124744 h 6817915"/>
              <a:gd name="connsiteX1020" fmla="*/ 3490441 w 7219081"/>
              <a:gd name="connsiteY1020" fmla="*/ 1127919 h 6817915"/>
              <a:gd name="connsiteX1021" fmla="*/ 3487266 w 7219081"/>
              <a:gd name="connsiteY1021" fmla="*/ 1131094 h 6817915"/>
              <a:gd name="connsiteX1022" fmla="*/ 3484091 w 7219081"/>
              <a:gd name="connsiteY1022" fmla="*/ 1135063 h 6817915"/>
              <a:gd name="connsiteX1023" fmla="*/ 3481312 w 7219081"/>
              <a:gd name="connsiteY1023" fmla="*/ 1139825 h 6817915"/>
              <a:gd name="connsiteX1024" fmla="*/ 3478931 w 7219081"/>
              <a:gd name="connsiteY1024" fmla="*/ 1145381 h 6817915"/>
              <a:gd name="connsiteX1025" fmla="*/ 3537669 w 7219081"/>
              <a:gd name="connsiteY1025" fmla="*/ 1189434 h 6817915"/>
              <a:gd name="connsiteX1026" fmla="*/ 3542034 w 7219081"/>
              <a:gd name="connsiteY1026" fmla="*/ 1183481 h 6817915"/>
              <a:gd name="connsiteX1027" fmla="*/ 3546003 w 7219081"/>
              <a:gd name="connsiteY1027" fmla="*/ 1178322 h 6817915"/>
              <a:gd name="connsiteX1028" fmla="*/ 3550766 w 7219081"/>
              <a:gd name="connsiteY1028" fmla="*/ 1173559 h 6817915"/>
              <a:gd name="connsiteX1029" fmla="*/ 3555131 w 7219081"/>
              <a:gd name="connsiteY1029" fmla="*/ 1169987 h 6817915"/>
              <a:gd name="connsiteX1030" fmla="*/ 3559894 w 7219081"/>
              <a:gd name="connsiteY1030" fmla="*/ 1166416 h 6817915"/>
              <a:gd name="connsiteX1031" fmla="*/ 3564656 w 7219081"/>
              <a:gd name="connsiteY1031" fmla="*/ 1163638 h 6817915"/>
              <a:gd name="connsiteX1032" fmla="*/ 3569419 w 7219081"/>
              <a:gd name="connsiteY1032" fmla="*/ 1160859 h 6817915"/>
              <a:gd name="connsiteX1033" fmla="*/ 3574181 w 7219081"/>
              <a:gd name="connsiteY1033" fmla="*/ 1158875 h 6817915"/>
              <a:gd name="connsiteX1034" fmla="*/ 3578944 w 7219081"/>
              <a:gd name="connsiteY1034" fmla="*/ 1157288 h 6817915"/>
              <a:gd name="connsiteX1035" fmla="*/ 3584103 w 7219081"/>
              <a:gd name="connsiteY1035" fmla="*/ 1156097 h 6817915"/>
              <a:gd name="connsiteX1036" fmla="*/ 3588866 w 7219081"/>
              <a:gd name="connsiteY1036" fmla="*/ 1155700 h 6817915"/>
              <a:gd name="connsiteX1037" fmla="*/ 3594025 w 7219081"/>
              <a:gd name="connsiteY1037" fmla="*/ 1155303 h 6817915"/>
              <a:gd name="connsiteX1038" fmla="*/ 3604741 w 7219081"/>
              <a:gd name="connsiteY1038" fmla="*/ 1154509 h 6817915"/>
              <a:gd name="connsiteX1039" fmla="*/ 3615059 w 7219081"/>
              <a:gd name="connsiteY1039" fmla="*/ 1155700 h 6817915"/>
              <a:gd name="connsiteX1040" fmla="*/ 3625775 w 7219081"/>
              <a:gd name="connsiteY1040" fmla="*/ 1156891 h 6817915"/>
              <a:gd name="connsiteX1041" fmla="*/ 3636094 w 7219081"/>
              <a:gd name="connsiteY1041" fmla="*/ 1158478 h 6817915"/>
              <a:gd name="connsiteX1042" fmla="*/ 3647206 w 7219081"/>
              <a:gd name="connsiteY1042" fmla="*/ 1159272 h 6817915"/>
              <a:gd name="connsiteX1043" fmla="*/ 3657922 w 7219081"/>
              <a:gd name="connsiteY1043" fmla="*/ 1160463 h 6817915"/>
              <a:gd name="connsiteX1044" fmla="*/ 3668240 w 7219081"/>
              <a:gd name="connsiteY1044" fmla="*/ 1160859 h 6817915"/>
              <a:gd name="connsiteX1045" fmla="*/ 3678956 w 7219081"/>
              <a:gd name="connsiteY1045" fmla="*/ 1160463 h 6817915"/>
              <a:gd name="connsiteX1046" fmla="*/ 3684116 w 7219081"/>
              <a:gd name="connsiteY1046" fmla="*/ 1160065 h 6817915"/>
              <a:gd name="connsiteX1047" fmla="*/ 3689275 w 7219081"/>
              <a:gd name="connsiteY1047" fmla="*/ 1158875 h 6817915"/>
              <a:gd name="connsiteX1048" fmla="*/ 3694037 w 7219081"/>
              <a:gd name="connsiteY1048" fmla="*/ 1157288 h 6817915"/>
              <a:gd name="connsiteX1049" fmla="*/ 3699196 w 7219081"/>
              <a:gd name="connsiteY1049" fmla="*/ 1155700 h 6817915"/>
              <a:gd name="connsiteX1050" fmla="*/ 3698800 w 7219081"/>
              <a:gd name="connsiteY1050" fmla="*/ 1160065 h 6817915"/>
              <a:gd name="connsiteX1051" fmla="*/ 3698403 w 7219081"/>
              <a:gd name="connsiteY1051" fmla="*/ 1163638 h 6817915"/>
              <a:gd name="connsiteX1052" fmla="*/ 3696816 w 7219081"/>
              <a:gd name="connsiteY1052" fmla="*/ 1166813 h 6817915"/>
              <a:gd name="connsiteX1053" fmla="*/ 3695228 w 7219081"/>
              <a:gd name="connsiteY1053" fmla="*/ 1169591 h 6817915"/>
              <a:gd name="connsiteX1054" fmla="*/ 3692846 w 7219081"/>
              <a:gd name="connsiteY1054" fmla="*/ 1171575 h 6817915"/>
              <a:gd name="connsiteX1055" fmla="*/ 3690862 w 7219081"/>
              <a:gd name="connsiteY1055" fmla="*/ 1173163 h 6817915"/>
              <a:gd name="connsiteX1056" fmla="*/ 3685703 w 7219081"/>
              <a:gd name="connsiteY1056" fmla="*/ 1176337 h 6817915"/>
              <a:gd name="connsiteX1057" fmla="*/ 3680940 w 7219081"/>
              <a:gd name="connsiteY1057" fmla="*/ 1178322 h 6817915"/>
              <a:gd name="connsiteX1058" fmla="*/ 3676178 w 7219081"/>
              <a:gd name="connsiteY1058" fmla="*/ 1181100 h 6817915"/>
              <a:gd name="connsiteX1059" fmla="*/ 3674194 w 7219081"/>
              <a:gd name="connsiteY1059" fmla="*/ 1182688 h 6817915"/>
              <a:gd name="connsiteX1060" fmla="*/ 3672606 w 7219081"/>
              <a:gd name="connsiteY1060" fmla="*/ 1184275 h 6817915"/>
              <a:gd name="connsiteX1061" fmla="*/ 3671018 w 7219081"/>
              <a:gd name="connsiteY1061" fmla="*/ 1186259 h 6817915"/>
              <a:gd name="connsiteX1062" fmla="*/ 3670225 w 7219081"/>
              <a:gd name="connsiteY1062" fmla="*/ 1189038 h 6817915"/>
              <a:gd name="connsiteX1063" fmla="*/ 3675781 w 7219081"/>
              <a:gd name="connsiteY1063" fmla="*/ 1188244 h 6817915"/>
              <a:gd name="connsiteX1064" fmla="*/ 3681337 w 7219081"/>
              <a:gd name="connsiteY1064" fmla="*/ 1187847 h 6817915"/>
              <a:gd name="connsiteX1065" fmla="*/ 3687290 w 7219081"/>
              <a:gd name="connsiteY1065" fmla="*/ 1187847 h 6817915"/>
              <a:gd name="connsiteX1066" fmla="*/ 3692846 w 7219081"/>
              <a:gd name="connsiteY1066" fmla="*/ 1188244 h 6817915"/>
              <a:gd name="connsiteX1067" fmla="*/ 3703562 w 7219081"/>
              <a:gd name="connsiteY1067" fmla="*/ 1190625 h 6817915"/>
              <a:gd name="connsiteX1068" fmla="*/ 3714675 w 7219081"/>
              <a:gd name="connsiteY1068" fmla="*/ 1193006 h 6817915"/>
              <a:gd name="connsiteX1069" fmla="*/ 3736106 w 7219081"/>
              <a:gd name="connsiteY1069" fmla="*/ 1198960 h 6817915"/>
              <a:gd name="connsiteX1070" fmla="*/ 3747218 w 7219081"/>
              <a:gd name="connsiteY1070" fmla="*/ 1201341 h 6817915"/>
              <a:gd name="connsiteX1071" fmla="*/ 3758331 w 7219081"/>
              <a:gd name="connsiteY1071" fmla="*/ 1203722 h 6817915"/>
              <a:gd name="connsiteX1072" fmla="*/ 3763490 w 7219081"/>
              <a:gd name="connsiteY1072" fmla="*/ 1198960 h 6817915"/>
              <a:gd name="connsiteX1073" fmla="*/ 3769444 w 7219081"/>
              <a:gd name="connsiteY1073" fmla="*/ 1194594 h 6817915"/>
              <a:gd name="connsiteX1074" fmla="*/ 3775000 w 7219081"/>
              <a:gd name="connsiteY1074" fmla="*/ 1191022 h 6817915"/>
              <a:gd name="connsiteX1075" fmla="*/ 3781350 w 7219081"/>
              <a:gd name="connsiteY1075" fmla="*/ 1187450 h 6817915"/>
              <a:gd name="connsiteX1076" fmla="*/ 3787303 w 7219081"/>
              <a:gd name="connsiteY1076" fmla="*/ 1184275 h 6817915"/>
              <a:gd name="connsiteX1077" fmla="*/ 3793653 w 7219081"/>
              <a:gd name="connsiteY1077" fmla="*/ 1181497 h 6817915"/>
              <a:gd name="connsiteX1078" fmla="*/ 3800003 w 7219081"/>
              <a:gd name="connsiteY1078" fmla="*/ 1179513 h 6817915"/>
              <a:gd name="connsiteX1079" fmla="*/ 3806353 w 7219081"/>
              <a:gd name="connsiteY1079" fmla="*/ 1177131 h 6817915"/>
              <a:gd name="connsiteX1080" fmla="*/ 3813100 w 7219081"/>
              <a:gd name="connsiteY1080" fmla="*/ 1175544 h 6817915"/>
              <a:gd name="connsiteX1081" fmla="*/ 3819450 w 7219081"/>
              <a:gd name="connsiteY1081" fmla="*/ 1174750 h 6817915"/>
              <a:gd name="connsiteX1082" fmla="*/ 3826196 w 7219081"/>
              <a:gd name="connsiteY1082" fmla="*/ 1173559 h 6817915"/>
              <a:gd name="connsiteX1083" fmla="*/ 3832944 w 7219081"/>
              <a:gd name="connsiteY1083" fmla="*/ 1173163 h 6817915"/>
              <a:gd name="connsiteX1084" fmla="*/ 3847231 w 7219081"/>
              <a:gd name="connsiteY1084" fmla="*/ 1173163 h 6817915"/>
              <a:gd name="connsiteX1085" fmla="*/ 3861915 w 7219081"/>
              <a:gd name="connsiteY1085" fmla="*/ 1173559 h 6817915"/>
              <a:gd name="connsiteX1086" fmla="*/ 3880172 w 7219081"/>
              <a:gd name="connsiteY1086" fmla="*/ 1175544 h 6817915"/>
              <a:gd name="connsiteX1087" fmla="*/ 3898825 w 7219081"/>
              <a:gd name="connsiteY1087" fmla="*/ 1177925 h 6817915"/>
              <a:gd name="connsiteX1088" fmla="*/ 3935734 w 7219081"/>
              <a:gd name="connsiteY1088" fmla="*/ 1182688 h 6817915"/>
              <a:gd name="connsiteX1089" fmla="*/ 3972644 w 7219081"/>
              <a:gd name="connsiteY1089" fmla="*/ 1187847 h 6817915"/>
              <a:gd name="connsiteX1090" fmla="*/ 3991297 w 7219081"/>
              <a:gd name="connsiteY1090" fmla="*/ 1189831 h 6817915"/>
              <a:gd name="connsiteX1091" fmla="*/ 4009950 w 7219081"/>
              <a:gd name="connsiteY1091" fmla="*/ 1192212 h 6817915"/>
              <a:gd name="connsiteX1092" fmla="*/ 4028603 w 7219081"/>
              <a:gd name="connsiteY1092" fmla="*/ 1193800 h 6817915"/>
              <a:gd name="connsiteX1093" fmla="*/ 4047256 w 7219081"/>
              <a:gd name="connsiteY1093" fmla="*/ 1194594 h 6817915"/>
              <a:gd name="connsiteX1094" fmla="*/ 4066306 w 7219081"/>
              <a:gd name="connsiteY1094" fmla="*/ 1195388 h 6817915"/>
              <a:gd name="connsiteX1095" fmla="*/ 4085753 w 7219081"/>
              <a:gd name="connsiteY1095" fmla="*/ 1195388 h 6817915"/>
              <a:gd name="connsiteX1096" fmla="*/ 4104406 w 7219081"/>
              <a:gd name="connsiteY1096" fmla="*/ 1194197 h 6817915"/>
              <a:gd name="connsiteX1097" fmla="*/ 4123853 w 7219081"/>
              <a:gd name="connsiteY1097" fmla="*/ 1192610 h 6817915"/>
              <a:gd name="connsiteX1098" fmla="*/ 4143697 w 7219081"/>
              <a:gd name="connsiteY1098" fmla="*/ 1189434 h 6817915"/>
              <a:gd name="connsiteX1099" fmla="*/ 4150444 w 7219081"/>
              <a:gd name="connsiteY1099" fmla="*/ 1188244 h 6817915"/>
              <a:gd name="connsiteX1100" fmla="*/ 4142109 w 7219081"/>
              <a:gd name="connsiteY1100" fmla="*/ 1190625 h 6817915"/>
              <a:gd name="connsiteX1101" fmla="*/ 4133378 w 7219081"/>
              <a:gd name="connsiteY1101" fmla="*/ 1194197 h 6817915"/>
              <a:gd name="connsiteX1102" fmla="*/ 4129806 w 7219081"/>
              <a:gd name="connsiteY1102" fmla="*/ 1196181 h 6817915"/>
              <a:gd name="connsiteX1103" fmla="*/ 4126631 w 7219081"/>
              <a:gd name="connsiteY1103" fmla="*/ 1198166 h 6817915"/>
              <a:gd name="connsiteX1104" fmla="*/ 4123456 w 7219081"/>
              <a:gd name="connsiteY1104" fmla="*/ 1200944 h 6817915"/>
              <a:gd name="connsiteX1105" fmla="*/ 4121472 w 7219081"/>
              <a:gd name="connsiteY1105" fmla="*/ 1203722 h 6817915"/>
              <a:gd name="connsiteX1106" fmla="*/ 4117106 w 7219081"/>
              <a:gd name="connsiteY1106" fmla="*/ 1208881 h 6817915"/>
              <a:gd name="connsiteX1107" fmla="*/ 4113931 w 7219081"/>
              <a:gd name="connsiteY1107" fmla="*/ 1214835 h 6817915"/>
              <a:gd name="connsiteX1108" fmla="*/ 4111550 w 7219081"/>
              <a:gd name="connsiteY1108" fmla="*/ 1220788 h 6817915"/>
              <a:gd name="connsiteX1109" fmla="*/ 4110359 w 7219081"/>
              <a:gd name="connsiteY1109" fmla="*/ 1227137 h 6817915"/>
              <a:gd name="connsiteX1110" fmla="*/ 4109168 w 7219081"/>
              <a:gd name="connsiteY1110" fmla="*/ 1234281 h 6817915"/>
              <a:gd name="connsiteX1111" fmla="*/ 4109168 w 7219081"/>
              <a:gd name="connsiteY1111" fmla="*/ 1241028 h 6817915"/>
              <a:gd name="connsiteX1112" fmla="*/ 4109168 w 7219081"/>
              <a:gd name="connsiteY1112" fmla="*/ 1248172 h 6817915"/>
              <a:gd name="connsiteX1113" fmla="*/ 4109962 w 7219081"/>
              <a:gd name="connsiteY1113" fmla="*/ 1263253 h 6817915"/>
              <a:gd name="connsiteX1114" fmla="*/ 4110756 w 7219081"/>
              <a:gd name="connsiteY1114" fmla="*/ 1277144 h 6817915"/>
              <a:gd name="connsiteX1115" fmla="*/ 4242518 w 7219081"/>
              <a:gd name="connsiteY1115" fmla="*/ 1291828 h 6817915"/>
              <a:gd name="connsiteX1116" fmla="*/ 4247281 w 7219081"/>
              <a:gd name="connsiteY1116" fmla="*/ 1288256 h 6817915"/>
              <a:gd name="connsiteX1117" fmla="*/ 4252044 w 7219081"/>
              <a:gd name="connsiteY1117" fmla="*/ 1285081 h 6817915"/>
              <a:gd name="connsiteX1118" fmla="*/ 4256012 w 7219081"/>
              <a:gd name="connsiteY1118" fmla="*/ 1281906 h 6817915"/>
              <a:gd name="connsiteX1119" fmla="*/ 4260775 w 7219081"/>
              <a:gd name="connsiteY1119" fmla="*/ 1279922 h 6817915"/>
              <a:gd name="connsiteX1120" fmla="*/ 4265537 w 7219081"/>
              <a:gd name="connsiteY1120" fmla="*/ 1277938 h 6817915"/>
              <a:gd name="connsiteX1121" fmla="*/ 4270300 w 7219081"/>
              <a:gd name="connsiteY1121" fmla="*/ 1276747 h 6817915"/>
              <a:gd name="connsiteX1122" fmla="*/ 4274665 w 7219081"/>
              <a:gd name="connsiteY1122" fmla="*/ 1275556 h 6817915"/>
              <a:gd name="connsiteX1123" fmla="*/ 4279428 w 7219081"/>
              <a:gd name="connsiteY1123" fmla="*/ 1275556 h 6817915"/>
              <a:gd name="connsiteX1124" fmla="*/ 4284190 w 7219081"/>
              <a:gd name="connsiteY1124" fmla="*/ 1276350 h 6817915"/>
              <a:gd name="connsiteX1125" fmla="*/ 4288159 w 7219081"/>
              <a:gd name="connsiteY1125" fmla="*/ 1276747 h 6817915"/>
              <a:gd name="connsiteX1126" fmla="*/ 4292922 w 7219081"/>
              <a:gd name="connsiteY1126" fmla="*/ 1277938 h 6817915"/>
              <a:gd name="connsiteX1127" fmla="*/ 4297684 w 7219081"/>
              <a:gd name="connsiteY1127" fmla="*/ 1279922 h 6817915"/>
              <a:gd name="connsiteX1128" fmla="*/ 4302447 w 7219081"/>
              <a:gd name="connsiteY1128" fmla="*/ 1281906 h 6817915"/>
              <a:gd name="connsiteX1129" fmla="*/ 4306812 w 7219081"/>
              <a:gd name="connsiteY1129" fmla="*/ 1285081 h 6817915"/>
              <a:gd name="connsiteX1130" fmla="*/ 4311575 w 7219081"/>
              <a:gd name="connsiteY1130" fmla="*/ 1288256 h 6817915"/>
              <a:gd name="connsiteX1131" fmla="*/ 4315940 w 7219081"/>
              <a:gd name="connsiteY1131" fmla="*/ 1291828 h 6817915"/>
              <a:gd name="connsiteX1132" fmla="*/ 4323481 w 7219081"/>
              <a:gd name="connsiteY1132" fmla="*/ 1292622 h 6817915"/>
              <a:gd name="connsiteX1133" fmla="*/ 4331022 w 7219081"/>
              <a:gd name="connsiteY1133" fmla="*/ 1294210 h 6817915"/>
              <a:gd name="connsiteX1134" fmla="*/ 4336975 w 7219081"/>
              <a:gd name="connsiteY1134" fmla="*/ 1296194 h 6817915"/>
              <a:gd name="connsiteX1135" fmla="*/ 4342928 w 7219081"/>
              <a:gd name="connsiteY1135" fmla="*/ 1299369 h 6817915"/>
              <a:gd name="connsiteX1136" fmla="*/ 4348087 w 7219081"/>
              <a:gd name="connsiteY1136" fmla="*/ 1303734 h 6817915"/>
              <a:gd name="connsiteX1137" fmla="*/ 4352453 w 7219081"/>
              <a:gd name="connsiteY1137" fmla="*/ 1308894 h 6817915"/>
              <a:gd name="connsiteX1138" fmla="*/ 4356025 w 7219081"/>
              <a:gd name="connsiteY1138" fmla="*/ 1314847 h 6817915"/>
              <a:gd name="connsiteX1139" fmla="*/ 4359200 w 7219081"/>
              <a:gd name="connsiteY1139" fmla="*/ 1321991 h 6817915"/>
              <a:gd name="connsiteX1140" fmla="*/ 4373487 w 7219081"/>
              <a:gd name="connsiteY1140" fmla="*/ 1320403 h 6817915"/>
              <a:gd name="connsiteX1141" fmla="*/ 4376662 w 7219081"/>
              <a:gd name="connsiteY1141" fmla="*/ 1317228 h 6817915"/>
              <a:gd name="connsiteX1142" fmla="*/ 4380234 w 7219081"/>
              <a:gd name="connsiteY1142" fmla="*/ 1314847 h 6817915"/>
              <a:gd name="connsiteX1143" fmla="*/ 4383409 w 7219081"/>
              <a:gd name="connsiteY1143" fmla="*/ 1312069 h 6817915"/>
              <a:gd name="connsiteX1144" fmla="*/ 4386981 w 7219081"/>
              <a:gd name="connsiteY1144" fmla="*/ 1310481 h 6817915"/>
              <a:gd name="connsiteX1145" fmla="*/ 4390950 w 7219081"/>
              <a:gd name="connsiteY1145" fmla="*/ 1308894 h 6817915"/>
              <a:gd name="connsiteX1146" fmla="*/ 4394918 w 7219081"/>
              <a:gd name="connsiteY1146" fmla="*/ 1307703 h 6817915"/>
              <a:gd name="connsiteX1147" fmla="*/ 4402856 w 7219081"/>
              <a:gd name="connsiteY1147" fmla="*/ 1306909 h 6817915"/>
              <a:gd name="connsiteX1148" fmla="*/ 4410794 w 7219081"/>
              <a:gd name="connsiteY1148" fmla="*/ 1306116 h 6817915"/>
              <a:gd name="connsiteX1149" fmla="*/ 4418731 w 7219081"/>
              <a:gd name="connsiteY1149" fmla="*/ 1306909 h 6817915"/>
              <a:gd name="connsiteX1150" fmla="*/ 4427065 w 7219081"/>
              <a:gd name="connsiteY1150" fmla="*/ 1306909 h 6817915"/>
              <a:gd name="connsiteX1151" fmla="*/ 4435003 w 7219081"/>
              <a:gd name="connsiteY1151" fmla="*/ 1306909 h 6817915"/>
              <a:gd name="connsiteX1152" fmla="*/ 4442940 w 7219081"/>
              <a:gd name="connsiteY1152" fmla="*/ 1306909 h 6817915"/>
              <a:gd name="connsiteX1153" fmla="*/ 4450878 w 7219081"/>
              <a:gd name="connsiteY1153" fmla="*/ 1306909 h 6817915"/>
              <a:gd name="connsiteX1154" fmla="*/ 4458815 w 7219081"/>
              <a:gd name="connsiteY1154" fmla="*/ 1307703 h 6817915"/>
              <a:gd name="connsiteX1155" fmla="*/ 4466753 w 7219081"/>
              <a:gd name="connsiteY1155" fmla="*/ 1309291 h 6817915"/>
              <a:gd name="connsiteX1156" fmla="*/ 4469928 w 7219081"/>
              <a:gd name="connsiteY1156" fmla="*/ 1310481 h 6817915"/>
              <a:gd name="connsiteX1157" fmla="*/ 4473103 w 7219081"/>
              <a:gd name="connsiteY1157" fmla="*/ 1312069 h 6817915"/>
              <a:gd name="connsiteX1158" fmla="*/ 4476278 w 7219081"/>
              <a:gd name="connsiteY1158" fmla="*/ 1313656 h 6817915"/>
              <a:gd name="connsiteX1159" fmla="*/ 4478262 w 7219081"/>
              <a:gd name="connsiteY1159" fmla="*/ 1316038 h 6817915"/>
              <a:gd name="connsiteX1160" fmla="*/ 4480247 w 7219081"/>
              <a:gd name="connsiteY1160" fmla="*/ 1318419 h 6817915"/>
              <a:gd name="connsiteX1161" fmla="*/ 4481834 w 7219081"/>
              <a:gd name="connsiteY1161" fmla="*/ 1321594 h 6817915"/>
              <a:gd name="connsiteX1162" fmla="*/ 4483025 w 7219081"/>
              <a:gd name="connsiteY1162" fmla="*/ 1324769 h 6817915"/>
              <a:gd name="connsiteX1163" fmla="*/ 4483422 w 7219081"/>
              <a:gd name="connsiteY1163" fmla="*/ 1328737 h 6817915"/>
              <a:gd name="connsiteX1164" fmla="*/ 4483422 w 7219081"/>
              <a:gd name="connsiteY1164" fmla="*/ 1334691 h 6817915"/>
              <a:gd name="connsiteX1165" fmla="*/ 4482231 w 7219081"/>
              <a:gd name="connsiteY1165" fmla="*/ 1339850 h 6817915"/>
              <a:gd name="connsiteX1166" fmla="*/ 4481040 w 7219081"/>
              <a:gd name="connsiteY1166" fmla="*/ 1343422 h 6817915"/>
              <a:gd name="connsiteX1167" fmla="*/ 4478659 w 7219081"/>
              <a:gd name="connsiteY1167" fmla="*/ 1346597 h 6817915"/>
              <a:gd name="connsiteX1168" fmla="*/ 4476278 w 7219081"/>
              <a:gd name="connsiteY1168" fmla="*/ 1348978 h 6817915"/>
              <a:gd name="connsiteX1169" fmla="*/ 4473103 w 7219081"/>
              <a:gd name="connsiteY1169" fmla="*/ 1349772 h 6817915"/>
              <a:gd name="connsiteX1170" fmla="*/ 4469928 w 7219081"/>
              <a:gd name="connsiteY1170" fmla="*/ 1350963 h 6817915"/>
              <a:gd name="connsiteX1171" fmla="*/ 4465562 w 7219081"/>
              <a:gd name="connsiteY1171" fmla="*/ 1350963 h 6817915"/>
              <a:gd name="connsiteX1172" fmla="*/ 4457625 w 7219081"/>
              <a:gd name="connsiteY1172" fmla="*/ 1350963 h 6817915"/>
              <a:gd name="connsiteX1173" fmla="*/ 4449290 w 7219081"/>
              <a:gd name="connsiteY1173" fmla="*/ 1349772 h 6817915"/>
              <a:gd name="connsiteX1174" fmla="*/ 4440956 w 7219081"/>
              <a:gd name="connsiteY1174" fmla="*/ 1349772 h 6817915"/>
              <a:gd name="connsiteX1175" fmla="*/ 4436987 w 7219081"/>
              <a:gd name="connsiteY1175" fmla="*/ 1349772 h 6817915"/>
              <a:gd name="connsiteX1176" fmla="*/ 4433415 w 7219081"/>
              <a:gd name="connsiteY1176" fmla="*/ 1350963 h 6817915"/>
              <a:gd name="connsiteX1177" fmla="*/ 4429844 w 7219081"/>
              <a:gd name="connsiteY1177" fmla="*/ 1354137 h 6817915"/>
              <a:gd name="connsiteX1178" fmla="*/ 4425478 w 7219081"/>
              <a:gd name="connsiteY1178" fmla="*/ 1356916 h 6817915"/>
              <a:gd name="connsiteX1179" fmla="*/ 4421906 w 7219081"/>
              <a:gd name="connsiteY1179" fmla="*/ 1358900 h 6817915"/>
              <a:gd name="connsiteX1180" fmla="*/ 4417540 w 7219081"/>
              <a:gd name="connsiteY1180" fmla="*/ 1360884 h 6817915"/>
              <a:gd name="connsiteX1181" fmla="*/ 4413572 w 7219081"/>
              <a:gd name="connsiteY1181" fmla="*/ 1362472 h 6817915"/>
              <a:gd name="connsiteX1182" fmla="*/ 4408809 w 7219081"/>
              <a:gd name="connsiteY1182" fmla="*/ 1364059 h 6817915"/>
              <a:gd name="connsiteX1183" fmla="*/ 4399681 w 7219081"/>
              <a:gd name="connsiteY1183" fmla="*/ 1365647 h 6817915"/>
              <a:gd name="connsiteX1184" fmla="*/ 4390950 w 7219081"/>
              <a:gd name="connsiteY1184" fmla="*/ 1366837 h 6817915"/>
              <a:gd name="connsiteX1185" fmla="*/ 4381425 w 7219081"/>
              <a:gd name="connsiteY1185" fmla="*/ 1366837 h 6817915"/>
              <a:gd name="connsiteX1186" fmla="*/ 4361978 w 7219081"/>
              <a:gd name="connsiteY1186" fmla="*/ 1367234 h 6817915"/>
              <a:gd name="connsiteX1187" fmla="*/ 4352056 w 7219081"/>
              <a:gd name="connsiteY1187" fmla="*/ 1367631 h 6817915"/>
              <a:gd name="connsiteX1188" fmla="*/ 4341737 w 7219081"/>
              <a:gd name="connsiteY1188" fmla="*/ 1368822 h 6817915"/>
              <a:gd name="connsiteX1189" fmla="*/ 4331815 w 7219081"/>
              <a:gd name="connsiteY1189" fmla="*/ 1370806 h 6817915"/>
              <a:gd name="connsiteX1190" fmla="*/ 4327053 w 7219081"/>
              <a:gd name="connsiteY1190" fmla="*/ 1371997 h 6817915"/>
              <a:gd name="connsiteX1191" fmla="*/ 4322290 w 7219081"/>
              <a:gd name="connsiteY1191" fmla="*/ 1373584 h 6817915"/>
              <a:gd name="connsiteX1192" fmla="*/ 4317528 w 7219081"/>
              <a:gd name="connsiteY1192" fmla="*/ 1375569 h 6817915"/>
              <a:gd name="connsiteX1193" fmla="*/ 4312765 w 7219081"/>
              <a:gd name="connsiteY1193" fmla="*/ 1378347 h 6817915"/>
              <a:gd name="connsiteX1194" fmla="*/ 4308400 w 7219081"/>
              <a:gd name="connsiteY1194" fmla="*/ 1381125 h 6817915"/>
              <a:gd name="connsiteX1195" fmla="*/ 4304034 w 7219081"/>
              <a:gd name="connsiteY1195" fmla="*/ 1384697 h 6817915"/>
              <a:gd name="connsiteX1196" fmla="*/ 4299272 w 7219081"/>
              <a:gd name="connsiteY1196" fmla="*/ 1388269 h 6817915"/>
              <a:gd name="connsiteX1197" fmla="*/ 4294906 w 7219081"/>
              <a:gd name="connsiteY1197" fmla="*/ 1392635 h 6817915"/>
              <a:gd name="connsiteX1198" fmla="*/ 4290937 w 7219081"/>
              <a:gd name="connsiteY1198" fmla="*/ 1397794 h 6817915"/>
              <a:gd name="connsiteX1199" fmla="*/ 4286572 w 7219081"/>
              <a:gd name="connsiteY1199" fmla="*/ 1402953 h 6817915"/>
              <a:gd name="connsiteX1200" fmla="*/ 4302447 w 7219081"/>
              <a:gd name="connsiteY1200" fmla="*/ 1404144 h 6817915"/>
              <a:gd name="connsiteX1201" fmla="*/ 4318322 w 7219081"/>
              <a:gd name="connsiteY1201" fmla="*/ 1405334 h 6817915"/>
              <a:gd name="connsiteX1202" fmla="*/ 4333403 w 7219081"/>
              <a:gd name="connsiteY1202" fmla="*/ 1407319 h 6817915"/>
              <a:gd name="connsiteX1203" fmla="*/ 4348881 w 7219081"/>
              <a:gd name="connsiteY1203" fmla="*/ 1410097 h 6817915"/>
              <a:gd name="connsiteX1204" fmla="*/ 4363565 w 7219081"/>
              <a:gd name="connsiteY1204" fmla="*/ 1412478 h 6817915"/>
              <a:gd name="connsiteX1205" fmla="*/ 4378250 w 7219081"/>
              <a:gd name="connsiteY1205" fmla="*/ 1415653 h 6817915"/>
              <a:gd name="connsiteX1206" fmla="*/ 4407222 w 7219081"/>
              <a:gd name="connsiteY1206" fmla="*/ 1423194 h 6817915"/>
              <a:gd name="connsiteX1207" fmla="*/ 4436194 w 7219081"/>
              <a:gd name="connsiteY1207" fmla="*/ 1431131 h 6817915"/>
              <a:gd name="connsiteX1208" fmla="*/ 4464372 w 7219081"/>
              <a:gd name="connsiteY1208" fmla="*/ 1438672 h 6817915"/>
              <a:gd name="connsiteX1209" fmla="*/ 4492947 w 7219081"/>
              <a:gd name="connsiteY1209" fmla="*/ 1446609 h 6817915"/>
              <a:gd name="connsiteX1210" fmla="*/ 4521522 w 7219081"/>
              <a:gd name="connsiteY1210" fmla="*/ 1453753 h 6817915"/>
              <a:gd name="connsiteX1211" fmla="*/ 4525490 w 7219081"/>
              <a:gd name="connsiteY1211" fmla="*/ 1450975 h 6817915"/>
              <a:gd name="connsiteX1212" fmla="*/ 4529856 w 7219081"/>
              <a:gd name="connsiteY1212" fmla="*/ 1448991 h 6817915"/>
              <a:gd name="connsiteX1213" fmla="*/ 4542953 w 7219081"/>
              <a:gd name="connsiteY1213" fmla="*/ 1440259 h 6817915"/>
              <a:gd name="connsiteX1214" fmla="*/ 4555653 w 7219081"/>
              <a:gd name="connsiteY1214" fmla="*/ 1431528 h 6817915"/>
              <a:gd name="connsiteX1215" fmla="*/ 4562400 w 7219081"/>
              <a:gd name="connsiteY1215" fmla="*/ 1427163 h 6817915"/>
              <a:gd name="connsiteX1216" fmla="*/ 4568750 w 7219081"/>
              <a:gd name="connsiteY1216" fmla="*/ 1423591 h 6817915"/>
              <a:gd name="connsiteX1217" fmla="*/ 4575497 w 7219081"/>
              <a:gd name="connsiteY1217" fmla="*/ 1420812 h 6817915"/>
              <a:gd name="connsiteX1218" fmla="*/ 4582244 w 7219081"/>
              <a:gd name="connsiteY1218" fmla="*/ 1418431 h 6817915"/>
              <a:gd name="connsiteX1219" fmla="*/ 4589387 w 7219081"/>
              <a:gd name="connsiteY1219" fmla="*/ 1416844 h 6817915"/>
              <a:gd name="connsiteX1220" fmla="*/ 4596531 w 7219081"/>
              <a:gd name="connsiteY1220" fmla="*/ 1416050 h 6817915"/>
              <a:gd name="connsiteX1221" fmla="*/ 4604072 w 7219081"/>
              <a:gd name="connsiteY1221" fmla="*/ 1417241 h 6817915"/>
              <a:gd name="connsiteX1222" fmla="*/ 4607644 w 7219081"/>
              <a:gd name="connsiteY1222" fmla="*/ 1417637 h 6817915"/>
              <a:gd name="connsiteX1223" fmla="*/ 4611215 w 7219081"/>
              <a:gd name="connsiteY1223" fmla="*/ 1418828 h 6817915"/>
              <a:gd name="connsiteX1224" fmla="*/ 4615581 w 7219081"/>
              <a:gd name="connsiteY1224" fmla="*/ 1420415 h 6817915"/>
              <a:gd name="connsiteX1225" fmla="*/ 4619153 w 7219081"/>
              <a:gd name="connsiteY1225" fmla="*/ 1422400 h 6817915"/>
              <a:gd name="connsiteX1226" fmla="*/ 4623518 w 7219081"/>
              <a:gd name="connsiteY1226" fmla="*/ 1424781 h 6817915"/>
              <a:gd name="connsiteX1227" fmla="*/ 4627487 w 7219081"/>
              <a:gd name="connsiteY1227" fmla="*/ 1427163 h 6817915"/>
              <a:gd name="connsiteX1228" fmla="*/ 4636218 w 7219081"/>
              <a:gd name="connsiteY1228" fmla="*/ 1434306 h 6817915"/>
              <a:gd name="connsiteX1229" fmla="*/ 4644950 w 7219081"/>
              <a:gd name="connsiteY1229" fmla="*/ 1443037 h 6817915"/>
              <a:gd name="connsiteX1230" fmla="*/ 4649315 w 7219081"/>
              <a:gd name="connsiteY1230" fmla="*/ 1446213 h 6817915"/>
              <a:gd name="connsiteX1231" fmla="*/ 4653284 w 7219081"/>
              <a:gd name="connsiteY1231" fmla="*/ 1448991 h 6817915"/>
              <a:gd name="connsiteX1232" fmla="*/ 4658840 w 7219081"/>
              <a:gd name="connsiteY1232" fmla="*/ 1450975 h 6817915"/>
              <a:gd name="connsiteX1233" fmla="*/ 4664397 w 7219081"/>
              <a:gd name="connsiteY1233" fmla="*/ 1452562 h 6817915"/>
              <a:gd name="connsiteX1234" fmla="*/ 4676700 w 7219081"/>
              <a:gd name="connsiteY1234" fmla="*/ 1455341 h 6817915"/>
              <a:gd name="connsiteX1235" fmla="*/ 4690194 w 7219081"/>
              <a:gd name="connsiteY1235" fmla="*/ 1457722 h 6817915"/>
              <a:gd name="connsiteX1236" fmla="*/ 4704084 w 7219081"/>
              <a:gd name="connsiteY1236" fmla="*/ 1460897 h 6817915"/>
              <a:gd name="connsiteX1237" fmla="*/ 4710831 w 7219081"/>
              <a:gd name="connsiteY1237" fmla="*/ 1462484 h 6817915"/>
              <a:gd name="connsiteX1238" fmla="*/ 4717578 w 7219081"/>
              <a:gd name="connsiteY1238" fmla="*/ 1465263 h 6817915"/>
              <a:gd name="connsiteX1239" fmla="*/ 4723928 w 7219081"/>
              <a:gd name="connsiteY1239" fmla="*/ 1468438 h 6817915"/>
              <a:gd name="connsiteX1240" fmla="*/ 4729881 w 7219081"/>
              <a:gd name="connsiteY1240" fmla="*/ 1472009 h 6817915"/>
              <a:gd name="connsiteX1241" fmla="*/ 4735040 w 7219081"/>
              <a:gd name="connsiteY1241" fmla="*/ 1476772 h 6817915"/>
              <a:gd name="connsiteX1242" fmla="*/ 4740200 w 7219081"/>
              <a:gd name="connsiteY1242" fmla="*/ 1482725 h 6817915"/>
              <a:gd name="connsiteX1243" fmla="*/ 4777506 w 7219081"/>
              <a:gd name="connsiteY1243" fmla="*/ 1481534 h 6817915"/>
              <a:gd name="connsiteX1244" fmla="*/ 4800128 w 7219081"/>
              <a:gd name="connsiteY1244" fmla="*/ 1497806 h 6817915"/>
              <a:gd name="connsiteX1245" fmla="*/ 4823544 w 7219081"/>
              <a:gd name="connsiteY1245" fmla="*/ 1512888 h 6817915"/>
              <a:gd name="connsiteX1246" fmla="*/ 4815209 w 7219081"/>
              <a:gd name="connsiteY1246" fmla="*/ 1517253 h 6817915"/>
              <a:gd name="connsiteX1247" fmla="*/ 4806081 w 7219081"/>
              <a:gd name="connsiteY1247" fmla="*/ 1520825 h 6817915"/>
              <a:gd name="connsiteX1248" fmla="*/ 4796556 w 7219081"/>
              <a:gd name="connsiteY1248" fmla="*/ 1524000 h 6817915"/>
              <a:gd name="connsiteX1249" fmla="*/ 4787825 w 7219081"/>
              <a:gd name="connsiteY1249" fmla="*/ 1526778 h 6817915"/>
              <a:gd name="connsiteX1250" fmla="*/ 4769172 w 7219081"/>
              <a:gd name="connsiteY1250" fmla="*/ 1531938 h 6817915"/>
              <a:gd name="connsiteX1251" fmla="*/ 4750122 w 7219081"/>
              <a:gd name="connsiteY1251" fmla="*/ 1536303 h 6817915"/>
              <a:gd name="connsiteX1252" fmla="*/ 4731865 w 7219081"/>
              <a:gd name="connsiteY1252" fmla="*/ 1540272 h 6817915"/>
              <a:gd name="connsiteX1253" fmla="*/ 4712815 w 7219081"/>
              <a:gd name="connsiteY1253" fmla="*/ 1544638 h 6817915"/>
              <a:gd name="connsiteX1254" fmla="*/ 4694559 w 7219081"/>
              <a:gd name="connsiteY1254" fmla="*/ 1549797 h 6817915"/>
              <a:gd name="connsiteX1255" fmla="*/ 4685431 w 7219081"/>
              <a:gd name="connsiteY1255" fmla="*/ 1552972 h 6817915"/>
              <a:gd name="connsiteX1256" fmla="*/ 4676700 w 7219081"/>
              <a:gd name="connsiteY1256" fmla="*/ 1556941 h 6817915"/>
              <a:gd name="connsiteX1257" fmla="*/ 4673922 w 7219081"/>
              <a:gd name="connsiteY1257" fmla="*/ 1556941 h 6817915"/>
              <a:gd name="connsiteX1258" fmla="*/ 4673525 w 7219081"/>
              <a:gd name="connsiteY1258" fmla="*/ 1559322 h 6817915"/>
              <a:gd name="connsiteX1259" fmla="*/ 4673128 w 7219081"/>
              <a:gd name="connsiteY1259" fmla="*/ 1561306 h 6817915"/>
              <a:gd name="connsiteX1260" fmla="*/ 4671937 w 7219081"/>
              <a:gd name="connsiteY1260" fmla="*/ 1563688 h 6817915"/>
              <a:gd name="connsiteX1261" fmla="*/ 4670747 w 7219081"/>
              <a:gd name="connsiteY1261" fmla="*/ 1565672 h 6817915"/>
              <a:gd name="connsiteX1262" fmla="*/ 4667175 w 7219081"/>
              <a:gd name="connsiteY1262" fmla="*/ 1570038 h 6817915"/>
              <a:gd name="connsiteX1263" fmla="*/ 4663603 w 7219081"/>
              <a:gd name="connsiteY1263" fmla="*/ 1573213 h 6817915"/>
              <a:gd name="connsiteX1264" fmla="*/ 4659237 w 7219081"/>
              <a:gd name="connsiteY1264" fmla="*/ 1576784 h 6817915"/>
              <a:gd name="connsiteX1265" fmla="*/ 4655665 w 7219081"/>
              <a:gd name="connsiteY1265" fmla="*/ 1580356 h 6817915"/>
              <a:gd name="connsiteX1266" fmla="*/ 4652490 w 7219081"/>
              <a:gd name="connsiteY1266" fmla="*/ 1583928 h 6817915"/>
              <a:gd name="connsiteX1267" fmla="*/ 4651300 w 7219081"/>
              <a:gd name="connsiteY1267" fmla="*/ 1586309 h 6817915"/>
              <a:gd name="connsiteX1268" fmla="*/ 4650506 w 7219081"/>
              <a:gd name="connsiteY1268" fmla="*/ 1588691 h 6817915"/>
              <a:gd name="connsiteX1269" fmla="*/ 4651300 w 7219081"/>
              <a:gd name="connsiteY1269" fmla="*/ 1587897 h 6817915"/>
              <a:gd name="connsiteX1270" fmla="*/ 4651697 w 7219081"/>
              <a:gd name="connsiteY1270" fmla="*/ 1585516 h 6817915"/>
              <a:gd name="connsiteX1271" fmla="*/ 4657650 w 7219081"/>
              <a:gd name="connsiteY1271" fmla="*/ 1581944 h 6817915"/>
              <a:gd name="connsiteX1272" fmla="*/ 4663603 w 7219081"/>
              <a:gd name="connsiteY1272" fmla="*/ 1578769 h 6817915"/>
              <a:gd name="connsiteX1273" fmla="*/ 4669159 w 7219081"/>
              <a:gd name="connsiteY1273" fmla="*/ 1577181 h 6817915"/>
              <a:gd name="connsiteX1274" fmla="*/ 4675112 w 7219081"/>
              <a:gd name="connsiteY1274" fmla="*/ 1576784 h 6817915"/>
              <a:gd name="connsiteX1275" fmla="*/ 4680668 w 7219081"/>
              <a:gd name="connsiteY1275" fmla="*/ 1577181 h 6817915"/>
              <a:gd name="connsiteX1276" fmla="*/ 4686622 w 7219081"/>
              <a:gd name="connsiteY1276" fmla="*/ 1578769 h 6817915"/>
              <a:gd name="connsiteX1277" fmla="*/ 4691781 w 7219081"/>
              <a:gd name="connsiteY1277" fmla="*/ 1581944 h 6817915"/>
              <a:gd name="connsiteX1278" fmla="*/ 4697734 w 7219081"/>
              <a:gd name="connsiteY1278" fmla="*/ 1585516 h 6817915"/>
              <a:gd name="connsiteX1279" fmla="*/ 4707259 w 7219081"/>
              <a:gd name="connsiteY1279" fmla="*/ 1579959 h 6817915"/>
              <a:gd name="connsiteX1280" fmla="*/ 4712022 w 7219081"/>
              <a:gd name="connsiteY1280" fmla="*/ 1577975 h 6817915"/>
              <a:gd name="connsiteX1281" fmla="*/ 4715990 w 7219081"/>
              <a:gd name="connsiteY1281" fmla="*/ 1575594 h 6817915"/>
              <a:gd name="connsiteX1282" fmla="*/ 4720356 w 7219081"/>
              <a:gd name="connsiteY1282" fmla="*/ 1574800 h 6817915"/>
              <a:gd name="connsiteX1283" fmla="*/ 4724325 w 7219081"/>
              <a:gd name="connsiteY1283" fmla="*/ 1573609 h 6817915"/>
              <a:gd name="connsiteX1284" fmla="*/ 4728690 w 7219081"/>
              <a:gd name="connsiteY1284" fmla="*/ 1573213 h 6817915"/>
              <a:gd name="connsiteX1285" fmla="*/ 4732262 w 7219081"/>
              <a:gd name="connsiteY1285" fmla="*/ 1573609 h 6817915"/>
              <a:gd name="connsiteX1286" fmla="*/ 4736231 w 7219081"/>
              <a:gd name="connsiteY1286" fmla="*/ 1574006 h 6817915"/>
              <a:gd name="connsiteX1287" fmla="*/ 4739803 w 7219081"/>
              <a:gd name="connsiteY1287" fmla="*/ 1575594 h 6817915"/>
              <a:gd name="connsiteX1288" fmla="*/ 4742978 w 7219081"/>
              <a:gd name="connsiteY1288" fmla="*/ 1577975 h 6817915"/>
              <a:gd name="connsiteX1289" fmla="*/ 4746153 w 7219081"/>
              <a:gd name="connsiteY1289" fmla="*/ 1581150 h 6817915"/>
              <a:gd name="connsiteX1290" fmla="*/ 4749328 w 7219081"/>
              <a:gd name="connsiteY1290" fmla="*/ 1584722 h 6817915"/>
              <a:gd name="connsiteX1291" fmla="*/ 4751709 w 7219081"/>
              <a:gd name="connsiteY1291" fmla="*/ 1589485 h 6817915"/>
              <a:gd name="connsiteX1292" fmla="*/ 4754487 w 7219081"/>
              <a:gd name="connsiteY1292" fmla="*/ 1594644 h 6817915"/>
              <a:gd name="connsiteX1293" fmla="*/ 4756472 w 7219081"/>
              <a:gd name="connsiteY1293" fmla="*/ 1600994 h 6817915"/>
              <a:gd name="connsiteX1294" fmla="*/ 4800128 w 7219081"/>
              <a:gd name="connsiteY1294" fmla="*/ 1586309 h 6817915"/>
              <a:gd name="connsiteX1295" fmla="*/ 4807272 w 7219081"/>
              <a:gd name="connsiteY1295" fmla="*/ 1582341 h 6817915"/>
              <a:gd name="connsiteX1296" fmla="*/ 4814018 w 7219081"/>
              <a:gd name="connsiteY1296" fmla="*/ 1579562 h 6817915"/>
              <a:gd name="connsiteX1297" fmla="*/ 4821162 w 7219081"/>
              <a:gd name="connsiteY1297" fmla="*/ 1576784 h 6817915"/>
              <a:gd name="connsiteX1298" fmla="*/ 4828703 w 7219081"/>
              <a:gd name="connsiteY1298" fmla="*/ 1574006 h 6817915"/>
              <a:gd name="connsiteX1299" fmla="*/ 4836244 w 7219081"/>
              <a:gd name="connsiteY1299" fmla="*/ 1572022 h 6817915"/>
              <a:gd name="connsiteX1300" fmla="*/ 4843784 w 7219081"/>
              <a:gd name="connsiteY1300" fmla="*/ 1570434 h 6817915"/>
              <a:gd name="connsiteX1301" fmla="*/ 4851722 w 7219081"/>
              <a:gd name="connsiteY1301" fmla="*/ 1568847 h 6817915"/>
              <a:gd name="connsiteX1302" fmla="*/ 4859659 w 7219081"/>
              <a:gd name="connsiteY1302" fmla="*/ 1567656 h 6817915"/>
              <a:gd name="connsiteX1303" fmla="*/ 4875931 w 7219081"/>
              <a:gd name="connsiteY1303" fmla="*/ 1566069 h 6817915"/>
              <a:gd name="connsiteX1304" fmla="*/ 4892203 w 7219081"/>
              <a:gd name="connsiteY1304" fmla="*/ 1566069 h 6817915"/>
              <a:gd name="connsiteX1305" fmla="*/ 4909268 w 7219081"/>
              <a:gd name="connsiteY1305" fmla="*/ 1567260 h 6817915"/>
              <a:gd name="connsiteX1306" fmla="*/ 4925540 w 7219081"/>
              <a:gd name="connsiteY1306" fmla="*/ 1569244 h 6817915"/>
              <a:gd name="connsiteX1307" fmla="*/ 4954909 w 7219081"/>
              <a:gd name="connsiteY1307" fmla="*/ 1581944 h 6817915"/>
              <a:gd name="connsiteX1308" fmla="*/ 4969594 w 7219081"/>
              <a:gd name="connsiteY1308" fmla="*/ 1588294 h 6817915"/>
              <a:gd name="connsiteX1309" fmla="*/ 4984675 w 7219081"/>
              <a:gd name="connsiteY1309" fmla="*/ 1593453 h 6817915"/>
              <a:gd name="connsiteX1310" fmla="*/ 4999359 w 7219081"/>
              <a:gd name="connsiteY1310" fmla="*/ 1599406 h 6817915"/>
              <a:gd name="connsiteX1311" fmla="*/ 5014044 w 7219081"/>
              <a:gd name="connsiteY1311" fmla="*/ 1604169 h 6817915"/>
              <a:gd name="connsiteX1312" fmla="*/ 5028728 w 7219081"/>
              <a:gd name="connsiteY1312" fmla="*/ 1608931 h 6817915"/>
              <a:gd name="connsiteX1313" fmla="*/ 5043809 w 7219081"/>
              <a:gd name="connsiteY1313" fmla="*/ 1612900 h 6817915"/>
              <a:gd name="connsiteX1314" fmla="*/ 5060478 w 7219081"/>
              <a:gd name="connsiteY1314" fmla="*/ 1616869 h 6817915"/>
              <a:gd name="connsiteX1315" fmla="*/ 5077147 w 7219081"/>
              <a:gd name="connsiteY1315" fmla="*/ 1620441 h 6817915"/>
              <a:gd name="connsiteX1316" fmla="*/ 5093418 w 7219081"/>
              <a:gd name="connsiteY1316" fmla="*/ 1623616 h 6817915"/>
              <a:gd name="connsiteX1317" fmla="*/ 5110087 w 7219081"/>
              <a:gd name="connsiteY1317" fmla="*/ 1626394 h 6817915"/>
              <a:gd name="connsiteX1318" fmla="*/ 5127153 w 7219081"/>
              <a:gd name="connsiteY1318" fmla="*/ 1627981 h 6817915"/>
              <a:gd name="connsiteX1319" fmla="*/ 5143822 w 7219081"/>
              <a:gd name="connsiteY1319" fmla="*/ 1629569 h 6817915"/>
              <a:gd name="connsiteX1320" fmla="*/ 5161284 w 7219081"/>
              <a:gd name="connsiteY1320" fmla="*/ 1629966 h 6817915"/>
              <a:gd name="connsiteX1321" fmla="*/ 5178350 w 7219081"/>
              <a:gd name="connsiteY1321" fmla="*/ 1629966 h 6817915"/>
              <a:gd name="connsiteX1322" fmla="*/ 5192240 w 7219081"/>
              <a:gd name="connsiteY1322" fmla="*/ 1629569 h 6817915"/>
              <a:gd name="connsiteX1323" fmla="*/ 5206131 w 7219081"/>
              <a:gd name="connsiteY1323" fmla="*/ 1628378 h 6817915"/>
              <a:gd name="connsiteX1324" fmla="*/ 5220418 w 7219081"/>
              <a:gd name="connsiteY1324" fmla="*/ 1627188 h 6817915"/>
              <a:gd name="connsiteX1325" fmla="*/ 5233912 w 7219081"/>
              <a:gd name="connsiteY1325" fmla="*/ 1625600 h 6817915"/>
              <a:gd name="connsiteX1326" fmla="*/ 5248597 w 7219081"/>
              <a:gd name="connsiteY1326" fmla="*/ 1623616 h 6817915"/>
              <a:gd name="connsiteX1327" fmla="*/ 5262884 w 7219081"/>
              <a:gd name="connsiteY1327" fmla="*/ 1620838 h 6817915"/>
              <a:gd name="connsiteX1328" fmla="*/ 5277172 w 7219081"/>
              <a:gd name="connsiteY1328" fmla="*/ 1617662 h 6817915"/>
              <a:gd name="connsiteX1329" fmla="*/ 5291856 w 7219081"/>
              <a:gd name="connsiteY1329" fmla="*/ 1613694 h 6817915"/>
              <a:gd name="connsiteX1330" fmla="*/ 5303365 w 7219081"/>
              <a:gd name="connsiteY1330" fmla="*/ 1610519 h 6817915"/>
              <a:gd name="connsiteX1331" fmla="*/ 5314875 w 7219081"/>
              <a:gd name="connsiteY1331" fmla="*/ 1606153 h 6817915"/>
              <a:gd name="connsiteX1332" fmla="*/ 5337100 w 7219081"/>
              <a:gd name="connsiteY1332" fmla="*/ 1606550 h 6817915"/>
              <a:gd name="connsiteX1333" fmla="*/ 5358531 w 7219081"/>
              <a:gd name="connsiteY1333" fmla="*/ 1608138 h 6817915"/>
              <a:gd name="connsiteX1334" fmla="*/ 5380756 w 7219081"/>
              <a:gd name="connsiteY1334" fmla="*/ 1610519 h 6817915"/>
              <a:gd name="connsiteX1335" fmla="*/ 5391868 w 7219081"/>
              <a:gd name="connsiteY1335" fmla="*/ 1612503 h 6817915"/>
              <a:gd name="connsiteX1336" fmla="*/ 5402187 w 7219081"/>
              <a:gd name="connsiteY1336" fmla="*/ 1614091 h 6817915"/>
              <a:gd name="connsiteX1337" fmla="*/ 5420840 w 7219081"/>
              <a:gd name="connsiteY1337" fmla="*/ 1617266 h 6817915"/>
              <a:gd name="connsiteX1338" fmla="*/ 5429175 w 7219081"/>
              <a:gd name="connsiteY1338" fmla="*/ 1618853 h 6817915"/>
              <a:gd name="connsiteX1339" fmla="*/ 5437509 w 7219081"/>
              <a:gd name="connsiteY1339" fmla="*/ 1621631 h 6817915"/>
              <a:gd name="connsiteX1340" fmla="*/ 5441478 w 7219081"/>
              <a:gd name="connsiteY1340" fmla="*/ 1623219 h 6817915"/>
              <a:gd name="connsiteX1341" fmla="*/ 5444653 w 7219081"/>
              <a:gd name="connsiteY1341" fmla="*/ 1625203 h 6817915"/>
              <a:gd name="connsiteX1342" fmla="*/ 5448225 w 7219081"/>
              <a:gd name="connsiteY1342" fmla="*/ 1627981 h 6817915"/>
              <a:gd name="connsiteX1343" fmla="*/ 5450606 w 7219081"/>
              <a:gd name="connsiteY1343" fmla="*/ 1630363 h 6817915"/>
              <a:gd name="connsiteX1344" fmla="*/ 5453781 w 7219081"/>
              <a:gd name="connsiteY1344" fmla="*/ 1633934 h 6817915"/>
              <a:gd name="connsiteX1345" fmla="*/ 5456162 w 7219081"/>
              <a:gd name="connsiteY1345" fmla="*/ 1637903 h 6817915"/>
              <a:gd name="connsiteX1346" fmla="*/ 5458147 w 7219081"/>
              <a:gd name="connsiteY1346" fmla="*/ 1642666 h 6817915"/>
              <a:gd name="connsiteX1347" fmla="*/ 5459734 w 7219081"/>
              <a:gd name="connsiteY1347" fmla="*/ 1647825 h 6817915"/>
              <a:gd name="connsiteX1348" fmla="*/ 5464100 w 7219081"/>
              <a:gd name="connsiteY1348" fmla="*/ 1650603 h 6817915"/>
              <a:gd name="connsiteX1349" fmla="*/ 5467672 w 7219081"/>
              <a:gd name="connsiteY1349" fmla="*/ 1652984 h 6817915"/>
              <a:gd name="connsiteX1350" fmla="*/ 5475609 w 7219081"/>
              <a:gd name="connsiteY1350" fmla="*/ 1657350 h 6817915"/>
              <a:gd name="connsiteX1351" fmla="*/ 5483944 w 7219081"/>
              <a:gd name="connsiteY1351" fmla="*/ 1660525 h 6817915"/>
              <a:gd name="connsiteX1352" fmla="*/ 5491881 w 7219081"/>
              <a:gd name="connsiteY1352" fmla="*/ 1662509 h 6817915"/>
              <a:gd name="connsiteX1353" fmla="*/ 5500215 w 7219081"/>
              <a:gd name="connsiteY1353" fmla="*/ 1663700 h 6817915"/>
              <a:gd name="connsiteX1354" fmla="*/ 5509344 w 7219081"/>
              <a:gd name="connsiteY1354" fmla="*/ 1664097 h 6817915"/>
              <a:gd name="connsiteX1355" fmla="*/ 5517678 w 7219081"/>
              <a:gd name="connsiteY1355" fmla="*/ 1664097 h 6817915"/>
              <a:gd name="connsiteX1356" fmla="*/ 5526409 w 7219081"/>
              <a:gd name="connsiteY1356" fmla="*/ 1663700 h 6817915"/>
              <a:gd name="connsiteX1357" fmla="*/ 5543872 w 7219081"/>
              <a:gd name="connsiteY1357" fmla="*/ 1662906 h 6817915"/>
              <a:gd name="connsiteX1358" fmla="*/ 5553000 w 7219081"/>
              <a:gd name="connsiteY1358" fmla="*/ 1662906 h 6817915"/>
              <a:gd name="connsiteX1359" fmla="*/ 5561334 w 7219081"/>
              <a:gd name="connsiteY1359" fmla="*/ 1662906 h 6817915"/>
              <a:gd name="connsiteX1360" fmla="*/ 5569668 w 7219081"/>
              <a:gd name="connsiteY1360" fmla="*/ 1664097 h 6817915"/>
              <a:gd name="connsiteX1361" fmla="*/ 5578003 w 7219081"/>
              <a:gd name="connsiteY1361" fmla="*/ 1665685 h 6817915"/>
              <a:gd name="connsiteX1362" fmla="*/ 5586734 w 7219081"/>
              <a:gd name="connsiteY1362" fmla="*/ 1667669 h 6817915"/>
              <a:gd name="connsiteX1363" fmla="*/ 5594275 w 7219081"/>
              <a:gd name="connsiteY1363" fmla="*/ 1671638 h 6817915"/>
              <a:gd name="connsiteX1364" fmla="*/ 5671268 w 7219081"/>
              <a:gd name="connsiteY1364" fmla="*/ 1677194 h 6817915"/>
              <a:gd name="connsiteX1365" fmla="*/ 5710162 w 7219081"/>
              <a:gd name="connsiteY1365" fmla="*/ 1679972 h 6817915"/>
              <a:gd name="connsiteX1366" fmla="*/ 5748659 w 7219081"/>
              <a:gd name="connsiteY1366" fmla="*/ 1683147 h 6817915"/>
              <a:gd name="connsiteX1367" fmla="*/ 5787156 w 7219081"/>
              <a:gd name="connsiteY1367" fmla="*/ 1686719 h 6817915"/>
              <a:gd name="connsiteX1368" fmla="*/ 5825653 w 7219081"/>
              <a:gd name="connsiteY1368" fmla="*/ 1691481 h 6817915"/>
              <a:gd name="connsiteX1369" fmla="*/ 5863356 w 7219081"/>
              <a:gd name="connsiteY1369" fmla="*/ 1696641 h 6817915"/>
              <a:gd name="connsiteX1370" fmla="*/ 5882803 w 7219081"/>
              <a:gd name="connsiteY1370" fmla="*/ 1699816 h 6817915"/>
              <a:gd name="connsiteX1371" fmla="*/ 5901853 w 7219081"/>
              <a:gd name="connsiteY1371" fmla="*/ 1703388 h 6817915"/>
              <a:gd name="connsiteX1372" fmla="*/ 6071318 w 7219081"/>
              <a:gd name="connsiteY1372" fmla="*/ 1714500 h 6817915"/>
              <a:gd name="connsiteX1373" fmla="*/ 6084812 w 7219081"/>
              <a:gd name="connsiteY1373" fmla="*/ 1715294 h 6817915"/>
              <a:gd name="connsiteX1374" fmla="*/ 6098703 w 7219081"/>
              <a:gd name="connsiteY1374" fmla="*/ 1716088 h 6817915"/>
              <a:gd name="connsiteX1375" fmla="*/ 6147518 w 7219081"/>
              <a:gd name="connsiteY1375" fmla="*/ 1729978 h 6817915"/>
              <a:gd name="connsiteX1376" fmla="*/ 6151884 w 7219081"/>
              <a:gd name="connsiteY1376" fmla="*/ 1725613 h 6817915"/>
              <a:gd name="connsiteX1377" fmla="*/ 6155853 w 7219081"/>
              <a:gd name="connsiteY1377" fmla="*/ 1722041 h 6817915"/>
              <a:gd name="connsiteX1378" fmla="*/ 6160218 w 7219081"/>
              <a:gd name="connsiteY1378" fmla="*/ 1719263 h 6817915"/>
              <a:gd name="connsiteX1379" fmla="*/ 6164981 w 7219081"/>
              <a:gd name="connsiteY1379" fmla="*/ 1717675 h 6817915"/>
              <a:gd name="connsiteX1380" fmla="*/ 6169347 w 7219081"/>
              <a:gd name="connsiteY1380" fmla="*/ 1716881 h 6817915"/>
              <a:gd name="connsiteX1381" fmla="*/ 6173712 w 7219081"/>
              <a:gd name="connsiteY1381" fmla="*/ 1715691 h 6817915"/>
              <a:gd name="connsiteX1382" fmla="*/ 6178475 w 7219081"/>
              <a:gd name="connsiteY1382" fmla="*/ 1715691 h 6817915"/>
              <a:gd name="connsiteX1383" fmla="*/ 6183237 w 7219081"/>
              <a:gd name="connsiteY1383" fmla="*/ 1716088 h 6817915"/>
              <a:gd name="connsiteX1384" fmla="*/ 6192762 w 7219081"/>
              <a:gd name="connsiteY1384" fmla="*/ 1717278 h 6817915"/>
              <a:gd name="connsiteX1385" fmla="*/ 6202287 w 7219081"/>
              <a:gd name="connsiteY1385" fmla="*/ 1718866 h 6817915"/>
              <a:gd name="connsiteX1386" fmla="*/ 6212209 w 7219081"/>
              <a:gd name="connsiteY1386" fmla="*/ 1720056 h 6817915"/>
              <a:gd name="connsiteX1387" fmla="*/ 6216575 w 7219081"/>
              <a:gd name="connsiteY1387" fmla="*/ 1720056 h 6817915"/>
              <a:gd name="connsiteX1388" fmla="*/ 6221337 w 7219081"/>
              <a:gd name="connsiteY1388" fmla="*/ 1720056 h 6817915"/>
              <a:gd name="connsiteX1389" fmla="*/ 6341590 w 7219081"/>
              <a:gd name="connsiteY1389" fmla="*/ 1717675 h 6817915"/>
              <a:gd name="connsiteX1390" fmla="*/ 6353497 w 7219081"/>
              <a:gd name="connsiteY1390" fmla="*/ 1717675 h 6817915"/>
              <a:gd name="connsiteX1391" fmla="*/ 6359053 w 7219081"/>
              <a:gd name="connsiteY1391" fmla="*/ 1718469 h 6817915"/>
              <a:gd name="connsiteX1392" fmla="*/ 6364212 w 7219081"/>
              <a:gd name="connsiteY1392" fmla="*/ 1719263 h 6817915"/>
              <a:gd name="connsiteX1393" fmla="*/ 6368975 w 7219081"/>
              <a:gd name="connsiteY1393" fmla="*/ 1720453 h 6817915"/>
              <a:gd name="connsiteX1394" fmla="*/ 6373737 w 7219081"/>
              <a:gd name="connsiteY1394" fmla="*/ 1721644 h 6817915"/>
              <a:gd name="connsiteX1395" fmla="*/ 6378500 w 7219081"/>
              <a:gd name="connsiteY1395" fmla="*/ 1723628 h 6817915"/>
              <a:gd name="connsiteX1396" fmla="*/ 6382468 w 7219081"/>
              <a:gd name="connsiteY1396" fmla="*/ 1725613 h 6817915"/>
              <a:gd name="connsiteX1397" fmla="*/ 6386437 w 7219081"/>
              <a:gd name="connsiteY1397" fmla="*/ 1728391 h 6817915"/>
              <a:gd name="connsiteX1398" fmla="*/ 6389612 w 7219081"/>
              <a:gd name="connsiteY1398" fmla="*/ 1731566 h 6817915"/>
              <a:gd name="connsiteX1399" fmla="*/ 6392787 w 7219081"/>
              <a:gd name="connsiteY1399" fmla="*/ 1735138 h 6817915"/>
              <a:gd name="connsiteX1400" fmla="*/ 6394772 w 7219081"/>
              <a:gd name="connsiteY1400" fmla="*/ 1739503 h 6817915"/>
              <a:gd name="connsiteX1401" fmla="*/ 6397153 w 7219081"/>
              <a:gd name="connsiteY1401" fmla="*/ 1744663 h 6817915"/>
              <a:gd name="connsiteX1402" fmla="*/ 6398740 w 7219081"/>
              <a:gd name="connsiteY1402" fmla="*/ 1749822 h 6817915"/>
              <a:gd name="connsiteX1403" fmla="*/ 6400328 w 7219081"/>
              <a:gd name="connsiteY1403" fmla="*/ 1756172 h 6817915"/>
              <a:gd name="connsiteX1404" fmla="*/ 6400725 w 7219081"/>
              <a:gd name="connsiteY1404" fmla="*/ 1762919 h 6817915"/>
              <a:gd name="connsiteX1405" fmla="*/ 6403503 w 7219081"/>
              <a:gd name="connsiteY1405" fmla="*/ 1766888 h 6817915"/>
              <a:gd name="connsiteX1406" fmla="*/ 6405884 w 7219081"/>
              <a:gd name="connsiteY1406" fmla="*/ 1770063 h 6817915"/>
              <a:gd name="connsiteX1407" fmla="*/ 6409853 w 7219081"/>
              <a:gd name="connsiteY1407" fmla="*/ 1772444 h 6817915"/>
              <a:gd name="connsiteX1408" fmla="*/ 6413425 w 7219081"/>
              <a:gd name="connsiteY1408" fmla="*/ 1774031 h 6817915"/>
              <a:gd name="connsiteX1409" fmla="*/ 6416997 w 7219081"/>
              <a:gd name="connsiteY1409" fmla="*/ 1775222 h 6817915"/>
              <a:gd name="connsiteX1410" fmla="*/ 6421362 w 7219081"/>
              <a:gd name="connsiteY1410" fmla="*/ 1776016 h 6817915"/>
              <a:gd name="connsiteX1411" fmla="*/ 6430094 w 7219081"/>
              <a:gd name="connsiteY1411" fmla="*/ 1776809 h 6817915"/>
              <a:gd name="connsiteX1412" fmla="*/ 6436047 w 7219081"/>
              <a:gd name="connsiteY1412" fmla="*/ 1777206 h 6817915"/>
              <a:gd name="connsiteX1413" fmla="*/ 6441603 w 7219081"/>
              <a:gd name="connsiteY1413" fmla="*/ 1777206 h 6817915"/>
              <a:gd name="connsiteX1414" fmla="*/ 6453906 w 7219081"/>
              <a:gd name="connsiteY1414" fmla="*/ 1777206 h 6817915"/>
              <a:gd name="connsiteX1415" fmla="*/ 6465812 w 7219081"/>
              <a:gd name="connsiteY1415" fmla="*/ 1776809 h 6817915"/>
              <a:gd name="connsiteX1416" fmla="*/ 6478512 w 7219081"/>
              <a:gd name="connsiteY1416" fmla="*/ 1777206 h 6817915"/>
              <a:gd name="connsiteX1417" fmla="*/ 6484862 w 7219081"/>
              <a:gd name="connsiteY1417" fmla="*/ 1777603 h 6817915"/>
              <a:gd name="connsiteX1418" fmla="*/ 6491609 w 7219081"/>
              <a:gd name="connsiteY1418" fmla="*/ 1778794 h 6817915"/>
              <a:gd name="connsiteX1419" fmla="*/ 6497959 w 7219081"/>
              <a:gd name="connsiteY1419" fmla="*/ 1780381 h 6817915"/>
              <a:gd name="connsiteX1420" fmla="*/ 6505103 w 7219081"/>
              <a:gd name="connsiteY1420" fmla="*/ 1783160 h 6817915"/>
              <a:gd name="connsiteX1421" fmla="*/ 6511850 w 7219081"/>
              <a:gd name="connsiteY1421" fmla="*/ 1785541 h 6817915"/>
              <a:gd name="connsiteX1422" fmla="*/ 6518200 w 7219081"/>
              <a:gd name="connsiteY1422" fmla="*/ 1789510 h 6817915"/>
              <a:gd name="connsiteX1423" fmla="*/ 6525344 w 7219081"/>
              <a:gd name="connsiteY1423" fmla="*/ 1794272 h 6817915"/>
              <a:gd name="connsiteX1424" fmla="*/ 6532090 w 7219081"/>
              <a:gd name="connsiteY1424" fmla="*/ 1799828 h 6817915"/>
              <a:gd name="connsiteX1425" fmla="*/ 6495578 w 7219081"/>
              <a:gd name="connsiteY1425" fmla="*/ 1804591 h 6817915"/>
              <a:gd name="connsiteX1426" fmla="*/ 6478115 w 7219081"/>
              <a:gd name="connsiteY1426" fmla="*/ 1806575 h 6817915"/>
              <a:gd name="connsiteX1427" fmla="*/ 6461844 w 7219081"/>
              <a:gd name="connsiteY1427" fmla="*/ 1807766 h 6817915"/>
              <a:gd name="connsiteX1428" fmla="*/ 6453906 w 7219081"/>
              <a:gd name="connsiteY1428" fmla="*/ 1807766 h 6817915"/>
              <a:gd name="connsiteX1429" fmla="*/ 6445968 w 7219081"/>
              <a:gd name="connsiteY1429" fmla="*/ 1807369 h 6817915"/>
              <a:gd name="connsiteX1430" fmla="*/ 6438428 w 7219081"/>
              <a:gd name="connsiteY1430" fmla="*/ 1806178 h 6817915"/>
              <a:gd name="connsiteX1431" fmla="*/ 6430887 w 7219081"/>
              <a:gd name="connsiteY1431" fmla="*/ 1804988 h 6817915"/>
              <a:gd name="connsiteX1432" fmla="*/ 6423347 w 7219081"/>
              <a:gd name="connsiteY1432" fmla="*/ 1803003 h 6817915"/>
              <a:gd name="connsiteX1433" fmla="*/ 6415806 w 7219081"/>
              <a:gd name="connsiteY1433" fmla="*/ 1800225 h 6817915"/>
              <a:gd name="connsiteX1434" fmla="*/ 6408662 w 7219081"/>
              <a:gd name="connsiteY1434" fmla="*/ 1797447 h 6817915"/>
              <a:gd name="connsiteX1435" fmla="*/ 6401122 w 7219081"/>
              <a:gd name="connsiteY1435" fmla="*/ 1793478 h 6817915"/>
              <a:gd name="connsiteX1436" fmla="*/ 6372150 w 7219081"/>
              <a:gd name="connsiteY1436" fmla="*/ 1792685 h 6817915"/>
              <a:gd name="connsiteX1437" fmla="*/ 6373737 w 7219081"/>
              <a:gd name="connsiteY1437" fmla="*/ 1795859 h 6817915"/>
              <a:gd name="connsiteX1438" fmla="*/ 6375325 w 7219081"/>
              <a:gd name="connsiteY1438" fmla="*/ 1799431 h 6817915"/>
              <a:gd name="connsiteX1439" fmla="*/ 6380087 w 7219081"/>
              <a:gd name="connsiteY1439" fmla="*/ 1804988 h 6817915"/>
              <a:gd name="connsiteX1440" fmla="*/ 6384850 w 7219081"/>
              <a:gd name="connsiteY1440" fmla="*/ 1811338 h 6817915"/>
              <a:gd name="connsiteX1441" fmla="*/ 6389215 w 7219081"/>
              <a:gd name="connsiteY1441" fmla="*/ 1817688 h 6817915"/>
              <a:gd name="connsiteX1442" fmla="*/ 6390803 w 7219081"/>
              <a:gd name="connsiteY1442" fmla="*/ 1820863 h 6817915"/>
              <a:gd name="connsiteX1443" fmla="*/ 6392390 w 7219081"/>
              <a:gd name="connsiteY1443" fmla="*/ 1824038 h 6817915"/>
              <a:gd name="connsiteX1444" fmla="*/ 6393184 w 7219081"/>
              <a:gd name="connsiteY1444" fmla="*/ 1827610 h 6817915"/>
              <a:gd name="connsiteX1445" fmla="*/ 6393978 w 7219081"/>
              <a:gd name="connsiteY1445" fmla="*/ 1831578 h 6817915"/>
              <a:gd name="connsiteX1446" fmla="*/ 6393184 w 7219081"/>
              <a:gd name="connsiteY1446" fmla="*/ 1835150 h 6817915"/>
              <a:gd name="connsiteX1447" fmla="*/ 6392390 w 7219081"/>
              <a:gd name="connsiteY1447" fmla="*/ 1839516 h 6817915"/>
              <a:gd name="connsiteX1448" fmla="*/ 6390803 w 7219081"/>
              <a:gd name="connsiteY1448" fmla="*/ 1843485 h 6817915"/>
              <a:gd name="connsiteX1449" fmla="*/ 6388025 w 7219081"/>
              <a:gd name="connsiteY1449" fmla="*/ 1847850 h 6817915"/>
              <a:gd name="connsiteX1450" fmla="*/ 6405090 w 7219081"/>
              <a:gd name="connsiteY1450" fmla="*/ 1848644 h 6817915"/>
              <a:gd name="connsiteX1451" fmla="*/ 6422156 w 7219081"/>
              <a:gd name="connsiteY1451" fmla="*/ 1849835 h 6817915"/>
              <a:gd name="connsiteX1452" fmla="*/ 6439222 w 7219081"/>
              <a:gd name="connsiteY1452" fmla="*/ 1850231 h 6817915"/>
              <a:gd name="connsiteX1453" fmla="*/ 6447556 w 7219081"/>
              <a:gd name="connsiteY1453" fmla="*/ 1851422 h 6817915"/>
              <a:gd name="connsiteX1454" fmla="*/ 6455890 w 7219081"/>
              <a:gd name="connsiteY1454" fmla="*/ 1851819 h 6817915"/>
              <a:gd name="connsiteX1455" fmla="*/ 6464225 w 7219081"/>
              <a:gd name="connsiteY1455" fmla="*/ 1853406 h 6817915"/>
              <a:gd name="connsiteX1456" fmla="*/ 6472162 w 7219081"/>
              <a:gd name="connsiteY1456" fmla="*/ 1855788 h 6817915"/>
              <a:gd name="connsiteX1457" fmla="*/ 6480100 w 7219081"/>
              <a:gd name="connsiteY1457" fmla="*/ 1857772 h 6817915"/>
              <a:gd name="connsiteX1458" fmla="*/ 6488037 w 7219081"/>
              <a:gd name="connsiteY1458" fmla="*/ 1860947 h 6817915"/>
              <a:gd name="connsiteX1459" fmla="*/ 6495975 w 7219081"/>
              <a:gd name="connsiteY1459" fmla="*/ 1864519 h 6817915"/>
              <a:gd name="connsiteX1460" fmla="*/ 6503515 w 7219081"/>
              <a:gd name="connsiteY1460" fmla="*/ 1869281 h 6817915"/>
              <a:gd name="connsiteX1461" fmla="*/ 6510262 w 7219081"/>
              <a:gd name="connsiteY1461" fmla="*/ 1875234 h 6817915"/>
              <a:gd name="connsiteX1462" fmla="*/ 6517406 w 7219081"/>
              <a:gd name="connsiteY1462" fmla="*/ 1881585 h 6817915"/>
              <a:gd name="connsiteX1463" fmla="*/ 6515818 w 7219081"/>
              <a:gd name="connsiteY1463" fmla="*/ 1905000 h 6817915"/>
              <a:gd name="connsiteX1464" fmla="*/ 6515818 w 7219081"/>
              <a:gd name="connsiteY1464" fmla="*/ 1913731 h 6817915"/>
              <a:gd name="connsiteX1465" fmla="*/ 6515422 w 7219081"/>
              <a:gd name="connsiteY1465" fmla="*/ 1920875 h 6817915"/>
              <a:gd name="connsiteX1466" fmla="*/ 6514231 w 7219081"/>
              <a:gd name="connsiteY1466" fmla="*/ 1927622 h 6817915"/>
              <a:gd name="connsiteX1467" fmla="*/ 6512644 w 7219081"/>
              <a:gd name="connsiteY1467" fmla="*/ 1933575 h 6817915"/>
              <a:gd name="connsiteX1468" fmla="*/ 6511056 w 7219081"/>
              <a:gd name="connsiteY1468" fmla="*/ 1939528 h 6817915"/>
              <a:gd name="connsiteX1469" fmla="*/ 6509072 w 7219081"/>
              <a:gd name="connsiteY1469" fmla="*/ 1943894 h 6817915"/>
              <a:gd name="connsiteX1470" fmla="*/ 6507087 w 7219081"/>
              <a:gd name="connsiteY1470" fmla="*/ 1948656 h 6817915"/>
              <a:gd name="connsiteX1471" fmla="*/ 6504309 w 7219081"/>
              <a:gd name="connsiteY1471" fmla="*/ 1952625 h 6817915"/>
              <a:gd name="connsiteX1472" fmla="*/ 6501928 w 7219081"/>
              <a:gd name="connsiteY1472" fmla="*/ 1955800 h 6817915"/>
              <a:gd name="connsiteX1473" fmla="*/ 6498753 w 7219081"/>
              <a:gd name="connsiteY1473" fmla="*/ 1958975 h 6817915"/>
              <a:gd name="connsiteX1474" fmla="*/ 6495578 w 7219081"/>
              <a:gd name="connsiteY1474" fmla="*/ 1961356 h 6817915"/>
              <a:gd name="connsiteX1475" fmla="*/ 6491609 w 7219081"/>
              <a:gd name="connsiteY1475" fmla="*/ 1962944 h 6817915"/>
              <a:gd name="connsiteX1476" fmla="*/ 6488037 w 7219081"/>
              <a:gd name="connsiteY1476" fmla="*/ 1965325 h 6817915"/>
              <a:gd name="connsiteX1477" fmla="*/ 6484465 w 7219081"/>
              <a:gd name="connsiteY1477" fmla="*/ 1966119 h 6817915"/>
              <a:gd name="connsiteX1478" fmla="*/ 6480100 w 7219081"/>
              <a:gd name="connsiteY1478" fmla="*/ 1967310 h 6817915"/>
              <a:gd name="connsiteX1479" fmla="*/ 6476131 w 7219081"/>
              <a:gd name="connsiteY1479" fmla="*/ 1968103 h 6817915"/>
              <a:gd name="connsiteX1480" fmla="*/ 6467003 w 7219081"/>
              <a:gd name="connsiteY1480" fmla="*/ 1968897 h 6817915"/>
              <a:gd name="connsiteX1481" fmla="*/ 6458272 w 7219081"/>
              <a:gd name="connsiteY1481" fmla="*/ 1969294 h 6817915"/>
              <a:gd name="connsiteX1482" fmla="*/ 6447953 w 7219081"/>
              <a:gd name="connsiteY1482" fmla="*/ 1968897 h 6817915"/>
              <a:gd name="connsiteX1483" fmla="*/ 6438428 w 7219081"/>
              <a:gd name="connsiteY1483" fmla="*/ 1968103 h 6817915"/>
              <a:gd name="connsiteX1484" fmla="*/ 6418981 w 7219081"/>
              <a:gd name="connsiteY1484" fmla="*/ 1967310 h 6817915"/>
              <a:gd name="connsiteX1485" fmla="*/ 6410250 w 7219081"/>
              <a:gd name="connsiteY1485" fmla="*/ 1967310 h 6817915"/>
              <a:gd name="connsiteX1486" fmla="*/ 6401122 w 7219081"/>
              <a:gd name="connsiteY1486" fmla="*/ 1967706 h 6817915"/>
              <a:gd name="connsiteX1487" fmla="*/ 6399534 w 7219081"/>
              <a:gd name="connsiteY1487" fmla="*/ 1972072 h 6817915"/>
              <a:gd name="connsiteX1488" fmla="*/ 6399137 w 7219081"/>
              <a:gd name="connsiteY1488" fmla="*/ 1975644 h 6817915"/>
              <a:gd name="connsiteX1489" fmla="*/ 6399137 w 7219081"/>
              <a:gd name="connsiteY1489" fmla="*/ 1980009 h 6817915"/>
              <a:gd name="connsiteX1490" fmla="*/ 6399534 w 7219081"/>
              <a:gd name="connsiteY1490" fmla="*/ 1983581 h 6817915"/>
              <a:gd name="connsiteX1491" fmla="*/ 6400725 w 7219081"/>
              <a:gd name="connsiteY1491" fmla="*/ 1986756 h 6817915"/>
              <a:gd name="connsiteX1492" fmla="*/ 6402312 w 7219081"/>
              <a:gd name="connsiteY1492" fmla="*/ 1990328 h 6817915"/>
              <a:gd name="connsiteX1493" fmla="*/ 6405884 w 7219081"/>
              <a:gd name="connsiteY1493" fmla="*/ 1997075 h 6817915"/>
              <a:gd name="connsiteX1494" fmla="*/ 6410250 w 7219081"/>
              <a:gd name="connsiteY1494" fmla="*/ 2004616 h 6817915"/>
              <a:gd name="connsiteX1495" fmla="*/ 6413425 w 7219081"/>
              <a:gd name="connsiteY1495" fmla="*/ 2012553 h 6817915"/>
              <a:gd name="connsiteX1496" fmla="*/ 6415012 w 7219081"/>
              <a:gd name="connsiteY1496" fmla="*/ 2016522 h 6817915"/>
              <a:gd name="connsiteX1497" fmla="*/ 6415409 w 7219081"/>
              <a:gd name="connsiteY1497" fmla="*/ 2020888 h 6817915"/>
              <a:gd name="connsiteX1498" fmla="*/ 6415806 w 7219081"/>
              <a:gd name="connsiteY1498" fmla="*/ 2025650 h 6817915"/>
              <a:gd name="connsiteX1499" fmla="*/ 6415806 w 7219081"/>
              <a:gd name="connsiteY1499" fmla="*/ 2030810 h 6817915"/>
              <a:gd name="connsiteX1500" fmla="*/ 6415409 w 7219081"/>
              <a:gd name="connsiteY1500" fmla="*/ 2035572 h 6817915"/>
              <a:gd name="connsiteX1501" fmla="*/ 6415806 w 7219081"/>
              <a:gd name="connsiteY1501" fmla="*/ 2038747 h 6817915"/>
              <a:gd name="connsiteX1502" fmla="*/ 6417394 w 7219081"/>
              <a:gd name="connsiteY1502" fmla="*/ 2040731 h 6817915"/>
              <a:gd name="connsiteX1503" fmla="*/ 6418981 w 7219081"/>
              <a:gd name="connsiteY1503" fmla="*/ 2041922 h 6817915"/>
              <a:gd name="connsiteX1504" fmla="*/ 6421362 w 7219081"/>
              <a:gd name="connsiteY1504" fmla="*/ 2041922 h 6817915"/>
              <a:gd name="connsiteX1505" fmla="*/ 6423744 w 7219081"/>
              <a:gd name="connsiteY1505" fmla="*/ 2041525 h 6817915"/>
              <a:gd name="connsiteX1506" fmla="*/ 6426918 w 7219081"/>
              <a:gd name="connsiteY1506" fmla="*/ 2040334 h 6817915"/>
              <a:gd name="connsiteX1507" fmla="*/ 6430887 w 7219081"/>
              <a:gd name="connsiteY1507" fmla="*/ 2038747 h 6817915"/>
              <a:gd name="connsiteX1508" fmla="*/ 6438031 w 7219081"/>
              <a:gd name="connsiteY1508" fmla="*/ 2034778 h 6817915"/>
              <a:gd name="connsiteX1509" fmla="*/ 6445572 w 7219081"/>
              <a:gd name="connsiteY1509" fmla="*/ 2030413 h 6817915"/>
              <a:gd name="connsiteX1510" fmla="*/ 6449540 w 7219081"/>
              <a:gd name="connsiteY1510" fmla="*/ 2028428 h 6817915"/>
              <a:gd name="connsiteX1511" fmla="*/ 6453509 w 7219081"/>
              <a:gd name="connsiteY1511" fmla="*/ 2027237 h 6817915"/>
              <a:gd name="connsiteX1512" fmla="*/ 6456684 w 7219081"/>
              <a:gd name="connsiteY1512" fmla="*/ 2026841 h 6817915"/>
              <a:gd name="connsiteX1513" fmla="*/ 6460256 w 7219081"/>
              <a:gd name="connsiteY1513" fmla="*/ 2026841 h 6817915"/>
              <a:gd name="connsiteX1514" fmla="*/ 6467400 w 7219081"/>
              <a:gd name="connsiteY1514" fmla="*/ 2026841 h 6817915"/>
              <a:gd name="connsiteX1515" fmla="*/ 6474544 w 7219081"/>
              <a:gd name="connsiteY1515" fmla="*/ 2028428 h 6817915"/>
              <a:gd name="connsiteX1516" fmla="*/ 6481290 w 7219081"/>
              <a:gd name="connsiteY1516" fmla="*/ 2030413 h 6817915"/>
              <a:gd name="connsiteX1517" fmla="*/ 6486847 w 7219081"/>
              <a:gd name="connsiteY1517" fmla="*/ 2033588 h 6817915"/>
              <a:gd name="connsiteX1518" fmla="*/ 6491609 w 7219081"/>
              <a:gd name="connsiteY1518" fmla="*/ 2037953 h 6817915"/>
              <a:gd name="connsiteX1519" fmla="*/ 6496372 w 7219081"/>
              <a:gd name="connsiteY1519" fmla="*/ 2043113 h 6817915"/>
              <a:gd name="connsiteX1520" fmla="*/ 6500737 w 7219081"/>
              <a:gd name="connsiteY1520" fmla="*/ 2048669 h 6817915"/>
              <a:gd name="connsiteX1521" fmla="*/ 6503912 w 7219081"/>
              <a:gd name="connsiteY1521" fmla="*/ 2055813 h 6817915"/>
              <a:gd name="connsiteX1522" fmla="*/ 6680125 w 7219081"/>
              <a:gd name="connsiteY1522" fmla="*/ 2114550 h 6817915"/>
              <a:gd name="connsiteX1523" fmla="*/ 6685284 w 7219081"/>
              <a:gd name="connsiteY1523" fmla="*/ 2117725 h 6817915"/>
              <a:gd name="connsiteX1524" fmla="*/ 6690840 w 7219081"/>
              <a:gd name="connsiteY1524" fmla="*/ 2119710 h 6817915"/>
              <a:gd name="connsiteX1525" fmla="*/ 6696397 w 7219081"/>
              <a:gd name="connsiteY1525" fmla="*/ 2121297 h 6817915"/>
              <a:gd name="connsiteX1526" fmla="*/ 6702747 w 7219081"/>
              <a:gd name="connsiteY1526" fmla="*/ 2122884 h 6817915"/>
              <a:gd name="connsiteX1527" fmla="*/ 6715050 w 7219081"/>
              <a:gd name="connsiteY1527" fmla="*/ 2124472 h 6817915"/>
              <a:gd name="connsiteX1528" fmla="*/ 6726956 w 7219081"/>
              <a:gd name="connsiteY1528" fmla="*/ 2126059 h 6817915"/>
              <a:gd name="connsiteX1529" fmla="*/ 6739259 w 7219081"/>
              <a:gd name="connsiteY1529" fmla="*/ 2127647 h 6817915"/>
              <a:gd name="connsiteX1530" fmla="*/ 6744815 w 7219081"/>
              <a:gd name="connsiteY1530" fmla="*/ 2128837 h 6817915"/>
              <a:gd name="connsiteX1531" fmla="*/ 6750768 w 7219081"/>
              <a:gd name="connsiteY1531" fmla="*/ 2130425 h 6817915"/>
              <a:gd name="connsiteX1532" fmla="*/ 6756325 w 7219081"/>
              <a:gd name="connsiteY1532" fmla="*/ 2132012 h 6817915"/>
              <a:gd name="connsiteX1533" fmla="*/ 6761881 w 7219081"/>
              <a:gd name="connsiteY1533" fmla="*/ 2134790 h 6817915"/>
              <a:gd name="connsiteX1534" fmla="*/ 6767437 w 7219081"/>
              <a:gd name="connsiteY1534" fmla="*/ 2137569 h 6817915"/>
              <a:gd name="connsiteX1535" fmla="*/ 6772200 w 7219081"/>
              <a:gd name="connsiteY1535" fmla="*/ 2141935 h 6817915"/>
              <a:gd name="connsiteX1536" fmla="*/ 6841256 w 7219081"/>
              <a:gd name="connsiteY1536" fmla="*/ 2143125 h 6817915"/>
              <a:gd name="connsiteX1537" fmla="*/ 6849590 w 7219081"/>
              <a:gd name="connsiteY1537" fmla="*/ 2141538 h 6817915"/>
              <a:gd name="connsiteX1538" fmla="*/ 6857528 w 7219081"/>
              <a:gd name="connsiteY1538" fmla="*/ 2140347 h 6817915"/>
              <a:gd name="connsiteX1539" fmla="*/ 6865465 w 7219081"/>
              <a:gd name="connsiteY1539" fmla="*/ 2140744 h 6817915"/>
              <a:gd name="connsiteX1540" fmla="*/ 6872212 w 7219081"/>
              <a:gd name="connsiteY1540" fmla="*/ 2141935 h 6817915"/>
              <a:gd name="connsiteX1541" fmla="*/ 6878959 w 7219081"/>
              <a:gd name="connsiteY1541" fmla="*/ 2143522 h 6817915"/>
              <a:gd name="connsiteX1542" fmla="*/ 6886103 w 7219081"/>
              <a:gd name="connsiteY1542" fmla="*/ 2146300 h 6817915"/>
              <a:gd name="connsiteX1543" fmla="*/ 6892453 w 7219081"/>
              <a:gd name="connsiteY1543" fmla="*/ 2149474 h 6817915"/>
              <a:gd name="connsiteX1544" fmla="*/ 6898406 w 7219081"/>
              <a:gd name="connsiteY1544" fmla="*/ 2152650 h 6817915"/>
              <a:gd name="connsiteX1545" fmla="*/ 6904756 w 7219081"/>
              <a:gd name="connsiteY1545" fmla="*/ 2156619 h 6817915"/>
              <a:gd name="connsiteX1546" fmla="*/ 6910709 w 7219081"/>
              <a:gd name="connsiteY1546" fmla="*/ 2160588 h 6817915"/>
              <a:gd name="connsiteX1547" fmla="*/ 6922218 w 7219081"/>
              <a:gd name="connsiteY1547" fmla="*/ 2169319 h 6817915"/>
              <a:gd name="connsiteX1548" fmla="*/ 6933728 w 7219081"/>
              <a:gd name="connsiteY1548" fmla="*/ 2178447 h 6817915"/>
              <a:gd name="connsiteX1549" fmla="*/ 6940078 w 7219081"/>
              <a:gd name="connsiteY1549" fmla="*/ 2182019 h 6817915"/>
              <a:gd name="connsiteX1550" fmla="*/ 6946031 w 7219081"/>
              <a:gd name="connsiteY1550" fmla="*/ 2185590 h 6817915"/>
              <a:gd name="connsiteX1551" fmla="*/ 6946428 w 7219081"/>
              <a:gd name="connsiteY1551" fmla="*/ 2185590 h 6817915"/>
              <a:gd name="connsiteX1552" fmla="*/ 6950794 w 7219081"/>
              <a:gd name="connsiteY1552" fmla="*/ 2185590 h 6817915"/>
              <a:gd name="connsiteX1553" fmla="*/ 6954762 w 7219081"/>
              <a:gd name="connsiteY1553" fmla="*/ 2185987 h 6817915"/>
              <a:gd name="connsiteX1554" fmla="*/ 6959128 w 7219081"/>
              <a:gd name="connsiteY1554" fmla="*/ 2187575 h 6817915"/>
              <a:gd name="connsiteX1555" fmla="*/ 6962303 w 7219081"/>
              <a:gd name="connsiteY1555" fmla="*/ 2189956 h 6817915"/>
              <a:gd name="connsiteX1556" fmla="*/ 6965478 w 7219081"/>
              <a:gd name="connsiteY1556" fmla="*/ 2192337 h 6817915"/>
              <a:gd name="connsiteX1557" fmla="*/ 6968653 w 7219081"/>
              <a:gd name="connsiteY1557" fmla="*/ 2195115 h 6817915"/>
              <a:gd name="connsiteX1558" fmla="*/ 6974209 w 7219081"/>
              <a:gd name="connsiteY1558" fmla="*/ 2201465 h 6817915"/>
              <a:gd name="connsiteX1559" fmla="*/ 7031756 w 7219081"/>
              <a:gd name="connsiteY1559" fmla="*/ 2218135 h 6817915"/>
              <a:gd name="connsiteX1560" fmla="*/ 7046440 w 7219081"/>
              <a:gd name="connsiteY1560" fmla="*/ 2217738 h 6817915"/>
              <a:gd name="connsiteX1561" fmla="*/ 7105575 w 7219081"/>
              <a:gd name="connsiteY1561" fmla="*/ 2232025 h 6817915"/>
              <a:gd name="connsiteX1562" fmla="*/ 7112322 w 7219081"/>
              <a:gd name="connsiteY1562" fmla="*/ 2232422 h 6817915"/>
              <a:gd name="connsiteX1563" fmla="*/ 7119068 w 7219081"/>
              <a:gd name="connsiteY1563" fmla="*/ 2232422 h 6817915"/>
              <a:gd name="connsiteX1564" fmla="*/ 7125815 w 7219081"/>
              <a:gd name="connsiteY1564" fmla="*/ 2232422 h 6817915"/>
              <a:gd name="connsiteX1565" fmla="*/ 7132959 w 7219081"/>
              <a:gd name="connsiteY1565" fmla="*/ 2233612 h 6817915"/>
              <a:gd name="connsiteX1566" fmla="*/ 7135737 w 7219081"/>
              <a:gd name="connsiteY1566" fmla="*/ 2234406 h 6817915"/>
              <a:gd name="connsiteX1567" fmla="*/ 7138912 w 7219081"/>
              <a:gd name="connsiteY1567" fmla="*/ 2235994 h 6817915"/>
              <a:gd name="connsiteX1568" fmla="*/ 7142087 w 7219081"/>
              <a:gd name="connsiteY1568" fmla="*/ 2237582 h 6817915"/>
              <a:gd name="connsiteX1569" fmla="*/ 7144865 w 7219081"/>
              <a:gd name="connsiteY1569" fmla="*/ 2240359 h 6817915"/>
              <a:gd name="connsiteX1570" fmla="*/ 7148040 w 7219081"/>
              <a:gd name="connsiteY1570" fmla="*/ 2243535 h 6817915"/>
              <a:gd name="connsiteX1571" fmla="*/ 7150025 w 7219081"/>
              <a:gd name="connsiteY1571" fmla="*/ 2247106 h 6817915"/>
              <a:gd name="connsiteX1572" fmla="*/ 7152803 w 7219081"/>
              <a:gd name="connsiteY1572" fmla="*/ 2251471 h 6817915"/>
              <a:gd name="connsiteX1573" fmla="*/ 7154787 w 7219081"/>
              <a:gd name="connsiteY1573" fmla="*/ 2256630 h 6817915"/>
              <a:gd name="connsiteX1574" fmla="*/ 7130181 w 7219081"/>
              <a:gd name="connsiteY1574" fmla="*/ 2260202 h 6817915"/>
              <a:gd name="connsiteX1575" fmla="*/ 7117878 w 7219081"/>
              <a:gd name="connsiteY1575" fmla="*/ 2261790 h 6817915"/>
              <a:gd name="connsiteX1576" fmla="*/ 7106368 w 7219081"/>
              <a:gd name="connsiteY1576" fmla="*/ 2262584 h 6817915"/>
              <a:gd name="connsiteX1577" fmla="*/ 7100018 w 7219081"/>
              <a:gd name="connsiteY1577" fmla="*/ 2262584 h 6817915"/>
              <a:gd name="connsiteX1578" fmla="*/ 7094462 w 7219081"/>
              <a:gd name="connsiteY1578" fmla="*/ 2261790 h 6817915"/>
              <a:gd name="connsiteX1579" fmla="*/ 7088509 w 7219081"/>
              <a:gd name="connsiteY1579" fmla="*/ 2260996 h 6817915"/>
              <a:gd name="connsiteX1580" fmla="*/ 7083350 w 7219081"/>
              <a:gd name="connsiteY1580" fmla="*/ 2259409 h 6817915"/>
              <a:gd name="connsiteX1581" fmla="*/ 7077397 w 7219081"/>
              <a:gd name="connsiteY1581" fmla="*/ 2257822 h 6817915"/>
              <a:gd name="connsiteX1582" fmla="*/ 7071840 w 7219081"/>
              <a:gd name="connsiteY1582" fmla="*/ 2255043 h 6817915"/>
              <a:gd name="connsiteX1583" fmla="*/ 7065887 w 7219081"/>
              <a:gd name="connsiteY1583" fmla="*/ 2251869 h 6817915"/>
              <a:gd name="connsiteX1584" fmla="*/ 7060728 w 7219081"/>
              <a:gd name="connsiteY1584" fmla="*/ 2248296 h 6817915"/>
              <a:gd name="connsiteX1585" fmla="*/ 7053187 w 7219081"/>
              <a:gd name="connsiteY1585" fmla="*/ 2247106 h 6817915"/>
              <a:gd name="connsiteX1586" fmla="*/ 7046440 w 7219081"/>
              <a:gd name="connsiteY1586" fmla="*/ 2245518 h 6817915"/>
              <a:gd name="connsiteX1587" fmla="*/ 6961906 w 7219081"/>
              <a:gd name="connsiteY1587" fmla="*/ 2245122 h 6817915"/>
              <a:gd name="connsiteX1588" fmla="*/ 6950000 w 7219081"/>
              <a:gd name="connsiteY1588" fmla="*/ 2246710 h 6817915"/>
              <a:gd name="connsiteX1589" fmla="*/ 6938094 w 7219081"/>
              <a:gd name="connsiteY1589" fmla="*/ 2247900 h 6817915"/>
              <a:gd name="connsiteX1590" fmla="*/ 6926584 w 7219081"/>
              <a:gd name="connsiteY1590" fmla="*/ 2248296 h 6817915"/>
              <a:gd name="connsiteX1591" fmla="*/ 6915075 w 7219081"/>
              <a:gd name="connsiteY1591" fmla="*/ 2249884 h 6817915"/>
              <a:gd name="connsiteX1592" fmla="*/ 6909122 w 7219081"/>
              <a:gd name="connsiteY1592" fmla="*/ 2251471 h 6817915"/>
              <a:gd name="connsiteX1593" fmla="*/ 6903168 w 7219081"/>
              <a:gd name="connsiteY1593" fmla="*/ 2252662 h 6817915"/>
              <a:gd name="connsiteX1594" fmla="*/ 6897612 w 7219081"/>
              <a:gd name="connsiteY1594" fmla="*/ 2254647 h 6817915"/>
              <a:gd name="connsiteX1595" fmla="*/ 6891659 w 7219081"/>
              <a:gd name="connsiteY1595" fmla="*/ 2256630 h 6817915"/>
              <a:gd name="connsiteX1596" fmla="*/ 6886103 w 7219081"/>
              <a:gd name="connsiteY1596" fmla="*/ 2259807 h 6817915"/>
              <a:gd name="connsiteX1597" fmla="*/ 6880150 w 7219081"/>
              <a:gd name="connsiteY1597" fmla="*/ 2262981 h 6817915"/>
              <a:gd name="connsiteX1598" fmla="*/ 6874197 w 7219081"/>
              <a:gd name="connsiteY1598" fmla="*/ 2267348 h 6817915"/>
              <a:gd name="connsiteX1599" fmla="*/ 6868640 w 7219081"/>
              <a:gd name="connsiteY1599" fmla="*/ 2272109 h 6817915"/>
              <a:gd name="connsiteX1600" fmla="*/ 6865465 w 7219081"/>
              <a:gd name="connsiteY1600" fmla="*/ 2274490 h 6817915"/>
              <a:gd name="connsiteX1601" fmla="*/ 6861894 w 7219081"/>
              <a:gd name="connsiteY1601" fmla="*/ 2276872 h 6817915"/>
              <a:gd name="connsiteX1602" fmla="*/ 6857925 w 7219081"/>
              <a:gd name="connsiteY1602" fmla="*/ 2278856 h 6817915"/>
              <a:gd name="connsiteX1603" fmla="*/ 6854353 w 7219081"/>
              <a:gd name="connsiteY1603" fmla="*/ 2280444 h 6817915"/>
              <a:gd name="connsiteX1604" fmla="*/ 6849987 w 7219081"/>
              <a:gd name="connsiteY1604" fmla="*/ 2281634 h 6817915"/>
              <a:gd name="connsiteX1605" fmla="*/ 6846018 w 7219081"/>
              <a:gd name="connsiteY1605" fmla="*/ 2282428 h 6817915"/>
              <a:gd name="connsiteX1606" fmla="*/ 6837684 w 7219081"/>
              <a:gd name="connsiteY1606" fmla="*/ 2283619 h 6817915"/>
              <a:gd name="connsiteX1607" fmla="*/ 6828556 w 7219081"/>
              <a:gd name="connsiteY1607" fmla="*/ 2283619 h 6817915"/>
              <a:gd name="connsiteX1608" fmla="*/ 6819825 w 7219081"/>
              <a:gd name="connsiteY1608" fmla="*/ 2282428 h 6817915"/>
              <a:gd name="connsiteX1609" fmla="*/ 6810697 w 7219081"/>
              <a:gd name="connsiteY1609" fmla="*/ 2280840 h 6817915"/>
              <a:gd name="connsiteX1610" fmla="*/ 6801568 w 7219081"/>
              <a:gd name="connsiteY1610" fmla="*/ 2278856 h 6817915"/>
              <a:gd name="connsiteX1611" fmla="*/ 6793234 w 7219081"/>
              <a:gd name="connsiteY1611" fmla="*/ 2276079 h 6817915"/>
              <a:gd name="connsiteX1612" fmla="*/ 6784900 w 7219081"/>
              <a:gd name="connsiteY1612" fmla="*/ 2272902 h 6817915"/>
              <a:gd name="connsiteX1613" fmla="*/ 6777359 w 7219081"/>
              <a:gd name="connsiteY1613" fmla="*/ 2269728 h 6817915"/>
              <a:gd name="connsiteX1614" fmla="*/ 6770612 w 7219081"/>
              <a:gd name="connsiteY1614" fmla="*/ 2266553 h 6817915"/>
              <a:gd name="connsiteX1615" fmla="*/ 6759500 w 7219081"/>
              <a:gd name="connsiteY1615" fmla="*/ 2260202 h 6817915"/>
              <a:gd name="connsiteX1616" fmla="*/ 6755531 w 7219081"/>
              <a:gd name="connsiteY1616" fmla="*/ 2257822 h 6817915"/>
              <a:gd name="connsiteX1617" fmla="*/ 6752753 w 7219081"/>
              <a:gd name="connsiteY1617" fmla="*/ 2255837 h 6817915"/>
              <a:gd name="connsiteX1618" fmla="*/ 6747990 w 7219081"/>
              <a:gd name="connsiteY1618" fmla="*/ 2251471 h 6817915"/>
              <a:gd name="connsiteX1619" fmla="*/ 6742831 w 7219081"/>
              <a:gd name="connsiteY1619" fmla="*/ 2247106 h 6817915"/>
              <a:gd name="connsiteX1620" fmla="*/ 6738068 w 7219081"/>
              <a:gd name="connsiteY1620" fmla="*/ 2243930 h 6817915"/>
              <a:gd name="connsiteX1621" fmla="*/ 6732909 w 7219081"/>
              <a:gd name="connsiteY1621" fmla="*/ 2240757 h 6817915"/>
              <a:gd name="connsiteX1622" fmla="*/ 6728147 w 7219081"/>
              <a:gd name="connsiteY1622" fmla="*/ 2238375 h 6817915"/>
              <a:gd name="connsiteX1623" fmla="*/ 6723384 w 7219081"/>
              <a:gd name="connsiteY1623" fmla="*/ 2235994 h 6817915"/>
              <a:gd name="connsiteX1624" fmla="*/ 6718622 w 7219081"/>
              <a:gd name="connsiteY1624" fmla="*/ 2234406 h 6817915"/>
              <a:gd name="connsiteX1625" fmla="*/ 6713859 w 7219081"/>
              <a:gd name="connsiteY1625" fmla="*/ 2233612 h 6817915"/>
              <a:gd name="connsiteX1626" fmla="*/ 6709097 w 7219081"/>
              <a:gd name="connsiteY1626" fmla="*/ 2232422 h 6817915"/>
              <a:gd name="connsiteX1627" fmla="*/ 6704334 w 7219081"/>
              <a:gd name="connsiteY1627" fmla="*/ 2232025 h 6817915"/>
              <a:gd name="connsiteX1628" fmla="*/ 6694809 w 7219081"/>
              <a:gd name="connsiteY1628" fmla="*/ 2232025 h 6817915"/>
              <a:gd name="connsiteX1629" fmla="*/ 6686078 w 7219081"/>
              <a:gd name="connsiteY1629" fmla="*/ 2232422 h 6817915"/>
              <a:gd name="connsiteX1630" fmla="*/ 6676950 w 7219081"/>
              <a:gd name="connsiteY1630" fmla="*/ 2234406 h 6817915"/>
              <a:gd name="connsiteX1631" fmla="*/ 6667425 w 7219081"/>
              <a:gd name="connsiteY1631" fmla="*/ 2236788 h 6817915"/>
              <a:gd name="connsiteX1632" fmla="*/ 6658694 w 7219081"/>
              <a:gd name="connsiteY1632" fmla="*/ 2239963 h 6817915"/>
              <a:gd name="connsiteX1633" fmla="*/ 6640834 w 7219081"/>
              <a:gd name="connsiteY1633" fmla="*/ 2246710 h 6817915"/>
              <a:gd name="connsiteX1634" fmla="*/ 6622975 w 7219081"/>
              <a:gd name="connsiteY1634" fmla="*/ 2253060 h 6817915"/>
              <a:gd name="connsiteX1635" fmla="*/ 6613847 w 7219081"/>
              <a:gd name="connsiteY1635" fmla="*/ 2255837 h 6817915"/>
              <a:gd name="connsiteX1636" fmla="*/ 6604322 w 7219081"/>
              <a:gd name="connsiteY1636" fmla="*/ 2257822 h 6817915"/>
              <a:gd name="connsiteX1637" fmla="*/ 6651153 w 7219081"/>
              <a:gd name="connsiteY1637" fmla="*/ 2274094 h 6817915"/>
              <a:gd name="connsiteX1638" fmla="*/ 6698778 w 7219081"/>
              <a:gd name="connsiteY1638" fmla="*/ 2290366 h 6817915"/>
              <a:gd name="connsiteX1639" fmla="*/ 6700762 w 7219081"/>
              <a:gd name="connsiteY1639" fmla="*/ 2290762 h 6817915"/>
              <a:gd name="connsiteX1640" fmla="*/ 6702747 w 7219081"/>
              <a:gd name="connsiteY1640" fmla="*/ 2291556 h 6817915"/>
              <a:gd name="connsiteX1641" fmla="*/ 6707906 w 7219081"/>
              <a:gd name="connsiteY1641" fmla="*/ 2290762 h 6817915"/>
              <a:gd name="connsiteX1642" fmla="*/ 6713859 w 7219081"/>
              <a:gd name="connsiteY1642" fmla="*/ 2290762 h 6817915"/>
              <a:gd name="connsiteX1643" fmla="*/ 6718622 w 7219081"/>
              <a:gd name="connsiteY1643" fmla="*/ 2290762 h 6817915"/>
              <a:gd name="connsiteX1644" fmla="*/ 6720606 w 7219081"/>
              <a:gd name="connsiteY1644" fmla="*/ 2291556 h 6817915"/>
              <a:gd name="connsiteX1645" fmla="*/ 6722987 w 7219081"/>
              <a:gd name="connsiteY1645" fmla="*/ 2291952 h 6817915"/>
              <a:gd name="connsiteX1646" fmla="*/ 6724575 w 7219081"/>
              <a:gd name="connsiteY1646" fmla="*/ 2293540 h 6817915"/>
              <a:gd name="connsiteX1647" fmla="*/ 6725368 w 7219081"/>
              <a:gd name="connsiteY1647" fmla="*/ 2295128 h 6817915"/>
              <a:gd name="connsiteX1648" fmla="*/ 6725765 w 7219081"/>
              <a:gd name="connsiteY1648" fmla="*/ 2297112 h 6817915"/>
              <a:gd name="connsiteX1649" fmla="*/ 6725765 w 7219081"/>
              <a:gd name="connsiteY1649" fmla="*/ 2300287 h 6817915"/>
              <a:gd name="connsiteX1650" fmla="*/ 6725368 w 7219081"/>
              <a:gd name="connsiteY1650" fmla="*/ 2304257 h 6817915"/>
              <a:gd name="connsiteX1651" fmla="*/ 6723781 w 7219081"/>
              <a:gd name="connsiteY1651" fmla="*/ 2308623 h 6817915"/>
              <a:gd name="connsiteX1652" fmla="*/ 6722194 w 7219081"/>
              <a:gd name="connsiteY1652" fmla="*/ 2313385 h 6817915"/>
              <a:gd name="connsiteX1653" fmla="*/ 6719812 w 7219081"/>
              <a:gd name="connsiteY1653" fmla="*/ 2317352 h 6817915"/>
              <a:gd name="connsiteX1654" fmla="*/ 6716637 w 7219081"/>
              <a:gd name="connsiteY1654" fmla="*/ 2319734 h 6817915"/>
              <a:gd name="connsiteX1655" fmla="*/ 6714256 w 7219081"/>
              <a:gd name="connsiteY1655" fmla="*/ 2320925 h 6817915"/>
              <a:gd name="connsiteX1656" fmla="*/ 6712272 w 7219081"/>
              <a:gd name="connsiteY1656" fmla="*/ 2322116 h 6817915"/>
              <a:gd name="connsiteX1657" fmla="*/ 6710287 w 7219081"/>
              <a:gd name="connsiteY1657" fmla="*/ 2322512 h 6817915"/>
              <a:gd name="connsiteX1658" fmla="*/ 6707906 w 7219081"/>
              <a:gd name="connsiteY1658" fmla="*/ 2322512 h 6817915"/>
              <a:gd name="connsiteX1659" fmla="*/ 6702747 w 7219081"/>
              <a:gd name="connsiteY1659" fmla="*/ 2322116 h 6817915"/>
              <a:gd name="connsiteX1660" fmla="*/ 6696397 w 7219081"/>
              <a:gd name="connsiteY1660" fmla="*/ 2320529 h 6817915"/>
              <a:gd name="connsiteX1661" fmla="*/ 6690047 w 7219081"/>
              <a:gd name="connsiteY1661" fmla="*/ 2316559 h 6817915"/>
              <a:gd name="connsiteX1662" fmla="*/ 6684490 w 7219081"/>
              <a:gd name="connsiteY1662" fmla="*/ 2314178 h 6817915"/>
              <a:gd name="connsiteX1663" fmla="*/ 6679728 w 7219081"/>
              <a:gd name="connsiteY1663" fmla="*/ 2311797 h 6817915"/>
              <a:gd name="connsiteX1664" fmla="*/ 6675362 w 7219081"/>
              <a:gd name="connsiteY1664" fmla="*/ 2311399 h 6817915"/>
              <a:gd name="connsiteX1665" fmla="*/ 6671790 w 7219081"/>
              <a:gd name="connsiteY1665" fmla="*/ 2311003 h 6817915"/>
              <a:gd name="connsiteX1666" fmla="*/ 6668218 w 7219081"/>
              <a:gd name="connsiteY1666" fmla="*/ 2311797 h 6817915"/>
              <a:gd name="connsiteX1667" fmla="*/ 6665440 w 7219081"/>
              <a:gd name="connsiteY1667" fmla="*/ 2312987 h 6817915"/>
              <a:gd name="connsiteX1668" fmla="*/ 6662662 w 7219081"/>
              <a:gd name="connsiteY1668" fmla="*/ 2314972 h 6817915"/>
              <a:gd name="connsiteX1669" fmla="*/ 6660678 w 7219081"/>
              <a:gd name="connsiteY1669" fmla="*/ 2317352 h 6817915"/>
              <a:gd name="connsiteX1670" fmla="*/ 6658694 w 7219081"/>
              <a:gd name="connsiteY1670" fmla="*/ 2320529 h 6817915"/>
              <a:gd name="connsiteX1671" fmla="*/ 6657106 w 7219081"/>
              <a:gd name="connsiteY1671" fmla="*/ 2323703 h 6817915"/>
              <a:gd name="connsiteX1672" fmla="*/ 6654328 w 7219081"/>
              <a:gd name="connsiteY1672" fmla="*/ 2331244 h 6817915"/>
              <a:gd name="connsiteX1673" fmla="*/ 6652344 w 7219081"/>
              <a:gd name="connsiteY1673" fmla="*/ 2339975 h 6817915"/>
              <a:gd name="connsiteX1674" fmla="*/ 6650756 w 7219081"/>
              <a:gd name="connsiteY1674" fmla="*/ 2348309 h 6817915"/>
              <a:gd name="connsiteX1675" fmla="*/ 6647581 w 7219081"/>
              <a:gd name="connsiteY1675" fmla="*/ 2351088 h 6817915"/>
              <a:gd name="connsiteX1676" fmla="*/ 6648772 w 7219081"/>
              <a:gd name="connsiteY1676" fmla="*/ 2351484 h 6817915"/>
              <a:gd name="connsiteX1677" fmla="*/ 6650756 w 7219081"/>
              <a:gd name="connsiteY1677" fmla="*/ 2348309 h 6817915"/>
              <a:gd name="connsiteX1678" fmla="*/ 6709097 w 7219081"/>
              <a:gd name="connsiteY1678" fmla="*/ 2349500 h 6817915"/>
              <a:gd name="connsiteX1679" fmla="*/ 6736481 w 7219081"/>
              <a:gd name="connsiteY1679" fmla="*/ 2357041 h 6817915"/>
              <a:gd name="connsiteX1680" fmla="*/ 6763865 w 7219081"/>
              <a:gd name="connsiteY1680" fmla="*/ 2364581 h 6817915"/>
              <a:gd name="connsiteX1681" fmla="*/ 6791647 w 7219081"/>
              <a:gd name="connsiteY1681" fmla="*/ 2370534 h 6817915"/>
              <a:gd name="connsiteX1682" fmla="*/ 6820222 w 7219081"/>
              <a:gd name="connsiteY1682" fmla="*/ 2376090 h 6817915"/>
              <a:gd name="connsiteX1683" fmla="*/ 6848400 w 7219081"/>
              <a:gd name="connsiteY1683" fmla="*/ 2380853 h 6817915"/>
              <a:gd name="connsiteX1684" fmla="*/ 6878165 w 7219081"/>
              <a:gd name="connsiteY1684" fmla="*/ 2384425 h 6817915"/>
              <a:gd name="connsiteX1685" fmla="*/ 6907931 w 7219081"/>
              <a:gd name="connsiteY1685" fmla="*/ 2388393 h 6817915"/>
              <a:gd name="connsiteX1686" fmla="*/ 6938490 w 7219081"/>
              <a:gd name="connsiteY1686" fmla="*/ 2391569 h 6817915"/>
              <a:gd name="connsiteX1687" fmla="*/ 6930553 w 7219081"/>
              <a:gd name="connsiteY1687" fmla="*/ 2396728 h 6817915"/>
              <a:gd name="connsiteX1688" fmla="*/ 6922615 w 7219081"/>
              <a:gd name="connsiteY1688" fmla="*/ 2401490 h 6817915"/>
              <a:gd name="connsiteX1689" fmla="*/ 6915472 w 7219081"/>
              <a:gd name="connsiteY1689" fmla="*/ 2405062 h 6817915"/>
              <a:gd name="connsiteX1690" fmla="*/ 6907534 w 7219081"/>
              <a:gd name="connsiteY1690" fmla="*/ 2408237 h 6817915"/>
              <a:gd name="connsiteX1691" fmla="*/ 6899994 w 7219081"/>
              <a:gd name="connsiteY1691" fmla="*/ 2411015 h 6817915"/>
              <a:gd name="connsiteX1692" fmla="*/ 6892850 w 7219081"/>
              <a:gd name="connsiteY1692" fmla="*/ 2412999 h 6817915"/>
              <a:gd name="connsiteX1693" fmla="*/ 6884912 w 7219081"/>
              <a:gd name="connsiteY1693" fmla="*/ 2414588 h 6817915"/>
              <a:gd name="connsiteX1694" fmla="*/ 6877372 w 7219081"/>
              <a:gd name="connsiteY1694" fmla="*/ 2415778 h 6817915"/>
              <a:gd name="connsiteX1695" fmla="*/ 6870228 w 7219081"/>
              <a:gd name="connsiteY1695" fmla="*/ 2416175 h 6817915"/>
              <a:gd name="connsiteX1696" fmla="*/ 6863481 w 7219081"/>
              <a:gd name="connsiteY1696" fmla="*/ 2416175 h 6817915"/>
              <a:gd name="connsiteX1697" fmla="*/ 6855940 w 7219081"/>
              <a:gd name="connsiteY1697" fmla="*/ 2416175 h 6817915"/>
              <a:gd name="connsiteX1698" fmla="*/ 6848400 w 7219081"/>
              <a:gd name="connsiteY1698" fmla="*/ 2414985 h 6817915"/>
              <a:gd name="connsiteX1699" fmla="*/ 6834509 w 7219081"/>
              <a:gd name="connsiteY1699" fmla="*/ 2413397 h 6817915"/>
              <a:gd name="connsiteX1700" fmla="*/ 6820222 w 7219081"/>
              <a:gd name="connsiteY1700" fmla="*/ 2410222 h 6817915"/>
              <a:gd name="connsiteX1701" fmla="*/ 6805934 w 7219081"/>
              <a:gd name="connsiteY1701" fmla="*/ 2407046 h 6817915"/>
              <a:gd name="connsiteX1702" fmla="*/ 6792440 w 7219081"/>
              <a:gd name="connsiteY1702" fmla="*/ 2403475 h 6817915"/>
              <a:gd name="connsiteX1703" fmla="*/ 6778550 w 7219081"/>
              <a:gd name="connsiteY1703" fmla="*/ 2399903 h 6817915"/>
              <a:gd name="connsiteX1704" fmla="*/ 6764262 w 7219081"/>
              <a:gd name="connsiteY1704" fmla="*/ 2396728 h 6817915"/>
              <a:gd name="connsiteX1705" fmla="*/ 6750768 w 7219081"/>
              <a:gd name="connsiteY1705" fmla="*/ 2393950 h 6817915"/>
              <a:gd name="connsiteX1706" fmla="*/ 6736878 w 7219081"/>
              <a:gd name="connsiteY1706" fmla="*/ 2392362 h 6817915"/>
              <a:gd name="connsiteX1707" fmla="*/ 6730131 w 7219081"/>
              <a:gd name="connsiteY1707" fmla="*/ 2391966 h 6817915"/>
              <a:gd name="connsiteX1708" fmla="*/ 6723384 w 7219081"/>
              <a:gd name="connsiteY1708" fmla="*/ 2391966 h 6817915"/>
              <a:gd name="connsiteX1709" fmla="*/ 6716637 w 7219081"/>
              <a:gd name="connsiteY1709" fmla="*/ 2392362 h 6817915"/>
              <a:gd name="connsiteX1710" fmla="*/ 6709097 w 7219081"/>
              <a:gd name="connsiteY1710" fmla="*/ 2393553 h 6817915"/>
              <a:gd name="connsiteX1711" fmla="*/ 6710287 w 7219081"/>
              <a:gd name="connsiteY1711" fmla="*/ 2398712 h 6817915"/>
              <a:gd name="connsiteX1712" fmla="*/ 6711081 w 7219081"/>
              <a:gd name="connsiteY1712" fmla="*/ 2403475 h 6817915"/>
              <a:gd name="connsiteX1713" fmla="*/ 6712272 w 7219081"/>
              <a:gd name="connsiteY1713" fmla="*/ 2407841 h 6817915"/>
              <a:gd name="connsiteX1714" fmla="*/ 6713859 w 7219081"/>
              <a:gd name="connsiteY1714" fmla="*/ 2410222 h 6817915"/>
              <a:gd name="connsiteX1715" fmla="*/ 6715844 w 7219081"/>
              <a:gd name="connsiteY1715" fmla="*/ 2412999 h 6817915"/>
              <a:gd name="connsiteX1716" fmla="*/ 6718225 w 7219081"/>
              <a:gd name="connsiteY1716" fmla="*/ 2414588 h 6817915"/>
              <a:gd name="connsiteX1717" fmla="*/ 6720606 w 7219081"/>
              <a:gd name="connsiteY1717" fmla="*/ 2415778 h 6817915"/>
              <a:gd name="connsiteX1718" fmla="*/ 6723384 w 7219081"/>
              <a:gd name="connsiteY1718" fmla="*/ 2416175 h 6817915"/>
              <a:gd name="connsiteX1719" fmla="*/ 6726559 w 7219081"/>
              <a:gd name="connsiteY1719" fmla="*/ 2416175 h 6817915"/>
              <a:gd name="connsiteX1720" fmla="*/ 6729734 w 7219081"/>
              <a:gd name="connsiteY1720" fmla="*/ 2416175 h 6817915"/>
              <a:gd name="connsiteX1721" fmla="*/ 6736084 w 7219081"/>
              <a:gd name="connsiteY1721" fmla="*/ 2414985 h 6817915"/>
              <a:gd name="connsiteX1722" fmla="*/ 6750768 w 7219081"/>
              <a:gd name="connsiteY1722" fmla="*/ 2411413 h 6817915"/>
              <a:gd name="connsiteX1723" fmla="*/ 6759103 w 7219081"/>
              <a:gd name="connsiteY1723" fmla="*/ 2410222 h 6817915"/>
              <a:gd name="connsiteX1724" fmla="*/ 6762675 w 7219081"/>
              <a:gd name="connsiteY1724" fmla="*/ 2409825 h 6817915"/>
              <a:gd name="connsiteX1725" fmla="*/ 6765850 w 7219081"/>
              <a:gd name="connsiteY1725" fmla="*/ 2410222 h 6817915"/>
              <a:gd name="connsiteX1726" fmla="*/ 6768628 w 7219081"/>
              <a:gd name="connsiteY1726" fmla="*/ 2410222 h 6817915"/>
              <a:gd name="connsiteX1727" fmla="*/ 6771406 w 7219081"/>
              <a:gd name="connsiteY1727" fmla="*/ 2411413 h 6817915"/>
              <a:gd name="connsiteX1728" fmla="*/ 6773390 w 7219081"/>
              <a:gd name="connsiteY1728" fmla="*/ 2412603 h 6817915"/>
              <a:gd name="connsiteX1729" fmla="*/ 6775375 w 7219081"/>
              <a:gd name="connsiteY1729" fmla="*/ 2414190 h 6817915"/>
              <a:gd name="connsiteX1730" fmla="*/ 6777359 w 7219081"/>
              <a:gd name="connsiteY1730" fmla="*/ 2416175 h 6817915"/>
              <a:gd name="connsiteX1731" fmla="*/ 6778550 w 7219081"/>
              <a:gd name="connsiteY1731" fmla="*/ 2418952 h 6817915"/>
              <a:gd name="connsiteX1732" fmla="*/ 6780137 w 7219081"/>
              <a:gd name="connsiteY1732" fmla="*/ 2422128 h 6817915"/>
              <a:gd name="connsiteX1733" fmla="*/ 6781328 w 7219081"/>
              <a:gd name="connsiteY1733" fmla="*/ 2425700 h 6817915"/>
              <a:gd name="connsiteX1734" fmla="*/ 6782915 w 7219081"/>
              <a:gd name="connsiteY1734" fmla="*/ 2434035 h 6817915"/>
              <a:gd name="connsiteX1735" fmla="*/ 6783709 w 7219081"/>
              <a:gd name="connsiteY1735" fmla="*/ 2445147 h 6817915"/>
              <a:gd name="connsiteX1736" fmla="*/ 6784503 w 7219081"/>
              <a:gd name="connsiteY1736" fmla="*/ 2455465 h 6817915"/>
              <a:gd name="connsiteX1737" fmla="*/ 6784503 w 7219081"/>
              <a:gd name="connsiteY1737" fmla="*/ 2463403 h 6817915"/>
              <a:gd name="connsiteX1738" fmla="*/ 6783709 w 7219081"/>
              <a:gd name="connsiteY1738" fmla="*/ 2466578 h 6817915"/>
              <a:gd name="connsiteX1739" fmla="*/ 6782915 w 7219081"/>
              <a:gd name="connsiteY1739" fmla="*/ 2469357 h 6817915"/>
              <a:gd name="connsiteX1740" fmla="*/ 6781725 w 7219081"/>
              <a:gd name="connsiteY1740" fmla="*/ 2471341 h 6817915"/>
              <a:gd name="connsiteX1741" fmla="*/ 6780534 w 7219081"/>
              <a:gd name="connsiteY1741" fmla="*/ 2472928 h 6817915"/>
              <a:gd name="connsiteX1742" fmla="*/ 6778947 w 7219081"/>
              <a:gd name="connsiteY1742" fmla="*/ 2474515 h 6817915"/>
              <a:gd name="connsiteX1743" fmla="*/ 6776962 w 7219081"/>
              <a:gd name="connsiteY1743" fmla="*/ 2476104 h 6817915"/>
              <a:gd name="connsiteX1744" fmla="*/ 6772200 w 7219081"/>
              <a:gd name="connsiteY1744" fmla="*/ 2478087 h 6817915"/>
              <a:gd name="connsiteX1745" fmla="*/ 6757515 w 7219081"/>
              <a:gd name="connsiteY1745" fmla="*/ 2482850 h 6817915"/>
              <a:gd name="connsiteX1746" fmla="*/ 6749181 w 7219081"/>
              <a:gd name="connsiteY1746" fmla="*/ 2485231 h 6817915"/>
              <a:gd name="connsiteX1747" fmla="*/ 6740053 w 7219081"/>
              <a:gd name="connsiteY1747" fmla="*/ 2486818 h 6817915"/>
              <a:gd name="connsiteX1748" fmla="*/ 6730528 w 7219081"/>
              <a:gd name="connsiteY1748" fmla="*/ 2487216 h 6817915"/>
              <a:gd name="connsiteX1749" fmla="*/ 6721797 w 7219081"/>
              <a:gd name="connsiteY1749" fmla="*/ 2488406 h 6817915"/>
              <a:gd name="connsiteX1750" fmla="*/ 6703144 w 7219081"/>
              <a:gd name="connsiteY1750" fmla="*/ 2488803 h 6817915"/>
              <a:gd name="connsiteX1751" fmla="*/ 6694015 w 7219081"/>
              <a:gd name="connsiteY1751" fmla="*/ 2488803 h 6817915"/>
              <a:gd name="connsiteX1752" fmla="*/ 6684887 w 7219081"/>
              <a:gd name="connsiteY1752" fmla="*/ 2489200 h 6817915"/>
              <a:gd name="connsiteX1753" fmla="*/ 6676156 w 7219081"/>
              <a:gd name="connsiteY1753" fmla="*/ 2490788 h 6817915"/>
              <a:gd name="connsiteX1754" fmla="*/ 6667028 w 7219081"/>
              <a:gd name="connsiteY1754" fmla="*/ 2492375 h 6817915"/>
              <a:gd name="connsiteX1755" fmla="*/ 6658694 w 7219081"/>
              <a:gd name="connsiteY1755" fmla="*/ 2494757 h 6817915"/>
              <a:gd name="connsiteX1756" fmla="*/ 6650359 w 7219081"/>
              <a:gd name="connsiteY1756" fmla="*/ 2498328 h 6817915"/>
              <a:gd name="connsiteX1757" fmla="*/ 6645994 w 7219081"/>
              <a:gd name="connsiteY1757" fmla="*/ 2500313 h 6817915"/>
              <a:gd name="connsiteX1758" fmla="*/ 6642422 w 7219081"/>
              <a:gd name="connsiteY1758" fmla="*/ 2503090 h 6817915"/>
              <a:gd name="connsiteX1759" fmla="*/ 6638453 w 7219081"/>
              <a:gd name="connsiteY1759" fmla="*/ 2505473 h 6817915"/>
              <a:gd name="connsiteX1760" fmla="*/ 6634881 w 7219081"/>
              <a:gd name="connsiteY1760" fmla="*/ 2508647 h 6817915"/>
              <a:gd name="connsiteX1761" fmla="*/ 6631309 w 7219081"/>
              <a:gd name="connsiteY1761" fmla="*/ 2511823 h 6817915"/>
              <a:gd name="connsiteX1762" fmla="*/ 6627737 w 7219081"/>
              <a:gd name="connsiteY1762" fmla="*/ 2516187 h 6817915"/>
              <a:gd name="connsiteX1763" fmla="*/ 6624562 w 7219081"/>
              <a:gd name="connsiteY1763" fmla="*/ 2520553 h 6817915"/>
              <a:gd name="connsiteX1764" fmla="*/ 6621387 w 7219081"/>
              <a:gd name="connsiteY1764" fmla="*/ 2524919 h 6817915"/>
              <a:gd name="connsiteX1765" fmla="*/ 6650359 w 7219081"/>
              <a:gd name="connsiteY1765" fmla="*/ 2525712 h 6817915"/>
              <a:gd name="connsiteX1766" fmla="*/ 6669806 w 7219081"/>
              <a:gd name="connsiteY1766" fmla="*/ 2532063 h 6817915"/>
              <a:gd name="connsiteX1767" fmla="*/ 6689253 w 7219081"/>
              <a:gd name="connsiteY1767" fmla="*/ 2537223 h 6817915"/>
              <a:gd name="connsiteX1768" fmla="*/ 6708700 w 7219081"/>
              <a:gd name="connsiteY1768" fmla="*/ 2541984 h 6817915"/>
              <a:gd name="connsiteX1769" fmla="*/ 6728544 w 7219081"/>
              <a:gd name="connsiteY1769" fmla="*/ 2546350 h 6817915"/>
              <a:gd name="connsiteX1770" fmla="*/ 6748784 w 7219081"/>
              <a:gd name="connsiteY1770" fmla="*/ 2549922 h 6817915"/>
              <a:gd name="connsiteX1771" fmla="*/ 6768628 w 7219081"/>
              <a:gd name="connsiteY1771" fmla="*/ 2553098 h 6817915"/>
              <a:gd name="connsiteX1772" fmla="*/ 6808712 w 7219081"/>
              <a:gd name="connsiteY1772" fmla="*/ 2558256 h 6817915"/>
              <a:gd name="connsiteX1773" fmla="*/ 6848400 w 7219081"/>
              <a:gd name="connsiteY1773" fmla="*/ 2563415 h 6817915"/>
              <a:gd name="connsiteX1774" fmla="*/ 6888484 w 7219081"/>
              <a:gd name="connsiteY1774" fmla="*/ 2569369 h 6817915"/>
              <a:gd name="connsiteX1775" fmla="*/ 6908725 w 7219081"/>
              <a:gd name="connsiteY1775" fmla="*/ 2572544 h 6817915"/>
              <a:gd name="connsiteX1776" fmla="*/ 6928568 w 7219081"/>
              <a:gd name="connsiteY1776" fmla="*/ 2576116 h 6817915"/>
              <a:gd name="connsiteX1777" fmla="*/ 6948015 w 7219081"/>
              <a:gd name="connsiteY1777" fmla="*/ 2580482 h 6817915"/>
              <a:gd name="connsiteX1778" fmla="*/ 6967859 w 7219081"/>
              <a:gd name="connsiteY1778" fmla="*/ 2585243 h 6817915"/>
              <a:gd name="connsiteX1779" fmla="*/ 6976987 w 7219081"/>
              <a:gd name="connsiteY1779" fmla="*/ 2587625 h 6817915"/>
              <a:gd name="connsiteX1780" fmla="*/ 6981353 w 7219081"/>
              <a:gd name="connsiteY1780" fmla="*/ 2590006 h 6817915"/>
              <a:gd name="connsiteX1781" fmla="*/ 6984925 w 7219081"/>
              <a:gd name="connsiteY1781" fmla="*/ 2591991 h 6817915"/>
              <a:gd name="connsiteX1782" fmla="*/ 6988497 w 7219081"/>
              <a:gd name="connsiteY1782" fmla="*/ 2594769 h 6817915"/>
              <a:gd name="connsiteX1783" fmla="*/ 6990481 w 7219081"/>
              <a:gd name="connsiteY1783" fmla="*/ 2597547 h 6817915"/>
              <a:gd name="connsiteX1784" fmla="*/ 6991672 w 7219081"/>
              <a:gd name="connsiteY1784" fmla="*/ 2599928 h 6817915"/>
              <a:gd name="connsiteX1785" fmla="*/ 6992068 w 7219081"/>
              <a:gd name="connsiteY1785" fmla="*/ 2601913 h 6817915"/>
              <a:gd name="connsiteX1786" fmla="*/ 6992862 w 7219081"/>
              <a:gd name="connsiteY1786" fmla="*/ 2603897 h 6817915"/>
              <a:gd name="connsiteX1787" fmla="*/ 6992862 w 7219081"/>
              <a:gd name="connsiteY1787" fmla="*/ 2606675 h 6817915"/>
              <a:gd name="connsiteX1788" fmla="*/ 6991672 w 7219081"/>
              <a:gd name="connsiteY1788" fmla="*/ 2611835 h 6817915"/>
              <a:gd name="connsiteX1789" fmla="*/ 6989687 w 7219081"/>
              <a:gd name="connsiteY1789" fmla="*/ 2616200 h 6817915"/>
              <a:gd name="connsiteX1790" fmla="*/ 6986909 w 7219081"/>
              <a:gd name="connsiteY1790" fmla="*/ 2619375 h 6817915"/>
              <a:gd name="connsiteX1791" fmla="*/ 6983734 w 7219081"/>
              <a:gd name="connsiteY1791" fmla="*/ 2621359 h 6817915"/>
              <a:gd name="connsiteX1792" fmla="*/ 6979765 w 7219081"/>
              <a:gd name="connsiteY1792" fmla="*/ 2622947 h 6817915"/>
              <a:gd name="connsiteX1793" fmla="*/ 6975400 w 7219081"/>
              <a:gd name="connsiteY1793" fmla="*/ 2623344 h 6817915"/>
              <a:gd name="connsiteX1794" fmla="*/ 6970240 w 7219081"/>
              <a:gd name="connsiteY1794" fmla="*/ 2623344 h 6817915"/>
              <a:gd name="connsiteX1795" fmla="*/ 6965478 w 7219081"/>
              <a:gd name="connsiteY1795" fmla="*/ 2622947 h 6817915"/>
              <a:gd name="connsiteX1796" fmla="*/ 6636072 w 7219081"/>
              <a:gd name="connsiteY1796" fmla="*/ 2555082 h 6817915"/>
              <a:gd name="connsiteX1797" fmla="*/ 6547965 w 7219081"/>
              <a:gd name="connsiteY1797" fmla="*/ 2558256 h 6817915"/>
              <a:gd name="connsiteX1798" fmla="*/ 6546378 w 7219081"/>
              <a:gd name="connsiteY1798" fmla="*/ 2554685 h 6817915"/>
              <a:gd name="connsiteX1799" fmla="*/ 6544790 w 7219081"/>
              <a:gd name="connsiteY1799" fmla="*/ 2550716 h 6817915"/>
              <a:gd name="connsiteX1800" fmla="*/ 6543997 w 7219081"/>
              <a:gd name="connsiteY1800" fmla="*/ 2551509 h 6817915"/>
              <a:gd name="connsiteX1801" fmla="*/ 6545981 w 7219081"/>
              <a:gd name="connsiteY1801" fmla="*/ 2554685 h 6817915"/>
              <a:gd name="connsiteX1802" fmla="*/ 6547965 w 7219081"/>
              <a:gd name="connsiteY1802" fmla="*/ 2558256 h 6817915"/>
              <a:gd name="connsiteX1803" fmla="*/ 6552728 w 7219081"/>
              <a:gd name="connsiteY1803" fmla="*/ 2564607 h 6817915"/>
              <a:gd name="connsiteX1804" fmla="*/ 6557490 w 7219081"/>
              <a:gd name="connsiteY1804" fmla="*/ 2569766 h 6817915"/>
              <a:gd name="connsiteX1805" fmla="*/ 6562253 w 7219081"/>
              <a:gd name="connsiteY1805" fmla="*/ 2574132 h 6817915"/>
              <a:gd name="connsiteX1806" fmla="*/ 6567412 w 7219081"/>
              <a:gd name="connsiteY1806" fmla="*/ 2577703 h 6817915"/>
              <a:gd name="connsiteX1807" fmla="*/ 6572968 w 7219081"/>
              <a:gd name="connsiteY1807" fmla="*/ 2580482 h 6817915"/>
              <a:gd name="connsiteX1808" fmla="*/ 6578525 w 7219081"/>
              <a:gd name="connsiteY1808" fmla="*/ 2582466 h 6817915"/>
              <a:gd name="connsiteX1809" fmla="*/ 6584478 w 7219081"/>
              <a:gd name="connsiteY1809" fmla="*/ 2583656 h 6817915"/>
              <a:gd name="connsiteX1810" fmla="*/ 6590828 w 7219081"/>
              <a:gd name="connsiteY1810" fmla="*/ 2584450 h 6817915"/>
              <a:gd name="connsiteX1811" fmla="*/ 6596384 w 7219081"/>
              <a:gd name="connsiteY1811" fmla="*/ 2585243 h 6817915"/>
              <a:gd name="connsiteX1812" fmla="*/ 6602734 w 7219081"/>
              <a:gd name="connsiteY1812" fmla="*/ 2585243 h 6817915"/>
              <a:gd name="connsiteX1813" fmla="*/ 6615434 w 7219081"/>
              <a:gd name="connsiteY1813" fmla="*/ 2584450 h 6817915"/>
              <a:gd name="connsiteX1814" fmla="*/ 6628134 w 7219081"/>
              <a:gd name="connsiteY1814" fmla="*/ 2584053 h 6817915"/>
              <a:gd name="connsiteX1815" fmla="*/ 6640040 w 7219081"/>
              <a:gd name="connsiteY1815" fmla="*/ 2584053 h 6817915"/>
              <a:gd name="connsiteX1816" fmla="*/ 6666631 w 7219081"/>
              <a:gd name="connsiteY1816" fmla="*/ 2584450 h 6817915"/>
              <a:gd name="connsiteX1817" fmla="*/ 6692825 w 7219081"/>
              <a:gd name="connsiteY1817" fmla="*/ 2584450 h 6817915"/>
              <a:gd name="connsiteX1818" fmla="*/ 6744815 w 7219081"/>
              <a:gd name="connsiteY1818" fmla="*/ 2584053 h 6817915"/>
              <a:gd name="connsiteX1819" fmla="*/ 6744815 w 7219081"/>
              <a:gd name="connsiteY1819" fmla="*/ 2602310 h 6817915"/>
              <a:gd name="connsiteX1820" fmla="*/ 6518597 w 7219081"/>
              <a:gd name="connsiteY1820" fmla="*/ 2613422 h 6817915"/>
              <a:gd name="connsiteX1821" fmla="*/ 6521375 w 7219081"/>
              <a:gd name="connsiteY1821" fmla="*/ 2620169 h 6817915"/>
              <a:gd name="connsiteX1822" fmla="*/ 6524550 w 7219081"/>
              <a:gd name="connsiteY1822" fmla="*/ 2627312 h 6817915"/>
              <a:gd name="connsiteX1823" fmla="*/ 6528122 w 7219081"/>
              <a:gd name="connsiteY1823" fmla="*/ 2632869 h 6817915"/>
              <a:gd name="connsiteX1824" fmla="*/ 6531694 w 7219081"/>
              <a:gd name="connsiteY1824" fmla="*/ 2638822 h 6817915"/>
              <a:gd name="connsiteX1825" fmla="*/ 6536059 w 7219081"/>
              <a:gd name="connsiteY1825" fmla="*/ 2643585 h 6817915"/>
              <a:gd name="connsiteX1826" fmla="*/ 6540028 w 7219081"/>
              <a:gd name="connsiteY1826" fmla="*/ 2648347 h 6817915"/>
              <a:gd name="connsiteX1827" fmla="*/ 6544790 w 7219081"/>
              <a:gd name="connsiteY1827" fmla="*/ 2652315 h 6817915"/>
              <a:gd name="connsiteX1828" fmla="*/ 6549553 w 7219081"/>
              <a:gd name="connsiteY1828" fmla="*/ 2656681 h 6817915"/>
              <a:gd name="connsiteX1829" fmla="*/ 6555109 w 7219081"/>
              <a:gd name="connsiteY1829" fmla="*/ 2659856 h 6817915"/>
              <a:gd name="connsiteX1830" fmla="*/ 6560665 w 7219081"/>
              <a:gd name="connsiteY1830" fmla="*/ 2663031 h 6817915"/>
              <a:gd name="connsiteX1831" fmla="*/ 6566618 w 7219081"/>
              <a:gd name="connsiteY1831" fmla="*/ 2665810 h 6817915"/>
              <a:gd name="connsiteX1832" fmla="*/ 6572968 w 7219081"/>
              <a:gd name="connsiteY1832" fmla="*/ 2667793 h 6817915"/>
              <a:gd name="connsiteX1833" fmla="*/ 6579318 w 7219081"/>
              <a:gd name="connsiteY1833" fmla="*/ 2669381 h 6817915"/>
              <a:gd name="connsiteX1834" fmla="*/ 6586462 w 7219081"/>
              <a:gd name="connsiteY1834" fmla="*/ 2670969 h 6817915"/>
              <a:gd name="connsiteX1835" fmla="*/ 6593209 w 7219081"/>
              <a:gd name="connsiteY1835" fmla="*/ 2671763 h 6817915"/>
              <a:gd name="connsiteX1836" fmla="*/ 6601147 w 7219081"/>
              <a:gd name="connsiteY1836" fmla="*/ 2672556 h 6817915"/>
              <a:gd name="connsiteX1837" fmla="*/ 6663456 w 7219081"/>
              <a:gd name="connsiteY1837" fmla="*/ 2676525 h 6817915"/>
              <a:gd name="connsiteX1838" fmla="*/ 6694412 w 7219081"/>
              <a:gd name="connsiteY1838" fmla="*/ 2677715 h 6817915"/>
              <a:gd name="connsiteX1839" fmla="*/ 6725368 w 7219081"/>
              <a:gd name="connsiteY1839" fmla="*/ 2679303 h 6817915"/>
              <a:gd name="connsiteX1840" fmla="*/ 6756325 w 7219081"/>
              <a:gd name="connsiteY1840" fmla="*/ 2679700 h 6817915"/>
              <a:gd name="connsiteX1841" fmla="*/ 6787678 w 7219081"/>
              <a:gd name="connsiteY1841" fmla="*/ 2679700 h 6817915"/>
              <a:gd name="connsiteX1842" fmla="*/ 6819031 w 7219081"/>
              <a:gd name="connsiteY1842" fmla="*/ 2679303 h 6817915"/>
              <a:gd name="connsiteX1843" fmla="*/ 6849987 w 7219081"/>
              <a:gd name="connsiteY1843" fmla="*/ 2677715 h 6817915"/>
              <a:gd name="connsiteX1844" fmla="*/ 6860306 w 7219081"/>
              <a:gd name="connsiteY1844" fmla="*/ 2677319 h 6817915"/>
              <a:gd name="connsiteX1845" fmla="*/ 6869434 w 7219081"/>
              <a:gd name="connsiteY1845" fmla="*/ 2678112 h 6817915"/>
              <a:gd name="connsiteX1846" fmla="*/ 6878562 w 7219081"/>
              <a:gd name="connsiteY1846" fmla="*/ 2680493 h 6817915"/>
              <a:gd name="connsiteX1847" fmla="*/ 6886897 w 7219081"/>
              <a:gd name="connsiteY1847" fmla="*/ 2682875 h 6817915"/>
              <a:gd name="connsiteX1848" fmla="*/ 6894437 w 7219081"/>
              <a:gd name="connsiteY1848" fmla="*/ 2686050 h 6817915"/>
              <a:gd name="connsiteX1849" fmla="*/ 6901184 w 7219081"/>
              <a:gd name="connsiteY1849" fmla="*/ 2690812 h 6817915"/>
              <a:gd name="connsiteX1850" fmla="*/ 6907137 w 7219081"/>
              <a:gd name="connsiteY1850" fmla="*/ 2695575 h 6817915"/>
              <a:gd name="connsiteX1851" fmla="*/ 6911900 w 7219081"/>
              <a:gd name="connsiteY1851" fmla="*/ 2701528 h 6817915"/>
              <a:gd name="connsiteX1852" fmla="*/ 6915868 w 7219081"/>
              <a:gd name="connsiteY1852" fmla="*/ 2707085 h 6817915"/>
              <a:gd name="connsiteX1853" fmla="*/ 6919044 w 7219081"/>
              <a:gd name="connsiteY1853" fmla="*/ 2714228 h 6817915"/>
              <a:gd name="connsiteX1854" fmla="*/ 6921028 w 7219081"/>
              <a:gd name="connsiteY1854" fmla="*/ 2720975 h 6817915"/>
              <a:gd name="connsiteX1855" fmla="*/ 6922218 w 7219081"/>
              <a:gd name="connsiteY1855" fmla="*/ 2728119 h 6817915"/>
              <a:gd name="connsiteX1856" fmla="*/ 6922218 w 7219081"/>
              <a:gd name="connsiteY1856" fmla="*/ 2736056 h 6817915"/>
              <a:gd name="connsiteX1857" fmla="*/ 6920631 w 7219081"/>
              <a:gd name="connsiteY1857" fmla="*/ 2743994 h 6817915"/>
              <a:gd name="connsiteX1858" fmla="*/ 6918647 w 7219081"/>
              <a:gd name="connsiteY1858" fmla="*/ 2752328 h 6817915"/>
              <a:gd name="connsiteX1859" fmla="*/ 6915075 w 7219081"/>
              <a:gd name="connsiteY1859" fmla="*/ 2760265 h 6817915"/>
              <a:gd name="connsiteX1860" fmla="*/ 6919044 w 7219081"/>
              <a:gd name="connsiteY1860" fmla="*/ 2763440 h 6817915"/>
              <a:gd name="connsiteX1861" fmla="*/ 6923409 w 7219081"/>
              <a:gd name="connsiteY1861" fmla="*/ 2765425 h 6817915"/>
              <a:gd name="connsiteX1862" fmla="*/ 6927378 w 7219081"/>
              <a:gd name="connsiteY1862" fmla="*/ 2767806 h 6817915"/>
              <a:gd name="connsiteX1863" fmla="*/ 6932140 w 7219081"/>
              <a:gd name="connsiteY1863" fmla="*/ 2769790 h 6817915"/>
              <a:gd name="connsiteX1864" fmla="*/ 6941268 w 7219081"/>
              <a:gd name="connsiteY1864" fmla="*/ 2772569 h 6817915"/>
              <a:gd name="connsiteX1865" fmla="*/ 6950000 w 7219081"/>
              <a:gd name="connsiteY1865" fmla="*/ 2774156 h 6817915"/>
              <a:gd name="connsiteX1866" fmla="*/ 6959525 w 7219081"/>
              <a:gd name="connsiteY1866" fmla="*/ 2774950 h 6817915"/>
              <a:gd name="connsiteX1867" fmla="*/ 6969050 w 7219081"/>
              <a:gd name="connsiteY1867" fmla="*/ 2774950 h 6817915"/>
              <a:gd name="connsiteX1868" fmla="*/ 6988497 w 7219081"/>
              <a:gd name="connsiteY1868" fmla="*/ 2774553 h 6817915"/>
              <a:gd name="connsiteX1869" fmla="*/ 7007547 w 7219081"/>
              <a:gd name="connsiteY1869" fmla="*/ 2774156 h 6817915"/>
              <a:gd name="connsiteX1870" fmla="*/ 7017072 w 7219081"/>
              <a:gd name="connsiteY1870" fmla="*/ 2774553 h 6817915"/>
              <a:gd name="connsiteX1871" fmla="*/ 7026597 w 7219081"/>
              <a:gd name="connsiteY1871" fmla="*/ 2774950 h 6817915"/>
              <a:gd name="connsiteX1872" fmla="*/ 7035328 w 7219081"/>
              <a:gd name="connsiteY1872" fmla="*/ 2777331 h 6817915"/>
              <a:gd name="connsiteX1873" fmla="*/ 7044456 w 7219081"/>
              <a:gd name="connsiteY1873" fmla="*/ 2779712 h 6817915"/>
              <a:gd name="connsiteX1874" fmla="*/ 7049218 w 7219081"/>
              <a:gd name="connsiteY1874" fmla="*/ 2782094 h 6817915"/>
              <a:gd name="connsiteX1875" fmla="*/ 7053187 w 7219081"/>
              <a:gd name="connsiteY1875" fmla="*/ 2784078 h 6817915"/>
              <a:gd name="connsiteX1876" fmla="*/ 7057553 w 7219081"/>
              <a:gd name="connsiteY1876" fmla="*/ 2786856 h 6817915"/>
              <a:gd name="connsiteX1877" fmla="*/ 7061918 w 7219081"/>
              <a:gd name="connsiteY1877" fmla="*/ 2789635 h 6817915"/>
              <a:gd name="connsiteX1878" fmla="*/ 7078190 w 7219081"/>
              <a:gd name="connsiteY1878" fmla="*/ 2791222 h 6817915"/>
              <a:gd name="connsiteX1879" fmla="*/ 7093668 w 7219081"/>
              <a:gd name="connsiteY1879" fmla="*/ 2794397 h 6817915"/>
              <a:gd name="connsiteX1880" fmla="*/ 7125815 w 7219081"/>
              <a:gd name="connsiteY1880" fmla="*/ 2800747 h 6817915"/>
              <a:gd name="connsiteX1881" fmla="*/ 7141690 w 7219081"/>
              <a:gd name="connsiteY1881" fmla="*/ 2803525 h 6817915"/>
              <a:gd name="connsiteX1882" fmla="*/ 7157962 w 7219081"/>
              <a:gd name="connsiteY1882" fmla="*/ 2805510 h 6817915"/>
              <a:gd name="connsiteX1883" fmla="*/ 7166297 w 7219081"/>
              <a:gd name="connsiteY1883" fmla="*/ 2806303 h 6817915"/>
              <a:gd name="connsiteX1884" fmla="*/ 7174234 w 7219081"/>
              <a:gd name="connsiteY1884" fmla="*/ 2806303 h 6817915"/>
              <a:gd name="connsiteX1885" fmla="*/ 7182965 w 7219081"/>
              <a:gd name="connsiteY1885" fmla="*/ 2806303 h 6817915"/>
              <a:gd name="connsiteX1886" fmla="*/ 7191300 w 7219081"/>
              <a:gd name="connsiteY1886" fmla="*/ 2805510 h 6817915"/>
              <a:gd name="connsiteX1887" fmla="*/ 7196459 w 7219081"/>
              <a:gd name="connsiteY1887" fmla="*/ 2805113 h 6817915"/>
              <a:gd name="connsiteX1888" fmla="*/ 7202412 w 7219081"/>
              <a:gd name="connsiteY1888" fmla="*/ 2805510 h 6817915"/>
              <a:gd name="connsiteX1889" fmla="*/ 7207175 w 7219081"/>
              <a:gd name="connsiteY1889" fmla="*/ 2807097 h 6817915"/>
              <a:gd name="connsiteX1890" fmla="*/ 7211144 w 7219081"/>
              <a:gd name="connsiteY1890" fmla="*/ 2809875 h 6817915"/>
              <a:gd name="connsiteX1891" fmla="*/ 7213128 w 7219081"/>
              <a:gd name="connsiteY1891" fmla="*/ 2811066 h 6817915"/>
              <a:gd name="connsiteX1892" fmla="*/ 7214715 w 7219081"/>
              <a:gd name="connsiteY1892" fmla="*/ 2813050 h 6817915"/>
              <a:gd name="connsiteX1893" fmla="*/ 7216303 w 7219081"/>
              <a:gd name="connsiteY1893" fmla="*/ 2815034 h 6817915"/>
              <a:gd name="connsiteX1894" fmla="*/ 7217494 w 7219081"/>
              <a:gd name="connsiteY1894" fmla="*/ 2817018 h 6817915"/>
              <a:gd name="connsiteX1895" fmla="*/ 7217890 w 7219081"/>
              <a:gd name="connsiteY1895" fmla="*/ 2819797 h 6817915"/>
              <a:gd name="connsiteX1896" fmla="*/ 7218684 w 7219081"/>
              <a:gd name="connsiteY1896" fmla="*/ 2822972 h 6817915"/>
              <a:gd name="connsiteX1897" fmla="*/ 7219081 w 7219081"/>
              <a:gd name="connsiteY1897" fmla="*/ 2826147 h 6817915"/>
              <a:gd name="connsiteX1898" fmla="*/ 7218684 w 7219081"/>
              <a:gd name="connsiteY1898" fmla="*/ 2829719 h 6817915"/>
              <a:gd name="connsiteX1899" fmla="*/ 7217890 w 7219081"/>
              <a:gd name="connsiteY1899" fmla="*/ 2832497 h 6817915"/>
              <a:gd name="connsiteX1900" fmla="*/ 7217494 w 7219081"/>
              <a:gd name="connsiteY1900" fmla="*/ 2835275 h 6817915"/>
              <a:gd name="connsiteX1901" fmla="*/ 7216303 w 7219081"/>
              <a:gd name="connsiteY1901" fmla="*/ 2837259 h 6817915"/>
              <a:gd name="connsiteX1902" fmla="*/ 7215509 w 7219081"/>
              <a:gd name="connsiteY1902" fmla="*/ 2838847 h 6817915"/>
              <a:gd name="connsiteX1903" fmla="*/ 7212731 w 7219081"/>
              <a:gd name="connsiteY1903" fmla="*/ 2842022 h 6817915"/>
              <a:gd name="connsiteX1904" fmla="*/ 7209159 w 7219081"/>
              <a:gd name="connsiteY1904" fmla="*/ 2844006 h 6817915"/>
              <a:gd name="connsiteX1905" fmla="*/ 7204794 w 7219081"/>
              <a:gd name="connsiteY1905" fmla="*/ 2845594 h 6817915"/>
              <a:gd name="connsiteX1906" fmla="*/ 7200825 w 7219081"/>
              <a:gd name="connsiteY1906" fmla="*/ 2846785 h 6817915"/>
              <a:gd name="connsiteX1907" fmla="*/ 7191697 w 7219081"/>
              <a:gd name="connsiteY1907" fmla="*/ 2847578 h 6817915"/>
              <a:gd name="connsiteX1908" fmla="*/ 7184156 w 7219081"/>
              <a:gd name="connsiteY1908" fmla="*/ 2848769 h 6817915"/>
              <a:gd name="connsiteX1909" fmla="*/ 7180584 w 7219081"/>
              <a:gd name="connsiteY1909" fmla="*/ 2848769 h 6817915"/>
              <a:gd name="connsiteX1910" fmla="*/ 7177012 w 7219081"/>
              <a:gd name="connsiteY1910" fmla="*/ 2848372 h 6817915"/>
              <a:gd name="connsiteX1911" fmla="*/ 7150818 w 7219081"/>
              <a:gd name="connsiteY1911" fmla="*/ 2842816 h 6817915"/>
              <a:gd name="connsiteX1912" fmla="*/ 7137325 w 7219081"/>
              <a:gd name="connsiteY1912" fmla="*/ 2840434 h 6817915"/>
              <a:gd name="connsiteX1913" fmla="*/ 7124228 w 7219081"/>
              <a:gd name="connsiteY1913" fmla="*/ 2838053 h 6817915"/>
              <a:gd name="connsiteX1914" fmla="*/ 7111131 w 7219081"/>
              <a:gd name="connsiteY1914" fmla="*/ 2836863 h 6817915"/>
              <a:gd name="connsiteX1915" fmla="*/ 7098034 w 7219081"/>
              <a:gd name="connsiteY1915" fmla="*/ 2835275 h 6817915"/>
              <a:gd name="connsiteX1916" fmla="*/ 7084937 w 7219081"/>
              <a:gd name="connsiteY1916" fmla="*/ 2834481 h 6817915"/>
              <a:gd name="connsiteX1917" fmla="*/ 7071840 w 7219081"/>
              <a:gd name="connsiteY1917" fmla="*/ 2834481 h 6817915"/>
              <a:gd name="connsiteX1918" fmla="*/ 7059140 w 7219081"/>
              <a:gd name="connsiteY1918" fmla="*/ 2835275 h 6817915"/>
              <a:gd name="connsiteX1919" fmla="*/ 7046044 w 7219081"/>
              <a:gd name="connsiteY1919" fmla="*/ 2836863 h 6817915"/>
              <a:gd name="connsiteX1920" fmla="*/ 7032947 w 7219081"/>
              <a:gd name="connsiteY1920" fmla="*/ 2839244 h 6817915"/>
              <a:gd name="connsiteX1921" fmla="*/ 7020247 w 7219081"/>
              <a:gd name="connsiteY1921" fmla="*/ 2842419 h 6817915"/>
              <a:gd name="connsiteX1922" fmla="*/ 7007150 w 7219081"/>
              <a:gd name="connsiteY1922" fmla="*/ 2846785 h 6817915"/>
              <a:gd name="connsiteX1923" fmla="*/ 6994450 w 7219081"/>
              <a:gd name="connsiteY1923" fmla="*/ 2852340 h 6817915"/>
              <a:gd name="connsiteX1924" fmla="*/ 6981750 w 7219081"/>
              <a:gd name="connsiteY1924" fmla="*/ 2859484 h 6817915"/>
              <a:gd name="connsiteX1925" fmla="*/ 6968653 w 7219081"/>
              <a:gd name="connsiteY1925" fmla="*/ 2867025 h 6817915"/>
              <a:gd name="connsiteX1926" fmla="*/ 6967859 w 7219081"/>
              <a:gd name="connsiteY1926" fmla="*/ 2857897 h 6817915"/>
              <a:gd name="connsiteX1927" fmla="*/ 6967859 w 7219081"/>
              <a:gd name="connsiteY1927" fmla="*/ 2849959 h 6817915"/>
              <a:gd name="connsiteX1928" fmla="*/ 6969050 w 7219081"/>
              <a:gd name="connsiteY1928" fmla="*/ 2842816 h 6817915"/>
              <a:gd name="connsiteX1929" fmla="*/ 6971034 w 7219081"/>
              <a:gd name="connsiteY1929" fmla="*/ 2837656 h 6817915"/>
              <a:gd name="connsiteX1930" fmla="*/ 6974209 w 7219081"/>
              <a:gd name="connsiteY1930" fmla="*/ 2832894 h 6817915"/>
              <a:gd name="connsiteX1931" fmla="*/ 6977384 w 7219081"/>
              <a:gd name="connsiteY1931" fmla="*/ 2829322 h 6817915"/>
              <a:gd name="connsiteX1932" fmla="*/ 6981750 w 7219081"/>
              <a:gd name="connsiteY1932" fmla="*/ 2826544 h 6817915"/>
              <a:gd name="connsiteX1933" fmla="*/ 6986115 w 7219081"/>
              <a:gd name="connsiteY1933" fmla="*/ 2824162 h 6817915"/>
              <a:gd name="connsiteX1934" fmla="*/ 6995244 w 7219081"/>
              <a:gd name="connsiteY1934" fmla="*/ 2820194 h 6817915"/>
              <a:gd name="connsiteX1935" fmla="*/ 7004372 w 7219081"/>
              <a:gd name="connsiteY1935" fmla="*/ 2816225 h 6817915"/>
              <a:gd name="connsiteX1936" fmla="*/ 7008737 w 7219081"/>
              <a:gd name="connsiteY1936" fmla="*/ 2813843 h 6817915"/>
              <a:gd name="connsiteX1937" fmla="*/ 7012309 w 7219081"/>
              <a:gd name="connsiteY1937" fmla="*/ 2811463 h 6817915"/>
              <a:gd name="connsiteX1938" fmla="*/ 7015484 w 7219081"/>
              <a:gd name="connsiteY1938" fmla="*/ 2808287 h 6817915"/>
              <a:gd name="connsiteX1939" fmla="*/ 7017468 w 7219081"/>
              <a:gd name="connsiteY1939" fmla="*/ 2804715 h 6817915"/>
              <a:gd name="connsiteX1940" fmla="*/ 6988497 w 7219081"/>
              <a:gd name="connsiteY1940" fmla="*/ 2804715 h 6817915"/>
              <a:gd name="connsiteX1941" fmla="*/ 6983734 w 7219081"/>
              <a:gd name="connsiteY1941" fmla="*/ 2803922 h 6817915"/>
              <a:gd name="connsiteX1942" fmla="*/ 6978972 w 7219081"/>
              <a:gd name="connsiteY1942" fmla="*/ 2803922 h 6817915"/>
              <a:gd name="connsiteX1943" fmla="*/ 6969050 w 7219081"/>
              <a:gd name="connsiteY1943" fmla="*/ 2803922 h 6817915"/>
              <a:gd name="connsiteX1944" fmla="*/ 6959525 w 7219081"/>
              <a:gd name="connsiteY1944" fmla="*/ 2804715 h 6817915"/>
              <a:gd name="connsiteX1945" fmla="*/ 6950000 w 7219081"/>
              <a:gd name="connsiteY1945" fmla="*/ 2805113 h 6817915"/>
              <a:gd name="connsiteX1946" fmla="*/ 6945237 w 7219081"/>
              <a:gd name="connsiteY1946" fmla="*/ 2804715 h 6817915"/>
              <a:gd name="connsiteX1947" fmla="*/ 6940872 w 7219081"/>
              <a:gd name="connsiteY1947" fmla="*/ 2803922 h 6817915"/>
              <a:gd name="connsiteX1948" fmla="*/ 6936109 w 7219081"/>
              <a:gd name="connsiteY1948" fmla="*/ 2803525 h 6817915"/>
              <a:gd name="connsiteX1949" fmla="*/ 6931744 w 7219081"/>
              <a:gd name="connsiteY1949" fmla="*/ 2801937 h 6817915"/>
              <a:gd name="connsiteX1950" fmla="*/ 6926981 w 7219081"/>
              <a:gd name="connsiteY1950" fmla="*/ 2799953 h 6817915"/>
              <a:gd name="connsiteX1951" fmla="*/ 6922615 w 7219081"/>
              <a:gd name="connsiteY1951" fmla="*/ 2797175 h 6817915"/>
              <a:gd name="connsiteX1952" fmla="*/ 6918647 w 7219081"/>
              <a:gd name="connsiteY1952" fmla="*/ 2794000 h 6817915"/>
              <a:gd name="connsiteX1953" fmla="*/ 6915075 w 7219081"/>
              <a:gd name="connsiteY1953" fmla="*/ 2789635 h 6817915"/>
              <a:gd name="connsiteX1954" fmla="*/ 6907137 w 7219081"/>
              <a:gd name="connsiteY1954" fmla="*/ 2790428 h 6817915"/>
              <a:gd name="connsiteX1955" fmla="*/ 6899200 w 7219081"/>
              <a:gd name="connsiteY1955" fmla="*/ 2789635 h 6817915"/>
              <a:gd name="connsiteX1956" fmla="*/ 6891659 w 7219081"/>
              <a:gd name="connsiteY1956" fmla="*/ 2788840 h 6817915"/>
              <a:gd name="connsiteX1957" fmla="*/ 6884515 w 7219081"/>
              <a:gd name="connsiteY1957" fmla="*/ 2787253 h 6817915"/>
              <a:gd name="connsiteX1958" fmla="*/ 6876975 w 7219081"/>
              <a:gd name="connsiteY1958" fmla="*/ 2784475 h 6817915"/>
              <a:gd name="connsiteX1959" fmla="*/ 6870228 w 7219081"/>
              <a:gd name="connsiteY1959" fmla="*/ 2782094 h 6817915"/>
              <a:gd name="connsiteX1960" fmla="*/ 6862687 w 7219081"/>
              <a:gd name="connsiteY1960" fmla="*/ 2778919 h 6817915"/>
              <a:gd name="connsiteX1961" fmla="*/ 6855940 w 7219081"/>
              <a:gd name="connsiteY1961" fmla="*/ 2774950 h 6817915"/>
              <a:gd name="connsiteX1962" fmla="*/ 6851178 w 7219081"/>
              <a:gd name="connsiteY1962" fmla="*/ 2771775 h 6817915"/>
              <a:gd name="connsiteX1963" fmla="*/ 6846018 w 7219081"/>
              <a:gd name="connsiteY1963" fmla="*/ 2770187 h 6817915"/>
              <a:gd name="connsiteX1964" fmla="*/ 6840065 w 7219081"/>
              <a:gd name="connsiteY1964" fmla="*/ 2769393 h 6817915"/>
              <a:gd name="connsiteX1965" fmla="*/ 6834906 w 7219081"/>
              <a:gd name="connsiteY1965" fmla="*/ 2768600 h 6817915"/>
              <a:gd name="connsiteX1966" fmla="*/ 6828953 w 7219081"/>
              <a:gd name="connsiteY1966" fmla="*/ 2769393 h 6817915"/>
              <a:gd name="connsiteX1967" fmla="*/ 6823397 w 7219081"/>
              <a:gd name="connsiteY1967" fmla="*/ 2769790 h 6817915"/>
              <a:gd name="connsiteX1968" fmla="*/ 6811887 w 7219081"/>
              <a:gd name="connsiteY1968" fmla="*/ 2771378 h 6817915"/>
              <a:gd name="connsiteX1969" fmla="*/ 6805934 w 7219081"/>
              <a:gd name="connsiteY1969" fmla="*/ 2772569 h 6817915"/>
              <a:gd name="connsiteX1970" fmla="*/ 6799981 w 7219081"/>
              <a:gd name="connsiteY1970" fmla="*/ 2772965 h 6817915"/>
              <a:gd name="connsiteX1971" fmla="*/ 6794425 w 7219081"/>
              <a:gd name="connsiteY1971" fmla="*/ 2772965 h 6817915"/>
              <a:gd name="connsiteX1972" fmla="*/ 6789265 w 7219081"/>
              <a:gd name="connsiteY1972" fmla="*/ 2772569 h 6817915"/>
              <a:gd name="connsiteX1973" fmla="*/ 6783709 w 7219081"/>
              <a:gd name="connsiteY1973" fmla="*/ 2770981 h 6817915"/>
              <a:gd name="connsiteX1974" fmla="*/ 6778550 w 7219081"/>
              <a:gd name="connsiteY1974" fmla="*/ 2768203 h 6817915"/>
              <a:gd name="connsiteX1975" fmla="*/ 6773390 w 7219081"/>
              <a:gd name="connsiteY1975" fmla="*/ 2764631 h 6817915"/>
              <a:gd name="connsiteX1976" fmla="*/ 6768628 w 7219081"/>
              <a:gd name="connsiteY1976" fmla="*/ 2759472 h 6817915"/>
              <a:gd name="connsiteX1977" fmla="*/ 6768628 w 7219081"/>
              <a:gd name="connsiteY1977" fmla="*/ 2759869 h 6817915"/>
              <a:gd name="connsiteX1978" fmla="*/ 6748784 w 7219081"/>
              <a:gd name="connsiteY1978" fmla="*/ 2763044 h 6817915"/>
              <a:gd name="connsiteX1979" fmla="*/ 6728147 w 7219081"/>
              <a:gd name="connsiteY1979" fmla="*/ 2765425 h 6817915"/>
              <a:gd name="connsiteX1980" fmla="*/ 6707906 w 7219081"/>
              <a:gd name="connsiteY1980" fmla="*/ 2767012 h 6817915"/>
              <a:gd name="connsiteX1981" fmla="*/ 6687665 w 7219081"/>
              <a:gd name="connsiteY1981" fmla="*/ 2767806 h 6817915"/>
              <a:gd name="connsiteX1982" fmla="*/ 6667425 w 7219081"/>
              <a:gd name="connsiteY1982" fmla="*/ 2767012 h 6817915"/>
              <a:gd name="connsiteX1983" fmla="*/ 6647184 w 7219081"/>
              <a:gd name="connsiteY1983" fmla="*/ 2766219 h 6817915"/>
              <a:gd name="connsiteX1984" fmla="*/ 6626944 w 7219081"/>
              <a:gd name="connsiteY1984" fmla="*/ 2763440 h 6817915"/>
              <a:gd name="connsiteX1985" fmla="*/ 6606306 w 7219081"/>
              <a:gd name="connsiteY1985" fmla="*/ 2760265 h 6817915"/>
              <a:gd name="connsiteX1986" fmla="*/ 6594003 w 7219081"/>
              <a:gd name="connsiteY1986" fmla="*/ 2756694 h 6817915"/>
              <a:gd name="connsiteX1987" fmla="*/ 6582890 w 7219081"/>
              <a:gd name="connsiteY1987" fmla="*/ 2754710 h 6817915"/>
              <a:gd name="connsiteX1988" fmla="*/ 6572968 w 7219081"/>
              <a:gd name="connsiteY1988" fmla="*/ 2753519 h 6817915"/>
              <a:gd name="connsiteX1989" fmla="*/ 6568206 w 7219081"/>
              <a:gd name="connsiteY1989" fmla="*/ 2753915 h 6817915"/>
              <a:gd name="connsiteX1990" fmla="*/ 6564237 w 7219081"/>
              <a:gd name="connsiteY1990" fmla="*/ 2753915 h 6817915"/>
              <a:gd name="connsiteX1991" fmla="*/ 6560268 w 7219081"/>
              <a:gd name="connsiteY1991" fmla="*/ 2754710 h 6817915"/>
              <a:gd name="connsiteX1992" fmla="*/ 6556300 w 7219081"/>
              <a:gd name="connsiteY1992" fmla="*/ 2755503 h 6817915"/>
              <a:gd name="connsiteX1993" fmla="*/ 6553522 w 7219081"/>
              <a:gd name="connsiteY1993" fmla="*/ 2757090 h 6817915"/>
              <a:gd name="connsiteX1994" fmla="*/ 6550347 w 7219081"/>
              <a:gd name="connsiteY1994" fmla="*/ 2758281 h 6817915"/>
              <a:gd name="connsiteX1995" fmla="*/ 6547568 w 7219081"/>
              <a:gd name="connsiteY1995" fmla="*/ 2760265 h 6817915"/>
              <a:gd name="connsiteX1996" fmla="*/ 6544790 w 7219081"/>
              <a:gd name="connsiteY1996" fmla="*/ 2762647 h 6817915"/>
              <a:gd name="connsiteX1997" fmla="*/ 6542806 w 7219081"/>
              <a:gd name="connsiteY1997" fmla="*/ 2764631 h 6817915"/>
              <a:gd name="connsiteX1998" fmla="*/ 6540822 w 7219081"/>
              <a:gd name="connsiteY1998" fmla="*/ 2767012 h 6817915"/>
              <a:gd name="connsiteX1999" fmla="*/ 6537647 w 7219081"/>
              <a:gd name="connsiteY1999" fmla="*/ 2772965 h 6817915"/>
              <a:gd name="connsiteX2000" fmla="*/ 6534868 w 7219081"/>
              <a:gd name="connsiteY2000" fmla="*/ 2779316 h 6817915"/>
              <a:gd name="connsiteX2001" fmla="*/ 6533281 w 7219081"/>
              <a:gd name="connsiteY2001" fmla="*/ 2786856 h 6817915"/>
              <a:gd name="connsiteX2002" fmla="*/ 6532090 w 7219081"/>
              <a:gd name="connsiteY2002" fmla="*/ 2794397 h 6817915"/>
              <a:gd name="connsiteX2003" fmla="*/ 6531694 w 7219081"/>
              <a:gd name="connsiteY2003" fmla="*/ 2803525 h 6817915"/>
              <a:gd name="connsiteX2004" fmla="*/ 6531694 w 7219081"/>
              <a:gd name="connsiteY2004" fmla="*/ 2813050 h 6817915"/>
              <a:gd name="connsiteX2005" fmla="*/ 6532090 w 7219081"/>
              <a:gd name="connsiteY2005" fmla="*/ 2822575 h 6817915"/>
              <a:gd name="connsiteX2006" fmla="*/ 6533281 w 7219081"/>
              <a:gd name="connsiteY2006" fmla="*/ 2832497 h 6817915"/>
              <a:gd name="connsiteX2007" fmla="*/ 6636072 w 7219081"/>
              <a:gd name="connsiteY2007" fmla="*/ 2848372 h 6817915"/>
              <a:gd name="connsiteX2008" fmla="*/ 6650756 w 7219081"/>
              <a:gd name="connsiteY2008" fmla="*/ 2848372 h 6817915"/>
              <a:gd name="connsiteX2009" fmla="*/ 6656312 w 7219081"/>
              <a:gd name="connsiteY2009" fmla="*/ 2838053 h 6817915"/>
              <a:gd name="connsiteX2010" fmla="*/ 6659487 w 7219081"/>
              <a:gd name="connsiteY2010" fmla="*/ 2833687 h 6817915"/>
              <a:gd name="connsiteX2011" fmla="*/ 6663456 w 7219081"/>
              <a:gd name="connsiteY2011" fmla="*/ 2829322 h 6817915"/>
              <a:gd name="connsiteX2012" fmla="*/ 6667425 w 7219081"/>
              <a:gd name="connsiteY2012" fmla="*/ 2826147 h 6817915"/>
              <a:gd name="connsiteX2013" fmla="*/ 6669806 w 7219081"/>
              <a:gd name="connsiteY2013" fmla="*/ 2824559 h 6817915"/>
              <a:gd name="connsiteX2014" fmla="*/ 6671790 w 7219081"/>
              <a:gd name="connsiteY2014" fmla="*/ 2824162 h 6817915"/>
              <a:gd name="connsiteX2015" fmla="*/ 6674568 w 7219081"/>
              <a:gd name="connsiteY2015" fmla="*/ 2823369 h 6817915"/>
              <a:gd name="connsiteX2016" fmla="*/ 6676553 w 7219081"/>
              <a:gd name="connsiteY2016" fmla="*/ 2824162 h 6817915"/>
              <a:gd name="connsiteX2017" fmla="*/ 6679728 w 7219081"/>
              <a:gd name="connsiteY2017" fmla="*/ 2824559 h 6817915"/>
              <a:gd name="connsiteX2018" fmla="*/ 6682109 w 7219081"/>
              <a:gd name="connsiteY2018" fmla="*/ 2825750 h 6817915"/>
              <a:gd name="connsiteX2019" fmla="*/ 6685284 w 7219081"/>
              <a:gd name="connsiteY2019" fmla="*/ 2827338 h 6817915"/>
              <a:gd name="connsiteX2020" fmla="*/ 6687665 w 7219081"/>
              <a:gd name="connsiteY2020" fmla="*/ 2829322 h 6817915"/>
              <a:gd name="connsiteX2021" fmla="*/ 6689253 w 7219081"/>
              <a:gd name="connsiteY2021" fmla="*/ 2831306 h 6817915"/>
              <a:gd name="connsiteX2022" fmla="*/ 6690047 w 7219081"/>
              <a:gd name="connsiteY2022" fmla="*/ 2833687 h 6817915"/>
              <a:gd name="connsiteX2023" fmla="*/ 6690840 w 7219081"/>
              <a:gd name="connsiteY2023" fmla="*/ 2835672 h 6817915"/>
              <a:gd name="connsiteX2024" fmla="*/ 6690840 w 7219081"/>
              <a:gd name="connsiteY2024" fmla="*/ 2838053 h 6817915"/>
              <a:gd name="connsiteX2025" fmla="*/ 6690047 w 7219081"/>
              <a:gd name="connsiteY2025" fmla="*/ 2840434 h 6817915"/>
              <a:gd name="connsiteX2026" fmla="*/ 6689253 w 7219081"/>
              <a:gd name="connsiteY2026" fmla="*/ 2842816 h 6817915"/>
              <a:gd name="connsiteX2027" fmla="*/ 6686872 w 7219081"/>
              <a:gd name="connsiteY2027" fmla="*/ 2847578 h 6817915"/>
              <a:gd name="connsiteX2028" fmla="*/ 6684490 w 7219081"/>
              <a:gd name="connsiteY2028" fmla="*/ 2853134 h 6817915"/>
              <a:gd name="connsiteX2029" fmla="*/ 6681712 w 7219081"/>
              <a:gd name="connsiteY2029" fmla="*/ 2858294 h 6817915"/>
              <a:gd name="connsiteX2030" fmla="*/ 6680125 w 7219081"/>
              <a:gd name="connsiteY2030" fmla="*/ 2863056 h 6817915"/>
              <a:gd name="connsiteX2031" fmla="*/ 6686872 w 7219081"/>
              <a:gd name="connsiteY2031" fmla="*/ 2866628 h 6817915"/>
              <a:gd name="connsiteX2032" fmla="*/ 6692825 w 7219081"/>
              <a:gd name="connsiteY2032" fmla="*/ 2870200 h 6817915"/>
              <a:gd name="connsiteX2033" fmla="*/ 6697984 w 7219081"/>
              <a:gd name="connsiteY2033" fmla="*/ 2874963 h 6817915"/>
              <a:gd name="connsiteX2034" fmla="*/ 6701556 w 7219081"/>
              <a:gd name="connsiteY2034" fmla="*/ 2880519 h 6817915"/>
              <a:gd name="connsiteX2035" fmla="*/ 6705525 w 7219081"/>
              <a:gd name="connsiteY2035" fmla="*/ 2886075 h 6817915"/>
              <a:gd name="connsiteX2036" fmla="*/ 6707509 w 7219081"/>
              <a:gd name="connsiteY2036" fmla="*/ 2892425 h 6817915"/>
              <a:gd name="connsiteX2037" fmla="*/ 6709097 w 7219081"/>
              <a:gd name="connsiteY2037" fmla="*/ 2899172 h 6817915"/>
              <a:gd name="connsiteX2038" fmla="*/ 6709494 w 7219081"/>
              <a:gd name="connsiteY2038" fmla="*/ 2907110 h 6817915"/>
              <a:gd name="connsiteX2039" fmla="*/ 6716637 w 7219081"/>
              <a:gd name="connsiteY2039" fmla="*/ 2910285 h 6817915"/>
              <a:gd name="connsiteX2040" fmla="*/ 6723781 w 7219081"/>
              <a:gd name="connsiteY2040" fmla="*/ 2912269 h 6817915"/>
              <a:gd name="connsiteX2041" fmla="*/ 6731322 w 7219081"/>
              <a:gd name="connsiteY2041" fmla="*/ 2914650 h 6817915"/>
              <a:gd name="connsiteX2042" fmla="*/ 6738465 w 7219081"/>
              <a:gd name="connsiteY2042" fmla="*/ 2916238 h 6817915"/>
              <a:gd name="connsiteX2043" fmla="*/ 6753944 w 7219081"/>
              <a:gd name="connsiteY2043" fmla="*/ 2917825 h 6817915"/>
              <a:gd name="connsiteX2044" fmla="*/ 6769025 w 7219081"/>
              <a:gd name="connsiteY2044" fmla="*/ 2919412 h 6817915"/>
              <a:gd name="connsiteX2045" fmla="*/ 6783709 w 7219081"/>
              <a:gd name="connsiteY2045" fmla="*/ 2921000 h 6817915"/>
              <a:gd name="connsiteX2046" fmla="*/ 6791647 w 7219081"/>
              <a:gd name="connsiteY2046" fmla="*/ 2921794 h 6817915"/>
              <a:gd name="connsiteX2047" fmla="*/ 6799187 w 7219081"/>
              <a:gd name="connsiteY2047" fmla="*/ 2924175 h 6817915"/>
              <a:gd name="connsiteX2048" fmla="*/ 6805934 w 7219081"/>
              <a:gd name="connsiteY2048" fmla="*/ 2926160 h 6817915"/>
              <a:gd name="connsiteX2049" fmla="*/ 6813475 w 7219081"/>
              <a:gd name="connsiteY2049" fmla="*/ 2928938 h 6817915"/>
              <a:gd name="connsiteX2050" fmla="*/ 6820222 w 7219081"/>
              <a:gd name="connsiteY2050" fmla="*/ 2932509 h 6817915"/>
              <a:gd name="connsiteX2051" fmla="*/ 6826968 w 7219081"/>
              <a:gd name="connsiteY2051" fmla="*/ 2936478 h 6817915"/>
              <a:gd name="connsiteX2052" fmla="*/ 6839668 w 7219081"/>
              <a:gd name="connsiteY2052" fmla="*/ 2937272 h 6817915"/>
              <a:gd name="connsiteX2053" fmla="*/ 6846018 w 7219081"/>
              <a:gd name="connsiteY2053" fmla="*/ 2937669 h 6817915"/>
              <a:gd name="connsiteX2054" fmla="*/ 6852368 w 7219081"/>
              <a:gd name="connsiteY2054" fmla="*/ 2938859 h 6817915"/>
              <a:gd name="connsiteX2055" fmla="*/ 6855544 w 7219081"/>
              <a:gd name="connsiteY2055" fmla="*/ 2939653 h 6817915"/>
              <a:gd name="connsiteX2056" fmla="*/ 6859115 w 7219081"/>
              <a:gd name="connsiteY2056" fmla="*/ 2941241 h 6817915"/>
              <a:gd name="connsiteX2057" fmla="*/ 6862290 w 7219081"/>
              <a:gd name="connsiteY2057" fmla="*/ 2942828 h 6817915"/>
              <a:gd name="connsiteX2058" fmla="*/ 6865465 w 7219081"/>
              <a:gd name="connsiteY2058" fmla="*/ 2945210 h 6817915"/>
              <a:gd name="connsiteX2059" fmla="*/ 6868640 w 7219081"/>
              <a:gd name="connsiteY2059" fmla="*/ 2947590 h 6817915"/>
              <a:gd name="connsiteX2060" fmla="*/ 6871815 w 7219081"/>
              <a:gd name="connsiteY2060" fmla="*/ 2950765 h 6817915"/>
              <a:gd name="connsiteX2061" fmla="*/ 6874990 w 7219081"/>
              <a:gd name="connsiteY2061" fmla="*/ 2954734 h 6817915"/>
              <a:gd name="connsiteX2062" fmla="*/ 6878165 w 7219081"/>
              <a:gd name="connsiteY2062" fmla="*/ 2958703 h 6817915"/>
              <a:gd name="connsiteX2063" fmla="*/ 6844828 w 7219081"/>
              <a:gd name="connsiteY2063" fmla="*/ 2963466 h 6817915"/>
              <a:gd name="connsiteX2064" fmla="*/ 6812284 w 7219081"/>
              <a:gd name="connsiteY2064" fmla="*/ 2967831 h 6817915"/>
              <a:gd name="connsiteX2065" fmla="*/ 6796012 w 7219081"/>
              <a:gd name="connsiteY2065" fmla="*/ 2968625 h 6817915"/>
              <a:gd name="connsiteX2066" fmla="*/ 6779740 w 7219081"/>
              <a:gd name="connsiteY2066" fmla="*/ 2970213 h 6817915"/>
              <a:gd name="connsiteX2067" fmla="*/ 6763865 w 7219081"/>
              <a:gd name="connsiteY2067" fmla="*/ 2971006 h 6817915"/>
              <a:gd name="connsiteX2068" fmla="*/ 6747594 w 7219081"/>
              <a:gd name="connsiteY2068" fmla="*/ 2971403 h 6817915"/>
              <a:gd name="connsiteX2069" fmla="*/ 6731718 w 7219081"/>
              <a:gd name="connsiteY2069" fmla="*/ 2971403 h 6817915"/>
              <a:gd name="connsiteX2070" fmla="*/ 6715844 w 7219081"/>
              <a:gd name="connsiteY2070" fmla="*/ 2971006 h 6817915"/>
              <a:gd name="connsiteX2071" fmla="*/ 6699572 w 7219081"/>
              <a:gd name="connsiteY2071" fmla="*/ 2969419 h 6817915"/>
              <a:gd name="connsiteX2072" fmla="*/ 6683697 w 7219081"/>
              <a:gd name="connsiteY2072" fmla="*/ 2967831 h 6817915"/>
              <a:gd name="connsiteX2073" fmla="*/ 6668218 w 7219081"/>
              <a:gd name="connsiteY2073" fmla="*/ 2964656 h 6817915"/>
              <a:gd name="connsiteX2074" fmla="*/ 6652344 w 7219081"/>
              <a:gd name="connsiteY2074" fmla="*/ 2961482 h 6817915"/>
              <a:gd name="connsiteX2075" fmla="*/ 6636468 w 7219081"/>
              <a:gd name="connsiteY2075" fmla="*/ 2957116 h 6817915"/>
              <a:gd name="connsiteX2076" fmla="*/ 6621387 w 7219081"/>
              <a:gd name="connsiteY2076" fmla="*/ 2951956 h 6817915"/>
              <a:gd name="connsiteX2077" fmla="*/ 6621784 w 7219081"/>
              <a:gd name="connsiteY2077" fmla="*/ 2950369 h 6817915"/>
              <a:gd name="connsiteX2078" fmla="*/ 6621784 w 7219081"/>
              <a:gd name="connsiteY2078" fmla="*/ 2949972 h 6817915"/>
              <a:gd name="connsiteX2079" fmla="*/ 6621387 w 7219081"/>
              <a:gd name="connsiteY2079" fmla="*/ 2951956 h 6817915"/>
              <a:gd name="connsiteX2080" fmla="*/ 6607894 w 7219081"/>
              <a:gd name="connsiteY2080" fmla="*/ 2958703 h 6817915"/>
              <a:gd name="connsiteX2081" fmla="*/ 6594797 w 7219081"/>
              <a:gd name="connsiteY2081" fmla="*/ 2964656 h 6817915"/>
              <a:gd name="connsiteX2082" fmla="*/ 6588050 w 7219081"/>
              <a:gd name="connsiteY2082" fmla="*/ 2966640 h 6817915"/>
              <a:gd name="connsiteX2083" fmla="*/ 6581700 w 7219081"/>
              <a:gd name="connsiteY2083" fmla="*/ 2968625 h 6817915"/>
              <a:gd name="connsiteX2084" fmla="*/ 6574953 w 7219081"/>
              <a:gd name="connsiteY2084" fmla="*/ 2971006 h 6817915"/>
              <a:gd name="connsiteX2085" fmla="*/ 6568206 w 7219081"/>
              <a:gd name="connsiteY2085" fmla="*/ 2971800 h 6817915"/>
              <a:gd name="connsiteX2086" fmla="*/ 6561062 w 7219081"/>
              <a:gd name="connsiteY2086" fmla="*/ 2972990 h 6817915"/>
              <a:gd name="connsiteX2087" fmla="*/ 6554315 w 7219081"/>
              <a:gd name="connsiteY2087" fmla="*/ 2974181 h 6817915"/>
              <a:gd name="connsiteX2088" fmla="*/ 6547568 w 7219081"/>
              <a:gd name="connsiteY2088" fmla="*/ 2974181 h 6817915"/>
              <a:gd name="connsiteX2089" fmla="*/ 6540028 w 7219081"/>
              <a:gd name="connsiteY2089" fmla="*/ 2974181 h 6817915"/>
              <a:gd name="connsiteX2090" fmla="*/ 6532884 w 7219081"/>
              <a:gd name="connsiteY2090" fmla="*/ 2973388 h 6817915"/>
              <a:gd name="connsiteX2091" fmla="*/ 6524947 w 7219081"/>
              <a:gd name="connsiteY2091" fmla="*/ 2972990 h 6817915"/>
              <a:gd name="connsiteX2092" fmla="*/ 6517009 w 7219081"/>
              <a:gd name="connsiteY2092" fmla="*/ 2971403 h 6817915"/>
              <a:gd name="connsiteX2093" fmla="*/ 6508675 w 7219081"/>
              <a:gd name="connsiteY2093" fmla="*/ 2969815 h 6817915"/>
              <a:gd name="connsiteX2094" fmla="*/ 6497959 w 7219081"/>
              <a:gd name="connsiteY2094" fmla="*/ 2967037 h 6817915"/>
              <a:gd name="connsiteX2095" fmla="*/ 6487640 w 7219081"/>
              <a:gd name="connsiteY2095" fmla="*/ 2965450 h 6817915"/>
              <a:gd name="connsiteX2096" fmla="*/ 6476528 w 7219081"/>
              <a:gd name="connsiteY2096" fmla="*/ 2963862 h 6817915"/>
              <a:gd name="connsiteX2097" fmla="*/ 6465415 w 7219081"/>
              <a:gd name="connsiteY2097" fmla="*/ 2963466 h 6817915"/>
              <a:gd name="connsiteX2098" fmla="*/ 6455097 w 7219081"/>
              <a:gd name="connsiteY2098" fmla="*/ 2963466 h 6817915"/>
              <a:gd name="connsiteX2099" fmla="*/ 6443984 w 7219081"/>
              <a:gd name="connsiteY2099" fmla="*/ 2963862 h 6817915"/>
              <a:gd name="connsiteX2100" fmla="*/ 6433268 w 7219081"/>
              <a:gd name="connsiteY2100" fmla="*/ 2965053 h 6817915"/>
              <a:gd name="connsiteX2101" fmla="*/ 6422950 w 7219081"/>
              <a:gd name="connsiteY2101" fmla="*/ 2966640 h 6817915"/>
              <a:gd name="connsiteX2102" fmla="*/ 6411837 w 7219081"/>
              <a:gd name="connsiteY2102" fmla="*/ 2969419 h 6817915"/>
              <a:gd name="connsiteX2103" fmla="*/ 6401915 w 7219081"/>
              <a:gd name="connsiteY2103" fmla="*/ 2971800 h 6817915"/>
              <a:gd name="connsiteX2104" fmla="*/ 6391200 w 7219081"/>
              <a:gd name="connsiteY2104" fmla="*/ 2976166 h 6817915"/>
              <a:gd name="connsiteX2105" fmla="*/ 6381278 w 7219081"/>
              <a:gd name="connsiteY2105" fmla="*/ 2980532 h 6817915"/>
              <a:gd name="connsiteX2106" fmla="*/ 6371356 w 7219081"/>
              <a:gd name="connsiteY2106" fmla="*/ 2985690 h 6817915"/>
              <a:gd name="connsiteX2107" fmla="*/ 6361434 w 7219081"/>
              <a:gd name="connsiteY2107" fmla="*/ 2991247 h 6817915"/>
              <a:gd name="connsiteX2108" fmla="*/ 6351909 w 7219081"/>
              <a:gd name="connsiteY2108" fmla="*/ 2998391 h 6817915"/>
              <a:gd name="connsiteX2109" fmla="*/ 6342384 w 7219081"/>
              <a:gd name="connsiteY2109" fmla="*/ 3005535 h 6817915"/>
              <a:gd name="connsiteX2110" fmla="*/ 6384850 w 7219081"/>
              <a:gd name="connsiteY2110" fmla="*/ 3010694 h 6817915"/>
              <a:gd name="connsiteX2111" fmla="*/ 6389612 w 7219081"/>
              <a:gd name="connsiteY2111" fmla="*/ 3010694 h 6817915"/>
              <a:gd name="connsiteX2112" fmla="*/ 6394375 w 7219081"/>
              <a:gd name="connsiteY2112" fmla="*/ 3010694 h 6817915"/>
              <a:gd name="connsiteX2113" fmla="*/ 6404297 w 7219081"/>
              <a:gd name="connsiteY2113" fmla="*/ 3010297 h 6817915"/>
              <a:gd name="connsiteX2114" fmla="*/ 6414218 w 7219081"/>
              <a:gd name="connsiteY2114" fmla="*/ 3009900 h 6817915"/>
              <a:gd name="connsiteX2115" fmla="*/ 6423744 w 7219081"/>
              <a:gd name="connsiteY2115" fmla="*/ 3009106 h 6817915"/>
              <a:gd name="connsiteX2116" fmla="*/ 6428506 w 7219081"/>
              <a:gd name="connsiteY2116" fmla="*/ 3009106 h 6817915"/>
              <a:gd name="connsiteX2117" fmla="*/ 6433268 w 7219081"/>
              <a:gd name="connsiteY2117" fmla="*/ 3009900 h 6817915"/>
              <a:gd name="connsiteX2118" fmla="*/ 6438031 w 7219081"/>
              <a:gd name="connsiteY2118" fmla="*/ 3010694 h 6817915"/>
              <a:gd name="connsiteX2119" fmla="*/ 6442794 w 7219081"/>
              <a:gd name="connsiteY2119" fmla="*/ 3012281 h 6817915"/>
              <a:gd name="connsiteX2120" fmla="*/ 6447159 w 7219081"/>
              <a:gd name="connsiteY2120" fmla="*/ 3015059 h 6817915"/>
              <a:gd name="connsiteX2121" fmla="*/ 6451128 w 7219081"/>
              <a:gd name="connsiteY2121" fmla="*/ 3017837 h 6817915"/>
              <a:gd name="connsiteX2122" fmla="*/ 6455494 w 7219081"/>
              <a:gd name="connsiteY2122" fmla="*/ 3021409 h 6817915"/>
              <a:gd name="connsiteX2123" fmla="*/ 6459065 w 7219081"/>
              <a:gd name="connsiteY2123" fmla="*/ 3026172 h 6817915"/>
              <a:gd name="connsiteX2124" fmla="*/ 6471368 w 7219081"/>
              <a:gd name="connsiteY2124" fmla="*/ 3032522 h 6817915"/>
              <a:gd name="connsiteX2125" fmla="*/ 6483672 w 7219081"/>
              <a:gd name="connsiteY2125" fmla="*/ 3038078 h 6817915"/>
              <a:gd name="connsiteX2126" fmla="*/ 6495975 w 7219081"/>
              <a:gd name="connsiteY2126" fmla="*/ 3042840 h 6817915"/>
              <a:gd name="connsiteX2127" fmla="*/ 6509072 w 7219081"/>
              <a:gd name="connsiteY2127" fmla="*/ 3047206 h 6817915"/>
              <a:gd name="connsiteX2128" fmla="*/ 6521772 w 7219081"/>
              <a:gd name="connsiteY2128" fmla="*/ 3050381 h 6817915"/>
              <a:gd name="connsiteX2129" fmla="*/ 6535265 w 7219081"/>
              <a:gd name="connsiteY2129" fmla="*/ 3052366 h 6817915"/>
              <a:gd name="connsiteX2130" fmla="*/ 6548759 w 7219081"/>
              <a:gd name="connsiteY2130" fmla="*/ 3053556 h 6817915"/>
              <a:gd name="connsiteX2131" fmla="*/ 6562253 w 7219081"/>
              <a:gd name="connsiteY2131" fmla="*/ 3053556 h 6817915"/>
              <a:gd name="connsiteX2132" fmla="*/ 6578128 w 7219081"/>
              <a:gd name="connsiteY2132" fmla="*/ 3054747 h 6817915"/>
              <a:gd name="connsiteX2133" fmla="*/ 6593209 w 7219081"/>
              <a:gd name="connsiteY2133" fmla="*/ 3055540 h 6817915"/>
              <a:gd name="connsiteX2134" fmla="*/ 6608687 w 7219081"/>
              <a:gd name="connsiteY2134" fmla="*/ 3057525 h 6817915"/>
              <a:gd name="connsiteX2135" fmla="*/ 6623768 w 7219081"/>
              <a:gd name="connsiteY2135" fmla="*/ 3060303 h 6817915"/>
              <a:gd name="connsiteX2136" fmla="*/ 6638453 w 7219081"/>
              <a:gd name="connsiteY2136" fmla="*/ 3063081 h 6817915"/>
              <a:gd name="connsiteX2137" fmla="*/ 6653931 w 7219081"/>
              <a:gd name="connsiteY2137" fmla="*/ 3066256 h 6817915"/>
              <a:gd name="connsiteX2138" fmla="*/ 6683300 w 7219081"/>
              <a:gd name="connsiteY2138" fmla="*/ 3074193 h 6817915"/>
              <a:gd name="connsiteX2139" fmla="*/ 6712668 w 7219081"/>
              <a:gd name="connsiteY2139" fmla="*/ 3082528 h 6817915"/>
              <a:gd name="connsiteX2140" fmla="*/ 6742434 w 7219081"/>
              <a:gd name="connsiteY2140" fmla="*/ 3091259 h 6817915"/>
              <a:gd name="connsiteX2141" fmla="*/ 6771406 w 7219081"/>
              <a:gd name="connsiteY2141" fmla="*/ 3100387 h 6817915"/>
              <a:gd name="connsiteX2142" fmla="*/ 6800775 w 7219081"/>
              <a:gd name="connsiteY2142" fmla="*/ 3108722 h 6817915"/>
              <a:gd name="connsiteX2143" fmla="*/ 6807522 w 7219081"/>
              <a:gd name="connsiteY2143" fmla="*/ 3110706 h 6817915"/>
              <a:gd name="connsiteX2144" fmla="*/ 6813872 w 7219081"/>
              <a:gd name="connsiteY2144" fmla="*/ 3113484 h 6817915"/>
              <a:gd name="connsiteX2145" fmla="*/ 6819825 w 7219081"/>
              <a:gd name="connsiteY2145" fmla="*/ 3116263 h 6817915"/>
              <a:gd name="connsiteX2146" fmla="*/ 6825778 w 7219081"/>
              <a:gd name="connsiteY2146" fmla="*/ 3119834 h 6817915"/>
              <a:gd name="connsiteX2147" fmla="*/ 6831334 w 7219081"/>
              <a:gd name="connsiteY2147" fmla="*/ 3123406 h 6817915"/>
              <a:gd name="connsiteX2148" fmla="*/ 6836494 w 7219081"/>
              <a:gd name="connsiteY2148" fmla="*/ 3126978 h 6817915"/>
              <a:gd name="connsiteX2149" fmla="*/ 6841653 w 7219081"/>
              <a:gd name="connsiteY2149" fmla="*/ 3131740 h 6817915"/>
              <a:gd name="connsiteX2150" fmla="*/ 6846415 w 7219081"/>
              <a:gd name="connsiteY2150" fmla="*/ 3136503 h 6817915"/>
              <a:gd name="connsiteX2151" fmla="*/ 6850781 w 7219081"/>
              <a:gd name="connsiteY2151" fmla="*/ 3141265 h 6817915"/>
              <a:gd name="connsiteX2152" fmla="*/ 6854750 w 7219081"/>
              <a:gd name="connsiteY2152" fmla="*/ 3147219 h 6817915"/>
              <a:gd name="connsiteX2153" fmla="*/ 6858718 w 7219081"/>
              <a:gd name="connsiteY2153" fmla="*/ 3152378 h 6817915"/>
              <a:gd name="connsiteX2154" fmla="*/ 6862290 w 7219081"/>
              <a:gd name="connsiteY2154" fmla="*/ 3158728 h 6817915"/>
              <a:gd name="connsiteX2155" fmla="*/ 6865465 w 7219081"/>
              <a:gd name="connsiteY2155" fmla="*/ 3165078 h 6817915"/>
              <a:gd name="connsiteX2156" fmla="*/ 6868244 w 7219081"/>
              <a:gd name="connsiteY2156" fmla="*/ 3171428 h 6817915"/>
              <a:gd name="connsiteX2157" fmla="*/ 6870625 w 7219081"/>
              <a:gd name="connsiteY2157" fmla="*/ 3178572 h 6817915"/>
              <a:gd name="connsiteX2158" fmla="*/ 6872609 w 7219081"/>
              <a:gd name="connsiteY2158" fmla="*/ 3185715 h 6817915"/>
              <a:gd name="connsiteX2159" fmla="*/ 6886103 w 7219081"/>
              <a:gd name="connsiteY2159" fmla="*/ 3186112 h 6817915"/>
              <a:gd name="connsiteX2160" fmla="*/ 6980162 w 7219081"/>
              <a:gd name="connsiteY2160" fmla="*/ 3186112 h 6817915"/>
              <a:gd name="connsiteX2161" fmla="*/ 6973812 w 7219081"/>
              <a:gd name="connsiteY2161" fmla="*/ 3190874 h 6817915"/>
              <a:gd name="connsiteX2162" fmla="*/ 6967462 w 7219081"/>
              <a:gd name="connsiteY2162" fmla="*/ 3195637 h 6817915"/>
              <a:gd name="connsiteX2163" fmla="*/ 6961906 w 7219081"/>
              <a:gd name="connsiteY2163" fmla="*/ 3199209 h 6817915"/>
              <a:gd name="connsiteX2164" fmla="*/ 6955953 w 7219081"/>
              <a:gd name="connsiteY2164" fmla="*/ 3202781 h 6817915"/>
              <a:gd name="connsiteX2165" fmla="*/ 6949603 w 7219081"/>
              <a:gd name="connsiteY2165" fmla="*/ 3205559 h 6817915"/>
              <a:gd name="connsiteX2166" fmla="*/ 6943650 w 7219081"/>
              <a:gd name="connsiteY2166" fmla="*/ 3208337 h 6817915"/>
              <a:gd name="connsiteX2167" fmla="*/ 6938094 w 7219081"/>
              <a:gd name="connsiteY2167" fmla="*/ 3210322 h 6817915"/>
              <a:gd name="connsiteX2168" fmla="*/ 6932140 w 7219081"/>
              <a:gd name="connsiteY2168" fmla="*/ 3211909 h 6817915"/>
              <a:gd name="connsiteX2169" fmla="*/ 6925790 w 7219081"/>
              <a:gd name="connsiteY2169" fmla="*/ 3213100 h 6817915"/>
              <a:gd name="connsiteX2170" fmla="*/ 6920234 w 7219081"/>
              <a:gd name="connsiteY2170" fmla="*/ 3213894 h 6817915"/>
              <a:gd name="connsiteX2171" fmla="*/ 6908725 w 7219081"/>
              <a:gd name="connsiteY2171" fmla="*/ 3215085 h 6817915"/>
              <a:gd name="connsiteX2172" fmla="*/ 6896422 w 7219081"/>
              <a:gd name="connsiteY2172" fmla="*/ 3215481 h 6817915"/>
              <a:gd name="connsiteX2173" fmla="*/ 6884912 w 7219081"/>
              <a:gd name="connsiteY2173" fmla="*/ 3215085 h 6817915"/>
              <a:gd name="connsiteX2174" fmla="*/ 6878562 w 7219081"/>
              <a:gd name="connsiteY2174" fmla="*/ 3215481 h 6817915"/>
              <a:gd name="connsiteX2175" fmla="*/ 6872212 w 7219081"/>
              <a:gd name="connsiteY2175" fmla="*/ 3216275 h 6817915"/>
              <a:gd name="connsiteX2176" fmla="*/ 6872212 w 7219081"/>
              <a:gd name="connsiteY2176" fmla="*/ 3223022 h 6817915"/>
              <a:gd name="connsiteX2177" fmla="*/ 6873403 w 7219081"/>
              <a:gd name="connsiteY2177" fmla="*/ 3228578 h 6817915"/>
              <a:gd name="connsiteX2178" fmla="*/ 6875387 w 7219081"/>
              <a:gd name="connsiteY2178" fmla="*/ 3233340 h 6817915"/>
              <a:gd name="connsiteX2179" fmla="*/ 6878562 w 7219081"/>
              <a:gd name="connsiteY2179" fmla="*/ 3237706 h 6817915"/>
              <a:gd name="connsiteX2180" fmla="*/ 6882134 w 7219081"/>
              <a:gd name="connsiteY2180" fmla="*/ 3240881 h 6817915"/>
              <a:gd name="connsiteX2181" fmla="*/ 6886897 w 7219081"/>
              <a:gd name="connsiteY2181" fmla="*/ 3242865 h 6817915"/>
              <a:gd name="connsiteX2182" fmla="*/ 6892850 w 7219081"/>
              <a:gd name="connsiteY2182" fmla="*/ 3244453 h 6817915"/>
              <a:gd name="connsiteX2183" fmla="*/ 6899200 w 7219081"/>
              <a:gd name="connsiteY2183" fmla="*/ 3245643 h 6817915"/>
              <a:gd name="connsiteX2184" fmla="*/ 6907931 w 7219081"/>
              <a:gd name="connsiteY2184" fmla="*/ 3245643 h 6817915"/>
              <a:gd name="connsiteX2185" fmla="*/ 6916662 w 7219081"/>
              <a:gd name="connsiteY2185" fmla="*/ 3246041 h 6817915"/>
              <a:gd name="connsiteX2186" fmla="*/ 6924997 w 7219081"/>
              <a:gd name="connsiteY2186" fmla="*/ 3247231 h 6817915"/>
              <a:gd name="connsiteX2187" fmla="*/ 6933331 w 7219081"/>
              <a:gd name="connsiteY2187" fmla="*/ 3249215 h 6817915"/>
              <a:gd name="connsiteX2188" fmla="*/ 6941665 w 7219081"/>
              <a:gd name="connsiteY2188" fmla="*/ 3251199 h 6817915"/>
              <a:gd name="connsiteX2189" fmla="*/ 6949603 w 7219081"/>
              <a:gd name="connsiteY2189" fmla="*/ 3253978 h 6817915"/>
              <a:gd name="connsiteX2190" fmla="*/ 6965478 w 7219081"/>
              <a:gd name="connsiteY2190" fmla="*/ 3260327 h 6817915"/>
              <a:gd name="connsiteX2191" fmla="*/ 6981353 w 7219081"/>
              <a:gd name="connsiteY2191" fmla="*/ 3267075 h 6817915"/>
              <a:gd name="connsiteX2192" fmla="*/ 6997625 w 7219081"/>
              <a:gd name="connsiteY2192" fmla="*/ 3274615 h 6817915"/>
              <a:gd name="connsiteX2193" fmla="*/ 7013500 w 7219081"/>
              <a:gd name="connsiteY2193" fmla="*/ 3281759 h 6817915"/>
              <a:gd name="connsiteX2194" fmla="*/ 7030168 w 7219081"/>
              <a:gd name="connsiteY2194" fmla="*/ 3288903 h 6817915"/>
              <a:gd name="connsiteX2195" fmla="*/ 6841256 w 7219081"/>
              <a:gd name="connsiteY2195" fmla="*/ 3288903 h 6817915"/>
              <a:gd name="connsiteX2196" fmla="*/ 6828556 w 7219081"/>
              <a:gd name="connsiteY2196" fmla="*/ 3290490 h 6817915"/>
              <a:gd name="connsiteX2197" fmla="*/ 6826968 w 7219081"/>
              <a:gd name="connsiteY2197" fmla="*/ 3297237 h 6817915"/>
              <a:gd name="connsiteX2198" fmla="*/ 6825778 w 7219081"/>
              <a:gd name="connsiteY2198" fmla="*/ 3303984 h 6817915"/>
              <a:gd name="connsiteX2199" fmla="*/ 6825778 w 7219081"/>
              <a:gd name="connsiteY2199" fmla="*/ 3310334 h 6817915"/>
              <a:gd name="connsiteX2200" fmla="*/ 6826572 w 7219081"/>
              <a:gd name="connsiteY2200" fmla="*/ 3316287 h 6817915"/>
              <a:gd name="connsiteX2201" fmla="*/ 6826968 w 7219081"/>
              <a:gd name="connsiteY2201" fmla="*/ 3321447 h 6817915"/>
              <a:gd name="connsiteX2202" fmla="*/ 6828556 w 7219081"/>
              <a:gd name="connsiteY2202" fmla="*/ 3326606 h 6817915"/>
              <a:gd name="connsiteX2203" fmla="*/ 6830540 w 7219081"/>
              <a:gd name="connsiteY2203" fmla="*/ 3331369 h 6817915"/>
              <a:gd name="connsiteX2204" fmla="*/ 6833318 w 7219081"/>
              <a:gd name="connsiteY2204" fmla="*/ 3336131 h 6817915"/>
              <a:gd name="connsiteX2205" fmla="*/ 6836494 w 7219081"/>
              <a:gd name="connsiteY2205" fmla="*/ 3340497 h 6817915"/>
              <a:gd name="connsiteX2206" fmla="*/ 6839668 w 7219081"/>
              <a:gd name="connsiteY2206" fmla="*/ 3344466 h 6817915"/>
              <a:gd name="connsiteX2207" fmla="*/ 6844034 w 7219081"/>
              <a:gd name="connsiteY2207" fmla="*/ 3348037 h 6817915"/>
              <a:gd name="connsiteX2208" fmla="*/ 6848400 w 7219081"/>
              <a:gd name="connsiteY2208" fmla="*/ 3351212 h 6817915"/>
              <a:gd name="connsiteX2209" fmla="*/ 6853162 w 7219081"/>
              <a:gd name="connsiteY2209" fmla="*/ 3354387 h 6817915"/>
              <a:gd name="connsiteX2210" fmla="*/ 6858718 w 7219081"/>
              <a:gd name="connsiteY2210" fmla="*/ 3357562 h 6817915"/>
              <a:gd name="connsiteX2211" fmla="*/ 6864275 w 7219081"/>
              <a:gd name="connsiteY2211" fmla="*/ 3360340 h 6817915"/>
              <a:gd name="connsiteX2212" fmla="*/ 6870625 w 7219081"/>
              <a:gd name="connsiteY2212" fmla="*/ 3362325 h 6817915"/>
              <a:gd name="connsiteX2213" fmla="*/ 6878165 w 7219081"/>
              <a:gd name="connsiteY2213" fmla="*/ 3370262 h 6817915"/>
              <a:gd name="connsiteX2214" fmla="*/ 6885309 w 7219081"/>
              <a:gd name="connsiteY2214" fmla="*/ 3377009 h 6817915"/>
              <a:gd name="connsiteX2215" fmla="*/ 6893247 w 7219081"/>
              <a:gd name="connsiteY2215" fmla="*/ 3384153 h 6817915"/>
              <a:gd name="connsiteX2216" fmla="*/ 6901581 w 7219081"/>
              <a:gd name="connsiteY2216" fmla="*/ 3390503 h 6817915"/>
              <a:gd name="connsiteX2217" fmla="*/ 6909518 w 7219081"/>
              <a:gd name="connsiteY2217" fmla="*/ 3396060 h 6817915"/>
              <a:gd name="connsiteX2218" fmla="*/ 6918647 w 7219081"/>
              <a:gd name="connsiteY2218" fmla="*/ 3402013 h 6817915"/>
              <a:gd name="connsiteX2219" fmla="*/ 6935315 w 7219081"/>
              <a:gd name="connsiteY2219" fmla="*/ 3413124 h 6817915"/>
              <a:gd name="connsiteX2220" fmla="*/ 6953175 w 7219081"/>
              <a:gd name="connsiteY2220" fmla="*/ 3423443 h 6817915"/>
              <a:gd name="connsiteX2221" fmla="*/ 6971034 w 7219081"/>
              <a:gd name="connsiteY2221" fmla="*/ 3433365 h 6817915"/>
              <a:gd name="connsiteX2222" fmla="*/ 6989290 w 7219081"/>
              <a:gd name="connsiteY2222" fmla="*/ 3443287 h 6817915"/>
              <a:gd name="connsiteX2223" fmla="*/ 7007150 w 7219081"/>
              <a:gd name="connsiteY2223" fmla="*/ 3454002 h 6817915"/>
              <a:gd name="connsiteX2224" fmla="*/ 7009531 w 7219081"/>
              <a:gd name="connsiteY2224" fmla="*/ 3455590 h 6817915"/>
              <a:gd name="connsiteX2225" fmla="*/ 7012706 w 7219081"/>
              <a:gd name="connsiteY2225" fmla="*/ 3456780 h 6817915"/>
              <a:gd name="connsiteX2226" fmla="*/ 7020247 w 7219081"/>
              <a:gd name="connsiteY2226" fmla="*/ 3458765 h 6817915"/>
              <a:gd name="connsiteX2227" fmla="*/ 7027390 w 7219081"/>
              <a:gd name="connsiteY2227" fmla="*/ 3461543 h 6817915"/>
              <a:gd name="connsiteX2228" fmla="*/ 7031359 w 7219081"/>
              <a:gd name="connsiteY2228" fmla="*/ 3462337 h 6817915"/>
              <a:gd name="connsiteX2229" fmla="*/ 7034534 w 7219081"/>
              <a:gd name="connsiteY2229" fmla="*/ 3463924 h 6817915"/>
              <a:gd name="connsiteX2230" fmla="*/ 7037709 w 7219081"/>
              <a:gd name="connsiteY2230" fmla="*/ 3465909 h 6817915"/>
              <a:gd name="connsiteX2231" fmla="*/ 7039694 w 7219081"/>
              <a:gd name="connsiteY2231" fmla="*/ 3468290 h 6817915"/>
              <a:gd name="connsiteX2232" fmla="*/ 7041281 w 7219081"/>
              <a:gd name="connsiteY2232" fmla="*/ 3470671 h 6817915"/>
              <a:gd name="connsiteX2233" fmla="*/ 7041678 w 7219081"/>
              <a:gd name="connsiteY2233" fmla="*/ 3474640 h 6817915"/>
              <a:gd name="connsiteX2234" fmla="*/ 7041281 w 7219081"/>
              <a:gd name="connsiteY2234" fmla="*/ 3478212 h 6817915"/>
              <a:gd name="connsiteX2235" fmla="*/ 7039694 w 7219081"/>
              <a:gd name="connsiteY2235" fmla="*/ 3482974 h 6817915"/>
              <a:gd name="connsiteX2236" fmla="*/ 7036518 w 7219081"/>
              <a:gd name="connsiteY2236" fmla="*/ 3488134 h 6817915"/>
              <a:gd name="connsiteX2237" fmla="*/ 7032153 w 7219081"/>
              <a:gd name="connsiteY2237" fmla="*/ 3494484 h 6817915"/>
              <a:gd name="connsiteX2238" fmla="*/ 7028184 w 7219081"/>
              <a:gd name="connsiteY2238" fmla="*/ 3499246 h 6817915"/>
              <a:gd name="connsiteX2239" fmla="*/ 7024215 w 7219081"/>
              <a:gd name="connsiteY2239" fmla="*/ 3502818 h 6817915"/>
              <a:gd name="connsiteX2240" fmla="*/ 7020247 w 7219081"/>
              <a:gd name="connsiteY2240" fmla="*/ 3505199 h 6817915"/>
              <a:gd name="connsiteX2241" fmla="*/ 7015881 w 7219081"/>
              <a:gd name="connsiteY2241" fmla="*/ 3506787 h 6817915"/>
              <a:gd name="connsiteX2242" fmla="*/ 7011912 w 7219081"/>
              <a:gd name="connsiteY2242" fmla="*/ 3507184 h 6817915"/>
              <a:gd name="connsiteX2243" fmla="*/ 7007547 w 7219081"/>
              <a:gd name="connsiteY2243" fmla="*/ 3507184 h 6817915"/>
              <a:gd name="connsiteX2244" fmla="*/ 7003181 w 7219081"/>
              <a:gd name="connsiteY2244" fmla="*/ 3506787 h 6817915"/>
              <a:gd name="connsiteX2245" fmla="*/ 6999212 w 7219081"/>
              <a:gd name="connsiteY2245" fmla="*/ 3505596 h 6817915"/>
              <a:gd name="connsiteX2246" fmla="*/ 6991275 w 7219081"/>
              <a:gd name="connsiteY2246" fmla="*/ 3502818 h 6817915"/>
              <a:gd name="connsiteX2247" fmla="*/ 6982940 w 7219081"/>
              <a:gd name="connsiteY2247" fmla="*/ 3499643 h 6817915"/>
              <a:gd name="connsiteX2248" fmla="*/ 6974209 w 7219081"/>
              <a:gd name="connsiteY2248" fmla="*/ 3497262 h 6817915"/>
              <a:gd name="connsiteX2249" fmla="*/ 6970240 w 7219081"/>
              <a:gd name="connsiteY2249" fmla="*/ 3496071 h 6817915"/>
              <a:gd name="connsiteX2250" fmla="*/ 6965875 w 7219081"/>
              <a:gd name="connsiteY2250" fmla="*/ 3496071 h 6817915"/>
              <a:gd name="connsiteX2251" fmla="*/ 6954762 w 7219081"/>
              <a:gd name="connsiteY2251" fmla="*/ 3496071 h 6817915"/>
              <a:gd name="connsiteX2252" fmla="*/ 6943253 w 7219081"/>
              <a:gd name="connsiteY2252" fmla="*/ 3496468 h 6817915"/>
              <a:gd name="connsiteX2253" fmla="*/ 6938094 w 7219081"/>
              <a:gd name="connsiteY2253" fmla="*/ 3497659 h 6817915"/>
              <a:gd name="connsiteX2254" fmla="*/ 6932934 w 7219081"/>
              <a:gd name="connsiteY2254" fmla="*/ 3498849 h 6817915"/>
              <a:gd name="connsiteX2255" fmla="*/ 6928568 w 7219081"/>
              <a:gd name="connsiteY2255" fmla="*/ 3500834 h 6817915"/>
              <a:gd name="connsiteX2256" fmla="*/ 6925394 w 7219081"/>
              <a:gd name="connsiteY2256" fmla="*/ 3503612 h 6817915"/>
              <a:gd name="connsiteX2257" fmla="*/ 6923409 w 7219081"/>
              <a:gd name="connsiteY2257" fmla="*/ 3505596 h 6817915"/>
              <a:gd name="connsiteX2258" fmla="*/ 6921822 w 7219081"/>
              <a:gd name="connsiteY2258" fmla="*/ 3508374 h 6817915"/>
              <a:gd name="connsiteX2259" fmla="*/ 6920631 w 7219081"/>
              <a:gd name="connsiteY2259" fmla="*/ 3510359 h 6817915"/>
              <a:gd name="connsiteX2260" fmla="*/ 6920631 w 7219081"/>
              <a:gd name="connsiteY2260" fmla="*/ 3513137 h 6817915"/>
              <a:gd name="connsiteX2261" fmla="*/ 6920631 w 7219081"/>
              <a:gd name="connsiteY2261" fmla="*/ 3515121 h 6817915"/>
              <a:gd name="connsiteX2262" fmla="*/ 6921822 w 7219081"/>
              <a:gd name="connsiteY2262" fmla="*/ 3517502 h 6817915"/>
              <a:gd name="connsiteX2263" fmla="*/ 6923806 w 7219081"/>
              <a:gd name="connsiteY2263" fmla="*/ 3521868 h 6817915"/>
              <a:gd name="connsiteX2264" fmla="*/ 6926981 w 7219081"/>
              <a:gd name="connsiteY2264" fmla="*/ 3526630 h 6817915"/>
              <a:gd name="connsiteX2265" fmla="*/ 6930553 w 7219081"/>
              <a:gd name="connsiteY2265" fmla="*/ 3530996 h 6817915"/>
              <a:gd name="connsiteX2266" fmla="*/ 6934522 w 7219081"/>
              <a:gd name="connsiteY2266" fmla="*/ 3534965 h 6817915"/>
              <a:gd name="connsiteX2267" fmla="*/ 6937697 w 7219081"/>
              <a:gd name="connsiteY2267" fmla="*/ 3539727 h 6817915"/>
              <a:gd name="connsiteX2268" fmla="*/ 6945237 w 7219081"/>
              <a:gd name="connsiteY2268" fmla="*/ 3553618 h 6817915"/>
              <a:gd name="connsiteX2269" fmla="*/ 6952778 w 7219081"/>
              <a:gd name="connsiteY2269" fmla="*/ 3568302 h 6817915"/>
              <a:gd name="connsiteX2270" fmla="*/ 6960318 w 7219081"/>
              <a:gd name="connsiteY2270" fmla="*/ 3582590 h 6817915"/>
              <a:gd name="connsiteX2271" fmla="*/ 6967859 w 7219081"/>
              <a:gd name="connsiteY2271" fmla="*/ 3596480 h 6817915"/>
              <a:gd name="connsiteX2272" fmla="*/ 6970240 w 7219081"/>
              <a:gd name="connsiteY2272" fmla="*/ 3600449 h 6817915"/>
              <a:gd name="connsiteX2273" fmla="*/ 6973415 w 7219081"/>
              <a:gd name="connsiteY2273" fmla="*/ 3604021 h 6817915"/>
              <a:gd name="connsiteX2274" fmla="*/ 6979765 w 7219081"/>
              <a:gd name="connsiteY2274" fmla="*/ 3610768 h 6817915"/>
              <a:gd name="connsiteX2275" fmla="*/ 6986512 w 7219081"/>
              <a:gd name="connsiteY2275" fmla="*/ 3617515 h 6817915"/>
              <a:gd name="connsiteX2276" fmla="*/ 6992862 w 7219081"/>
              <a:gd name="connsiteY2276" fmla="*/ 3624659 h 6817915"/>
              <a:gd name="connsiteX2277" fmla="*/ 6996037 w 7219081"/>
              <a:gd name="connsiteY2277" fmla="*/ 3628230 h 6817915"/>
              <a:gd name="connsiteX2278" fmla="*/ 6998022 w 7219081"/>
              <a:gd name="connsiteY2278" fmla="*/ 3631802 h 6817915"/>
              <a:gd name="connsiteX2279" fmla="*/ 7000006 w 7219081"/>
              <a:gd name="connsiteY2279" fmla="*/ 3635374 h 6817915"/>
              <a:gd name="connsiteX2280" fmla="*/ 7001197 w 7219081"/>
              <a:gd name="connsiteY2280" fmla="*/ 3639343 h 6817915"/>
              <a:gd name="connsiteX2281" fmla="*/ 7001594 w 7219081"/>
              <a:gd name="connsiteY2281" fmla="*/ 3643312 h 6817915"/>
              <a:gd name="connsiteX2282" fmla="*/ 7001197 w 7219081"/>
              <a:gd name="connsiteY2282" fmla="*/ 3647677 h 6817915"/>
              <a:gd name="connsiteX2283" fmla="*/ 6999609 w 7219081"/>
              <a:gd name="connsiteY2283" fmla="*/ 3652043 h 6817915"/>
              <a:gd name="connsiteX2284" fmla="*/ 6996831 w 7219081"/>
              <a:gd name="connsiteY2284" fmla="*/ 3656805 h 6817915"/>
              <a:gd name="connsiteX2285" fmla="*/ 6993656 w 7219081"/>
              <a:gd name="connsiteY2285" fmla="*/ 3660774 h 6817915"/>
              <a:gd name="connsiteX2286" fmla="*/ 6990481 w 7219081"/>
              <a:gd name="connsiteY2286" fmla="*/ 3663552 h 6817915"/>
              <a:gd name="connsiteX2287" fmla="*/ 6986909 w 7219081"/>
              <a:gd name="connsiteY2287" fmla="*/ 3665140 h 6817915"/>
              <a:gd name="connsiteX2288" fmla="*/ 6983337 w 7219081"/>
              <a:gd name="connsiteY2288" fmla="*/ 3665537 h 6817915"/>
              <a:gd name="connsiteX2289" fmla="*/ 6978972 w 7219081"/>
              <a:gd name="connsiteY2289" fmla="*/ 3665537 h 6817915"/>
              <a:gd name="connsiteX2290" fmla="*/ 6975003 w 7219081"/>
              <a:gd name="connsiteY2290" fmla="*/ 3665140 h 6817915"/>
              <a:gd name="connsiteX2291" fmla="*/ 6970637 w 7219081"/>
              <a:gd name="connsiteY2291" fmla="*/ 3663949 h 6817915"/>
              <a:gd name="connsiteX2292" fmla="*/ 6966272 w 7219081"/>
              <a:gd name="connsiteY2292" fmla="*/ 3662362 h 6817915"/>
              <a:gd name="connsiteX2293" fmla="*/ 6957144 w 7219081"/>
              <a:gd name="connsiteY2293" fmla="*/ 3659187 h 6817915"/>
              <a:gd name="connsiteX2294" fmla="*/ 6948015 w 7219081"/>
              <a:gd name="connsiteY2294" fmla="*/ 3656012 h 6817915"/>
              <a:gd name="connsiteX2295" fmla="*/ 6943253 w 7219081"/>
              <a:gd name="connsiteY2295" fmla="*/ 3655615 h 6817915"/>
              <a:gd name="connsiteX2296" fmla="*/ 6938490 w 7219081"/>
              <a:gd name="connsiteY2296" fmla="*/ 3655218 h 6817915"/>
              <a:gd name="connsiteX2297" fmla="*/ 6934522 w 7219081"/>
              <a:gd name="connsiteY2297" fmla="*/ 3655615 h 6817915"/>
              <a:gd name="connsiteX2298" fmla="*/ 6929759 w 7219081"/>
              <a:gd name="connsiteY2298" fmla="*/ 3656805 h 6817915"/>
              <a:gd name="connsiteX2299" fmla="*/ 6929759 w 7219081"/>
              <a:gd name="connsiteY2299" fmla="*/ 3656012 h 6817915"/>
              <a:gd name="connsiteX2300" fmla="*/ 6928965 w 7219081"/>
              <a:gd name="connsiteY2300" fmla="*/ 3656012 h 6817915"/>
              <a:gd name="connsiteX2301" fmla="*/ 6929759 w 7219081"/>
              <a:gd name="connsiteY2301" fmla="*/ 3656805 h 6817915"/>
              <a:gd name="connsiteX2302" fmla="*/ 6928568 w 7219081"/>
              <a:gd name="connsiteY2302" fmla="*/ 3662362 h 6817915"/>
              <a:gd name="connsiteX2303" fmla="*/ 6928568 w 7219081"/>
              <a:gd name="connsiteY2303" fmla="*/ 3668315 h 6817915"/>
              <a:gd name="connsiteX2304" fmla="*/ 6928965 w 7219081"/>
              <a:gd name="connsiteY2304" fmla="*/ 3673871 h 6817915"/>
              <a:gd name="connsiteX2305" fmla="*/ 6930156 w 7219081"/>
              <a:gd name="connsiteY2305" fmla="*/ 3679427 h 6817915"/>
              <a:gd name="connsiteX2306" fmla="*/ 6931744 w 7219081"/>
              <a:gd name="connsiteY2306" fmla="*/ 3684587 h 6817915"/>
              <a:gd name="connsiteX2307" fmla="*/ 6934522 w 7219081"/>
              <a:gd name="connsiteY2307" fmla="*/ 3689349 h 6817915"/>
              <a:gd name="connsiteX2308" fmla="*/ 6937697 w 7219081"/>
              <a:gd name="connsiteY2308" fmla="*/ 3694509 h 6817915"/>
              <a:gd name="connsiteX2309" fmla="*/ 6940872 w 7219081"/>
              <a:gd name="connsiteY2309" fmla="*/ 3699271 h 6817915"/>
              <a:gd name="connsiteX2310" fmla="*/ 6944840 w 7219081"/>
              <a:gd name="connsiteY2310" fmla="*/ 3704430 h 6817915"/>
              <a:gd name="connsiteX2311" fmla="*/ 6949603 w 7219081"/>
              <a:gd name="connsiteY2311" fmla="*/ 3709193 h 6817915"/>
              <a:gd name="connsiteX2312" fmla="*/ 6960318 w 7219081"/>
              <a:gd name="connsiteY2312" fmla="*/ 3720305 h 6817915"/>
              <a:gd name="connsiteX2313" fmla="*/ 6972225 w 7219081"/>
              <a:gd name="connsiteY2313" fmla="*/ 3731815 h 6817915"/>
              <a:gd name="connsiteX2314" fmla="*/ 6986115 w 7219081"/>
              <a:gd name="connsiteY2314" fmla="*/ 3744912 h 6817915"/>
              <a:gd name="connsiteX2315" fmla="*/ 6964287 w 7219081"/>
              <a:gd name="connsiteY2315" fmla="*/ 3739355 h 6817915"/>
              <a:gd name="connsiteX2316" fmla="*/ 6943253 w 7219081"/>
              <a:gd name="connsiteY2316" fmla="*/ 3734990 h 6817915"/>
              <a:gd name="connsiteX2317" fmla="*/ 6922615 w 7219081"/>
              <a:gd name="connsiteY2317" fmla="*/ 3731815 h 6817915"/>
              <a:gd name="connsiteX2318" fmla="*/ 6903168 w 7219081"/>
              <a:gd name="connsiteY2318" fmla="*/ 3729830 h 6817915"/>
              <a:gd name="connsiteX2319" fmla="*/ 6883722 w 7219081"/>
              <a:gd name="connsiteY2319" fmla="*/ 3728640 h 6817915"/>
              <a:gd name="connsiteX2320" fmla="*/ 6864275 w 7219081"/>
              <a:gd name="connsiteY2320" fmla="*/ 3728243 h 6817915"/>
              <a:gd name="connsiteX2321" fmla="*/ 6846018 w 7219081"/>
              <a:gd name="connsiteY2321" fmla="*/ 3728640 h 6817915"/>
              <a:gd name="connsiteX2322" fmla="*/ 6827365 w 7219081"/>
              <a:gd name="connsiteY2322" fmla="*/ 3730227 h 6817915"/>
              <a:gd name="connsiteX2323" fmla="*/ 6809109 w 7219081"/>
              <a:gd name="connsiteY2323" fmla="*/ 3732212 h 6817915"/>
              <a:gd name="connsiteX2324" fmla="*/ 6791250 w 7219081"/>
              <a:gd name="connsiteY2324" fmla="*/ 3734593 h 6817915"/>
              <a:gd name="connsiteX2325" fmla="*/ 6773787 w 7219081"/>
              <a:gd name="connsiteY2325" fmla="*/ 3737768 h 6817915"/>
              <a:gd name="connsiteX2326" fmla="*/ 6755928 w 7219081"/>
              <a:gd name="connsiteY2326" fmla="*/ 3740943 h 6817915"/>
              <a:gd name="connsiteX2327" fmla="*/ 6721797 w 7219081"/>
              <a:gd name="connsiteY2327" fmla="*/ 3748880 h 6817915"/>
              <a:gd name="connsiteX2328" fmla="*/ 6686872 w 7219081"/>
              <a:gd name="connsiteY2328" fmla="*/ 3757612 h 6817915"/>
              <a:gd name="connsiteX2329" fmla="*/ 6682903 w 7219081"/>
              <a:gd name="connsiteY2329" fmla="*/ 3758009 h 6817915"/>
              <a:gd name="connsiteX2330" fmla="*/ 6678140 w 7219081"/>
              <a:gd name="connsiteY2330" fmla="*/ 3759199 h 6817915"/>
              <a:gd name="connsiteX2331" fmla="*/ 6669012 w 7219081"/>
              <a:gd name="connsiteY2331" fmla="*/ 3759199 h 6817915"/>
              <a:gd name="connsiteX2332" fmla="*/ 6660281 w 7219081"/>
              <a:gd name="connsiteY2332" fmla="*/ 3758802 h 6817915"/>
              <a:gd name="connsiteX2333" fmla="*/ 6651153 w 7219081"/>
              <a:gd name="connsiteY2333" fmla="*/ 3756421 h 6817915"/>
              <a:gd name="connsiteX2334" fmla="*/ 6642818 w 7219081"/>
              <a:gd name="connsiteY2334" fmla="*/ 3754040 h 6817915"/>
              <a:gd name="connsiteX2335" fmla="*/ 6634484 w 7219081"/>
              <a:gd name="connsiteY2335" fmla="*/ 3750865 h 6817915"/>
              <a:gd name="connsiteX2336" fmla="*/ 6626150 w 7219081"/>
              <a:gd name="connsiteY2336" fmla="*/ 3747293 h 6817915"/>
              <a:gd name="connsiteX2337" fmla="*/ 6617418 w 7219081"/>
              <a:gd name="connsiteY2337" fmla="*/ 3742530 h 6817915"/>
              <a:gd name="connsiteX2338" fmla="*/ 6611068 w 7219081"/>
              <a:gd name="connsiteY2338" fmla="*/ 3739355 h 6817915"/>
              <a:gd name="connsiteX2339" fmla="*/ 6605512 w 7219081"/>
              <a:gd name="connsiteY2339" fmla="*/ 3736974 h 6817915"/>
              <a:gd name="connsiteX2340" fmla="*/ 6600353 w 7219081"/>
              <a:gd name="connsiteY2340" fmla="*/ 3735387 h 6817915"/>
              <a:gd name="connsiteX2341" fmla="*/ 6595590 w 7219081"/>
              <a:gd name="connsiteY2341" fmla="*/ 3734990 h 6817915"/>
              <a:gd name="connsiteX2342" fmla="*/ 6591622 w 7219081"/>
              <a:gd name="connsiteY2342" fmla="*/ 3734990 h 6817915"/>
              <a:gd name="connsiteX2343" fmla="*/ 6588447 w 7219081"/>
              <a:gd name="connsiteY2343" fmla="*/ 3736180 h 6817915"/>
              <a:gd name="connsiteX2344" fmla="*/ 6586065 w 7219081"/>
              <a:gd name="connsiteY2344" fmla="*/ 3737768 h 6817915"/>
              <a:gd name="connsiteX2345" fmla="*/ 6583287 w 7219081"/>
              <a:gd name="connsiteY2345" fmla="*/ 3739752 h 6817915"/>
              <a:gd name="connsiteX2346" fmla="*/ 6581700 w 7219081"/>
              <a:gd name="connsiteY2346" fmla="*/ 3742927 h 6817915"/>
              <a:gd name="connsiteX2347" fmla="*/ 6580112 w 7219081"/>
              <a:gd name="connsiteY2347" fmla="*/ 3746102 h 6817915"/>
              <a:gd name="connsiteX2348" fmla="*/ 6579318 w 7219081"/>
              <a:gd name="connsiteY2348" fmla="*/ 3749674 h 6817915"/>
              <a:gd name="connsiteX2349" fmla="*/ 6578128 w 7219081"/>
              <a:gd name="connsiteY2349" fmla="*/ 3754040 h 6817915"/>
              <a:gd name="connsiteX2350" fmla="*/ 6576937 w 7219081"/>
              <a:gd name="connsiteY2350" fmla="*/ 3763565 h 6817915"/>
              <a:gd name="connsiteX2351" fmla="*/ 6576937 w 7219081"/>
              <a:gd name="connsiteY2351" fmla="*/ 3773487 h 6817915"/>
              <a:gd name="connsiteX2352" fmla="*/ 6578525 w 7219081"/>
              <a:gd name="connsiteY2352" fmla="*/ 3779043 h 6817915"/>
              <a:gd name="connsiteX2353" fmla="*/ 6580112 w 7219081"/>
              <a:gd name="connsiteY2353" fmla="*/ 3784996 h 6817915"/>
              <a:gd name="connsiteX2354" fmla="*/ 6580509 w 7219081"/>
              <a:gd name="connsiteY2354" fmla="*/ 3790155 h 6817915"/>
              <a:gd name="connsiteX2355" fmla="*/ 6580509 w 7219081"/>
              <a:gd name="connsiteY2355" fmla="*/ 3795712 h 6817915"/>
              <a:gd name="connsiteX2356" fmla="*/ 6580112 w 7219081"/>
              <a:gd name="connsiteY2356" fmla="*/ 3797696 h 6817915"/>
              <a:gd name="connsiteX2357" fmla="*/ 6579318 w 7219081"/>
              <a:gd name="connsiteY2357" fmla="*/ 3799284 h 6817915"/>
              <a:gd name="connsiteX2358" fmla="*/ 6577731 w 7219081"/>
              <a:gd name="connsiteY2358" fmla="*/ 3800871 h 6817915"/>
              <a:gd name="connsiteX2359" fmla="*/ 6576144 w 7219081"/>
              <a:gd name="connsiteY2359" fmla="*/ 3802062 h 6817915"/>
              <a:gd name="connsiteX2360" fmla="*/ 6573365 w 7219081"/>
              <a:gd name="connsiteY2360" fmla="*/ 3802855 h 6817915"/>
              <a:gd name="connsiteX2361" fmla="*/ 6570587 w 7219081"/>
              <a:gd name="connsiteY2361" fmla="*/ 3802855 h 6817915"/>
              <a:gd name="connsiteX2362" fmla="*/ 6567015 w 7219081"/>
              <a:gd name="connsiteY2362" fmla="*/ 3802855 h 6817915"/>
              <a:gd name="connsiteX2363" fmla="*/ 6562650 w 7219081"/>
              <a:gd name="connsiteY2363" fmla="*/ 3802062 h 6817915"/>
              <a:gd name="connsiteX2364" fmla="*/ 6552728 w 7219081"/>
              <a:gd name="connsiteY2364" fmla="*/ 3799284 h 6817915"/>
              <a:gd name="connsiteX2365" fmla="*/ 6542806 w 7219081"/>
              <a:gd name="connsiteY2365" fmla="*/ 3797696 h 6817915"/>
              <a:gd name="connsiteX2366" fmla="*/ 6532090 w 7219081"/>
              <a:gd name="connsiteY2366" fmla="*/ 3796109 h 6817915"/>
              <a:gd name="connsiteX2367" fmla="*/ 6522168 w 7219081"/>
              <a:gd name="connsiteY2367" fmla="*/ 3794918 h 6817915"/>
              <a:gd name="connsiteX2368" fmla="*/ 6501928 w 7219081"/>
              <a:gd name="connsiteY2368" fmla="*/ 3793330 h 6817915"/>
              <a:gd name="connsiteX2369" fmla="*/ 6480894 w 7219081"/>
              <a:gd name="connsiteY2369" fmla="*/ 3791743 h 6817915"/>
              <a:gd name="connsiteX2370" fmla="*/ 6460256 w 7219081"/>
              <a:gd name="connsiteY2370" fmla="*/ 3790155 h 6817915"/>
              <a:gd name="connsiteX2371" fmla="*/ 6450334 w 7219081"/>
              <a:gd name="connsiteY2371" fmla="*/ 3788568 h 6817915"/>
              <a:gd name="connsiteX2372" fmla="*/ 6440015 w 7219081"/>
              <a:gd name="connsiteY2372" fmla="*/ 3786980 h 6817915"/>
              <a:gd name="connsiteX2373" fmla="*/ 6430094 w 7219081"/>
              <a:gd name="connsiteY2373" fmla="*/ 3784996 h 6817915"/>
              <a:gd name="connsiteX2374" fmla="*/ 6420172 w 7219081"/>
              <a:gd name="connsiteY2374" fmla="*/ 3781821 h 6817915"/>
              <a:gd name="connsiteX2375" fmla="*/ 6410250 w 7219081"/>
              <a:gd name="connsiteY2375" fmla="*/ 3778249 h 6817915"/>
              <a:gd name="connsiteX2376" fmla="*/ 6400725 w 7219081"/>
              <a:gd name="connsiteY2376" fmla="*/ 3773884 h 6817915"/>
              <a:gd name="connsiteX2377" fmla="*/ 6196334 w 7219081"/>
              <a:gd name="connsiteY2377" fmla="*/ 3774677 h 6817915"/>
              <a:gd name="connsiteX2378" fmla="*/ 6193556 w 7219081"/>
              <a:gd name="connsiteY2378" fmla="*/ 3777852 h 6817915"/>
              <a:gd name="connsiteX2379" fmla="*/ 6190381 w 7219081"/>
              <a:gd name="connsiteY2379" fmla="*/ 3780234 h 6817915"/>
              <a:gd name="connsiteX2380" fmla="*/ 6187206 w 7219081"/>
              <a:gd name="connsiteY2380" fmla="*/ 3782218 h 6817915"/>
              <a:gd name="connsiteX2381" fmla="*/ 6184428 w 7219081"/>
              <a:gd name="connsiteY2381" fmla="*/ 3783409 h 6817915"/>
              <a:gd name="connsiteX2382" fmla="*/ 6181650 w 7219081"/>
              <a:gd name="connsiteY2382" fmla="*/ 3784599 h 6817915"/>
              <a:gd name="connsiteX2383" fmla="*/ 6179268 w 7219081"/>
              <a:gd name="connsiteY2383" fmla="*/ 3784599 h 6817915"/>
              <a:gd name="connsiteX2384" fmla="*/ 6176887 w 7219081"/>
              <a:gd name="connsiteY2384" fmla="*/ 3783805 h 6817915"/>
              <a:gd name="connsiteX2385" fmla="*/ 6174903 w 7219081"/>
              <a:gd name="connsiteY2385" fmla="*/ 3783012 h 6817915"/>
              <a:gd name="connsiteX2386" fmla="*/ 6173315 w 7219081"/>
              <a:gd name="connsiteY2386" fmla="*/ 3781424 h 6817915"/>
              <a:gd name="connsiteX2387" fmla="*/ 6171728 w 7219081"/>
              <a:gd name="connsiteY2387" fmla="*/ 3779837 h 6817915"/>
              <a:gd name="connsiteX2388" fmla="*/ 6168553 w 7219081"/>
              <a:gd name="connsiteY2388" fmla="*/ 3775074 h 6817915"/>
              <a:gd name="connsiteX2389" fmla="*/ 6166172 w 7219081"/>
              <a:gd name="connsiteY2389" fmla="*/ 3769121 h 6817915"/>
              <a:gd name="connsiteX2390" fmla="*/ 6163394 w 7219081"/>
              <a:gd name="connsiteY2390" fmla="*/ 3762771 h 6817915"/>
              <a:gd name="connsiteX2391" fmla="*/ 6078065 w 7219081"/>
              <a:gd name="connsiteY2391" fmla="*/ 3776265 h 6817915"/>
              <a:gd name="connsiteX2392" fmla="*/ 6079256 w 7219081"/>
              <a:gd name="connsiteY2392" fmla="*/ 3780630 h 6817915"/>
              <a:gd name="connsiteX2393" fmla="*/ 6080050 w 7219081"/>
              <a:gd name="connsiteY2393" fmla="*/ 3785393 h 6817915"/>
              <a:gd name="connsiteX2394" fmla="*/ 6081240 w 7219081"/>
              <a:gd name="connsiteY2394" fmla="*/ 3789362 h 6817915"/>
              <a:gd name="connsiteX2395" fmla="*/ 6083225 w 7219081"/>
              <a:gd name="connsiteY2395" fmla="*/ 3792934 h 6817915"/>
              <a:gd name="connsiteX2396" fmla="*/ 6086003 w 7219081"/>
              <a:gd name="connsiteY2396" fmla="*/ 3796109 h 6817915"/>
              <a:gd name="connsiteX2397" fmla="*/ 6088781 w 7219081"/>
              <a:gd name="connsiteY2397" fmla="*/ 3798887 h 6817915"/>
              <a:gd name="connsiteX2398" fmla="*/ 6091162 w 7219081"/>
              <a:gd name="connsiteY2398" fmla="*/ 3801268 h 6817915"/>
              <a:gd name="connsiteX2399" fmla="*/ 6094337 w 7219081"/>
              <a:gd name="connsiteY2399" fmla="*/ 3803252 h 6817915"/>
              <a:gd name="connsiteX2400" fmla="*/ 6101084 w 7219081"/>
              <a:gd name="connsiteY2400" fmla="*/ 3807618 h 6817915"/>
              <a:gd name="connsiteX2401" fmla="*/ 6108625 w 7219081"/>
              <a:gd name="connsiteY2401" fmla="*/ 3810793 h 6817915"/>
              <a:gd name="connsiteX2402" fmla="*/ 6116165 w 7219081"/>
              <a:gd name="connsiteY2402" fmla="*/ 3814365 h 6817915"/>
              <a:gd name="connsiteX2403" fmla="*/ 6122912 w 7219081"/>
              <a:gd name="connsiteY2403" fmla="*/ 3818334 h 6817915"/>
              <a:gd name="connsiteX2404" fmla="*/ 6136009 w 7219081"/>
              <a:gd name="connsiteY2404" fmla="*/ 3818334 h 6817915"/>
              <a:gd name="connsiteX2405" fmla="*/ 6141168 w 7219081"/>
              <a:gd name="connsiteY2405" fmla="*/ 3816746 h 6817915"/>
              <a:gd name="connsiteX2406" fmla="*/ 6145931 w 7219081"/>
              <a:gd name="connsiteY2406" fmla="*/ 3815952 h 6817915"/>
              <a:gd name="connsiteX2407" fmla="*/ 6150694 w 7219081"/>
              <a:gd name="connsiteY2407" fmla="*/ 3815555 h 6817915"/>
              <a:gd name="connsiteX2408" fmla="*/ 6155059 w 7219081"/>
              <a:gd name="connsiteY2408" fmla="*/ 3815555 h 6817915"/>
              <a:gd name="connsiteX2409" fmla="*/ 6159028 w 7219081"/>
              <a:gd name="connsiteY2409" fmla="*/ 3815952 h 6817915"/>
              <a:gd name="connsiteX2410" fmla="*/ 6162997 w 7219081"/>
              <a:gd name="connsiteY2410" fmla="*/ 3817143 h 6817915"/>
              <a:gd name="connsiteX2411" fmla="*/ 6166965 w 7219081"/>
              <a:gd name="connsiteY2411" fmla="*/ 3818730 h 6817915"/>
              <a:gd name="connsiteX2412" fmla="*/ 6170140 w 7219081"/>
              <a:gd name="connsiteY2412" fmla="*/ 3820318 h 6817915"/>
              <a:gd name="connsiteX2413" fmla="*/ 6176887 w 7219081"/>
              <a:gd name="connsiteY2413" fmla="*/ 3823890 h 6817915"/>
              <a:gd name="connsiteX2414" fmla="*/ 6183237 w 7219081"/>
              <a:gd name="connsiteY2414" fmla="*/ 3829049 h 6817915"/>
              <a:gd name="connsiteX2415" fmla="*/ 6189190 w 7219081"/>
              <a:gd name="connsiteY2415" fmla="*/ 3835002 h 6817915"/>
              <a:gd name="connsiteX2416" fmla="*/ 6194747 w 7219081"/>
              <a:gd name="connsiteY2416" fmla="*/ 3840955 h 6817915"/>
              <a:gd name="connsiteX2417" fmla="*/ 6200700 w 7219081"/>
              <a:gd name="connsiteY2417" fmla="*/ 3847305 h 6817915"/>
              <a:gd name="connsiteX2418" fmla="*/ 6207050 w 7219081"/>
              <a:gd name="connsiteY2418" fmla="*/ 3853259 h 6817915"/>
              <a:gd name="connsiteX2419" fmla="*/ 6213400 w 7219081"/>
              <a:gd name="connsiteY2419" fmla="*/ 3859212 h 6817915"/>
              <a:gd name="connsiteX2420" fmla="*/ 6220147 w 7219081"/>
              <a:gd name="connsiteY2420" fmla="*/ 3865165 h 6817915"/>
              <a:gd name="connsiteX2421" fmla="*/ 6223718 w 7219081"/>
              <a:gd name="connsiteY2421" fmla="*/ 3867149 h 6817915"/>
              <a:gd name="connsiteX2422" fmla="*/ 6228084 w 7219081"/>
              <a:gd name="connsiteY2422" fmla="*/ 3869134 h 6817915"/>
              <a:gd name="connsiteX2423" fmla="*/ 6232450 w 7219081"/>
              <a:gd name="connsiteY2423" fmla="*/ 3871515 h 6817915"/>
              <a:gd name="connsiteX2424" fmla="*/ 6237212 w 7219081"/>
              <a:gd name="connsiteY2424" fmla="*/ 3873102 h 6817915"/>
              <a:gd name="connsiteX2425" fmla="*/ 6241975 w 7219081"/>
              <a:gd name="connsiteY2425" fmla="*/ 3873896 h 6817915"/>
              <a:gd name="connsiteX2426" fmla="*/ 6246340 w 7219081"/>
              <a:gd name="connsiteY2426" fmla="*/ 3875087 h 6817915"/>
              <a:gd name="connsiteX2427" fmla="*/ 6251897 w 7219081"/>
              <a:gd name="connsiteY2427" fmla="*/ 3875484 h 6817915"/>
              <a:gd name="connsiteX2428" fmla="*/ 6257453 w 7219081"/>
              <a:gd name="connsiteY2428" fmla="*/ 3875484 h 6817915"/>
              <a:gd name="connsiteX2429" fmla="*/ 6195937 w 7219081"/>
              <a:gd name="connsiteY2429" fmla="*/ 3904059 h 6817915"/>
              <a:gd name="connsiteX2430" fmla="*/ 6223322 w 7219081"/>
              <a:gd name="connsiteY2430" fmla="*/ 3906440 h 6817915"/>
              <a:gd name="connsiteX2431" fmla="*/ 6231259 w 7219081"/>
              <a:gd name="connsiteY2431" fmla="*/ 3910409 h 6817915"/>
              <a:gd name="connsiteX2432" fmla="*/ 6239197 w 7219081"/>
              <a:gd name="connsiteY2432" fmla="*/ 3914377 h 6817915"/>
              <a:gd name="connsiteX2433" fmla="*/ 6245944 w 7219081"/>
              <a:gd name="connsiteY2433" fmla="*/ 3918743 h 6817915"/>
              <a:gd name="connsiteX2434" fmla="*/ 6251897 w 7219081"/>
              <a:gd name="connsiteY2434" fmla="*/ 3923109 h 6817915"/>
              <a:gd name="connsiteX2435" fmla="*/ 6256659 w 7219081"/>
              <a:gd name="connsiteY2435" fmla="*/ 3927077 h 6817915"/>
              <a:gd name="connsiteX2436" fmla="*/ 6260628 w 7219081"/>
              <a:gd name="connsiteY2436" fmla="*/ 3931840 h 6817915"/>
              <a:gd name="connsiteX2437" fmla="*/ 6263803 w 7219081"/>
              <a:gd name="connsiteY2437" fmla="*/ 3936602 h 6817915"/>
              <a:gd name="connsiteX2438" fmla="*/ 6266184 w 7219081"/>
              <a:gd name="connsiteY2438" fmla="*/ 3941365 h 6817915"/>
              <a:gd name="connsiteX2439" fmla="*/ 6266978 w 7219081"/>
              <a:gd name="connsiteY2439" fmla="*/ 3946524 h 6817915"/>
              <a:gd name="connsiteX2440" fmla="*/ 6266978 w 7219081"/>
              <a:gd name="connsiteY2440" fmla="*/ 3951684 h 6817915"/>
              <a:gd name="connsiteX2441" fmla="*/ 6265390 w 7219081"/>
              <a:gd name="connsiteY2441" fmla="*/ 3957240 h 6817915"/>
              <a:gd name="connsiteX2442" fmla="*/ 6263009 w 7219081"/>
              <a:gd name="connsiteY2442" fmla="*/ 3962796 h 6817915"/>
              <a:gd name="connsiteX2443" fmla="*/ 6258644 w 7219081"/>
              <a:gd name="connsiteY2443" fmla="*/ 3969146 h 6817915"/>
              <a:gd name="connsiteX2444" fmla="*/ 6253484 w 7219081"/>
              <a:gd name="connsiteY2444" fmla="*/ 3975496 h 6817915"/>
              <a:gd name="connsiteX2445" fmla="*/ 6245944 w 7219081"/>
              <a:gd name="connsiteY2445" fmla="*/ 3981846 h 6817915"/>
              <a:gd name="connsiteX2446" fmla="*/ 6237609 w 7219081"/>
              <a:gd name="connsiteY2446" fmla="*/ 3988593 h 6817915"/>
              <a:gd name="connsiteX2447" fmla="*/ 6231259 w 7219081"/>
              <a:gd name="connsiteY2447" fmla="*/ 3993355 h 6817915"/>
              <a:gd name="connsiteX2448" fmla="*/ 6225306 w 7219081"/>
              <a:gd name="connsiteY2448" fmla="*/ 3999309 h 6817915"/>
              <a:gd name="connsiteX2449" fmla="*/ 6222925 w 7219081"/>
              <a:gd name="connsiteY2449" fmla="*/ 4001690 h 6817915"/>
              <a:gd name="connsiteX2450" fmla="*/ 6220544 w 7219081"/>
              <a:gd name="connsiteY2450" fmla="*/ 4004865 h 6817915"/>
              <a:gd name="connsiteX2451" fmla="*/ 6218956 w 7219081"/>
              <a:gd name="connsiteY2451" fmla="*/ 4007643 h 6817915"/>
              <a:gd name="connsiteX2452" fmla="*/ 6218956 w 7219081"/>
              <a:gd name="connsiteY2452" fmla="*/ 4010421 h 6817915"/>
              <a:gd name="connsiteX2453" fmla="*/ 6218956 w 7219081"/>
              <a:gd name="connsiteY2453" fmla="*/ 4018755 h 6817915"/>
              <a:gd name="connsiteX2454" fmla="*/ 6218956 w 7219081"/>
              <a:gd name="connsiteY2454" fmla="*/ 4025899 h 6817915"/>
              <a:gd name="connsiteX2455" fmla="*/ 6218559 w 7219081"/>
              <a:gd name="connsiteY2455" fmla="*/ 4033043 h 6817915"/>
              <a:gd name="connsiteX2456" fmla="*/ 6217765 w 7219081"/>
              <a:gd name="connsiteY2456" fmla="*/ 4039393 h 6817915"/>
              <a:gd name="connsiteX2457" fmla="*/ 6216575 w 7219081"/>
              <a:gd name="connsiteY2457" fmla="*/ 4044949 h 6817915"/>
              <a:gd name="connsiteX2458" fmla="*/ 6214987 w 7219081"/>
              <a:gd name="connsiteY2458" fmla="*/ 4049712 h 6817915"/>
              <a:gd name="connsiteX2459" fmla="*/ 6213003 w 7219081"/>
              <a:gd name="connsiteY2459" fmla="*/ 4054474 h 6817915"/>
              <a:gd name="connsiteX2460" fmla="*/ 6210225 w 7219081"/>
              <a:gd name="connsiteY2460" fmla="*/ 4058046 h 6817915"/>
              <a:gd name="connsiteX2461" fmla="*/ 6207447 w 7219081"/>
              <a:gd name="connsiteY2461" fmla="*/ 4061221 h 6817915"/>
              <a:gd name="connsiteX2462" fmla="*/ 6205065 w 7219081"/>
              <a:gd name="connsiteY2462" fmla="*/ 4064396 h 6817915"/>
              <a:gd name="connsiteX2463" fmla="*/ 6201890 w 7219081"/>
              <a:gd name="connsiteY2463" fmla="*/ 4067174 h 6817915"/>
              <a:gd name="connsiteX2464" fmla="*/ 6198715 w 7219081"/>
              <a:gd name="connsiteY2464" fmla="*/ 4069159 h 6817915"/>
              <a:gd name="connsiteX2465" fmla="*/ 6194747 w 7219081"/>
              <a:gd name="connsiteY2465" fmla="*/ 4070746 h 6817915"/>
              <a:gd name="connsiteX2466" fmla="*/ 6191175 w 7219081"/>
              <a:gd name="connsiteY2466" fmla="*/ 4072334 h 6817915"/>
              <a:gd name="connsiteX2467" fmla="*/ 6182840 w 7219081"/>
              <a:gd name="connsiteY2467" fmla="*/ 4073921 h 6817915"/>
              <a:gd name="connsiteX2468" fmla="*/ 6174506 w 7219081"/>
              <a:gd name="connsiteY2468" fmla="*/ 4075112 h 6817915"/>
              <a:gd name="connsiteX2469" fmla="*/ 6164981 w 7219081"/>
              <a:gd name="connsiteY2469" fmla="*/ 4075509 h 6817915"/>
              <a:gd name="connsiteX2470" fmla="*/ 6146328 w 7219081"/>
              <a:gd name="connsiteY2470" fmla="*/ 4074318 h 6817915"/>
              <a:gd name="connsiteX2471" fmla="*/ 6137200 w 7219081"/>
              <a:gd name="connsiteY2471" fmla="*/ 4074318 h 6817915"/>
              <a:gd name="connsiteX2472" fmla="*/ 6127675 w 7219081"/>
              <a:gd name="connsiteY2472" fmla="*/ 4073921 h 6817915"/>
              <a:gd name="connsiteX2473" fmla="*/ 6119340 w 7219081"/>
              <a:gd name="connsiteY2473" fmla="*/ 4074318 h 6817915"/>
              <a:gd name="connsiteX2474" fmla="*/ 6110609 w 7219081"/>
              <a:gd name="connsiteY2474" fmla="*/ 4075905 h 6817915"/>
              <a:gd name="connsiteX2475" fmla="*/ 6102275 w 7219081"/>
              <a:gd name="connsiteY2475" fmla="*/ 4077096 h 6817915"/>
              <a:gd name="connsiteX2476" fmla="*/ 6093544 w 7219081"/>
              <a:gd name="connsiteY2476" fmla="*/ 4078287 h 6817915"/>
              <a:gd name="connsiteX2477" fmla="*/ 6084812 w 7219081"/>
              <a:gd name="connsiteY2477" fmla="*/ 4078684 h 6817915"/>
              <a:gd name="connsiteX2478" fmla="*/ 6076478 w 7219081"/>
              <a:gd name="connsiteY2478" fmla="*/ 4078684 h 6817915"/>
              <a:gd name="connsiteX2479" fmla="*/ 6059015 w 7219081"/>
              <a:gd name="connsiteY2479" fmla="*/ 4078684 h 6817915"/>
              <a:gd name="connsiteX2480" fmla="*/ 6041950 w 7219081"/>
              <a:gd name="connsiteY2480" fmla="*/ 4078684 h 6817915"/>
              <a:gd name="connsiteX2481" fmla="*/ 6032822 w 7219081"/>
              <a:gd name="connsiteY2481" fmla="*/ 4078684 h 6817915"/>
              <a:gd name="connsiteX2482" fmla="*/ 6024487 w 7219081"/>
              <a:gd name="connsiteY2482" fmla="*/ 4079080 h 6817915"/>
              <a:gd name="connsiteX2483" fmla="*/ 6016153 w 7219081"/>
              <a:gd name="connsiteY2483" fmla="*/ 4080271 h 6817915"/>
              <a:gd name="connsiteX2484" fmla="*/ 6007422 w 7219081"/>
              <a:gd name="connsiteY2484" fmla="*/ 4081859 h 6817915"/>
              <a:gd name="connsiteX2485" fmla="*/ 5999087 w 7219081"/>
              <a:gd name="connsiteY2485" fmla="*/ 4084637 h 6817915"/>
              <a:gd name="connsiteX2486" fmla="*/ 5990753 w 7219081"/>
              <a:gd name="connsiteY2486" fmla="*/ 4087812 h 6817915"/>
              <a:gd name="connsiteX2487" fmla="*/ 5982815 w 7219081"/>
              <a:gd name="connsiteY2487" fmla="*/ 4091384 h 6817915"/>
              <a:gd name="connsiteX2488" fmla="*/ 5974878 w 7219081"/>
              <a:gd name="connsiteY2488" fmla="*/ 4096543 h 6817915"/>
              <a:gd name="connsiteX2489" fmla="*/ 5967734 w 7219081"/>
              <a:gd name="connsiteY2489" fmla="*/ 4093765 h 6817915"/>
              <a:gd name="connsiteX2490" fmla="*/ 5959797 w 7219081"/>
              <a:gd name="connsiteY2490" fmla="*/ 4091780 h 6817915"/>
              <a:gd name="connsiteX2491" fmla="*/ 5952256 w 7219081"/>
              <a:gd name="connsiteY2491" fmla="*/ 4089796 h 6817915"/>
              <a:gd name="connsiteX2492" fmla="*/ 5945112 w 7219081"/>
              <a:gd name="connsiteY2492" fmla="*/ 4088605 h 6817915"/>
              <a:gd name="connsiteX2493" fmla="*/ 5929634 w 7219081"/>
              <a:gd name="connsiteY2493" fmla="*/ 4086621 h 6817915"/>
              <a:gd name="connsiteX2494" fmla="*/ 5914553 w 7219081"/>
              <a:gd name="connsiteY2494" fmla="*/ 4085430 h 6817915"/>
              <a:gd name="connsiteX2495" fmla="*/ 5898678 w 7219081"/>
              <a:gd name="connsiteY2495" fmla="*/ 4085430 h 6817915"/>
              <a:gd name="connsiteX2496" fmla="*/ 5883200 w 7219081"/>
              <a:gd name="connsiteY2496" fmla="*/ 4085034 h 6817915"/>
              <a:gd name="connsiteX2497" fmla="*/ 5867722 w 7219081"/>
              <a:gd name="connsiteY2497" fmla="*/ 4085034 h 6817915"/>
              <a:gd name="connsiteX2498" fmla="*/ 5851847 w 7219081"/>
              <a:gd name="connsiteY2498" fmla="*/ 4084637 h 6817915"/>
              <a:gd name="connsiteX2499" fmla="*/ 5853434 w 7219081"/>
              <a:gd name="connsiteY2499" fmla="*/ 4090193 h 6817915"/>
              <a:gd name="connsiteX2500" fmla="*/ 5855418 w 7219081"/>
              <a:gd name="connsiteY2500" fmla="*/ 4094955 h 6817915"/>
              <a:gd name="connsiteX2501" fmla="*/ 5858197 w 7219081"/>
              <a:gd name="connsiteY2501" fmla="*/ 4098527 h 6817915"/>
              <a:gd name="connsiteX2502" fmla="*/ 5861372 w 7219081"/>
              <a:gd name="connsiteY2502" fmla="*/ 4101702 h 6817915"/>
              <a:gd name="connsiteX2503" fmla="*/ 5864547 w 7219081"/>
              <a:gd name="connsiteY2503" fmla="*/ 4104480 h 6817915"/>
              <a:gd name="connsiteX2504" fmla="*/ 5868118 w 7219081"/>
              <a:gd name="connsiteY2504" fmla="*/ 4106465 h 6817915"/>
              <a:gd name="connsiteX2505" fmla="*/ 5871690 w 7219081"/>
              <a:gd name="connsiteY2505" fmla="*/ 4108052 h 6817915"/>
              <a:gd name="connsiteX2506" fmla="*/ 5876056 w 7219081"/>
              <a:gd name="connsiteY2506" fmla="*/ 4109640 h 6817915"/>
              <a:gd name="connsiteX2507" fmla="*/ 5883200 w 7219081"/>
              <a:gd name="connsiteY2507" fmla="*/ 4112418 h 6817915"/>
              <a:gd name="connsiteX2508" fmla="*/ 5887565 w 7219081"/>
              <a:gd name="connsiteY2508" fmla="*/ 4113609 h 6817915"/>
              <a:gd name="connsiteX2509" fmla="*/ 5890740 w 7219081"/>
              <a:gd name="connsiteY2509" fmla="*/ 4115196 h 6817915"/>
              <a:gd name="connsiteX2510" fmla="*/ 5894312 w 7219081"/>
              <a:gd name="connsiteY2510" fmla="*/ 4117180 h 6817915"/>
              <a:gd name="connsiteX2511" fmla="*/ 5897090 w 7219081"/>
              <a:gd name="connsiteY2511" fmla="*/ 4119562 h 6817915"/>
              <a:gd name="connsiteX2512" fmla="*/ 5899868 w 7219081"/>
              <a:gd name="connsiteY2512" fmla="*/ 4122340 h 6817915"/>
              <a:gd name="connsiteX2513" fmla="*/ 5901853 w 7219081"/>
              <a:gd name="connsiteY2513" fmla="*/ 4125912 h 6817915"/>
              <a:gd name="connsiteX2514" fmla="*/ 5928840 w 7219081"/>
              <a:gd name="connsiteY2514" fmla="*/ 4141787 h 6817915"/>
              <a:gd name="connsiteX2515" fmla="*/ 5934794 w 7219081"/>
              <a:gd name="connsiteY2515" fmla="*/ 4140993 h 6817915"/>
              <a:gd name="connsiteX2516" fmla="*/ 5941937 w 7219081"/>
              <a:gd name="connsiteY2516" fmla="*/ 4139405 h 6817915"/>
              <a:gd name="connsiteX2517" fmla="*/ 5955034 w 7219081"/>
              <a:gd name="connsiteY2517" fmla="*/ 4135437 h 6817915"/>
              <a:gd name="connsiteX2518" fmla="*/ 5968131 w 7219081"/>
              <a:gd name="connsiteY2518" fmla="*/ 4130674 h 6817915"/>
              <a:gd name="connsiteX2519" fmla="*/ 5974481 w 7219081"/>
              <a:gd name="connsiteY2519" fmla="*/ 4128690 h 6817915"/>
              <a:gd name="connsiteX2520" fmla="*/ 5981228 w 7219081"/>
              <a:gd name="connsiteY2520" fmla="*/ 4127102 h 6817915"/>
              <a:gd name="connsiteX2521" fmla="*/ 5987578 w 7219081"/>
              <a:gd name="connsiteY2521" fmla="*/ 4125515 h 6817915"/>
              <a:gd name="connsiteX2522" fmla="*/ 5994325 w 7219081"/>
              <a:gd name="connsiteY2522" fmla="*/ 4125118 h 6817915"/>
              <a:gd name="connsiteX2523" fmla="*/ 6000675 w 7219081"/>
              <a:gd name="connsiteY2523" fmla="*/ 4125118 h 6817915"/>
              <a:gd name="connsiteX2524" fmla="*/ 6007422 w 7219081"/>
              <a:gd name="connsiteY2524" fmla="*/ 4125515 h 6817915"/>
              <a:gd name="connsiteX2525" fmla="*/ 6013772 w 7219081"/>
              <a:gd name="connsiteY2525" fmla="*/ 4127499 h 6817915"/>
              <a:gd name="connsiteX2526" fmla="*/ 6020915 w 7219081"/>
              <a:gd name="connsiteY2526" fmla="*/ 4130277 h 6817915"/>
              <a:gd name="connsiteX2527" fmla="*/ 6026868 w 7219081"/>
              <a:gd name="connsiteY2527" fmla="*/ 4135040 h 6817915"/>
              <a:gd name="connsiteX2528" fmla="*/ 6034012 w 7219081"/>
              <a:gd name="connsiteY2528" fmla="*/ 4140993 h 6817915"/>
              <a:gd name="connsiteX2529" fmla="*/ 6034806 w 7219081"/>
              <a:gd name="connsiteY2529" fmla="*/ 4148137 h 6817915"/>
              <a:gd name="connsiteX2530" fmla="*/ 6036394 w 7219081"/>
              <a:gd name="connsiteY2530" fmla="*/ 4156074 h 6817915"/>
              <a:gd name="connsiteX2531" fmla="*/ 6037584 w 7219081"/>
              <a:gd name="connsiteY2531" fmla="*/ 4164012 h 6817915"/>
              <a:gd name="connsiteX2532" fmla="*/ 6037981 w 7219081"/>
              <a:gd name="connsiteY2532" fmla="*/ 4171155 h 6817915"/>
              <a:gd name="connsiteX2533" fmla="*/ 6037584 w 7219081"/>
              <a:gd name="connsiteY2533" fmla="*/ 4175124 h 6817915"/>
              <a:gd name="connsiteX2534" fmla="*/ 6037187 w 7219081"/>
              <a:gd name="connsiteY2534" fmla="*/ 4178299 h 6817915"/>
              <a:gd name="connsiteX2535" fmla="*/ 6035997 w 7219081"/>
              <a:gd name="connsiteY2535" fmla="*/ 4181871 h 6817915"/>
              <a:gd name="connsiteX2536" fmla="*/ 6034012 w 7219081"/>
              <a:gd name="connsiteY2536" fmla="*/ 4185046 h 6817915"/>
              <a:gd name="connsiteX2537" fmla="*/ 6031631 w 7219081"/>
              <a:gd name="connsiteY2537" fmla="*/ 4188221 h 6817915"/>
              <a:gd name="connsiteX2538" fmla="*/ 6028456 w 7219081"/>
              <a:gd name="connsiteY2538" fmla="*/ 4190602 h 6817915"/>
              <a:gd name="connsiteX2539" fmla="*/ 6024884 w 7219081"/>
              <a:gd name="connsiteY2539" fmla="*/ 4193777 h 6817915"/>
              <a:gd name="connsiteX2540" fmla="*/ 6020122 w 7219081"/>
              <a:gd name="connsiteY2540" fmla="*/ 4196159 h 6817915"/>
              <a:gd name="connsiteX2541" fmla="*/ 6029250 w 7219081"/>
              <a:gd name="connsiteY2541" fmla="*/ 4198540 h 6817915"/>
              <a:gd name="connsiteX2542" fmla="*/ 6038775 w 7219081"/>
              <a:gd name="connsiteY2542" fmla="*/ 4200127 h 6817915"/>
              <a:gd name="connsiteX2543" fmla="*/ 6048300 w 7219081"/>
              <a:gd name="connsiteY2543" fmla="*/ 4201318 h 6817915"/>
              <a:gd name="connsiteX2544" fmla="*/ 6057031 w 7219081"/>
              <a:gd name="connsiteY2544" fmla="*/ 4201318 h 6817915"/>
              <a:gd name="connsiteX2545" fmla="*/ 6066556 w 7219081"/>
              <a:gd name="connsiteY2545" fmla="*/ 4201318 h 6817915"/>
              <a:gd name="connsiteX2546" fmla="*/ 6076081 w 7219081"/>
              <a:gd name="connsiteY2546" fmla="*/ 4200921 h 6817915"/>
              <a:gd name="connsiteX2547" fmla="*/ 6095528 w 7219081"/>
              <a:gd name="connsiteY2547" fmla="*/ 4199334 h 6817915"/>
              <a:gd name="connsiteX2548" fmla="*/ 6105053 w 7219081"/>
              <a:gd name="connsiteY2548" fmla="*/ 4198540 h 6817915"/>
              <a:gd name="connsiteX2549" fmla="*/ 6114578 w 7219081"/>
              <a:gd name="connsiteY2549" fmla="*/ 4198540 h 6817915"/>
              <a:gd name="connsiteX2550" fmla="*/ 6123309 w 7219081"/>
              <a:gd name="connsiteY2550" fmla="*/ 4198540 h 6817915"/>
              <a:gd name="connsiteX2551" fmla="*/ 6132834 w 7219081"/>
              <a:gd name="connsiteY2551" fmla="*/ 4199334 h 6817915"/>
              <a:gd name="connsiteX2552" fmla="*/ 6142359 w 7219081"/>
              <a:gd name="connsiteY2552" fmla="*/ 4200921 h 6817915"/>
              <a:gd name="connsiteX2553" fmla="*/ 6151090 w 7219081"/>
              <a:gd name="connsiteY2553" fmla="*/ 4203302 h 6817915"/>
              <a:gd name="connsiteX2554" fmla="*/ 6160615 w 7219081"/>
              <a:gd name="connsiteY2554" fmla="*/ 4206477 h 6817915"/>
              <a:gd name="connsiteX2555" fmla="*/ 6169744 w 7219081"/>
              <a:gd name="connsiteY2555" fmla="*/ 4211240 h 6817915"/>
              <a:gd name="connsiteX2556" fmla="*/ 6253484 w 7219081"/>
              <a:gd name="connsiteY2556" fmla="*/ 4229893 h 6817915"/>
              <a:gd name="connsiteX2557" fmla="*/ 6260231 w 7219081"/>
              <a:gd name="connsiteY2557" fmla="*/ 4229099 h 6817915"/>
              <a:gd name="connsiteX2558" fmla="*/ 6263803 w 7219081"/>
              <a:gd name="connsiteY2558" fmla="*/ 4229893 h 6817915"/>
              <a:gd name="connsiteX2559" fmla="*/ 6266978 w 7219081"/>
              <a:gd name="connsiteY2559" fmla="*/ 4230290 h 6817915"/>
              <a:gd name="connsiteX2560" fmla="*/ 6270153 w 7219081"/>
              <a:gd name="connsiteY2560" fmla="*/ 4231480 h 6817915"/>
              <a:gd name="connsiteX2561" fmla="*/ 6272137 w 7219081"/>
              <a:gd name="connsiteY2561" fmla="*/ 4233068 h 6817915"/>
              <a:gd name="connsiteX2562" fmla="*/ 6274518 w 7219081"/>
              <a:gd name="connsiteY2562" fmla="*/ 4236243 h 6817915"/>
              <a:gd name="connsiteX2563" fmla="*/ 6276106 w 7219081"/>
              <a:gd name="connsiteY2563" fmla="*/ 4239815 h 6817915"/>
              <a:gd name="connsiteX2564" fmla="*/ 6276106 w 7219081"/>
              <a:gd name="connsiteY2564" fmla="*/ 4243387 h 6817915"/>
              <a:gd name="connsiteX2565" fmla="*/ 6275312 w 7219081"/>
              <a:gd name="connsiteY2565" fmla="*/ 4246959 h 6817915"/>
              <a:gd name="connsiteX2566" fmla="*/ 6274518 w 7219081"/>
              <a:gd name="connsiteY2566" fmla="*/ 4249737 h 6817915"/>
              <a:gd name="connsiteX2567" fmla="*/ 6272137 w 7219081"/>
              <a:gd name="connsiteY2567" fmla="*/ 4252515 h 6817915"/>
              <a:gd name="connsiteX2568" fmla="*/ 6270153 w 7219081"/>
              <a:gd name="connsiteY2568" fmla="*/ 4254896 h 6817915"/>
              <a:gd name="connsiteX2569" fmla="*/ 6266978 w 7219081"/>
              <a:gd name="connsiteY2569" fmla="*/ 4256484 h 6817915"/>
              <a:gd name="connsiteX2570" fmla="*/ 6263803 w 7219081"/>
              <a:gd name="connsiteY2570" fmla="*/ 4257674 h 6817915"/>
              <a:gd name="connsiteX2571" fmla="*/ 6260231 w 7219081"/>
              <a:gd name="connsiteY2571" fmla="*/ 4258071 h 6817915"/>
              <a:gd name="connsiteX2572" fmla="*/ 6247928 w 7219081"/>
              <a:gd name="connsiteY2572" fmla="*/ 4258865 h 6817915"/>
              <a:gd name="connsiteX2573" fmla="*/ 6236022 w 7219081"/>
              <a:gd name="connsiteY2573" fmla="*/ 4258071 h 6817915"/>
              <a:gd name="connsiteX2574" fmla="*/ 6211812 w 7219081"/>
              <a:gd name="connsiteY2574" fmla="*/ 4257277 h 6817915"/>
              <a:gd name="connsiteX2575" fmla="*/ 6209034 w 7219081"/>
              <a:gd name="connsiteY2575" fmla="*/ 4257277 h 6817915"/>
              <a:gd name="connsiteX2576" fmla="*/ 6206653 w 7219081"/>
              <a:gd name="connsiteY2576" fmla="*/ 4257674 h 6817915"/>
              <a:gd name="connsiteX2577" fmla="*/ 6204272 w 7219081"/>
              <a:gd name="connsiteY2577" fmla="*/ 4259659 h 6817915"/>
              <a:gd name="connsiteX2578" fmla="*/ 6202684 w 7219081"/>
              <a:gd name="connsiteY2578" fmla="*/ 4262040 h 6817915"/>
              <a:gd name="connsiteX2579" fmla="*/ 6199112 w 7219081"/>
              <a:gd name="connsiteY2579" fmla="*/ 4267993 h 6817915"/>
              <a:gd name="connsiteX2580" fmla="*/ 6195937 w 7219081"/>
              <a:gd name="connsiteY2580" fmla="*/ 4273946 h 6817915"/>
              <a:gd name="connsiteX2581" fmla="*/ 6193953 w 7219081"/>
              <a:gd name="connsiteY2581" fmla="*/ 4277121 h 6817915"/>
              <a:gd name="connsiteX2582" fmla="*/ 6191968 w 7219081"/>
              <a:gd name="connsiteY2582" fmla="*/ 4279105 h 6817915"/>
              <a:gd name="connsiteX2583" fmla="*/ 6189587 w 7219081"/>
              <a:gd name="connsiteY2583" fmla="*/ 4280296 h 6817915"/>
              <a:gd name="connsiteX2584" fmla="*/ 6187206 w 7219081"/>
              <a:gd name="connsiteY2584" fmla="*/ 4280693 h 6817915"/>
              <a:gd name="connsiteX2585" fmla="*/ 6184031 w 7219081"/>
              <a:gd name="connsiteY2585" fmla="*/ 4280296 h 6817915"/>
              <a:gd name="connsiteX2586" fmla="*/ 6180062 w 7219081"/>
              <a:gd name="connsiteY2586" fmla="*/ 4278312 h 6817915"/>
              <a:gd name="connsiteX2587" fmla="*/ 6176094 w 7219081"/>
              <a:gd name="connsiteY2587" fmla="*/ 4274343 h 6817915"/>
              <a:gd name="connsiteX2588" fmla="*/ 6171331 w 7219081"/>
              <a:gd name="connsiteY2588" fmla="*/ 4269184 h 6817915"/>
              <a:gd name="connsiteX2589" fmla="*/ 6168156 w 7219081"/>
              <a:gd name="connsiteY2589" fmla="*/ 4265612 h 6817915"/>
              <a:gd name="connsiteX2590" fmla="*/ 6164584 w 7219081"/>
              <a:gd name="connsiteY2590" fmla="*/ 4262437 h 6817915"/>
              <a:gd name="connsiteX2591" fmla="*/ 6160218 w 7219081"/>
              <a:gd name="connsiteY2591" fmla="*/ 4259659 h 6817915"/>
              <a:gd name="connsiteX2592" fmla="*/ 6156647 w 7219081"/>
              <a:gd name="connsiteY2592" fmla="*/ 4257674 h 6817915"/>
              <a:gd name="connsiteX2593" fmla="*/ 6152281 w 7219081"/>
              <a:gd name="connsiteY2593" fmla="*/ 4256484 h 6817915"/>
              <a:gd name="connsiteX2594" fmla="*/ 6148709 w 7219081"/>
              <a:gd name="connsiteY2594" fmla="*/ 4256087 h 6817915"/>
              <a:gd name="connsiteX2595" fmla="*/ 6144344 w 7219081"/>
              <a:gd name="connsiteY2595" fmla="*/ 4255690 h 6817915"/>
              <a:gd name="connsiteX2596" fmla="*/ 6140375 w 7219081"/>
              <a:gd name="connsiteY2596" fmla="*/ 4256087 h 6817915"/>
              <a:gd name="connsiteX2597" fmla="*/ 6136009 w 7219081"/>
              <a:gd name="connsiteY2597" fmla="*/ 4256484 h 6817915"/>
              <a:gd name="connsiteX2598" fmla="*/ 6131644 w 7219081"/>
              <a:gd name="connsiteY2598" fmla="*/ 4257674 h 6817915"/>
              <a:gd name="connsiteX2599" fmla="*/ 6122912 w 7219081"/>
              <a:gd name="connsiteY2599" fmla="*/ 4260849 h 6817915"/>
              <a:gd name="connsiteX2600" fmla="*/ 6114578 w 7219081"/>
              <a:gd name="connsiteY2600" fmla="*/ 4264421 h 6817915"/>
              <a:gd name="connsiteX2601" fmla="*/ 6105847 w 7219081"/>
              <a:gd name="connsiteY2601" fmla="*/ 4267993 h 6817915"/>
              <a:gd name="connsiteX2602" fmla="*/ 6093544 w 7219081"/>
              <a:gd name="connsiteY2602" fmla="*/ 4275137 h 6817915"/>
              <a:gd name="connsiteX2603" fmla="*/ 6083225 w 7219081"/>
              <a:gd name="connsiteY2603" fmla="*/ 4279105 h 6817915"/>
              <a:gd name="connsiteX2604" fmla="*/ 6079256 w 7219081"/>
              <a:gd name="connsiteY2604" fmla="*/ 4280296 h 6817915"/>
              <a:gd name="connsiteX2605" fmla="*/ 6074890 w 7219081"/>
              <a:gd name="connsiteY2605" fmla="*/ 4281487 h 6817915"/>
              <a:gd name="connsiteX2606" fmla="*/ 6071318 w 7219081"/>
              <a:gd name="connsiteY2606" fmla="*/ 4281487 h 6817915"/>
              <a:gd name="connsiteX2607" fmla="*/ 6068144 w 7219081"/>
              <a:gd name="connsiteY2607" fmla="*/ 4280693 h 6817915"/>
              <a:gd name="connsiteX2608" fmla="*/ 6064572 w 7219081"/>
              <a:gd name="connsiteY2608" fmla="*/ 4279899 h 6817915"/>
              <a:gd name="connsiteX2609" fmla="*/ 6061397 w 7219081"/>
              <a:gd name="connsiteY2609" fmla="*/ 4277518 h 6817915"/>
              <a:gd name="connsiteX2610" fmla="*/ 6057428 w 7219081"/>
              <a:gd name="connsiteY2610" fmla="*/ 4275137 h 6817915"/>
              <a:gd name="connsiteX2611" fmla="*/ 6053856 w 7219081"/>
              <a:gd name="connsiteY2611" fmla="*/ 4271168 h 6817915"/>
              <a:gd name="connsiteX2612" fmla="*/ 6044331 w 7219081"/>
              <a:gd name="connsiteY2612" fmla="*/ 4262437 h 6817915"/>
              <a:gd name="connsiteX2613" fmla="*/ 6032822 w 7219081"/>
              <a:gd name="connsiteY2613" fmla="*/ 4249737 h 6817915"/>
              <a:gd name="connsiteX2614" fmla="*/ 6030044 w 7219081"/>
              <a:gd name="connsiteY2614" fmla="*/ 4247752 h 6817915"/>
              <a:gd name="connsiteX2615" fmla="*/ 6026868 w 7219081"/>
              <a:gd name="connsiteY2615" fmla="*/ 4246165 h 6817915"/>
              <a:gd name="connsiteX2616" fmla="*/ 6022900 w 7219081"/>
              <a:gd name="connsiteY2616" fmla="*/ 4244974 h 6817915"/>
              <a:gd name="connsiteX2617" fmla="*/ 6018534 w 7219081"/>
              <a:gd name="connsiteY2617" fmla="*/ 4244577 h 6817915"/>
              <a:gd name="connsiteX2618" fmla="*/ 6009803 w 7219081"/>
              <a:gd name="connsiteY2618" fmla="*/ 4243784 h 6817915"/>
              <a:gd name="connsiteX2619" fmla="*/ 6000675 w 7219081"/>
              <a:gd name="connsiteY2619" fmla="*/ 4243387 h 6817915"/>
              <a:gd name="connsiteX2620" fmla="*/ 5922490 w 7219081"/>
              <a:gd name="connsiteY2620" fmla="*/ 4236243 h 6817915"/>
              <a:gd name="connsiteX2621" fmla="*/ 5843909 w 7219081"/>
              <a:gd name="connsiteY2621" fmla="*/ 4229099 h 6817915"/>
              <a:gd name="connsiteX2622" fmla="*/ 5843512 w 7219081"/>
              <a:gd name="connsiteY2622" fmla="*/ 4229893 h 6817915"/>
              <a:gd name="connsiteX2623" fmla="*/ 5843512 w 7219081"/>
              <a:gd name="connsiteY2623" fmla="*/ 4258865 h 6817915"/>
              <a:gd name="connsiteX2624" fmla="*/ 5856609 w 7219081"/>
              <a:gd name="connsiteY2624" fmla="*/ 4258865 h 6817915"/>
              <a:gd name="connsiteX2625" fmla="*/ 5861768 w 7219081"/>
              <a:gd name="connsiteY2625" fmla="*/ 4258071 h 6817915"/>
              <a:gd name="connsiteX2626" fmla="*/ 5866928 w 7219081"/>
              <a:gd name="connsiteY2626" fmla="*/ 4258865 h 6817915"/>
              <a:gd name="connsiteX2627" fmla="*/ 5871690 w 7219081"/>
              <a:gd name="connsiteY2627" fmla="*/ 4259262 h 6817915"/>
              <a:gd name="connsiteX2628" fmla="*/ 5876453 w 7219081"/>
              <a:gd name="connsiteY2628" fmla="*/ 4260452 h 6817915"/>
              <a:gd name="connsiteX2629" fmla="*/ 5885978 w 7219081"/>
              <a:gd name="connsiteY2629" fmla="*/ 4262834 h 6817915"/>
              <a:gd name="connsiteX2630" fmla="*/ 5895106 w 7219081"/>
              <a:gd name="connsiteY2630" fmla="*/ 4266009 h 6817915"/>
              <a:gd name="connsiteX2631" fmla="*/ 5904631 w 7219081"/>
              <a:gd name="connsiteY2631" fmla="*/ 4270374 h 6817915"/>
              <a:gd name="connsiteX2632" fmla="*/ 5913362 w 7219081"/>
              <a:gd name="connsiteY2632" fmla="*/ 4275137 h 6817915"/>
              <a:gd name="connsiteX2633" fmla="*/ 5931222 w 7219081"/>
              <a:gd name="connsiteY2633" fmla="*/ 4284662 h 6817915"/>
              <a:gd name="connsiteX2634" fmla="*/ 5940747 w 7219081"/>
              <a:gd name="connsiteY2634" fmla="*/ 4289027 h 6817915"/>
              <a:gd name="connsiteX2635" fmla="*/ 5949875 w 7219081"/>
              <a:gd name="connsiteY2635" fmla="*/ 4292996 h 6817915"/>
              <a:gd name="connsiteX2636" fmla="*/ 5959003 w 7219081"/>
              <a:gd name="connsiteY2636" fmla="*/ 4296171 h 6817915"/>
              <a:gd name="connsiteX2637" fmla="*/ 5969322 w 7219081"/>
              <a:gd name="connsiteY2637" fmla="*/ 4298155 h 6817915"/>
              <a:gd name="connsiteX2638" fmla="*/ 5974481 w 7219081"/>
              <a:gd name="connsiteY2638" fmla="*/ 4298552 h 6817915"/>
              <a:gd name="connsiteX2639" fmla="*/ 5979244 w 7219081"/>
              <a:gd name="connsiteY2639" fmla="*/ 4298552 h 6817915"/>
              <a:gd name="connsiteX2640" fmla="*/ 5984403 w 7219081"/>
              <a:gd name="connsiteY2640" fmla="*/ 4298155 h 6817915"/>
              <a:gd name="connsiteX2641" fmla="*/ 5990356 w 7219081"/>
              <a:gd name="connsiteY2641" fmla="*/ 4297759 h 6817915"/>
              <a:gd name="connsiteX2642" fmla="*/ 5995515 w 7219081"/>
              <a:gd name="connsiteY2642" fmla="*/ 4296568 h 6817915"/>
              <a:gd name="connsiteX2643" fmla="*/ 6001072 w 7219081"/>
              <a:gd name="connsiteY2643" fmla="*/ 4294980 h 6817915"/>
              <a:gd name="connsiteX2644" fmla="*/ 6006628 w 7219081"/>
              <a:gd name="connsiteY2644" fmla="*/ 4292996 h 6817915"/>
              <a:gd name="connsiteX2645" fmla="*/ 6012978 w 7219081"/>
              <a:gd name="connsiteY2645" fmla="*/ 4290218 h 6817915"/>
              <a:gd name="connsiteX2646" fmla="*/ 6018137 w 7219081"/>
              <a:gd name="connsiteY2646" fmla="*/ 4288234 h 6817915"/>
              <a:gd name="connsiteX2647" fmla="*/ 6023297 w 7219081"/>
              <a:gd name="connsiteY2647" fmla="*/ 4287440 h 6817915"/>
              <a:gd name="connsiteX2648" fmla="*/ 6028059 w 7219081"/>
              <a:gd name="connsiteY2648" fmla="*/ 4288234 h 6817915"/>
              <a:gd name="connsiteX2649" fmla="*/ 6033218 w 7219081"/>
              <a:gd name="connsiteY2649" fmla="*/ 4289821 h 6817915"/>
              <a:gd name="connsiteX2650" fmla="*/ 6037981 w 7219081"/>
              <a:gd name="connsiteY2650" fmla="*/ 4291805 h 6817915"/>
              <a:gd name="connsiteX2651" fmla="*/ 6042744 w 7219081"/>
              <a:gd name="connsiteY2651" fmla="*/ 4294584 h 6817915"/>
              <a:gd name="connsiteX2652" fmla="*/ 6052665 w 7219081"/>
              <a:gd name="connsiteY2652" fmla="*/ 4301330 h 6817915"/>
              <a:gd name="connsiteX2653" fmla="*/ 6062984 w 7219081"/>
              <a:gd name="connsiteY2653" fmla="*/ 4308871 h 6817915"/>
              <a:gd name="connsiteX2654" fmla="*/ 6068144 w 7219081"/>
              <a:gd name="connsiteY2654" fmla="*/ 4311649 h 6817915"/>
              <a:gd name="connsiteX2655" fmla="*/ 6073700 w 7219081"/>
              <a:gd name="connsiteY2655" fmla="*/ 4314824 h 6817915"/>
              <a:gd name="connsiteX2656" fmla="*/ 6079653 w 7219081"/>
              <a:gd name="connsiteY2656" fmla="*/ 4317205 h 6817915"/>
              <a:gd name="connsiteX2657" fmla="*/ 6085606 w 7219081"/>
              <a:gd name="connsiteY2657" fmla="*/ 4318793 h 6817915"/>
              <a:gd name="connsiteX2658" fmla="*/ 6091956 w 7219081"/>
              <a:gd name="connsiteY2658" fmla="*/ 4319190 h 6817915"/>
              <a:gd name="connsiteX2659" fmla="*/ 6098703 w 7219081"/>
              <a:gd name="connsiteY2659" fmla="*/ 4318793 h 6817915"/>
              <a:gd name="connsiteX2660" fmla="*/ 6103862 w 7219081"/>
              <a:gd name="connsiteY2660" fmla="*/ 4318793 h 6817915"/>
              <a:gd name="connsiteX2661" fmla="*/ 6105450 w 7219081"/>
              <a:gd name="connsiteY2661" fmla="*/ 4318793 h 6817915"/>
              <a:gd name="connsiteX2662" fmla="*/ 6105847 w 7219081"/>
              <a:gd name="connsiteY2662" fmla="*/ 4319190 h 6817915"/>
              <a:gd name="connsiteX2663" fmla="*/ 6106640 w 7219081"/>
              <a:gd name="connsiteY2663" fmla="*/ 4319587 h 6817915"/>
              <a:gd name="connsiteX2664" fmla="*/ 6106640 w 7219081"/>
              <a:gd name="connsiteY2664" fmla="*/ 4320777 h 6817915"/>
              <a:gd name="connsiteX2665" fmla="*/ 6105053 w 7219081"/>
              <a:gd name="connsiteY2665" fmla="*/ 4322762 h 6817915"/>
              <a:gd name="connsiteX2666" fmla="*/ 6100290 w 7219081"/>
              <a:gd name="connsiteY2666" fmla="*/ 4328318 h 6817915"/>
              <a:gd name="connsiteX2667" fmla="*/ 6097909 w 7219081"/>
              <a:gd name="connsiteY2667" fmla="*/ 4330699 h 6817915"/>
              <a:gd name="connsiteX2668" fmla="*/ 6097115 w 7219081"/>
              <a:gd name="connsiteY2668" fmla="*/ 4333080 h 6817915"/>
              <a:gd name="connsiteX2669" fmla="*/ 6092750 w 7219081"/>
              <a:gd name="connsiteY2669" fmla="*/ 4346574 h 6817915"/>
              <a:gd name="connsiteX2670" fmla="*/ 6087987 w 7219081"/>
              <a:gd name="connsiteY2670" fmla="*/ 4358877 h 6817915"/>
              <a:gd name="connsiteX2671" fmla="*/ 6083225 w 7219081"/>
              <a:gd name="connsiteY2671" fmla="*/ 4369196 h 6817915"/>
              <a:gd name="connsiteX2672" fmla="*/ 6077668 w 7219081"/>
              <a:gd name="connsiteY2672" fmla="*/ 4379118 h 6817915"/>
              <a:gd name="connsiteX2673" fmla="*/ 6071715 w 7219081"/>
              <a:gd name="connsiteY2673" fmla="*/ 4388246 h 6817915"/>
              <a:gd name="connsiteX2674" fmla="*/ 6064968 w 7219081"/>
              <a:gd name="connsiteY2674" fmla="*/ 4395390 h 6817915"/>
              <a:gd name="connsiteX2675" fmla="*/ 6058222 w 7219081"/>
              <a:gd name="connsiteY2675" fmla="*/ 4402534 h 6817915"/>
              <a:gd name="connsiteX2676" fmla="*/ 6050284 w 7219081"/>
              <a:gd name="connsiteY2676" fmla="*/ 4407693 h 6817915"/>
              <a:gd name="connsiteX2677" fmla="*/ 6041950 w 7219081"/>
              <a:gd name="connsiteY2677" fmla="*/ 4412455 h 6817915"/>
              <a:gd name="connsiteX2678" fmla="*/ 6033218 w 7219081"/>
              <a:gd name="connsiteY2678" fmla="*/ 4415630 h 6817915"/>
              <a:gd name="connsiteX2679" fmla="*/ 6024090 w 7219081"/>
              <a:gd name="connsiteY2679" fmla="*/ 4417615 h 6817915"/>
              <a:gd name="connsiteX2680" fmla="*/ 6014565 w 7219081"/>
              <a:gd name="connsiteY2680" fmla="*/ 4418012 h 6817915"/>
              <a:gd name="connsiteX2681" fmla="*/ 6003850 w 7219081"/>
              <a:gd name="connsiteY2681" fmla="*/ 4418012 h 6817915"/>
              <a:gd name="connsiteX2682" fmla="*/ 5993531 w 7219081"/>
              <a:gd name="connsiteY2682" fmla="*/ 4417218 h 6817915"/>
              <a:gd name="connsiteX2683" fmla="*/ 5981625 w 7219081"/>
              <a:gd name="connsiteY2683" fmla="*/ 4414440 h 6817915"/>
              <a:gd name="connsiteX2684" fmla="*/ 5970115 w 7219081"/>
              <a:gd name="connsiteY2684" fmla="*/ 4410868 h 6817915"/>
              <a:gd name="connsiteX2685" fmla="*/ 5966544 w 7219081"/>
              <a:gd name="connsiteY2685" fmla="*/ 4409677 h 6817915"/>
              <a:gd name="connsiteX2686" fmla="*/ 5962178 w 7219081"/>
              <a:gd name="connsiteY2686" fmla="*/ 4409280 h 6817915"/>
              <a:gd name="connsiteX2687" fmla="*/ 5959003 w 7219081"/>
              <a:gd name="connsiteY2687" fmla="*/ 4409280 h 6817915"/>
              <a:gd name="connsiteX2688" fmla="*/ 5955431 w 7219081"/>
              <a:gd name="connsiteY2688" fmla="*/ 4409677 h 6817915"/>
              <a:gd name="connsiteX2689" fmla="*/ 5952256 w 7219081"/>
              <a:gd name="connsiteY2689" fmla="*/ 4410074 h 6817915"/>
              <a:gd name="connsiteX2690" fmla="*/ 5949081 w 7219081"/>
              <a:gd name="connsiteY2690" fmla="*/ 4411662 h 6817915"/>
              <a:gd name="connsiteX2691" fmla="*/ 5946700 w 7219081"/>
              <a:gd name="connsiteY2691" fmla="*/ 4414043 h 6817915"/>
              <a:gd name="connsiteX2692" fmla="*/ 5943922 w 7219081"/>
              <a:gd name="connsiteY2692" fmla="*/ 4417218 h 6817915"/>
              <a:gd name="connsiteX2693" fmla="*/ 5942731 w 7219081"/>
              <a:gd name="connsiteY2693" fmla="*/ 4419599 h 6817915"/>
              <a:gd name="connsiteX2694" fmla="*/ 5941937 w 7219081"/>
              <a:gd name="connsiteY2694" fmla="*/ 4421980 h 6817915"/>
              <a:gd name="connsiteX2695" fmla="*/ 5941937 w 7219081"/>
              <a:gd name="connsiteY2695" fmla="*/ 4423965 h 6817915"/>
              <a:gd name="connsiteX2696" fmla="*/ 5941937 w 7219081"/>
              <a:gd name="connsiteY2696" fmla="*/ 4425552 h 6817915"/>
              <a:gd name="connsiteX2697" fmla="*/ 5942731 w 7219081"/>
              <a:gd name="connsiteY2697" fmla="*/ 4427140 h 6817915"/>
              <a:gd name="connsiteX2698" fmla="*/ 5943922 w 7219081"/>
              <a:gd name="connsiteY2698" fmla="*/ 4428330 h 6817915"/>
              <a:gd name="connsiteX2699" fmla="*/ 5946700 w 7219081"/>
              <a:gd name="connsiteY2699" fmla="*/ 4430315 h 6817915"/>
              <a:gd name="connsiteX2700" fmla="*/ 5949875 w 7219081"/>
              <a:gd name="connsiteY2700" fmla="*/ 4431902 h 6817915"/>
              <a:gd name="connsiteX2701" fmla="*/ 5953050 w 7219081"/>
              <a:gd name="connsiteY2701" fmla="*/ 4432696 h 6817915"/>
              <a:gd name="connsiteX2702" fmla="*/ 5955034 w 7219081"/>
              <a:gd name="connsiteY2702" fmla="*/ 4433887 h 6817915"/>
              <a:gd name="connsiteX2703" fmla="*/ 5955431 w 7219081"/>
              <a:gd name="connsiteY2703" fmla="*/ 4434284 h 6817915"/>
              <a:gd name="connsiteX2704" fmla="*/ 5955828 w 7219081"/>
              <a:gd name="connsiteY2704" fmla="*/ 4435077 h 6817915"/>
              <a:gd name="connsiteX2705" fmla="*/ 5955828 w 7219081"/>
              <a:gd name="connsiteY2705" fmla="*/ 4446587 h 6817915"/>
              <a:gd name="connsiteX2706" fmla="*/ 5957018 w 7219081"/>
              <a:gd name="connsiteY2706" fmla="*/ 4456905 h 6817915"/>
              <a:gd name="connsiteX2707" fmla="*/ 5959797 w 7219081"/>
              <a:gd name="connsiteY2707" fmla="*/ 4467224 h 6817915"/>
              <a:gd name="connsiteX2708" fmla="*/ 5962972 w 7219081"/>
              <a:gd name="connsiteY2708" fmla="*/ 4475559 h 6817915"/>
              <a:gd name="connsiteX2709" fmla="*/ 5966940 w 7219081"/>
              <a:gd name="connsiteY2709" fmla="*/ 4483496 h 6817915"/>
              <a:gd name="connsiteX2710" fmla="*/ 5971703 w 7219081"/>
              <a:gd name="connsiteY2710" fmla="*/ 4490640 h 6817915"/>
              <a:gd name="connsiteX2711" fmla="*/ 5977656 w 7219081"/>
              <a:gd name="connsiteY2711" fmla="*/ 4496990 h 6817915"/>
              <a:gd name="connsiteX2712" fmla="*/ 5984006 w 7219081"/>
              <a:gd name="connsiteY2712" fmla="*/ 4502943 h 6817915"/>
              <a:gd name="connsiteX2713" fmla="*/ 5991150 w 7219081"/>
              <a:gd name="connsiteY2713" fmla="*/ 4508102 h 6817915"/>
              <a:gd name="connsiteX2714" fmla="*/ 5998690 w 7219081"/>
              <a:gd name="connsiteY2714" fmla="*/ 4513262 h 6817915"/>
              <a:gd name="connsiteX2715" fmla="*/ 6006628 w 7219081"/>
              <a:gd name="connsiteY2715" fmla="*/ 4517627 h 6817915"/>
              <a:gd name="connsiteX2716" fmla="*/ 6014565 w 7219081"/>
              <a:gd name="connsiteY2716" fmla="*/ 4522390 h 6817915"/>
              <a:gd name="connsiteX2717" fmla="*/ 6031234 w 7219081"/>
              <a:gd name="connsiteY2717" fmla="*/ 4530327 h 6817915"/>
              <a:gd name="connsiteX2718" fmla="*/ 6048300 w 7219081"/>
              <a:gd name="connsiteY2718" fmla="*/ 4538265 h 6817915"/>
              <a:gd name="connsiteX2719" fmla="*/ 6052268 w 7219081"/>
              <a:gd name="connsiteY2719" fmla="*/ 4541837 h 6817915"/>
              <a:gd name="connsiteX2720" fmla="*/ 6056634 w 7219081"/>
              <a:gd name="connsiteY2720" fmla="*/ 4545012 h 6817915"/>
              <a:gd name="connsiteX2721" fmla="*/ 6060603 w 7219081"/>
              <a:gd name="connsiteY2721" fmla="*/ 4547790 h 6817915"/>
              <a:gd name="connsiteX2722" fmla="*/ 6064968 w 7219081"/>
              <a:gd name="connsiteY2722" fmla="*/ 4549377 h 6817915"/>
              <a:gd name="connsiteX2723" fmla="*/ 6069731 w 7219081"/>
              <a:gd name="connsiteY2723" fmla="*/ 4550171 h 6817915"/>
              <a:gd name="connsiteX2724" fmla="*/ 6074494 w 7219081"/>
              <a:gd name="connsiteY2724" fmla="*/ 4551362 h 6817915"/>
              <a:gd name="connsiteX2725" fmla="*/ 6084415 w 7219081"/>
              <a:gd name="connsiteY2725" fmla="*/ 4551759 h 6817915"/>
              <a:gd name="connsiteX2726" fmla="*/ 6095131 w 7219081"/>
              <a:gd name="connsiteY2726" fmla="*/ 4551759 h 6817915"/>
              <a:gd name="connsiteX2727" fmla="*/ 6105450 w 7219081"/>
              <a:gd name="connsiteY2727" fmla="*/ 4552155 h 6817915"/>
              <a:gd name="connsiteX2728" fmla="*/ 6110609 w 7219081"/>
              <a:gd name="connsiteY2728" fmla="*/ 4552155 h 6817915"/>
              <a:gd name="connsiteX2729" fmla="*/ 6116165 w 7219081"/>
              <a:gd name="connsiteY2729" fmla="*/ 4553346 h 6817915"/>
              <a:gd name="connsiteX2730" fmla="*/ 6121325 w 7219081"/>
              <a:gd name="connsiteY2730" fmla="*/ 4554537 h 6817915"/>
              <a:gd name="connsiteX2731" fmla="*/ 6126484 w 7219081"/>
              <a:gd name="connsiteY2731" fmla="*/ 4556124 h 6817915"/>
              <a:gd name="connsiteX2732" fmla="*/ 6121722 w 7219081"/>
              <a:gd name="connsiteY2732" fmla="*/ 4559299 h 6817915"/>
              <a:gd name="connsiteX2733" fmla="*/ 6116959 w 7219081"/>
              <a:gd name="connsiteY2733" fmla="*/ 4561680 h 6817915"/>
              <a:gd name="connsiteX2734" fmla="*/ 6112197 w 7219081"/>
              <a:gd name="connsiteY2734" fmla="*/ 4564062 h 6817915"/>
              <a:gd name="connsiteX2735" fmla="*/ 6107434 w 7219081"/>
              <a:gd name="connsiteY2735" fmla="*/ 4564855 h 6817915"/>
              <a:gd name="connsiteX2736" fmla="*/ 6102275 w 7219081"/>
              <a:gd name="connsiteY2736" fmla="*/ 4565649 h 6817915"/>
              <a:gd name="connsiteX2737" fmla="*/ 6097512 w 7219081"/>
              <a:gd name="connsiteY2737" fmla="*/ 4566046 h 6817915"/>
              <a:gd name="connsiteX2738" fmla="*/ 6087590 w 7219081"/>
              <a:gd name="connsiteY2738" fmla="*/ 4566046 h 6817915"/>
              <a:gd name="connsiteX2739" fmla="*/ 6077668 w 7219081"/>
              <a:gd name="connsiteY2739" fmla="*/ 4566046 h 6817915"/>
              <a:gd name="connsiteX2740" fmla="*/ 6073303 w 7219081"/>
              <a:gd name="connsiteY2740" fmla="*/ 4566443 h 6817915"/>
              <a:gd name="connsiteX2741" fmla="*/ 6068540 w 7219081"/>
              <a:gd name="connsiteY2741" fmla="*/ 4567634 h 6817915"/>
              <a:gd name="connsiteX2742" fmla="*/ 6064572 w 7219081"/>
              <a:gd name="connsiteY2742" fmla="*/ 4569221 h 6817915"/>
              <a:gd name="connsiteX2743" fmla="*/ 6060603 w 7219081"/>
              <a:gd name="connsiteY2743" fmla="*/ 4571205 h 6817915"/>
              <a:gd name="connsiteX2744" fmla="*/ 6057031 w 7219081"/>
              <a:gd name="connsiteY2744" fmla="*/ 4574380 h 6817915"/>
              <a:gd name="connsiteX2745" fmla="*/ 6053856 w 7219081"/>
              <a:gd name="connsiteY2745" fmla="*/ 4578746 h 6817915"/>
              <a:gd name="connsiteX2746" fmla="*/ 6051078 w 7219081"/>
              <a:gd name="connsiteY2746" fmla="*/ 4583905 h 6817915"/>
              <a:gd name="connsiteX2747" fmla="*/ 6049490 w 7219081"/>
              <a:gd name="connsiteY2747" fmla="*/ 4588668 h 6817915"/>
              <a:gd name="connsiteX2748" fmla="*/ 6049094 w 7219081"/>
              <a:gd name="connsiteY2748" fmla="*/ 4593034 h 6817915"/>
              <a:gd name="connsiteX2749" fmla="*/ 6049490 w 7219081"/>
              <a:gd name="connsiteY2749" fmla="*/ 4597002 h 6817915"/>
              <a:gd name="connsiteX2750" fmla="*/ 6051078 w 7219081"/>
              <a:gd name="connsiteY2750" fmla="*/ 4600574 h 6817915"/>
              <a:gd name="connsiteX2751" fmla="*/ 6053459 w 7219081"/>
              <a:gd name="connsiteY2751" fmla="*/ 4603749 h 6817915"/>
              <a:gd name="connsiteX2752" fmla="*/ 6055840 w 7219081"/>
              <a:gd name="connsiteY2752" fmla="*/ 4607718 h 6817915"/>
              <a:gd name="connsiteX2753" fmla="*/ 6059015 w 7219081"/>
              <a:gd name="connsiteY2753" fmla="*/ 4610099 h 6817915"/>
              <a:gd name="connsiteX2754" fmla="*/ 6066159 w 7219081"/>
              <a:gd name="connsiteY2754" fmla="*/ 4616449 h 6817915"/>
              <a:gd name="connsiteX2755" fmla="*/ 6072509 w 7219081"/>
              <a:gd name="connsiteY2755" fmla="*/ 4622799 h 6817915"/>
              <a:gd name="connsiteX2756" fmla="*/ 6075287 w 7219081"/>
              <a:gd name="connsiteY2756" fmla="*/ 4625974 h 6817915"/>
              <a:gd name="connsiteX2757" fmla="*/ 6077668 w 7219081"/>
              <a:gd name="connsiteY2757" fmla="*/ 4629546 h 6817915"/>
              <a:gd name="connsiteX2758" fmla="*/ 6079653 w 7219081"/>
              <a:gd name="connsiteY2758" fmla="*/ 4633515 h 6817915"/>
              <a:gd name="connsiteX2759" fmla="*/ 6080844 w 7219081"/>
              <a:gd name="connsiteY2759" fmla="*/ 4637484 h 6817915"/>
              <a:gd name="connsiteX2760" fmla="*/ 6069334 w 7219081"/>
              <a:gd name="connsiteY2760" fmla="*/ 4643437 h 6817915"/>
              <a:gd name="connsiteX2761" fmla="*/ 6057031 w 7219081"/>
              <a:gd name="connsiteY2761" fmla="*/ 4648199 h 6817915"/>
              <a:gd name="connsiteX2762" fmla="*/ 6033218 w 7219081"/>
              <a:gd name="connsiteY2762" fmla="*/ 4657724 h 6817915"/>
              <a:gd name="connsiteX2763" fmla="*/ 6022503 w 7219081"/>
              <a:gd name="connsiteY2763" fmla="*/ 4662884 h 6817915"/>
              <a:gd name="connsiteX2764" fmla="*/ 6011390 w 7219081"/>
              <a:gd name="connsiteY2764" fmla="*/ 4668837 h 6817915"/>
              <a:gd name="connsiteX2765" fmla="*/ 6005834 w 7219081"/>
              <a:gd name="connsiteY2765" fmla="*/ 4672409 h 6817915"/>
              <a:gd name="connsiteX2766" fmla="*/ 6000675 w 7219081"/>
              <a:gd name="connsiteY2766" fmla="*/ 4675980 h 6817915"/>
              <a:gd name="connsiteX2767" fmla="*/ 5995912 w 7219081"/>
              <a:gd name="connsiteY2767" fmla="*/ 4680346 h 6817915"/>
              <a:gd name="connsiteX2768" fmla="*/ 5991150 w 7219081"/>
              <a:gd name="connsiteY2768" fmla="*/ 4685109 h 6817915"/>
              <a:gd name="connsiteX2769" fmla="*/ 5976465 w 7219081"/>
              <a:gd name="connsiteY2769" fmla="*/ 4701380 h 6817915"/>
              <a:gd name="connsiteX2770" fmla="*/ 5983212 w 7219081"/>
              <a:gd name="connsiteY2770" fmla="*/ 4709318 h 6817915"/>
              <a:gd name="connsiteX2771" fmla="*/ 5989562 w 7219081"/>
              <a:gd name="connsiteY2771" fmla="*/ 4717652 h 6817915"/>
              <a:gd name="connsiteX2772" fmla="*/ 5995118 w 7219081"/>
              <a:gd name="connsiteY2772" fmla="*/ 4725987 h 6817915"/>
              <a:gd name="connsiteX2773" fmla="*/ 5999881 w 7219081"/>
              <a:gd name="connsiteY2773" fmla="*/ 4735512 h 6817915"/>
              <a:gd name="connsiteX2774" fmla="*/ 6008612 w 7219081"/>
              <a:gd name="connsiteY2774" fmla="*/ 4754562 h 6817915"/>
              <a:gd name="connsiteX2775" fmla="*/ 6017740 w 7219081"/>
              <a:gd name="connsiteY2775" fmla="*/ 4773215 h 6817915"/>
              <a:gd name="connsiteX2776" fmla="*/ 6022503 w 7219081"/>
              <a:gd name="connsiteY2776" fmla="*/ 4782740 h 6817915"/>
              <a:gd name="connsiteX2777" fmla="*/ 6027662 w 7219081"/>
              <a:gd name="connsiteY2777" fmla="*/ 4791868 h 6817915"/>
              <a:gd name="connsiteX2778" fmla="*/ 6033218 w 7219081"/>
              <a:gd name="connsiteY2778" fmla="*/ 4800599 h 6817915"/>
              <a:gd name="connsiteX2779" fmla="*/ 6040362 w 7219081"/>
              <a:gd name="connsiteY2779" fmla="*/ 4809330 h 6817915"/>
              <a:gd name="connsiteX2780" fmla="*/ 6047506 w 7219081"/>
              <a:gd name="connsiteY2780" fmla="*/ 4817268 h 6817915"/>
              <a:gd name="connsiteX2781" fmla="*/ 6051872 w 7219081"/>
              <a:gd name="connsiteY2781" fmla="*/ 4821237 h 6817915"/>
              <a:gd name="connsiteX2782" fmla="*/ 6056634 w 7219081"/>
              <a:gd name="connsiteY2782" fmla="*/ 4824809 h 6817915"/>
              <a:gd name="connsiteX2783" fmla="*/ 6061397 w 7219081"/>
              <a:gd name="connsiteY2783" fmla="*/ 4827984 h 6817915"/>
              <a:gd name="connsiteX2784" fmla="*/ 6066159 w 7219081"/>
              <a:gd name="connsiteY2784" fmla="*/ 4831159 h 6817915"/>
              <a:gd name="connsiteX2785" fmla="*/ 6071715 w 7219081"/>
              <a:gd name="connsiteY2785" fmla="*/ 4834334 h 6817915"/>
              <a:gd name="connsiteX2786" fmla="*/ 6077668 w 7219081"/>
              <a:gd name="connsiteY2786" fmla="*/ 4837112 h 6817915"/>
              <a:gd name="connsiteX2787" fmla="*/ 6061397 w 7219081"/>
              <a:gd name="connsiteY2787" fmla="*/ 4841874 h 6817915"/>
              <a:gd name="connsiteX2788" fmla="*/ 6045522 w 7219081"/>
              <a:gd name="connsiteY2788" fmla="*/ 4846637 h 6817915"/>
              <a:gd name="connsiteX2789" fmla="*/ 6030837 w 7219081"/>
              <a:gd name="connsiteY2789" fmla="*/ 4850605 h 6817915"/>
              <a:gd name="connsiteX2790" fmla="*/ 6016550 w 7219081"/>
              <a:gd name="connsiteY2790" fmla="*/ 4854574 h 6817915"/>
              <a:gd name="connsiteX2791" fmla="*/ 6002659 w 7219081"/>
              <a:gd name="connsiteY2791" fmla="*/ 4857749 h 6817915"/>
              <a:gd name="connsiteX2792" fmla="*/ 5989165 w 7219081"/>
              <a:gd name="connsiteY2792" fmla="*/ 4860130 h 6817915"/>
              <a:gd name="connsiteX2793" fmla="*/ 5982418 w 7219081"/>
              <a:gd name="connsiteY2793" fmla="*/ 4860924 h 6817915"/>
              <a:gd name="connsiteX2794" fmla="*/ 5975672 w 7219081"/>
              <a:gd name="connsiteY2794" fmla="*/ 4861321 h 6817915"/>
              <a:gd name="connsiteX2795" fmla="*/ 5968528 w 7219081"/>
              <a:gd name="connsiteY2795" fmla="*/ 4861321 h 6817915"/>
              <a:gd name="connsiteX2796" fmla="*/ 5961781 w 7219081"/>
              <a:gd name="connsiteY2796" fmla="*/ 4860924 h 6817915"/>
              <a:gd name="connsiteX2797" fmla="*/ 5959003 w 7219081"/>
              <a:gd name="connsiteY2797" fmla="*/ 4864099 h 6817915"/>
              <a:gd name="connsiteX2798" fmla="*/ 5956622 w 7219081"/>
              <a:gd name="connsiteY2798" fmla="*/ 4866877 h 6817915"/>
              <a:gd name="connsiteX2799" fmla="*/ 5953844 w 7219081"/>
              <a:gd name="connsiteY2799" fmla="*/ 4869259 h 6817915"/>
              <a:gd name="connsiteX2800" fmla="*/ 5950668 w 7219081"/>
              <a:gd name="connsiteY2800" fmla="*/ 4871640 h 6817915"/>
              <a:gd name="connsiteX2801" fmla="*/ 5944318 w 7219081"/>
              <a:gd name="connsiteY2801" fmla="*/ 4874815 h 6817915"/>
              <a:gd name="connsiteX2802" fmla="*/ 5937572 w 7219081"/>
              <a:gd name="connsiteY2802" fmla="*/ 4877593 h 6817915"/>
              <a:gd name="connsiteX2803" fmla="*/ 5930825 w 7219081"/>
              <a:gd name="connsiteY2803" fmla="*/ 4879577 h 6817915"/>
              <a:gd name="connsiteX2804" fmla="*/ 5924078 w 7219081"/>
              <a:gd name="connsiteY2804" fmla="*/ 4881165 h 6817915"/>
              <a:gd name="connsiteX2805" fmla="*/ 5916537 w 7219081"/>
              <a:gd name="connsiteY2805" fmla="*/ 4882752 h 6817915"/>
              <a:gd name="connsiteX2806" fmla="*/ 5909790 w 7219081"/>
              <a:gd name="connsiteY2806" fmla="*/ 4885530 h 6817915"/>
              <a:gd name="connsiteX2807" fmla="*/ 5901456 w 7219081"/>
              <a:gd name="connsiteY2807" fmla="*/ 4888705 h 6817915"/>
              <a:gd name="connsiteX2808" fmla="*/ 5893915 w 7219081"/>
              <a:gd name="connsiteY2808" fmla="*/ 4892674 h 6817915"/>
              <a:gd name="connsiteX2809" fmla="*/ 5890740 w 7219081"/>
              <a:gd name="connsiteY2809" fmla="*/ 4895055 h 6817915"/>
              <a:gd name="connsiteX2810" fmla="*/ 5887565 w 7219081"/>
              <a:gd name="connsiteY2810" fmla="*/ 4897437 h 6817915"/>
              <a:gd name="connsiteX2811" fmla="*/ 5885581 w 7219081"/>
              <a:gd name="connsiteY2811" fmla="*/ 4899818 h 6817915"/>
              <a:gd name="connsiteX2812" fmla="*/ 5883200 w 7219081"/>
              <a:gd name="connsiteY2812" fmla="*/ 4902199 h 6817915"/>
              <a:gd name="connsiteX2813" fmla="*/ 5881612 w 7219081"/>
              <a:gd name="connsiteY2813" fmla="*/ 4905374 h 6817915"/>
              <a:gd name="connsiteX2814" fmla="*/ 5880818 w 7219081"/>
              <a:gd name="connsiteY2814" fmla="*/ 4908549 h 6817915"/>
              <a:gd name="connsiteX2815" fmla="*/ 5880422 w 7219081"/>
              <a:gd name="connsiteY2815" fmla="*/ 4912518 h 6817915"/>
              <a:gd name="connsiteX2816" fmla="*/ 5880422 w 7219081"/>
              <a:gd name="connsiteY2816" fmla="*/ 4916090 h 6817915"/>
              <a:gd name="connsiteX2817" fmla="*/ 5880818 w 7219081"/>
              <a:gd name="connsiteY2817" fmla="*/ 4919662 h 6817915"/>
              <a:gd name="connsiteX2818" fmla="*/ 5882406 w 7219081"/>
              <a:gd name="connsiteY2818" fmla="*/ 4924027 h 6817915"/>
              <a:gd name="connsiteX2819" fmla="*/ 5884390 w 7219081"/>
              <a:gd name="connsiteY2819" fmla="*/ 4928790 h 6817915"/>
              <a:gd name="connsiteX2820" fmla="*/ 5886375 w 7219081"/>
              <a:gd name="connsiteY2820" fmla="*/ 4933552 h 6817915"/>
              <a:gd name="connsiteX2821" fmla="*/ 5894312 w 7219081"/>
              <a:gd name="connsiteY2821" fmla="*/ 4937124 h 6817915"/>
              <a:gd name="connsiteX2822" fmla="*/ 5902250 w 7219081"/>
              <a:gd name="connsiteY2822" fmla="*/ 4940299 h 6817915"/>
              <a:gd name="connsiteX2823" fmla="*/ 5918522 w 7219081"/>
              <a:gd name="connsiteY2823" fmla="*/ 4945062 h 6817915"/>
              <a:gd name="connsiteX2824" fmla="*/ 5935587 w 7219081"/>
              <a:gd name="connsiteY2824" fmla="*/ 4949824 h 6817915"/>
              <a:gd name="connsiteX2825" fmla="*/ 5952256 w 7219081"/>
              <a:gd name="connsiteY2825" fmla="*/ 4954587 h 6817915"/>
              <a:gd name="connsiteX2826" fmla="*/ 5960590 w 7219081"/>
              <a:gd name="connsiteY2826" fmla="*/ 4956968 h 6817915"/>
              <a:gd name="connsiteX2827" fmla="*/ 5969322 w 7219081"/>
              <a:gd name="connsiteY2827" fmla="*/ 4960143 h 6817915"/>
              <a:gd name="connsiteX2828" fmla="*/ 5976862 w 7219081"/>
              <a:gd name="connsiteY2828" fmla="*/ 4963715 h 6817915"/>
              <a:gd name="connsiteX2829" fmla="*/ 5984800 w 7219081"/>
              <a:gd name="connsiteY2829" fmla="*/ 4968080 h 6817915"/>
              <a:gd name="connsiteX2830" fmla="*/ 5992737 w 7219081"/>
              <a:gd name="connsiteY2830" fmla="*/ 4972843 h 6817915"/>
              <a:gd name="connsiteX2831" fmla="*/ 6000675 w 7219081"/>
              <a:gd name="connsiteY2831" fmla="*/ 4978002 h 6817915"/>
              <a:gd name="connsiteX2832" fmla="*/ 6008215 w 7219081"/>
              <a:gd name="connsiteY2832" fmla="*/ 4984352 h 6817915"/>
              <a:gd name="connsiteX2833" fmla="*/ 6014962 w 7219081"/>
              <a:gd name="connsiteY2833" fmla="*/ 4991893 h 6817915"/>
              <a:gd name="connsiteX2834" fmla="*/ 6008215 w 7219081"/>
              <a:gd name="connsiteY2834" fmla="*/ 4995862 h 6817915"/>
              <a:gd name="connsiteX2835" fmla="*/ 6001072 w 7219081"/>
              <a:gd name="connsiteY2835" fmla="*/ 4999830 h 6817915"/>
              <a:gd name="connsiteX2836" fmla="*/ 5994325 w 7219081"/>
              <a:gd name="connsiteY2836" fmla="*/ 5002212 h 6817915"/>
              <a:gd name="connsiteX2837" fmla="*/ 5987181 w 7219081"/>
              <a:gd name="connsiteY2837" fmla="*/ 5004593 h 6817915"/>
              <a:gd name="connsiteX2838" fmla="*/ 5980037 w 7219081"/>
              <a:gd name="connsiteY2838" fmla="*/ 5006577 h 6817915"/>
              <a:gd name="connsiteX2839" fmla="*/ 5972894 w 7219081"/>
              <a:gd name="connsiteY2839" fmla="*/ 5007768 h 6817915"/>
              <a:gd name="connsiteX2840" fmla="*/ 5958209 w 7219081"/>
              <a:gd name="connsiteY2840" fmla="*/ 5009752 h 6817915"/>
              <a:gd name="connsiteX2841" fmla="*/ 5943525 w 7219081"/>
              <a:gd name="connsiteY2841" fmla="*/ 5011340 h 6817915"/>
              <a:gd name="connsiteX2842" fmla="*/ 5928840 w 7219081"/>
              <a:gd name="connsiteY2842" fmla="*/ 5013324 h 6817915"/>
              <a:gd name="connsiteX2843" fmla="*/ 5921697 w 7219081"/>
              <a:gd name="connsiteY2843" fmla="*/ 5014515 h 6817915"/>
              <a:gd name="connsiteX2844" fmla="*/ 5914950 w 7219081"/>
              <a:gd name="connsiteY2844" fmla="*/ 5016499 h 6817915"/>
              <a:gd name="connsiteX2845" fmla="*/ 5907409 w 7219081"/>
              <a:gd name="connsiteY2845" fmla="*/ 5018484 h 6817915"/>
              <a:gd name="connsiteX2846" fmla="*/ 5901456 w 7219081"/>
              <a:gd name="connsiteY2846" fmla="*/ 5021262 h 6817915"/>
              <a:gd name="connsiteX2847" fmla="*/ 5900662 w 7219081"/>
              <a:gd name="connsiteY2847" fmla="*/ 5019674 h 6817915"/>
              <a:gd name="connsiteX2848" fmla="*/ 5893518 w 7219081"/>
              <a:gd name="connsiteY2848" fmla="*/ 5031184 h 6817915"/>
              <a:gd name="connsiteX2849" fmla="*/ 5885978 w 7219081"/>
              <a:gd name="connsiteY2849" fmla="*/ 5041899 h 6817915"/>
              <a:gd name="connsiteX2850" fmla="*/ 5877644 w 7219081"/>
              <a:gd name="connsiteY2850" fmla="*/ 5050630 h 6817915"/>
              <a:gd name="connsiteX2851" fmla="*/ 5869309 w 7219081"/>
              <a:gd name="connsiteY2851" fmla="*/ 5058568 h 6817915"/>
              <a:gd name="connsiteX2852" fmla="*/ 5860181 w 7219081"/>
              <a:gd name="connsiteY2852" fmla="*/ 5064918 h 6817915"/>
              <a:gd name="connsiteX2853" fmla="*/ 5851450 w 7219081"/>
              <a:gd name="connsiteY2853" fmla="*/ 5070077 h 6817915"/>
              <a:gd name="connsiteX2854" fmla="*/ 5841925 w 7219081"/>
              <a:gd name="connsiteY2854" fmla="*/ 5074443 h 6817915"/>
              <a:gd name="connsiteX2855" fmla="*/ 5832003 w 7219081"/>
              <a:gd name="connsiteY2855" fmla="*/ 5077221 h 6817915"/>
              <a:gd name="connsiteX2856" fmla="*/ 5821287 w 7219081"/>
              <a:gd name="connsiteY2856" fmla="*/ 5079205 h 6817915"/>
              <a:gd name="connsiteX2857" fmla="*/ 5810572 w 7219081"/>
              <a:gd name="connsiteY2857" fmla="*/ 5080396 h 6817915"/>
              <a:gd name="connsiteX2858" fmla="*/ 5800253 w 7219081"/>
              <a:gd name="connsiteY2858" fmla="*/ 5080793 h 6817915"/>
              <a:gd name="connsiteX2859" fmla="*/ 5789140 w 7219081"/>
              <a:gd name="connsiteY2859" fmla="*/ 5079602 h 6817915"/>
              <a:gd name="connsiteX2860" fmla="*/ 5777631 w 7219081"/>
              <a:gd name="connsiteY2860" fmla="*/ 5078809 h 6817915"/>
              <a:gd name="connsiteX2861" fmla="*/ 5766122 w 7219081"/>
              <a:gd name="connsiteY2861" fmla="*/ 5076030 h 6817915"/>
              <a:gd name="connsiteX2862" fmla="*/ 5753818 w 7219081"/>
              <a:gd name="connsiteY2862" fmla="*/ 5073252 h 6817915"/>
              <a:gd name="connsiteX2863" fmla="*/ 5741912 w 7219081"/>
              <a:gd name="connsiteY2863" fmla="*/ 5069680 h 6817915"/>
              <a:gd name="connsiteX2864" fmla="*/ 5730800 w 7219081"/>
              <a:gd name="connsiteY2864" fmla="*/ 5066505 h 6817915"/>
              <a:gd name="connsiteX2865" fmla="*/ 5719687 w 7219081"/>
              <a:gd name="connsiteY2865" fmla="*/ 5063727 h 6817915"/>
              <a:gd name="connsiteX2866" fmla="*/ 5697065 w 7219081"/>
              <a:gd name="connsiteY2866" fmla="*/ 5058568 h 6817915"/>
              <a:gd name="connsiteX2867" fmla="*/ 5674047 w 7219081"/>
              <a:gd name="connsiteY2867" fmla="*/ 5054599 h 6817915"/>
              <a:gd name="connsiteX2868" fmla="*/ 5651425 w 7219081"/>
              <a:gd name="connsiteY2868" fmla="*/ 5049837 h 6817915"/>
              <a:gd name="connsiteX2869" fmla="*/ 5549031 w 7219081"/>
              <a:gd name="connsiteY2869" fmla="*/ 5050630 h 6817915"/>
              <a:gd name="connsiteX2870" fmla="*/ 5521250 w 7219081"/>
              <a:gd name="connsiteY2870" fmla="*/ 5153421 h 6817915"/>
              <a:gd name="connsiteX2871" fmla="*/ 5524425 w 7219081"/>
              <a:gd name="connsiteY2871" fmla="*/ 5155802 h 6817915"/>
              <a:gd name="connsiteX2872" fmla="*/ 5527600 w 7219081"/>
              <a:gd name="connsiteY2872" fmla="*/ 5158184 h 6817915"/>
              <a:gd name="connsiteX2873" fmla="*/ 5533950 w 7219081"/>
              <a:gd name="connsiteY2873" fmla="*/ 5161755 h 6817915"/>
              <a:gd name="connsiteX2874" fmla="*/ 5540697 w 7219081"/>
              <a:gd name="connsiteY2874" fmla="*/ 5164534 h 6817915"/>
              <a:gd name="connsiteX2875" fmla="*/ 5548237 w 7219081"/>
              <a:gd name="connsiteY2875" fmla="*/ 5166518 h 6817915"/>
              <a:gd name="connsiteX2876" fmla="*/ 5556175 w 7219081"/>
              <a:gd name="connsiteY2876" fmla="*/ 5168105 h 6817915"/>
              <a:gd name="connsiteX2877" fmla="*/ 5564112 w 7219081"/>
              <a:gd name="connsiteY2877" fmla="*/ 5169693 h 6817915"/>
              <a:gd name="connsiteX2878" fmla="*/ 5579194 w 7219081"/>
              <a:gd name="connsiteY2878" fmla="*/ 5172471 h 6817915"/>
              <a:gd name="connsiteX2879" fmla="*/ 5587131 w 7219081"/>
              <a:gd name="connsiteY2879" fmla="*/ 5174059 h 6817915"/>
              <a:gd name="connsiteX2880" fmla="*/ 5594275 w 7219081"/>
              <a:gd name="connsiteY2880" fmla="*/ 5176043 h 6817915"/>
              <a:gd name="connsiteX2881" fmla="*/ 5601418 w 7219081"/>
              <a:gd name="connsiteY2881" fmla="*/ 5178821 h 6817915"/>
              <a:gd name="connsiteX2882" fmla="*/ 5607768 w 7219081"/>
              <a:gd name="connsiteY2882" fmla="*/ 5182393 h 6817915"/>
              <a:gd name="connsiteX2883" fmla="*/ 5610944 w 7219081"/>
              <a:gd name="connsiteY2883" fmla="*/ 5184774 h 6817915"/>
              <a:gd name="connsiteX2884" fmla="*/ 5614118 w 7219081"/>
              <a:gd name="connsiteY2884" fmla="*/ 5187552 h 6817915"/>
              <a:gd name="connsiteX2885" fmla="*/ 5616500 w 7219081"/>
              <a:gd name="connsiteY2885" fmla="*/ 5190330 h 6817915"/>
              <a:gd name="connsiteX2886" fmla="*/ 5619278 w 7219081"/>
              <a:gd name="connsiteY2886" fmla="*/ 5193505 h 6817915"/>
              <a:gd name="connsiteX2887" fmla="*/ 5621262 w 7219081"/>
              <a:gd name="connsiteY2887" fmla="*/ 5197077 h 6817915"/>
              <a:gd name="connsiteX2888" fmla="*/ 5623247 w 7219081"/>
              <a:gd name="connsiteY2888" fmla="*/ 5201443 h 6817915"/>
              <a:gd name="connsiteX2889" fmla="*/ 5624834 w 7219081"/>
              <a:gd name="connsiteY2889" fmla="*/ 5205412 h 6817915"/>
              <a:gd name="connsiteX2890" fmla="*/ 5626422 w 7219081"/>
              <a:gd name="connsiteY2890" fmla="*/ 5210174 h 6817915"/>
              <a:gd name="connsiteX2891" fmla="*/ 5632375 w 7219081"/>
              <a:gd name="connsiteY2891" fmla="*/ 5210571 h 6817915"/>
              <a:gd name="connsiteX2892" fmla="*/ 5638328 w 7219081"/>
              <a:gd name="connsiteY2892" fmla="*/ 5211365 h 6817915"/>
              <a:gd name="connsiteX2893" fmla="*/ 5643884 w 7219081"/>
              <a:gd name="connsiteY2893" fmla="*/ 5211365 h 6817915"/>
              <a:gd name="connsiteX2894" fmla="*/ 5649837 w 7219081"/>
              <a:gd name="connsiteY2894" fmla="*/ 5211762 h 6817915"/>
              <a:gd name="connsiteX2895" fmla="*/ 5654997 w 7219081"/>
              <a:gd name="connsiteY2895" fmla="*/ 5213349 h 6817915"/>
              <a:gd name="connsiteX2896" fmla="*/ 5657775 w 7219081"/>
              <a:gd name="connsiteY2896" fmla="*/ 5214540 h 6817915"/>
              <a:gd name="connsiteX2897" fmla="*/ 5659759 w 7219081"/>
              <a:gd name="connsiteY2897" fmla="*/ 5216127 h 6817915"/>
              <a:gd name="connsiteX2898" fmla="*/ 5661744 w 7219081"/>
              <a:gd name="connsiteY2898" fmla="*/ 5218112 h 6817915"/>
              <a:gd name="connsiteX2899" fmla="*/ 5663728 w 7219081"/>
              <a:gd name="connsiteY2899" fmla="*/ 5220096 h 6817915"/>
              <a:gd name="connsiteX2900" fmla="*/ 5665315 w 7219081"/>
              <a:gd name="connsiteY2900" fmla="*/ 5223271 h 6817915"/>
              <a:gd name="connsiteX2901" fmla="*/ 5666903 w 7219081"/>
              <a:gd name="connsiteY2901" fmla="*/ 5226446 h 6817915"/>
              <a:gd name="connsiteX2902" fmla="*/ 5674444 w 7219081"/>
              <a:gd name="connsiteY2902" fmla="*/ 5229621 h 6817915"/>
              <a:gd name="connsiteX2903" fmla="*/ 5677222 w 7219081"/>
              <a:gd name="connsiteY2903" fmla="*/ 5231209 h 6817915"/>
              <a:gd name="connsiteX2904" fmla="*/ 5678809 w 7219081"/>
              <a:gd name="connsiteY2904" fmla="*/ 5232399 h 6817915"/>
              <a:gd name="connsiteX2905" fmla="*/ 5679206 w 7219081"/>
              <a:gd name="connsiteY2905" fmla="*/ 5233193 h 6817915"/>
              <a:gd name="connsiteX2906" fmla="*/ 5680397 w 7219081"/>
              <a:gd name="connsiteY2906" fmla="*/ 5237162 h 6817915"/>
              <a:gd name="connsiteX2907" fmla="*/ 5682381 w 7219081"/>
              <a:gd name="connsiteY2907" fmla="*/ 5239543 h 6817915"/>
              <a:gd name="connsiteX2908" fmla="*/ 5684365 w 7219081"/>
              <a:gd name="connsiteY2908" fmla="*/ 5242718 h 6817915"/>
              <a:gd name="connsiteX2909" fmla="*/ 5686747 w 7219081"/>
              <a:gd name="connsiteY2909" fmla="*/ 5245496 h 6817915"/>
              <a:gd name="connsiteX2910" fmla="*/ 5691906 w 7219081"/>
              <a:gd name="connsiteY2910" fmla="*/ 5250259 h 6817915"/>
              <a:gd name="connsiteX2911" fmla="*/ 5697462 w 7219081"/>
              <a:gd name="connsiteY2911" fmla="*/ 5253830 h 6817915"/>
              <a:gd name="connsiteX2912" fmla="*/ 5704606 w 7219081"/>
              <a:gd name="connsiteY2912" fmla="*/ 5257402 h 6817915"/>
              <a:gd name="connsiteX2913" fmla="*/ 5711353 w 7219081"/>
              <a:gd name="connsiteY2913" fmla="*/ 5261371 h 6817915"/>
              <a:gd name="connsiteX2914" fmla="*/ 5724847 w 7219081"/>
              <a:gd name="connsiteY2914" fmla="*/ 5268515 h 6817915"/>
              <a:gd name="connsiteX2915" fmla="*/ 5731197 w 7219081"/>
              <a:gd name="connsiteY2915" fmla="*/ 5272484 h 6817915"/>
              <a:gd name="connsiteX2916" fmla="*/ 5736356 w 7219081"/>
              <a:gd name="connsiteY2916" fmla="*/ 5276452 h 6817915"/>
              <a:gd name="connsiteX2917" fmla="*/ 5741118 w 7219081"/>
              <a:gd name="connsiteY2917" fmla="*/ 5281612 h 6817915"/>
              <a:gd name="connsiteX2918" fmla="*/ 5743500 w 7219081"/>
              <a:gd name="connsiteY2918" fmla="*/ 5284390 h 6817915"/>
              <a:gd name="connsiteX2919" fmla="*/ 5745087 w 7219081"/>
              <a:gd name="connsiteY2919" fmla="*/ 5287565 h 6817915"/>
              <a:gd name="connsiteX2920" fmla="*/ 5746675 w 7219081"/>
              <a:gd name="connsiteY2920" fmla="*/ 5290740 h 6817915"/>
              <a:gd name="connsiteX2921" fmla="*/ 5747468 w 7219081"/>
              <a:gd name="connsiteY2921" fmla="*/ 5293915 h 6817915"/>
              <a:gd name="connsiteX2922" fmla="*/ 5748262 w 7219081"/>
              <a:gd name="connsiteY2922" fmla="*/ 5297487 h 6817915"/>
              <a:gd name="connsiteX2923" fmla="*/ 5748262 w 7219081"/>
              <a:gd name="connsiteY2923" fmla="*/ 5301852 h 6817915"/>
              <a:gd name="connsiteX2924" fmla="*/ 5748262 w 7219081"/>
              <a:gd name="connsiteY2924" fmla="*/ 5306615 h 6817915"/>
              <a:gd name="connsiteX2925" fmla="*/ 5747072 w 7219081"/>
              <a:gd name="connsiteY2925" fmla="*/ 5311377 h 6817915"/>
              <a:gd name="connsiteX2926" fmla="*/ 5745881 w 7219081"/>
              <a:gd name="connsiteY2926" fmla="*/ 5316140 h 6817915"/>
              <a:gd name="connsiteX2927" fmla="*/ 5744294 w 7219081"/>
              <a:gd name="connsiteY2927" fmla="*/ 5321696 h 6817915"/>
              <a:gd name="connsiteX2928" fmla="*/ 5740325 w 7219081"/>
              <a:gd name="connsiteY2928" fmla="*/ 5331618 h 6817915"/>
              <a:gd name="connsiteX2929" fmla="*/ 5735562 w 7219081"/>
              <a:gd name="connsiteY2929" fmla="*/ 5340746 h 6817915"/>
              <a:gd name="connsiteX2930" fmla="*/ 5730403 w 7219081"/>
              <a:gd name="connsiteY2930" fmla="*/ 5349080 h 6817915"/>
              <a:gd name="connsiteX2931" fmla="*/ 5724053 w 7219081"/>
              <a:gd name="connsiteY2931" fmla="*/ 5357018 h 6817915"/>
              <a:gd name="connsiteX2932" fmla="*/ 5717703 w 7219081"/>
              <a:gd name="connsiteY2932" fmla="*/ 5363765 h 6817915"/>
              <a:gd name="connsiteX2933" fmla="*/ 5710956 w 7219081"/>
              <a:gd name="connsiteY2933" fmla="*/ 5370115 h 6817915"/>
              <a:gd name="connsiteX2934" fmla="*/ 5703415 w 7219081"/>
              <a:gd name="connsiteY2934" fmla="*/ 5375274 h 6817915"/>
              <a:gd name="connsiteX2935" fmla="*/ 5695875 w 7219081"/>
              <a:gd name="connsiteY2935" fmla="*/ 5380830 h 6817915"/>
              <a:gd name="connsiteX2936" fmla="*/ 5687540 w 7219081"/>
              <a:gd name="connsiteY2936" fmla="*/ 5384799 h 6817915"/>
              <a:gd name="connsiteX2937" fmla="*/ 5679206 w 7219081"/>
              <a:gd name="connsiteY2937" fmla="*/ 5388768 h 6817915"/>
              <a:gd name="connsiteX2938" fmla="*/ 5670078 w 7219081"/>
              <a:gd name="connsiteY2938" fmla="*/ 5392340 h 6817915"/>
              <a:gd name="connsiteX2939" fmla="*/ 5661347 w 7219081"/>
              <a:gd name="connsiteY2939" fmla="*/ 5395515 h 6817915"/>
              <a:gd name="connsiteX2940" fmla="*/ 5651822 w 7219081"/>
              <a:gd name="connsiteY2940" fmla="*/ 5397499 h 6817915"/>
              <a:gd name="connsiteX2941" fmla="*/ 5642297 w 7219081"/>
              <a:gd name="connsiteY2941" fmla="*/ 5400277 h 6817915"/>
              <a:gd name="connsiteX2942" fmla="*/ 5622850 w 7219081"/>
              <a:gd name="connsiteY2942" fmla="*/ 5403452 h 6817915"/>
              <a:gd name="connsiteX2943" fmla="*/ 5584353 w 7219081"/>
              <a:gd name="connsiteY2943" fmla="*/ 5409009 h 6817915"/>
              <a:gd name="connsiteX2944" fmla="*/ 5545856 w 7219081"/>
              <a:gd name="connsiteY2944" fmla="*/ 5414565 h 6817915"/>
              <a:gd name="connsiteX2945" fmla="*/ 5469259 w 7219081"/>
              <a:gd name="connsiteY2945" fmla="*/ 5424884 h 6817915"/>
              <a:gd name="connsiteX2946" fmla="*/ 5430762 w 7219081"/>
              <a:gd name="connsiteY2946" fmla="*/ 5430837 h 6817915"/>
              <a:gd name="connsiteX2947" fmla="*/ 5393059 w 7219081"/>
              <a:gd name="connsiteY2947" fmla="*/ 5437187 h 6817915"/>
              <a:gd name="connsiteX2948" fmla="*/ 5354959 w 7219081"/>
              <a:gd name="connsiteY2948" fmla="*/ 5444330 h 6817915"/>
              <a:gd name="connsiteX2949" fmla="*/ 5335909 w 7219081"/>
              <a:gd name="connsiteY2949" fmla="*/ 5447902 h 6817915"/>
              <a:gd name="connsiteX2950" fmla="*/ 5317256 w 7219081"/>
              <a:gd name="connsiteY2950" fmla="*/ 5452268 h 6817915"/>
              <a:gd name="connsiteX2951" fmla="*/ 5281140 w 7219081"/>
              <a:gd name="connsiteY2951" fmla="*/ 5460602 h 6817915"/>
              <a:gd name="connsiteX2952" fmla="*/ 5245025 w 7219081"/>
              <a:gd name="connsiteY2952" fmla="*/ 5468143 h 6817915"/>
              <a:gd name="connsiteX2953" fmla="*/ 5208512 w 7219081"/>
              <a:gd name="connsiteY2953" fmla="*/ 5474493 h 6817915"/>
              <a:gd name="connsiteX2954" fmla="*/ 5172397 w 7219081"/>
              <a:gd name="connsiteY2954" fmla="*/ 5479652 h 6817915"/>
              <a:gd name="connsiteX2955" fmla="*/ 5135884 w 7219081"/>
              <a:gd name="connsiteY2955" fmla="*/ 5484018 h 6817915"/>
              <a:gd name="connsiteX2956" fmla="*/ 5099768 w 7219081"/>
              <a:gd name="connsiteY2956" fmla="*/ 5487193 h 6817915"/>
              <a:gd name="connsiteX2957" fmla="*/ 5081512 w 7219081"/>
              <a:gd name="connsiteY2957" fmla="*/ 5487987 h 6817915"/>
              <a:gd name="connsiteX2958" fmla="*/ 5062859 w 7219081"/>
              <a:gd name="connsiteY2958" fmla="*/ 5488780 h 6817915"/>
              <a:gd name="connsiteX2959" fmla="*/ 5044603 w 7219081"/>
              <a:gd name="connsiteY2959" fmla="*/ 5489177 h 6817915"/>
              <a:gd name="connsiteX2960" fmla="*/ 5025950 w 7219081"/>
              <a:gd name="connsiteY2960" fmla="*/ 5489177 h 6817915"/>
              <a:gd name="connsiteX2961" fmla="*/ 5011265 w 7219081"/>
              <a:gd name="connsiteY2961" fmla="*/ 5488780 h 6817915"/>
              <a:gd name="connsiteX2962" fmla="*/ 5003328 w 7219081"/>
              <a:gd name="connsiteY2962" fmla="*/ 5488780 h 6817915"/>
              <a:gd name="connsiteX2963" fmla="*/ 4996184 w 7219081"/>
              <a:gd name="connsiteY2963" fmla="*/ 5489574 h 6817915"/>
              <a:gd name="connsiteX2964" fmla="*/ 4992215 w 7219081"/>
              <a:gd name="connsiteY2964" fmla="*/ 5490368 h 6817915"/>
              <a:gd name="connsiteX2965" fmla="*/ 4989040 w 7219081"/>
              <a:gd name="connsiteY2965" fmla="*/ 5491162 h 6817915"/>
              <a:gd name="connsiteX2966" fmla="*/ 4986262 w 7219081"/>
              <a:gd name="connsiteY2966" fmla="*/ 5492749 h 6817915"/>
              <a:gd name="connsiteX2967" fmla="*/ 4983484 w 7219081"/>
              <a:gd name="connsiteY2967" fmla="*/ 5494734 h 6817915"/>
              <a:gd name="connsiteX2968" fmla="*/ 4981500 w 7219081"/>
              <a:gd name="connsiteY2968" fmla="*/ 5497115 h 6817915"/>
              <a:gd name="connsiteX2969" fmla="*/ 4979118 w 7219081"/>
              <a:gd name="connsiteY2969" fmla="*/ 5500290 h 6817915"/>
              <a:gd name="connsiteX2970" fmla="*/ 4977531 w 7219081"/>
              <a:gd name="connsiteY2970" fmla="*/ 5503862 h 6817915"/>
              <a:gd name="connsiteX2971" fmla="*/ 4976737 w 7219081"/>
              <a:gd name="connsiteY2971" fmla="*/ 5508227 h 6817915"/>
              <a:gd name="connsiteX2972" fmla="*/ 4976737 w 7219081"/>
              <a:gd name="connsiteY2972" fmla="*/ 5513387 h 6817915"/>
              <a:gd name="connsiteX2973" fmla="*/ 4976737 w 7219081"/>
              <a:gd name="connsiteY2973" fmla="*/ 5518149 h 6817915"/>
              <a:gd name="connsiteX2974" fmla="*/ 4977531 w 7219081"/>
              <a:gd name="connsiteY2974" fmla="*/ 5522118 h 6817915"/>
              <a:gd name="connsiteX2975" fmla="*/ 4979912 w 7219081"/>
              <a:gd name="connsiteY2975" fmla="*/ 5525293 h 6817915"/>
              <a:gd name="connsiteX2976" fmla="*/ 4981897 w 7219081"/>
              <a:gd name="connsiteY2976" fmla="*/ 5528071 h 6817915"/>
              <a:gd name="connsiteX2977" fmla="*/ 4985072 w 7219081"/>
              <a:gd name="connsiteY2977" fmla="*/ 5530055 h 6817915"/>
              <a:gd name="connsiteX2978" fmla="*/ 4988247 w 7219081"/>
              <a:gd name="connsiteY2978" fmla="*/ 5531643 h 6817915"/>
              <a:gd name="connsiteX2979" fmla="*/ 4991818 w 7219081"/>
              <a:gd name="connsiteY2979" fmla="*/ 5533230 h 6817915"/>
              <a:gd name="connsiteX2980" fmla="*/ 4999756 w 7219081"/>
              <a:gd name="connsiteY2980" fmla="*/ 5534818 h 6817915"/>
              <a:gd name="connsiteX2981" fmla="*/ 5008090 w 7219081"/>
              <a:gd name="connsiteY2981" fmla="*/ 5536405 h 6817915"/>
              <a:gd name="connsiteX2982" fmla="*/ 5016028 w 7219081"/>
              <a:gd name="connsiteY2982" fmla="*/ 5537596 h 6817915"/>
              <a:gd name="connsiteX2983" fmla="*/ 5020394 w 7219081"/>
              <a:gd name="connsiteY2983" fmla="*/ 5538787 h 6817915"/>
              <a:gd name="connsiteX2984" fmla="*/ 5023568 w 7219081"/>
              <a:gd name="connsiteY2984" fmla="*/ 5540374 h 6817915"/>
              <a:gd name="connsiteX2985" fmla="*/ 5038650 w 7219081"/>
              <a:gd name="connsiteY2985" fmla="*/ 5545930 h 6817915"/>
              <a:gd name="connsiteX2986" fmla="*/ 5054128 w 7219081"/>
              <a:gd name="connsiteY2986" fmla="*/ 5551884 h 6817915"/>
              <a:gd name="connsiteX2987" fmla="*/ 5083894 w 7219081"/>
              <a:gd name="connsiteY2987" fmla="*/ 5562996 h 6817915"/>
              <a:gd name="connsiteX2988" fmla="*/ 5092228 w 7219081"/>
              <a:gd name="connsiteY2988" fmla="*/ 5562996 h 6817915"/>
              <a:gd name="connsiteX2989" fmla="*/ 5100165 w 7219081"/>
              <a:gd name="connsiteY2989" fmla="*/ 5563393 h 6817915"/>
              <a:gd name="connsiteX2990" fmla="*/ 5108103 w 7219081"/>
              <a:gd name="connsiteY2990" fmla="*/ 5564980 h 6817915"/>
              <a:gd name="connsiteX2991" fmla="*/ 5116040 w 7219081"/>
              <a:gd name="connsiteY2991" fmla="*/ 5566568 h 6817915"/>
              <a:gd name="connsiteX2992" fmla="*/ 5123581 w 7219081"/>
              <a:gd name="connsiteY2992" fmla="*/ 5568552 h 6817915"/>
              <a:gd name="connsiteX2993" fmla="*/ 5130725 w 7219081"/>
              <a:gd name="connsiteY2993" fmla="*/ 5570537 h 6817915"/>
              <a:gd name="connsiteX2994" fmla="*/ 5138265 w 7219081"/>
              <a:gd name="connsiteY2994" fmla="*/ 5573712 h 6817915"/>
              <a:gd name="connsiteX2995" fmla="*/ 5145409 w 7219081"/>
              <a:gd name="connsiteY2995" fmla="*/ 5576887 h 6817915"/>
              <a:gd name="connsiteX2996" fmla="*/ 5159697 w 7219081"/>
              <a:gd name="connsiteY2996" fmla="*/ 5584030 h 6817915"/>
              <a:gd name="connsiteX2997" fmla="*/ 5173587 w 7219081"/>
              <a:gd name="connsiteY2997" fmla="*/ 5591571 h 6817915"/>
              <a:gd name="connsiteX2998" fmla="*/ 5200178 w 7219081"/>
              <a:gd name="connsiteY2998" fmla="*/ 5607446 h 6817915"/>
              <a:gd name="connsiteX2999" fmla="*/ 5225578 w 7219081"/>
              <a:gd name="connsiteY2999" fmla="*/ 5610621 h 6817915"/>
              <a:gd name="connsiteX3000" fmla="*/ 5235897 w 7219081"/>
              <a:gd name="connsiteY3000" fmla="*/ 5610621 h 6817915"/>
              <a:gd name="connsiteX3001" fmla="*/ 5246612 w 7219081"/>
              <a:gd name="connsiteY3001" fmla="*/ 5611415 h 6817915"/>
              <a:gd name="connsiteX3002" fmla="*/ 5256931 w 7219081"/>
              <a:gd name="connsiteY3002" fmla="*/ 5611812 h 6817915"/>
              <a:gd name="connsiteX3003" fmla="*/ 5267250 w 7219081"/>
              <a:gd name="connsiteY3003" fmla="*/ 5613399 h 6817915"/>
              <a:gd name="connsiteX3004" fmla="*/ 5277172 w 7219081"/>
              <a:gd name="connsiteY3004" fmla="*/ 5614987 h 6817915"/>
              <a:gd name="connsiteX3005" fmla="*/ 5286697 w 7219081"/>
              <a:gd name="connsiteY3005" fmla="*/ 5617368 h 6817915"/>
              <a:gd name="connsiteX3006" fmla="*/ 5296222 w 7219081"/>
              <a:gd name="connsiteY3006" fmla="*/ 5620146 h 6817915"/>
              <a:gd name="connsiteX3007" fmla="*/ 5305350 w 7219081"/>
              <a:gd name="connsiteY3007" fmla="*/ 5623321 h 6817915"/>
              <a:gd name="connsiteX3008" fmla="*/ 5314875 w 7219081"/>
              <a:gd name="connsiteY3008" fmla="*/ 5626893 h 6817915"/>
              <a:gd name="connsiteX3009" fmla="*/ 5324003 w 7219081"/>
              <a:gd name="connsiteY3009" fmla="*/ 5631259 h 6817915"/>
              <a:gd name="connsiteX3010" fmla="*/ 5332734 w 7219081"/>
              <a:gd name="connsiteY3010" fmla="*/ 5636021 h 6817915"/>
              <a:gd name="connsiteX3011" fmla="*/ 5341465 w 7219081"/>
              <a:gd name="connsiteY3011" fmla="*/ 5641180 h 6817915"/>
              <a:gd name="connsiteX3012" fmla="*/ 5349800 w 7219081"/>
              <a:gd name="connsiteY3012" fmla="*/ 5647134 h 6817915"/>
              <a:gd name="connsiteX3013" fmla="*/ 5358134 w 7219081"/>
              <a:gd name="connsiteY3013" fmla="*/ 5653484 h 6817915"/>
              <a:gd name="connsiteX3014" fmla="*/ 5366072 w 7219081"/>
              <a:gd name="connsiteY3014" fmla="*/ 5659834 h 6817915"/>
              <a:gd name="connsiteX3015" fmla="*/ 5374009 w 7219081"/>
              <a:gd name="connsiteY3015" fmla="*/ 5666977 h 6817915"/>
              <a:gd name="connsiteX3016" fmla="*/ 5380359 w 7219081"/>
              <a:gd name="connsiteY3016" fmla="*/ 5670152 h 6817915"/>
              <a:gd name="connsiteX3017" fmla="*/ 5385915 w 7219081"/>
              <a:gd name="connsiteY3017" fmla="*/ 5673724 h 6817915"/>
              <a:gd name="connsiteX3018" fmla="*/ 5390678 w 7219081"/>
              <a:gd name="connsiteY3018" fmla="*/ 5678090 h 6817915"/>
              <a:gd name="connsiteX3019" fmla="*/ 5392265 w 7219081"/>
              <a:gd name="connsiteY3019" fmla="*/ 5680074 h 6817915"/>
              <a:gd name="connsiteX3020" fmla="*/ 5393456 w 7219081"/>
              <a:gd name="connsiteY3020" fmla="*/ 5681662 h 6817915"/>
              <a:gd name="connsiteX3021" fmla="*/ 5393853 w 7219081"/>
              <a:gd name="connsiteY3021" fmla="*/ 5684043 h 6817915"/>
              <a:gd name="connsiteX3022" fmla="*/ 5393853 w 7219081"/>
              <a:gd name="connsiteY3022" fmla="*/ 5686027 h 6817915"/>
              <a:gd name="connsiteX3023" fmla="*/ 5393059 w 7219081"/>
              <a:gd name="connsiteY3023" fmla="*/ 5687615 h 6817915"/>
              <a:gd name="connsiteX3024" fmla="*/ 5391868 w 7219081"/>
              <a:gd name="connsiteY3024" fmla="*/ 5689599 h 6817915"/>
              <a:gd name="connsiteX3025" fmla="*/ 5389090 w 7219081"/>
              <a:gd name="connsiteY3025" fmla="*/ 5691187 h 6817915"/>
              <a:gd name="connsiteX3026" fmla="*/ 5385915 w 7219081"/>
              <a:gd name="connsiteY3026" fmla="*/ 5693171 h 6817915"/>
              <a:gd name="connsiteX3027" fmla="*/ 5381947 w 7219081"/>
              <a:gd name="connsiteY3027" fmla="*/ 5694759 h 6817915"/>
              <a:gd name="connsiteX3028" fmla="*/ 5376390 w 7219081"/>
              <a:gd name="connsiteY3028" fmla="*/ 5696346 h 6817915"/>
              <a:gd name="connsiteX3029" fmla="*/ 5367659 w 7219081"/>
              <a:gd name="connsiteY3029" fmla="*/ 5697934 h 6817915"/>
              <a:gd name="connsiteX3030" fmla="*/ 5358134 w 7219081"/>
              <a:gd name="connsiteY3030" fmla="*/ 5699124 h 6817915"/>
              <a:gd name="connsiteX3031" fmla="*/ 5348609 w 7219081"/>
              <a:gd name="connsiteY3031" fmla="*/ 5699124 h 6817915"/>
              <a:gd name="connsiteX3032" fmla="*/ 5338687 w 7219081"/>
              <a:gd name="connsiteY3032" fmla="*/ 5699124 h 6817915"/>
              <a:gd name="connsiteX3033" fmla="*/ 5318844 w 7219081"/>
              <a:gd name="connsiteY3033" fmla="*/ 5697537 h 6817915"/>
              <a:gd name="connsiteX3034" fmla="*/ 5308525 w 7219081"/>
              <a:gd name="connsiteY3034" fmla="*/ 5697140 h 6817915"/>
              <a:gd name="connsiteX3035" fmla="*/ 5299397 w 7219081"/>
              <a:gd name="connsiteY3035" fmla="*/ 5696346 h 6817915"/>
              <a:gd name="connsiteX3036" fmla="*/ 5183906 w 7219081"/>
              <a:gd name="connsiteY3036" fmla="*/ 5713809 h 6817915"/>
              <a:gd name="connsiteX3037" fmla="*/ 5183906 w 7219081"/>
              <a:gd name="connsiteY3037" fmla="*/ 5718968 h 6817915"/>
              <a:gd name="connsiteX3038" fmla="*/ 5184303 w 7219081"/>
              <a:gd name="connsiteY3038" fmla="*/ 5724524 h 6817915"/>
              <a:gd name="connsiteX3039" fmla="*/ 5185494 w 7219081"/>
              <a:gd name="connsiteY3039" fmla="*/ 5728493 h 6817915"/>
              <a:gd name="connsiteX3040" fmla="*/ 5187081 w 7219081"/>
              <a:gd name="connsiteY3040" fmla="*/ 5732462 h 6817915"/>
              <a:gd name="connsiteX3041" fmla="*/ 5189065 w 7219081"/>
              <a:gd name="connsiteY3041" fmla="*/ 5735240 h 6817915"/>
              <a:gd name="connsiteX3042" fmla="*/ 5191844 w 7219081"/>
              <a:gd name="connsiteY3042" fmla="*/ 5738018 h 6817915"/>
              <a:gd name="connsiteX3043" fmla="*/ 5194622 w 7219081"/>
              <a:gd name="connsiteY3043" fmla="*/ 5740002 h 6817915"/>
              <a:gd name="connsiteX3044" fmla="*/ 5197797 w 7219081"/>
              <a:gd name="connsiteY3044" fmla="*/ 5742384 h 6817915"/>
              <a:gd name="connsiteX3045" fmla="*/ 5204544 w 7219081"/>
              <a:gd name="connsiteY3045" fmla="*/ 5745955 h 6817915"/>
              <a:gd name="connsiteX3046" fmla="*/ 5212481 w 7219081"/>
              <a:gd name="connsiteY3046" fmla="*/ 5748734 h 6817915"/>
              <a:gd name="connsiteX3047" fmla="*/ 5219625 w 7219081"/>
              <a:gd name="connsiteY3047" fmla="*/ 5751909 h 6817915"/>
              <a:gd name="connsiteX3048" fmla="*/ 5226768 w 7219081"/>
              <a:gd name="connsiteY3048" fmla="*/ 5755084 h 6817915"/>
              <a:gd name="connsiteX3049" fmla="*/ 5285109 w 7219081"/>
              <a:gd name="connsiteY3049" fmla="*/ 5757465 h 6817915"/>
              <a:gd name="connsiteX3050" fmla="*/ 5295428 w 7219081"/>
              <a:gd name="connsiteY3050" fmla="*/ 5755877 h 6817915"/>
              <a:gd name="connsiteX3051" fmla="*/ 5306540 w 7219081"/>
              <a:gd name="connsiteY3051" fmla="*/ 5755084 h 6817915"/>
              <a:gd name="connsiteX3052" fmla="*/ 5317256 w 7219081"/>
              <a:gd name="connsiteY3052" fmla="*/ 5755084 h 6817915"/>
              <a:gd name="connsiteX3053" fmla="*/ 5327575 w 7219081"/>
              <a:gd name="connsiteY3053" fmla="*/ 5755877 h 6817915"/>
              <a:gd name="connsiteX3054" fmla="*/ 5337497 w 7219081"/>
              <a:gd name="connsiteY3054" fmla="*/ 5757465 h 6817915"/>
              <a:gd name="connsiteX3055" fmla="*/ 5348212 w 7219081"/>
              <a:gd name="connsiteY3055" fmla="*/ 5759449 h 6817915"/>
              <a:gd name="connsiteX3056" fmla="*/ 5358134 w 7219081"/>
              <a:gd name="connsiteY3056" fmla="*/ 5761830 h 6817915"/>
              <a:gd name="connsiteX3057" fmla="*/ 5368056 w 7219081"/>
              <a:gd name="connsiteY3057" fmla="*/ 5764212 h 6817915"/>
              <a:gd name="connsiteX3058" fmla="*/ 5388297 w 7219081"/>
              <a:gd name="connsiteY3058" fmla="*/ 5770562 h 6817915"/>
              <a:gd name="connsiteX3059" fmla="*/ 5408537 w 7219081"/>
              <a:gd name="connsiteY3059" fmla="*/ 5776515 h 6817915"/>
              <a:gd name="connsiteX3060" fmla="*/ 5418856 w 7219081"/>
              <a:gd name="connsiteY3060" fmla="*/ 5779293 h 6817915"/>
              <a:gd name="connsiteX3061" fmla="*/ 5428778 w 7219081"/>
              <a:gd name="connsiteY3061" fmla="*/ 5781277 h 6817915"/>
              <a:gd name="connsiteX3062" fmla="*/ 5438700 w 7219081"/>
              <a:gd name="connsiteY3062" fmla="*/ 5783262 h 6817915"/>
              <a:gd name="connsiteX3063" fmla="*/ 5449018 w 7219081"/>
              <a:gd name="connsiteY3063" fmla="*/ 5784452 h 6817915"/>
              <a:gd name="connsiteX3064" fmla="*/ 5454972 w 7219081"/>
              <a:gd name="connsiteY3064" fmla="*/ 5781277 h 6817915"/>
              <a:gd name="connsiteX3065" fmla="*/ 5461322 w 7219081"/>
              <a:gd name="connsiteY3065" fmla="*/ 5778499 h 6817915"/>
              <a:gd name="connsiteX3066" fmla="*/ 5467275 w 7219081"/>
              <a:gd name="connsiteY3066" fmla="*/ 5776118 h 6817915"/>
              <a:gd name="connsiteX3067" fmla="*/ 5473228 w 7219081"/>
              <a:gd name="connsiteY3067" fmla="*/ 5773737 h 6817915"/>
              <a:gd name="connsiteX3068" fmla="*/ 5479181 w 7219081"/>
              <a:gd name="connsiteY3068" fmla="*/ 5772149 h 6817915"/>
              <a:gd name="connsiteX3069" fmla="*/ 5485134 w 7219081"/>
              <a:gd name="connsiteY3069" fmla="*/ 5770562 h 6817915"/>
              <a:gd name="connsiteX3070" fmla="*/ 5491484 w 7219081"/>
              <a:gd name="connsiteY3070" fmla="*/ 5769768 h 6817915"/>
              <a:gd name="connsiteX3071" fmla="*/ 5497437 w 7219081"/>
              <a:gd name="connsiteY3071" fmla="*/ 5768974 h 6817915"/>
              <a:gd name="connsiteX3072" fmla="*/ 5503390 w 7219081"/>
              <a:gd name="connsiteY3072" fmla="*/ 5768974 h 6817915"/>
              <a:gd name="connsiteX3073" fmla="*/ 5509740 w 7219081"/>
              <a:gd name="connsiteY3073" fmla="*/ 5768974 h 6817915"/>
              <a:gd name="connsiteX3074" fmla="*/ 5515694 w 7219081"/>
              <a:gd name="connsiteY3074" fmla="*/ 5770165 h 6817915"/>
              <a:gd name="connsiteX3075" fmla="*/ 5521647 w 7219081"/>
              <a:gd name="connsiteY3075" fmla="*/ 5771355 h 6817915"/>
              <a:gd name="connsiteX3076" fmla="*/ 5527997 w 7219081"/>
              <a:gd name="connsiteY3076" fmla="*/ 5772943 h 6817915"/>
              <a:gd name="connsiteX3077" fmla="*/ 5533950 w 7219081"/>
              <a:gd name="connsiteY3077" fmla="*/ 5774530 h 6817915"/>
              <a:gd name="connsiteX3078" fmla="*/ 5540300 w 7219081"/>
              <a:gd name="connsiteY3078" fmla="*/ 5776912 h 6817915"/>
              <a:gd name="connsiteX3079" fmla="*/ 5546650 w 7219081"/>
              <a:gd name="connsiteY3079" fmla="*/ 5779690 h 6817915"/>
              <a:gd name="connsiteX3080" fmla="*/ 5548237 w 7219081"/>
              <a:gd name="connsiteY3080" fmla="*/ 5781277 h 6817915"/>
              <a:gd name="connsiteX3081" fmla="*/ 5549031 w 7219081"/>
              <a:gd name="connsiteY3081" fmla="*/ 5782865 h 6817915"/>
              <a:gd name="connsiteX3082" fmla="*/ 5550618 w 7219081"/>
              <a:gd name="connsiteY3082" fmla="*/ 5785246 h 6817915"/>
              <a:gd name="connsiteX3083" fmla="*/ 5551412 w 7219081"/>
              <a:gd name="connsiteY3083" fmla="*/ 5788421 h 6817915"/>
              <a:gd name="connsiteX3084" fmla="*/ 5552206 w 7219081"/>
              <a:gd name="connsiteY3084" fmla="*/ 5791199 h 6817915"/>
              <a:gd name="connsiteX3085" fmla="*/ 5553000 w 7219081"/>
              <a:gd name="connsiteY3085" fmla="*/ 5793977 h 6817915"/>
              <a:gd name="connsiteX3086" fmla="*/ 5552206 w 7219081"/>
              <a:gd name="connsiteY3086" fmla="*/ 5795962 h 6817915"/>
              <a:gd name="connsiteX3087" fmla="*/ 5551809 w 7219081"/>
              <a:gd name="connsiteY3087" fmla="*/ 5797549 h 6817915"/>
              <a:gd name="connsiteX3088" fmla="*/ 5547047 w 7219081"/>
              <a:gd name="connsiteY3088" fmla="*/ 5802709 h 6817915"/>
              <a:gd name="connsiteX3089" fmla="*/ 5542284 w 7219081"/>
              <a:gd name="connsiteY3089" fmla="*/ 5807074 h 6817915"/>
              <a:gd name="connsiteX3090" fmla="*/ 5537125 w 7219081"/>
              <a:gd name="connsiteY3090" fmla="*/ 5810249 h 6817915"/>
              <a:gd name="connsiteX3091" fmla="*/ 5531965 w 7219081"/>
              <a:gd name="connsiteY3091" fmla="*/ 5812630 h 6817915"/>
              <a:gd name="connsiteX3092" fmla="*/ 5526409 w 7219081"/>
              <a:gd name="connsiteY3092" fmla="*/ 5815012 h 6817915"/>
              <a:gd name="connsiteX3093" fmla="*/ 5521250 w 7219081"/>
              <a:gd name="connsiteY3093" fmla="*/ 5815805 h 6817915"/>
              <a:gd name="connsiteX3094" fmla="*/ 5515694 w 7219081"/>
              <a:gd name="connsiteY3094" fmla="*/ 5816996 h 6817915"/>
              <a:gd name="connsiteX3095" fmla="*/ 5509740 w 7219081"/>
              <a:gd name="connsiteY3095" fmla="*/ 5816996 h 6817915"/>
              <a:gd name="connsiteX3096" fmla="*/ 5498231 w 7219081"/>
              <a:gd name="connsiteY3096" fmla="*/ 5816599 h 6817915"/>
              <a:gd name="connsiteX3097" fmla="*/ 5486722 w 7219081"/>
              <a:gd name="connsiteY3097" fmla="*/ 5815409 h 6817915"/>
              <a:gd name="connsiteX3098" fmla="*/ 5474815 w 7219081"/>
              <a:gd name="connsiteY3098" fmla="*/ 5813821 h 6817915"/>
              <a:gd name="connsiteX3099" fmla="*/ 5463306 w 7219081"/>
              <a:gd name="connsiteY3099" fmla="*/ 5813424 h 6817915"/>
              <a:gd name="connsiteX3100" fmla="*/ 5456956 w 7219081"/>
              <a:gd name="connsiteY3100" fmla="*/ 5813424 h 6817915"/>
              <a:gd name="connsiteX3101" fmla="*/ 5450209 w 7219081"/>
              <a:gd name="connsiteY3101" fmla="*/ 5813821 h 6817915"/>
              <a:gd name="connsiteX3102" fmla="*/ 5437112 w 7219081"/>
              <a:gd name="connsiteY3102" fmla="*/ 5815012 h 6817915"/>
              <a:gd name="connsiteX3103" fmla="*/ 5423222 w 7219081"/>
              <a:gd name="connsiteY3103" fmla="*/ 5816599 h 6817915"/>
              <a:gd name="connsiteX3104" fmla="*/ 5409728 w 7219081"/>
              <a:gd name="connsiteY3104" fmla="*/ 5816996 h 6817915"/>
              <a:gd name="connsiteX3105" fmla="*/ 5403378 w 7219081"/>
              <a:gd name="connsiteY3105" fmla="*/ 5816996 h 6817915"/>
              <a:gd name="connsiteX3106" fmla="*/ 5396631 w 7219081"/>
              <a:gd name="connsiteY3106" fmla="*/ 5816599 h 6817915"/>
              <a:gd name="connsiteX3107" fmla="*/ 5389884 w 7219081"/>
              <a:gd name="connsiteY3107" fmla="*/ 5815409 h 6817915"/>
              <a:gd name="connsiteX3108" fmla="*/ 5383534 w 7219081"/>
              <a:gd name="connsiteY3108" fmla="*/ 5813821 h 6817915"/>
              <a:gd name="connsiteX3109" fmla="*/ 5377184 w 7219081"/>
              <a:gd name="connsiteY3109" fmla="*/ 5811043 h 6817915"/>
              <a:gd name="connsiteX3110" fmla="*/ 5370834 w 7219081"/>
              <a:gd name="connsiteY3110" fmla="*/ 5807868 h 6817915"/>
              <a:gd name="connsiteX3111" fmla="*/ 5364881 w 7219081"/>
              <a:gd name="connsiteY3111" fmla="*/ 5804296 h 6817915"/>
              <a:gd name="connsiteX3112" fmla="*/ 5358531 w 7219081"/>
              <a:gd name="connsiteY3112" fmla="*/ 5799137 h 6817915"/>
              <a:gd name="connsiteX3113" fmla="*/ 5341862 w 7219081"/>
              <a:gd name="connsiteY3113" fmla="*/ 5803899 h 6817915"/>
              <a:gd name="connsiteX3114" fmla="*/ 5324400 w 7219081"/>
              <a:gd name="connsiteY3114" fmla="*/ 5807868 h 6817915"/>
              <a:gd name="connsiteX3115" fmla="*/ 5316065 w 7219081"/>
              <a:gd name="connsiteY3115" fmla="*/ 5809455 h 6817915"/>
              <a:gd name="connsiteX3116" fmla="*/ 5306937 w 7219081"/>
              <a:gd name="connsiteY3116" fmla="*/ 5811043 h 6817915"/>
              <a:gd name="connsiteX3117" fmla="*/ 5298603 w 7219081"/>
              <a:gd name="connsiteY3117" fmla="*/ 5812234 h 6817915"/>
              <a:gd name="connsiteX3118" fmla="*/ 5290268 w 7219081"/>
              <a:gd name="connsiteY3118" fmla="*/ 5812630 h 6817915"/>
              <a:gd name="connsiteX3119" fmla="*/ 5281934 w 7219081"/>
              <a:gd name="connsiteY3119" fmla="*/ 5812630 h 6817915"/>
              <a:gd name="connsiteX3120" fmla="*/ 5273997 w 7219081"/>
              <a:gd name="connsiteY3120" fmla="*/ 5811837 h 6817915"/>
              <a:gd name="connsiteX3121" fmla="*/ 5265662 w 7219081"/>
              <a:gd name="connsiteY3121" fmla="*/ 5810249 h 6817915"/>
              <a:gd name="connsiteX3122" fmla="*/ 5257725 w 7219081"/>
              <a:gd name="connsiteY3122" fmla="*/ 5807471 h 6817915"/>
              <a:gd name="connsiteX3123" fmla="*/ 5249390 w 7219081"/>
              <a:gd name="connsiteY3123" fmla="*/ 5803899 h 6817915"/>
              <a:gd name="connsiteX3124" fmla="*/ 5241850 w 7219081"/>
              <a:gd name="connsiteY3124" fmla="*/ 5799137 h 6817915"/>
              <a:gd name="connsiteX3125" fmla="*/ 5233912 w 7219081"/>
              <a:gd name="connsiteY3125" fmla="*/ 5792787 h 6817915"/>
              <a:gd name="connsiteX3126" fmla="*/ 5225975 w 7219081"/>
              <a:gd name="connsiteY3126" fmla="*/ 5784849 h 6817915"/>
              <a:gd name="connsiteX3127" fmla="*/ 5211687 w 7219081"/>
              <a:gd name="connsiteY3127" fmla="*/ 5784452 h 6817915"/>
              <a:gd name="connsiteX3128" fmla="*/ 5212481 w 7219081"/>
              <a:gd name="connsiteY3128" fmla="*/ 5792787 h 6817915"/>
              <a:gd name="connsiteX3129" fmla="*/ 5214068 w 7219081"/>
              <a:gd name="connsiteY3129" fmla="*/ 5801915 h 6817915"/>
              <a:gd name="connsiteX3130" fmla="*/ 5214862 w 7219081"/>
              <a:gd name="connsiteY3130" fmla="*/ 5810249 h 6817915"/>
              <a:gd name="connsiteX3131" fmla="*/ 5214862 w 7219081"/>
              <a:gd name="connsiteY3131" fmla="*/ 5814218 h 6817915"/>
              <a:gd name="connsiteX3132" fmla="*/ 5214862 w 7219081"/>
              <a:gd name="connsiteY3132" fmla="*/ 5818187 h 6817915"/>
              <a:gd name="connsiteX3133" fmla="*/ 5214068 w 7219081"/>
              <a:gd name="connsiteY3133" fmla="*/ 5821759 h 6817915"/>
              <a:gd name="connsiteX3134" fmla="*/ 5212878 w 7219081"/>
              <a:gd name="connsiteY3134" fmla="*/ 5824537 h 6817915"/>
              <a:gd name="connsiteX3135" fmla="*/ 5210894 w 7219081"/>
              <a:gd name="connsiteY3135" fmla="*/ 5826521 h 6817915"/>
              <a:gd name="connsiteX3136" fmla="*/ 5207718 w 7219081"/>
              <a:gd name="connsiteY3136" fmla="*/ 5828109 h 6817915"/>
              <a:gd name="connsiteX3137" fmla="*/ 5203353 w 7219081"/>
              <a:gd name="connsiteY3137" fmla="*/ 5828505 h 6817915"/>
              <a:gd name="connsiteX3138" fmla="*/ 5198194 w 7219081"/>
              <a:gd name="connsiteY3138" fmla="*/ 5828505 h 6817915"/>
              <a:gd name="connsiteX3139" fmla="*/ 5191447 w 7219081"/>
              <a:gd name="connsiteY3139" fmla="*/ 5826918 h 6817915"/>
              <a:gd name="connsiteX3140" fmla="*/ 5183509 w 7219081"/>
              <a:gd name="connsiteY3140" fmla="*/ 5824934 h 6817915"/>
              <a:gd name="connsiteX3141" fmla="*/ 5179144 w 7219081"/>
              <a:gd name="connsiteY3141" fmla="*/ 5822949 h 6817915"/>
              <a:gd name="connsiteX3142" fmla="*/ 5175175 w 7219081"/>
              <a:gd name="connsiteY3142" fmla="*/ 5820171 h 6817915"/>
              <a:gd name="connsiteX3143" fmla="*/ 5171206 w 7219081"/>
              <a:gd name="connsiteY3143" fmla="*/ 5816996 h 6817915"/>
              <a:gd name="connsiteX3144" fmla="*/ 5167634 w 7219081"/>
              <a:gd name="connsiteY3144" fmla="*/ 5813821 h 6817915"/>
              <a:gd name="connsiteX3145" fmla="*/ 5160094 w 7219081"/>
              <a:gd name="connsiteY3145" fmla="*/ 5806677 h 6817915"/>
              <a:gd name="connsiteX3146" fmla="*/ 5156522 w 7219081"/>
              <a:gd name="connsiteY3146" fmla="*/ 5803502 h 6817915"/>
              <a:gd name="connsiteX3147" fmla="*/ 5152950 w 7219081"/>
              <a:gd name="connsiteY3147" fmla="*/ 5799534 h 6817915"/>
              <a:gd name="connsiteX3148" fmla="*/ 5149378 w 7219081"/>
              <a:gd name="connsiteY3148" fmla="*/ 5797152 h 6817915"/>
              <a:gd name="connsiteX3149" fmla="*/ 5144615 w 7219081"/>
              <a:gd name="connsiteY3149" fmla="*/ 5794771 h 6817915"/>
              <a:gd name="connsiteX3150" fmla="*/ 5139853 w 7219081"/>
              <a:gd name="connsiteY3150" fmla="*/ 5793184 h 6817915"/>
              <a:gd name="connsiteX3151" fmla="*/ 5135090 w 7219081"/>
              <a:gd name="connsiteY3151" fmla="*/ 5792787 h 6817915"/>
              <a:gd name="connsiteX3152" fmla="*/ 5129137 w 7219081"/>
              <a:gd name="connsiteY3152" fmla="*/ 5793184 h 6817915"/>
              <a:gd name="connsiteX3153" fmla="*/ 5122390 w 7219081"/>
              <a:gd name="connsiteY3153" fmla="*/ 5795565 h 6817915"/>
              <a:gd name="connsiteX3154" fmla="*/ 5115644 w 7219081"/>
              <a:gd name="connsiteY3154" fmla="*/ 5798740 h 6817915"/>
              <a:gd name="connsiteX3155" fmla="*/ 5107706 w 7219081"/>
              <a:gd name="connsiteY3155" fmla="*/ 5803502 h 6817915"/>
              <a:gd name="connsiteX3156" fmla="*/ 5104134 w 7219081"/>
              <a:gd name="connsiteY3156" fmla="*/ 5805487 h 6817915"/>
              <a:gd name="connsiteX3157" fmla="*/ 5101356 w 7219081"/>
              <a:gd name="connsiteY3157" fmla="*/ 5807868 h 6817915"/>
              <a:gd name="connsiteX3158" fmla="*/ 5098578 w 7219081"/>
              <a:gd name="connsiteY3158" fmla="*/ 5810646 h 6817915"/>
              <a:gd name="connsiteX3159" fmla="*/ 5096594 w 7219081"/>
              <a:gd name="connsiteY3159" fmla="*/ 5812630 h 6817915"/>
              <a:gd name="connsiteX3160" fmla="*/ 5095403 w 7219081"/>
              <a:gd name="connsiteY3160" fmla="*/ 5815409 h 6817915"/>
              <a:gd name="connsiteX3161" fmla="*/ 5094609 w 7219081"/>
              <a:gd name="connsiteY3161" fmla="*/ 5818187 h 6817915"/>
              <a:gd name="connsiteX3162" fmla="*/ 5093418 w 7219081"/>
              <a:gd name="connsiteY3162" fmla="*/ 5820171 h 6817915"/>
              <a:gd name="connsiteX3163" fmla="*/ 5093418 w 7219081"/>
              <a:gd name="connsiteY3163" fmla="*/ 5822949 h 6817915"/>
              <a:gd name="connsiteX3164" fmla="*/ 5093418 w 7219081"/>
              <a:gd name="connsiteY3164" fmla="*/ 5827712 h 6817915"/>
              <a:gd name="connsiteX3165" fmla="*/ 5094609 w 7219081"/>
              <a:gd name="connsiteY3165" fmla="*/ 5832871 h 6817915"/>
              <a:gd name="connsiteX3166" fmla="*/ 5096594 w 7219081"/>
              <a:gd name="connsiteY3166" fmla="*/ 5837634 h 6817915"/>
              <a:gd name="connsiteX3167" fmla="*/ 5098578 w 7219081"/>
              <a:gd name="connsiteY3167" fmla="*/ 5842396 h 6817915"/>
              <a:gd name="connsiteX3168" fmla="*/ 5102944 w 7219081"/>
              <a:gd name="connsiteY3168" fmla="*/ 5851127 h 6817915"/>
              <a:gd name="connsiteX3169" fmla="*/ 5104531 w 7219081"/>
              <a:gd name="connsiteY3169" fmla="*/ 5855493 h 6817915"/>
              <a:gd name="connsiteX3170" fmla="*/ 5105722 w 7219081"/>
              <a:gd name="connsiteY3170" fmla="*/ 5859462 h 6817915"/>
              <a:gd name="connsiteX3171" fmla="*/ 5105722 w 7219081"/>
              <a:gd name="connsiteY3171" fmla="*/ 5863430 h 6817915"/>
              <a:gd name="connsiteX3172" fmla="*/ 5104928 w 7219081"/>
              <a:gd name="connsiteY3172" fmla="*/ 5865415 h 6817915"/>
              <a:gd name="connsiteX3173" fmla="*/ 5104134 w 7219081"/>
              <a:gd name="connsiteY3173" fmla="*/ 5867399 h 6817915"/>
              <a:gd name="connsiteX3174" fmla="*/ 5102944 w 7219081"/>
              <a:gd name="connsiteY3174" fmla="*/ 5868987 h 6817915"/>
              <a:gd name="connsiteX3175" fmla="*/ 5100959 w 7219081"/>
              <a:gd name="connsiteY3175" fmla="*/ 5871368 h 6817915"/>
              <a:gd name="connsiteX3176" fmla="*/ 5098578 w 7219081"/>
              <a:gd name="connsiteY3176" fmla="*/ 5872955 h 6817915"/>
              <a:gd name="connsiteX3177" fmla="*/ 5096197 w 7219081"/>
              <a:gd name="connsiteY3177" fmla="*/ 5874543 h 6817915"/>
              <a:gd name="connsiteX3178" fmla="*/ 5097784 w 7219081"/>
              <a:gd name="connsiteY3178" fmla="*/ 5879702 h 6817915"/>
              <a:gd name="connsiteX3179" fmla="*/ 5100165 w 7219081"/>
              <a:gd name="connsiteY3179" fmla="*/ 5884465 h 6817915"/>
              <a:gd name="connsiteX3180" fmla="*/ 5102944 w 7219081"/>
              <a:gd name="connsiteY3180" fmla="*/ 5888037 h 6817915"/>
              <a:gd name="connsiteX3181" fmla="*/ 5106515 w 7219081"/>
              <a:gd name="connsiteY3181" fmla="*/ 5891609 h 6817915"/>
              <a:gd name="connsiteX3182" fmla="*/ 5110087 w 7219081"/>
              <a:gd name="connsiteY3182" fmla="*/ 5894784 h 6817915"/>
              <a:gd name="connsiteX3183" fmla="*/ 5114453 w 7219081"/>
              <a:gd name="connsiteY3183" fmla="*/ 5897959 h 6817915"/>
              <a:gd name="connsiteX3184" fmla="*/ 5118818 w 7219081"/>
              <a:gd name="connsiteY3184" fmla="*/ 5900340 h 6817915"/>
              <a:gd name="connsiteX3185" fmla="*/ 5123581 w 7219081"/>
              <a:gd name="connsiteY3185" fmla="*/ 5902721 h 6817915"/>
              <a:gd name="connsiteX3186" fmla="*/ 5124375 w 7219081"/>
              <a:gd name="connsiteY3186" fmla="*/ 5907484 h 6817915"/>
              <a:gd name="connsiteX3187" fmla="*/ 5125962 w 7219081"/>
              <a:gd name="connsiteY3187" fmla="*/ 5911849 h 6817915"/>
              <a:gd name="connsiteX3188" fmla="*/ 5127550 w 7219081"/>
              <a:gd name="connsiteY3188" fmla="*/ 5915421 h 6817915"/>
              <a:gd name="connsiteX3189" fmla="*/ 5129137 w 7219081"/>
              <a:gd name="connsiteY3189" fmla="*/ 5918596 h 6817915"/>
              <a:gd name="connsiteX3190" fmla="*/ 5131518 w 7219081"/>
              <a:gd name="connsiteY3190" fmla="*/ 5921771 h 6817915"/>
              <a:gd name="connsiteX3191" fmla="*/ 5133503 w 7219081"/>
              <a:gd name="connsiteY3191" fmla="*/ 5923755 h 6817915"/>
              <a:gd name="connsiteX3192" fmla="*/ 5135884 w 7219081"/>
              <a:gd name="connsiteY3192" fmla="*/ 5926137 h 6817915"/>
              <a:gd name="connsiteX3193" fmla="*/ 5138662 w 7219081"/>
              <a:gd name="connsiteY3193" fmla="*/ 5927724 h 6817915"/>
              <a:gd name="connsiteX3194" fmla="*/ 5141440 w 7219081"/>
              <a:gd name="connsiteY3194" fmla="*/ 5928915 h 6817915"/>
              <a:gd name="connsiteX3195" fmla="*/ 5144615 w 7219081"/>
              <a:gd name="connsiteY3195" fmla="*/ 5930105 h 6817915"/>
              <a:gd name="connsiteX3196" fmla="*/ 5150172 w 7219081"/>
              <a:gd name="connsiteY3196" fmla="*/ 5931693 h 6817915"/>
              <a:gd name="connsiteX3197" fmla="*/ 5156918 w 7219081"/>
              <a:gd name="connsiteY3197" fmla="*/ 5932090 h 6817915"/>
              <a:gd name="connsiteX3198" fmla="*/ 5164062 w 7219081"/>
              <a:gd name="connsiteY3198" fmla="*/ 5932090 h 6817915"/>
              <a:gd name="connsiteX3199" fmla="*/ 5177556 w 7219081"/>
              <a:gd name="connsiteY3199" fmla="*/ 5931693 h 6817915"/>
              <a:gd name="connsiteX3200" fmla="*/ 5184303 w 7219081"/>
              <a:gd name="connsiteY3200" fmla="*/ 5931693 h 6817915"/>
              <a:gd name="connsiteX3201" fmla="*/ 5190653 w 7219081"/>
              <a:gd name="connsiteY3201" fmla="*/ 5932884 h 6817915"/>
              <a:gd name="connsiteX3202" fmla="*/ 5197003 w 7219081"/>
              <a:gd name="connsiteY3202" fmla="*/ 5933677 h 6817915"/>
              <a:gd name="connsiteX3203" fmla="*/ 5199781 w 7219081"/>
              <a:gd name="connsiteY3203" fmla="*/ 5934868 h 6817915"/>
              <a:gd name="connsiteX3204" fmla="*/ 5202956 w 7219081"/>
              <a:gd name="connsiteY3204" fmla="*/ 5936455 h 6817915"/>
              <a:gd name="connsiteX3205" fmla="*/ 5205337 w 7219081"/>
              <a:gd name="connsiteY3205" fmla="*/ 5938043 h 6817915"/>
              <a:gd name="connsiteX3206" fmla="*/ 5207718 w 7219081"/>
              <a:gd name="connsiteY3206" fmla="*/ 5940027 h 6817915"/>
              <a:gd name="connsiteX3207" fmla="*/ 5209703 w 7219081"/>
              <a:gd name="connsiteY3207" fmla="*/ 5942805 h 6817915"/>
              <a:gd name="connsiteX3208" fmla="*/ 5211687 w 7219081"/>
              <a:gd name="connsiteY3208" fmla="*/ 5945584 h 6817915"/>
              <a:gd name="connsiteX3209" fmla="*/ 5218037 w 7219081"/>
              <a:gd name="connsiteY3209" fmla="*/ 5951934 h 6817915"/>
              <a:gd name="connsiteX3210" fmla="*/ 5220815 w 7219081"/>
              <a:gd name="connsiteY3210" fmla="*/ 5955505 h 6817915"/>
              <a:gd name="connsiteX3211" fmla="*/ 5222403 w 7219081"/>
              <a:gd name="connsiteY3211" fmla="*/ 5958680 h 6817915"/>
              <a:gd name="connsiteX3212" fmla="*/ 5222800 w 7219081"/>
              <a:gd name="connsiteY3212" fmla="*/ 5960268 h 6817915"/>
              <a:gd name="connsiteX3213" fmla="*/ 5222800 w 7219081"/>
              <a:gd name="connsiteY3213" fmla="*/ 5961062 h 6817915"/>
              <a:gd name="connsiteX3214" fmla="*/ 5222403 w 7219081"/>
              <a:gd name="connsiteY3214" fmla="*/ 5962649 h 6817915"/>
              <a:gd name="connsiteX3215" fmla="*/ 5221212 w 7219081"/>
              <a:gd name="connsiteY3215" fmla="*/ 5963840 h 6817915"/>
              <a:gd name="connsiteX3216" fmla="*/ 5220418 w 7219081"/>
              <a:gd name="connsiteY3216" fmla="*/ 5964237 h 6817915"/>
              <a:gd name="connsiteX3217" fmla="*/ 5217640 w 7219081"/>
              <a:gd name="connsiteY3217" fmla="*/ 5965427 h 6817915"/>
              <a:gd name="connsiteX3218" fmla="*/ 5214862 w 7219081"/>
              <a:gd name="connsiteY3218" fmla="*/ 5965427 h 6817915"/>
              <a:gd name="connsiteX3219" fmla="*/ 5211290 w 7219081"/>
              <a:gd name="connsiteY3219" fmla="*/ 5965824 h 6817915"/>
              <a:gd name="connsiteX3220" fmla="*/ 5204940 w 7219081"/>
              <a:gd name="connsiteY3220" fmla="*/ 5965824 h 6817915"/>
              <a:gd name="connsiteX3221" fmla="*/ 5199384 w 7219081"/>
              <a:gd name="connsiteY3221" fmla="*/ 5966618 h 6817915"/>
              <a:gd name="connsiteX3222" fmla="*/ 5193431 w 7219081"/>
              <a:gd name="connsiteY3222" fmla="*/ 5967412 h 6817915"/>
              <a:gd name="connsiteX3223" fmla="*/ 5187478 w 7219081"/>
              <a:gd name="connsiteY3223" fmla="*/ 5968602 h 6817915"/>
              <a:gd name="connsiteX3224" fmla="*/ 5176762 w 7219081"/>
              <a:gd name="connsiteY3224" fmla="*/ 5971777 h 6817915"/>
              <a:gd name="connsiteX3225" fmla="*/ 5165650 w 7219081"/>
              <a:gd name="connsiteY3225" fmla="*/ 5974952 h 6817915"/>
              <a:gd name="connsiteX3226" fmla="*/ 5160887 w 7219081"/>
              <a:gd name="connsiteY3226" fmla="*/ 5977334 h 6817915"/>
              <a:gd name="connsiteX3227" fmla="*/ 5156522 w 7219081"/>
              <a:gd name="connsiteY3227" fmla="*/ 5980509 h 6817915"/>
              <a:gd name="connsiteX3228" fmla="*/ 5152950 w 7219081"/>
              <a:gd name="connsiteY3228" fmla="*/ 5984477 h 6817915"/>
              <a:gd name="connsiteX3229" fmla="*/ 5149775 w 7219081"/>
              <a:gd name="connsiteY3229" fmla="*/ 5988049 h 6817915"/>
              <a:gd name="connsiteX3230" fmla="*/ 5146600 w 7219081"/>
              <a:gd name="connsiteY3230" fmla="*/ 5992812 h 6817915"/>
              <a:gd name="connsiteX3231" fmla="*/ 5144615 w 7219081"/>
              <a:gd name="connsiteY3231" fmla="*/ 5997574 h 6817915"/>
              <a:gd name="connsiteX3232" fmla="*/ 5139853 w 7219081"/>
              <a:gd name="connsiteY3232" fmla="*/ 6007099 h 6817915"/>
              <a:gd name="connsiteX3233" fmla="*/ 5134297 w 7219081"/>
              <a:gd name="connsiteY3233" fmla="*/ 6016624 h 6817915"/>
              <a:gd name="connsiteX3234" fmla="*/ 5131915 w 7219081"/>
              <a:gd name="connsiteY3234" fmla="*/ 6021387 h 6817915"/>
              <a:gd name="connsiteX3235" fmla="*/ 5128740 w 7219081"/>
              <a:gd name="connsiteY3235" fmla="*/ 6025355 h 6817915"/>
              <a:gd name="connsiteX3236" fmla="*/ 5125168 w 7219081"/>
              <a:gd name="connsiteY3236" fmla="*/ 6028530 h 6817915"/>
              <a:gd name="connsiteX3237" fmla="*/ 5120406 w 7219081"/>
              <a:gd name="connsiteY3237" fmla="*/ 6031705 h 6817915"/>
              <a:gd name="connsiteX3238" fmla="*/ 5115644 w 7219081"/>
              <a:gd name="connsiteY3238" fmla="*/ 6034484 h 6817915"/>
              <a:gd name="connsiteX3239" fmla="*/ 5109294 w 7219081"/>
              <a:gd name="connsiteY3239" fmla="*/ 6036071 h 6817915"/>
              <a:gd name="connsiteX3240" fmla="*/ 5105722 w 7219081"/>
              <a:gd name="connsiteY3240" fmla="*/ 6047580 h 6817915"/>
              <a:gd name="connsiteX3241" fmla="*/ 5100959 w 7219081"/>
              <a:gd name="connsiteY3241" fmla="*/ 6059090 h 6817915"/>
              <a:gd name="connsiteX3242" fmla="*/ 5095403 w 7219081"/>
              <a:gd name="connsiteY3242" fmla="*/ 6069805 h 6817915"/>
              <a:gd name="connsiteX3243" fmla="*/ 5092228 w 7219081"/>
              <a:gd name="connsiteY3243" fmla="*/ 6074965 h 6817915"/>
              <a:gd name="connsiteX3244" fmla="*/ 5088656 w 7219081"/>
              <a:gd name="connsiteY3244" fmla="*/ 6079727 h 6817915"/>
              <a:gd name="connsiteX3245" fmla="*/ 5085481 w 7219081"/>
              <a:gd name="connsiteY3245" fmla="*/ 6084490 h 6817915"/>
              <a:gd name="connsiteX3246" fmla="*/ 5081512 w 7219081"/>
              <a:gd name="connsiteY3246" fmla="*/ 6088459 h 6817915"/>
              <a:gd name="connsiteX3247" fmla="*/ 5077147 w 7219081"/>
              <a:gd name="connsiteY3247" fmla="*/ 6092824 h 6817915"/>
              <a:gd name="connsiteX3248" fmla="*/ 5072384 w 7219081"/>
              <a:gd name="connsiteY3248" fmla="*/ 6096396 h 6817915"/>
              <a:gd name="connsiteX3249" fmla="*/ 5067622 w 7219081"/>
              <a:gd name="connsiteY3249" fmla="*/ 6099968 h 6817915"/>
              <a:gd name="connsiteX3250" fmla="*/ 5062462 w 7219081"/>
              <a:gd name="connsiteY3250" fmla="*/ 6103143 h 6817915"/>
              <a:gd name="connsiteX3251" fmla="*/ 5056509 w 7219081"/>
              <a:gd name="connsiteY3251" fmla="*/ 6105921 h 6817915"/>
              <a:gd name="connsiteX3252" fmla="*/ 5050159 w 7219081"/>
              <a:gd name="connsiteY3252" fmla="*/ 6108699 h 6817915"/>
              <a:gd name="connsiteX3253" fmla="*/ 5046587 w 7219081"/>
              <a:gd name="connsiteY3253" fmla="*/ 6114255 h 6817915"/>
              <a:gd name="connsiteX3254" fmla="*/ 5043015 w 7219081"/>
              <a:gd name="connsiteY3254" fmla="*/ 6119812 h 6817915"/>
              <a:gd name="connsiteX3255" fmla="*/ 5039047 w 7219081"/>
              <a:gd name="connsiteY3255" fmla="*/ 6124177 h 6817915"/>
              <a:gd name="connsiteX3256" fmla="*/ 5035475 w 7219081"/>
              <a:gd name="connsiteY3256" fmla="*/ 6128543 h 6817915"/>
              <a:gd name="connsiteX3257" fmla="*/ 5031506 w 7219081"/>
              <a:gd name="connsiteY3257" fmla="*/ 6132909 h 6817915"/>
              <a:gd name="connsiteX3258" fmla="*/ 5026744 w 7219081"/>
              <a:gd name="connsiteY3258" fmla="*/ 6136480 h 6817915"/>
              <a:gd name="connsiteX3259" fmla="*/ 5022378 w 7219081"/>
              <a:gd name="connsiteY3259" fmla="*/ 6139655 h 6817915"/>
              <a:gd name="connsiteX3260" fmla="*/ 5017615 w 7219081"/>
              <a:gd name="connsiteY3260" fmla="*/ 6142434 h 6817915"/>
              <a:gd name="connsiteX3261" fmla="*/ 5012853 w 7219081"/>
              <a:gd name="connsiteY3261" fmla="*/ 6144815 h 6817915"/>
              <a:gd name="connsiteX3262" fmla="*/ 5008090 w 7219081"/>
              <a:gd name="connsiteY3262" fmla="*/ 6147593 h 6817915"/>
              <a:gd name="connsiteX3263" fmla="*/ 4998168 w 7219081"/>
              <a:gd name="connsiteY3263" fmla="*/ 6151165 h 6817915"/>
              <a:gd name="connsiteX3264" fmla="*/ 4987850 w 7219081"/>
              <a:gd name="connsiteY3264" fmla="*/ 6154340 h 6817915"/>
              <a:gd name="connsiteX3265" fmla="*/ 4977134 w 7219081"/>
              <a:gd name="connsiteY3265" fmla="*/ 6156324 h 6817915"/>
              <a:gd name="connsiteX3266" fmla="*/ 4966022 w 7219081"/>
              <a:gd name="connsiteY3266" fmla="*/ 6157912 h 6817915"/>
              <a:gd name="connsiteX3267" fmla="*/ 4955703 w 7219081"/>
              <a:gd name="connsiteY3267" fmla="*/ 6159499 h 6817915"/>
              <a:gd name="connsiteX3268" fmla="*/ 4933478 w 7219081"/>
              <a:gd name="connsiteY3268" fmla="*/ 6162277 h 6817915"/>
              <a:gd name="connsiteX3269" fmla="*/ 4922365 w 7219081"/>
              <a:gd name="connsiteY3269" fmla="*/ 6163865 h 6817915"/>
              <a:gd name="connsiteX3270" fmla="*/ 4912047 w 7219081"/>
              <a:gd name="connsiteY3270" fmla="*/ 6165849 h 6817915"/>
              <a:gd name="connsiteX3271" fmla="*/ 4901331 w 7219081"/>
              <a:gd name="connsiteY3271" fmla="*/ 6168627 h 6817915"/>
              <a:gd name="connsiteX3272" fmla="*/ 4891012 w 7219081"/>
              <a:gd name="connsiteY3272" fmla="*/ 6172199 h 6817915"/>
              <a:gd name="connsiteX3273" fmla="*/ 4891806 w 7219081"/>
              <a:gd name="connsiteY3273" fmla="*/ 6174977 h 6817915"/>
              <a:gd name="connsiteX3274" fmla="*/ 4891806 w 7219081"/>
              <a:gd name="connsiteY3274" fmla="*/ 6177359 h 6817915"/>
              <a:gd name="connsiteX3275" fmla="*/ 4891012 w 7219081"/>
              <a:gd name="connsiteY3275" fmla="*/ 6179740 h 6817915"/>
              <a:gd name="connsiteX3276" fmla="*/ 4888234 w 7219081"/>
              <a:gd name="connsiteY3276" fmla="*/ 6181327 h 6817915"/>
              <a:gd name="connsiteX3277" fmla="*/ 4886250 w 7219081"/>
              <a:gd name="connsiteY3277" fmla="*/ 6191249 h 6817915"/>
              <a:gd name="connsiteX3278" fmla="*/ 4883472 w 7219081"/>
              <a:gd name="connsiteY3278" fmla="*/ 6199980 h 6817915"/>
              <a:gd name="connsiteX3279" fmla="*/ 4880297 w 7219081"/>
              <a:gd name="connsiteY3279" fmla="*/ 6209505 h 6817915"/>
              <a:gd name="connsiteX3280" fmla="*/ 4877122 w 7219081"/>
              <a:gd name="connsiteY3280" fmla="*/ 6218634 h 6817915"/>
              <a:gd name="connsiteX3281" fmla="*/ 4873550 w 7219081"/>
              <a:gd name="connsiteY3281" fmla="*/ 6227365 h 6817915"/>
              <a:gd name="connsiteX3282" fmla="*/ 4869581 w 7219081"/>
              <a:gd name="connsiteY3282" fmla="*/ 6236096 h 6817915"/>
              <a:gd name="connsiteX3283" fmla="*/ 4865612 w 7219081"/>
              <a:gd name="connsiteY3283" fmla="*/ 6244430 h 6817915"/>
              <a:gd name="connsiteX3284" fmla="*/ 4860850 w 7219081"/>
              <a:gd name="connsiteY3284" fmla="*/ 6252765 h 6817915"/>
              <a:gd name="connsiteX3285" fmla="*/ 4856087 w 7219081"/>
              <a:gd name="connsiteY3285" fmla="*/ 6260702 h 6817915"/>
              <a:gd name="connsiteX3286" fmla="*/ 4851325 w 7219081"/>
              <a:gd name="connsiteY3286" fmla="*/ 6268640 h 6817915"/>
              <a:gd name="connsiteX3287" fmla="*/ 4845372 w 7219081"/>
              <a:gd name="connsiteY3287" fmla="*/ 6276577 h 6817915"/>
              <a:gd name="connsiteX3288" fmla="*/ 4840212 w 7219081"/>
              <a:gd name="connsiteY3288" fmla="*/ 6283721 h 6817915"/>
              <a:gd name="connsiteX3289" fmla="*/ 4834656 w 7219081"/>
              <a:gd name="connsiteY3289" fmla="*/ 6290468 h 6817915"/>
              <a:gd name="connsiteX3290" fmla="*/ 4828306 w 7219081"/>
              <a:gd name="connsiteY3290" fmla="*/ 6298009 h 6817915"/>
              <a:gd name="connsiteX3291" fmla="*/ 4821956 w 7219081"/>
              <a:gd name="connsiteY3291" fmla="*/ 6304359 h 6817915"/>
              <a:gd name="connsiteX3292" fmla="*/ 4815606 w 7219081"/>
              <a:gd name="connsiteY3292" fmla="*/ 6310709 h 6817915"/>
              <a:gd name="connsiteX3293" fmla="*/ 4808859 w 7219081"/>
              <a:gd name="connsiteY3293" fmla="*/ 6317059 h 6817915"/>
              <a:gd name="connsiteX3294" fmla="*/ 4801318 w 7219081"/>
              <a:gd name="connsiteY3294" fmla="*/ 6322615 h 6817915"/>
              <a:gd name="connsiteX3295" fmla="*/ 4794572 w 7219081"/>
              <a:gd name="connsiteY3295" fmla="*/ 6328568 h 6817915"/>
              <a:gd name="connsiteX3296" fmla="*/ 4786634 w 7219081"/>
              <a:gd name="connsiteY3296" fmla="*/ 6333727 h 6817915"/>
              <a:gd name="connsiteX3297" fmla="*/ 4779094 w 7219081"/>
              <a:gd name="connsiteY3297" fmla="*/ 6338887 h 6817915"/>
              <a:gd name="connsiteX3298" fmla="*/ 4771156 w 7219081"/>
              <a:gd name="connsiteY3298" fmla="*/ 6343649 h 6817915"/>
              <a:gd name="connsiteX3299" fmla="*/ 4763615 w 7219081"/>
              <a:gd name="connsiteY3299" fmla="*/ 6348015 h 6817915"/>
              <a:gd name="connsiteX3300" fmla="*/ 4754884 w 7219081"/>
              <a:gd name="connsiteY3300" fmla="*/ 6352380 h 6817915"/>
              <a:gd name="connsiteX3301" fmla="*/ 4746550 w 7219081"/>
              <a:gd name="connsiteY3301" fmla="*/ 6355952 h 6817915"/>
              <a:gd name="connsiteX3302" fmla="*/ 4738215 w 7219081"/>
              <a:gd name="connsiteY3302" fmla="*/ 6359524 h 6817915"/>
              <a:gd name="connsiteX3303" fmla="*/ 4729881 w 7219081"/>
              <a:gd name="connsiteY3303" fmla="*/ 6362699 h 6817915"/>
              <a:gd name="connsiteX3304" fmla="*/ 4720753 w 7219081"/>
              <a:gd name="connsiteY3304" fmla="*/ 6365477 h 6817915"/>
              <a:gd name="connsiteX3305" fmla="*/ 4712022 w 7219081"/>
              <a:gd name="connsiteY3305" fmla="*/ 6367859 h 6817915"/>
              <a:gd name="connsiteX3306" fmla="*/ 4702894 w 7219081"/>
              <a:gd name="connsiteY3306" fmla="*/ 6370240 h 6817915"/>
              <a:gd name="connsiteX3307" fmla="*/ 4693368 w 7219081"/>
              <a:gd name="connsiteY3307" fmla="*/ 6372224 h 6817915"/>
              <a:gd name="connsiteX3308" fmla="*/ 4683844 w 7219081"/>
              <a:gd name="connsiteY3308" fmla="*/ 6373415 h 6817915"/>
              <a:gd name="connsiteX3309" fmla="*/ 4670350 w 7219081"/>
              <a:gd name="connsiteY3309" fmla="*/ 6383337 h 6817915"/>
              <a:gd name="connsiteX3310" fmla="*/ 4656062 w 7219081"/>
              <a:gd name="connsiteY3310" fmla="*/ 6391671 h 6817915"/>
              <a:gd name="connsiteX3311" fmla="*/ 4641378 w 7219081"/>
              <a:gd name="connsiteY3311" fmla="*/ 6399609 h 6817915"/>
              <a:gd name="connsiteX3312" fmla="*/ 4627090 w 7219081"/>
              <a:gd name="connsiteY3312" fmla="*/ 6406355 h 6817915"/>
              <a:gd name="connsiteX3313" fmla="*/ 4612009 w 7219081"/>
              <a:gd name="connsiteY3313" fmla="*/ 6412705 h 6817915"/>
              <a:gd name="connsiteX3314" fmla="*/ 4597325 w 7219081"/>
              <a:gd name="connsiteY3314" fmla="*/ 6417865 h 6817915"/>
              <a:gd name="connsiteX3315" fmla="*/ 4581847 w 7219081"/>
              <a:gd name="connsiteY3315" fmla="*/ 6422627 h 6817915"/>
              <a:gd name="connsiteX3316" fmla="*/ 4565972 w 7219081"/>
              <a:gd name="connsiteY3316" fmla="*/ 6426596 h 6817915"/>
              <a:gd name="connsiteX3317" fmla="*/ 4550890 w 7219081"/>
              <a:gd name="connsiteY3317" fmla="*/ 6428977 h 6817915"/>
              <a:gd name="connsiteX3318" fmla="*/ 4535015 w 7219081"/>
              <a:gd name="connsiteY3318" fmla="*/ 6431755 h 6817915"/>
              <a:gd name="connsiteX3319" fmla="*/ 4518744 w 7219081"/>
              <a:gd name="connsiteY3319" fmla="*/ 6433343 h 6817915"/>
              <a:gd name="connsiteX3320" fmla="*/ 4502868 w 7219081"/>
              <a:gd name="connsiteY3320" fmla="*/ 6434534 h 6817915"/>
              <a:gd name="connsiteX3321" fmla="*/ 4486597 w 7219081"/>
              <a:gd name="connsiteY3321" fmla="*/ 6434930 h 6817915"/>
              <a:gd name="connsiteX3322" fmla="*/ 4470325 w 7219081"/>
              <a:gd name="connsiteY3322" fmla="*/ 6434930 h 6817915"/>
              <a:gd name="connsiteX3323" fmla="*/ 4454053 w 7219081"/>
              <a:gd name="connsiteY3323" fmla="*/ 6434534 h 6817915"/>
              <a:gd name="connsiteX3324" fmla="*/ 4436987 w 7219081"/>
              <a:gd name="connsiteY3324" fmla="*/ 6432946 h 6817915"/>
              <a:gd name="connsiteX3325" fmla="*/ 4427859 w 7219081"/>
              <a:gd name="connsiteY3325" fmla="*/ 6439693 h 6817915"/>
              <a:gd name="connsiteX3326" fmla="*/ 4418334 w 7219081"/>
              <a:gd name="connsiteY3326" fmla="*/ 6446043 h 6817915"/>
              <a:gd name="connsiteX3327" fmla="*/ 4408412 w 7219081"/>
              <a:gd name="connsiteY3327" fmla="*/ 6450805 h 6817915"/>
              <a:gd name="connsiteX3328" fmla="*/ 4398094 w 7219081"/>
              <a:gd name="connsiteY3328" fmla="*/ 6454377 h 6817915"/>
              <a:gd name="connsiteX3329" fmla="*/ 4388172 w 7219081"/>
              <a:gd name="connsiteY3329" fmla="*/ 6457949 h 6817915"/>
              <a:gd name="connsiteX3330" fmla="*/ 4378250 w 7219081"/>
              <a:gd name="connsiteY3330" fmla="*/ 6459934 h 6817915"/>
              <a:gd name="connsiteX3331" fmla="*/ 4367534 w 7219081"/>
              <a:gd name="connsiteY3331" fmla="*/ 6462315 h 6817915"/>
              <a:gd name="connsiteX3332" fmla="*/ 4357215 w 7219081"/>
              <a:gd name="connsiteY3332" fmla="*/ 6463109 h 6817915"/>
              <a:gd name="connsiteX3333" fmla="*/ 4347294 w 7219081"/>
              <a:gd name="connsiteY3333" fmla="*/ 6463902 h 6817915"/>
              <a:gd name="connsiteX3334" fmla="*/ 4336181 w 7219081"/>
              <a:gd name="connsiteY3334" fmla="*/ 6464299 h 6817915"/>
              <a:gd name="connsiteX3335" fmla="*/ 4315147 w 7219081"/>
              <a:gd name="connsiteY3335" fmla="*/ 6463902 h 6817915"/>
              <a:gd name="connsiteX3336" fmla="*/ 4293318 w 7219081"/>
              <a:gd name="connsiteY3336" fmla="*/ 6462315 h 6817915"/>
              <a:gd name="connsiteX3337" fmla="*/ 4271887 w 7219081"/>
              <a:gd name="connsiteY3337" fmla="*/ 6460727 h 6817915"/>
              <a:gd name="connsiteX3338" fmla="*/ 4268712 w 7219081"/>
              <a:gd name="connsiteY3338" fmla="*/ 6464696 h 6817915"/>
              <a:gd name="connsiteX3339" fmla="*/ 4265140 w 7219081"/>
              <a:gd name="connsiteY3339" fmla="*/ 6469062 h 6817915"/>
              <a:gd name="connsiteX3340" fmla="*/ 4261965 w 7219081"/>
              <a:gd name="connsiteY3340" fmla="*/ 6472634 h 6817915"/>
              <a:gd name="connsiteX3341" fmla="*/ 4258394 w 7219081"/>
              <a:gd name="connsiteY3341" fmla="*/ 6475809 h 6817915"/>
              <a:gd name="connsiteX3342" fmla="*/ 4250853 w 7219081"/>
              <a:gd name="connsiteY3342" fmla="*/ 6481365 h 6817915"/>
              <a:gd name="connsiteX3343" fmla="*/ 4242915 w 7219081"/>
              <a:gd name="connsiteY3343" fmla="*/ 6484937 h 6817915"/>
              <a:gd name="connsiteX3344" fmla="*/ 4234978 w 7219081"/>
              <a:gd name="connsiteY3344" fmla="*/ 6488112 h 6817915"/>
              <a:gd name="connsiteX3345" fmla="*/ 4226644 w 7219081"/>
              <a:gd name="connsiteY3345" fmla="*/ 6490096 h 6817915"/>
              <a:gd name="connsiteX3346" fmla="*/ 4218309 w 7219081"/>
              <a:gd name="connsiteY3346" fmla="*/ 6491684 h 6817915"/>
              <a:gd name="connsiteX3347" fmla="*/ 4209975 w 7219081"/>
              <a:gd name="connsiteY3347" fmla="*/ 6492080 h 6817915"/>
              <a:gd name="connsiteX3348" fmla="*/ 4201244 w 7219081"/>
              <a:gd name="connsiteY3348" fmla="*/ 6492874 h 6817915"/>
              <a:gd name="connsiteX3349" fmla="*/ 4192512 w 7219081"/>
              <a:gd name="connsiteY3349" fmla="*/ 6492080 h 6817915"/>
              <a:gd name="connsiteX3350" fmla="*/ 4175050 w 7219081"/>
              <a:gd name="connsiteY3350" fmla="*/ 6491287 h 6817915"/>
              <a:gd name="connsiteX3351" fmla="*/ 4157190 w 7219081"/>
              <a:gd name="connsiteY3351" fmla="*/ 6490493 h 6817915"/>
              <a:gd name="connsiteX3352" fmla="*/ 4148856 w 7219081"/>
              <a:gd name="connsiteY3352" fmla="*/ 6490493 h 6817915"/>
              <a:gd name="connsiteX3353" fmla="*/ 4139728 w 7219081"/>
              <a:gd name="connsiteY3353" fmla="*/ 6491287 h 6817915"/>
              <a:gd name="connsiteX3354" fmla="*/ 4125440 w 7219081"/>
              <a:gd name="connsiteY3354" fmla="*/ 6493271 h 6817915"/>
              <a:gd name="connsiteX3355" fmla="*/ 4110756 w 7219081"/>
              <a:gd name="connsiteY3355" fmla="*/ 6495255 h 6817915"/>
              <a:gd name="connsiteX3356" fmla="*/ 4096468 w 7219081"/>
              <a:gd name="connsiteY3356" fmla="*/ 6496446 h 6817915"/>
              <a:gd name="connsiteX3357" fmla="*/ 4081784 w 7219081"/>
              <a:gd name="connsiteY3357" fmla="*/ 6497637 h 6817915"/>
              <a:gd name="connsiteX3358" fmla="*/ 4052812 w 7219081"/>
              <a:gd name="connsiteY3358" fmla="*/ 6499224 h 6817915"/>
              <a:gd name="connsiteX3359" fmla="*/ 4023840 w 7219081"/>
              <a:gd name="connsiteY3359" fmla="*/ 6499224 h 6817915"/>
              <a:gd name="connsiteX3360" fmla="*/ 3994472 w 7219081"/>
              <a:gd name="connsiteY3360" fmla="*/ 6498034 h 6817915"/>
              <a:gd name="connsiteX3361" fmla="*/ 3965500 w 7219081"/>
              <a:gd name="connsiteY3361" fmla="*/ 6496446 h 6817915"/>
              <a:gd name="connsiteX3362" fmla="*/ 3936528 w 7219081"/>
              <a:gd name="connsiteY3362" fmla="*/ 6494462 h 6817915"/>
              <a:gd name="connsiteX3363" fmla="*/ 3907556 w 7219081"/>
              <a:gd name="connsiteY3363" fmla="*/ 6491287 h 6817915"/>
              <a:gd name="connsiteX3364" fmla="*/ 3902794 w 7219081"/>
              <a:gd name="connsiteY3364" fmla="*/ 6493271 h 6817915"/>
              <a:gd name="connsiteX3365" fmla="*/ 3897634 w 7219081"/>
              <a:gd name="connsiteY3365" fmla="*/ 6494859 h 6817915"/>
              <a:gd name="connsiteX3366" fmla="*/ 3892872 w 7219081"/>
              <a:gd name="connsiteY3366" fmla="*/ 6495255 h 6817915"/>
              <a:gd name="connsiteX3367" fmla="*/ 3888109 w 7219081"/>
              <a:gd name="connsiteY3367" fmla="*/ 6495255 h 6817915"/>
              <a:gd name="connsiteX3368" fmla="*/ 3774603 w 7219081"/>
              <a:gd name="connsiteY3368" fmla="*/ 6520259 h 6817915"/>
              <a:gd name="connsiteX3369" fmla="*/ 3772618 w 7219081"/>
              <a:gd name="connsiteY3369" fmla="*/ 6524227 h 6817915"/>
              <a:gd name="connsiteX3370" fmla="*/ 3770237 w 7219081"/>
              <a:gd name="connsiteY3370" fmla="*/ 6527402 h 6817915"/>
              <a:gd name="connsiteX3371" fmla="*/ 3768253 w 7219081"/>
              <a:gd name="connsiteY3371" fmla="*/ 6530577 h 6817915"/>
              <a:gd name="connsiteX3372" fmla="*/ 3766268 w 7219081"/>
              <a:gd name="connsiteY3372" fmla="*/ 6532562 h 6817915"/>
              <a:gd name="connsiteX3373" fmla="*/ 3763490 w 7219081"/>
              <a:gd name="connsiteY3373" fmla="*/ 6534943 h 6817915"/>
              <a:gd name="connsiteX3374" fmla="*/ 3760712 w 7219081"/>
              <a:gd name="connsiteY3374" fmla="*/ 6536530 h 6817915"/>
              <a:gd name="connsiteX3375" fmla="*/ 3758331 w 7219081"/>
              <a:gd name="connsiteY3375" fmla="*/ 6537324 h 6817915"/>
              <a:gd name="connsiteX3376" fmla="*/ 3755156 w 7219081"/>
              <a:gd name="connsiteY3376" fmla="*/ 6538118 h 6817915"/>
              <a:gd name="connsiteX3377" fmla="*/ 3749203 w 7219081"/>
              <a:gd name="connsiteY3377" fmla="*/ 6538515 h 6817915"/>
              <a:gd name="connsiteX3378" fmla="*/ 3742456 w 7219081"/>
              <a:gd name="connsiteY3378" fmla="*/ 6538118 h 6817915"/>
              <a:gd name="connsiteX3379" fmla="*/ 3734916 w 7219081"/>
              <a:gd name="connsiteY3379" fmla="*/ 6536927 h 6817915"/>
              <a:gd name="connsiteX3380" fmla="*/ 3727772 w 7219081"/>
              <a:gd name="connsiteY3380" fmla="*/ 6535340 h 6817915"/>
              <a:gd name="connsiteX3381" fmla="*/ 3713484 w 7219081"/>
              <a:gd name="connsiteY3381" fmla="*/ 6532165 h 6817915"/>
              <a:gd name="connsiteX3382" fmla="*/ 3699990 w 7219081"/>
              <a:gd name="connsiteY3382" fmla="*/ 6530180 h 6817915"/>
              <a:gd name="connsiteX3383" fmla="*/ 3692846 w 7219081"/>
              <a:gd name="connsiteY3383" fmla="*/ 6529784 h 6817915"/>
              <a:gd name="connsiteX3384" fmla="*/ 3686100 w 7219081"/>
              <a:gd name="connsiteY3384" fmla="*/ 6529784 h 6817915"/>
              <a:gd name="connsiteX3385" fmla="*/ 3679353 w 7219081"/>
              <a:gd name="connsiteY3385" fmla="*/ 6530180 h 6817915"/>
              <a:gd name="connsiteX3386" fmla="*/ 3672606 w 7219081"/>
              <a:gd name="connsiteY3386" fmla="*/ 6531371 h 6817915"/>
              <a:gd name="connsiteX3387" fmla="*/ 3666256 w 7219081"/>
              <a:gd name="connsiteY3387" fmla="*/ 6532165 h 6817915"/>
              <a:gd name="connsiteX3388" fmla="*/ 3659906 w 7219081"/>
              <a:gd name="connsiteY3388" fmla="*/ 6534149 h 6817915"/>
              <a:gd name="connsiteX3389" fmla="*/ 3653556 w 7219081"/>
              <a:gd name="connsiteY3389" fmla="*/ 6536530 h 6817915"/>
              <a:gd name="connsiteX3390" fmla="*/ 3647206 w 7219081"/>
              <a:gd name="connsiteY3390" fmla="*/ 6539705 h 6817915"/>
              <a:gd name="connsiteX3391" fmla="*/ 3641253 w 7219081"/>
              <a:gd name="connsiteY3391" fmla="*/ 6543674 h 6817915"/>
              <a:gd name="connsiteX3392" fmla="*/ 3635696 w 7219081"/>
              <a:gd name="connsiteY3392" fmla="*/ 6548040 h 6817915"/>
              <a:gd name="connsiteX3393" fmla="*/ 3629744 w 7219081"/>
              <a:gd name="connsiteY3393" fmla="*/ 6553993 h 6817915"/>
              <a:gd name="connsiteX3394" fmla="*/ 3624584 w 7219081"/>
              <a:gd name="connsiteY3394" fmla="*/ 6559549 h 6817915"/>
              <a:gd name="connsiteX3395" fmla="*/ 3619822 w 7219081"/>
              <a:gd name="connsiteY3395" fmla="*/ 6564709 h 6817915"/>
              <a:gd name="connsiteX3396" fmla="*/ 3615059 w 7219081"/>
              <a:gd name="connsiteY3396" fmla="*/ 6569471 h 6817915"/>
              <a:gd name="connsiteX3397" fmla="*/ 3609900 w 7219081"/>
              <a:gd name="connsiteY3397" fmla="*/ 6573837 h 6817915"/>
              <a:gd name="connsiteX3398" fmla="*/ 3604741 w 7219081"/>
              <a:gd name="connsiteY3398" fmla="*/ 6577409 h 6817915"/>
              <a:gd name="connsiteX3399" fmla="*/ 3599184 w 7219081"/>
              <a:gd name="connsiteY3399" fmla="*/ 6580584 h 6817915"/>
              <a:gd name="connsiteX3400" fmla="*/ 3593628 w 7219081"/>
              <a:gd name="connsiteY3400" fmla="*/ 6583759 h 6817915"/>
              <a:gd name="connsiteX3401" fmla="*/ 3587675 w 7219081"/>
              <a:gd name="connsiteY3401" fmla="*/ 6585743 h 6817915"/>
              <a:gd name="connsiteX3402" fmla="*/ 3582119 w 7219081"/>
              <a:gd name="connsiteY3402" fmla="*/ 6588124 h 6817915"/>
              <a:gd name="connsiteX3403" fmla="*/ 3576166 w 7219081"/>
              <a:gd name="connsiteY3403" fmla="*/ 6589712 h 6817915"/>
              <a:gd name="connsiteX3404" fmla="*/ 3569816 w 7219081"/>
              <a:gd name="connsiteY3404" fmla="*/ 6591299 h 6817915"/>
              <a:gd name="connsiteX3405" fmla="*/ 3564259 w 7219081"/>
              <a:gd name="connsiteY3405" fmla="*/ 6591696 h 6817915"/>
              <a:gd name="connsiteX3406" fmla="*/ 3557909 w 7219081"/>
              <a:gd name="connsiteY3406" fmla="*/ 6592093 h 6817915"/>
              <a:gd name="connsiteX3407" fmla="*/ 3545209 w 7219081"/>
              <a:gd name="connsiteY3407" fmla="*/ 6592887 h 6817915"/>
              <a:gd name="connsiteX3408" fmla="*/ 3532509 w 7219081"/>
              <a:gd name="connsiteY3408" fmla="*/ 6591696 h 6817915"/>
              <a:gd name="connsiteX3409" fmla="*/ 3513062 w 7219081"/>
              <a:gd name="connsiteY3409" fmla="*/ 6590109 h 6817915"/>
              <a:gd name="connsiteX3410" fmla="*/ 3493616 w 7219081"/>
              <a:gd name="connsiteY3410" fmla="*/ 6588521 h 6817915"/>
              <a:gd name="connsiteX3411" fmla="*/ 3474169 w 7219081"/>
              <a:gd name="connsiteY3411" fmla="*/ 6587330 h 6817915"/>
              <a:gd name="connsiteX3412" fmla="*/ 3454722 w 7219081"/>
              <a:gd name="connsiteY3412" fmla="*/ 6586934 h 6817915"/>
              <a:gd name="connsiteX3413" fmla="*/ 3435672 w 7219081"/>
              <a:gd name="connsiteY3413" fmla="*/ 6586934 h 6817915"/>
              <a:gd name="connsiteX3414" fmla="*/ 3416225 w 7219081"/>
              <a:gd name="connsiteY3414" fmla="*/ 6587330 h 6817915"/>
              <a:gd name="connsiteX3415" fmla="*/ 3396778 w 7219081"/>
              <a:gd name="connsiteY3415" fmla="*/ 6588124 h 6817915"/>
              <a:gd name="connsiteX3416" fmla="*/ 3377728 w 7219081"/>
              <a:gd name="connsiteY3416" fmla="*/ 6588918 h 6817915"/>
              <a:gd name="connsiteX3417" fmla="*/ 3358281 w 7219081"/>
              <a:gd name="connsiteY3417" fmla="*/ 6590505 h 6817915"/>
              <a:gd name="connsiteX3418" fmla="*/ 3339231 w 7219081"/>
              <a:gd name="connsiteY3418" fmla="*/ 6592887 h 6817915"/>
              <a:gd name="connsiteX3419" fmla="*/ 3319784 w 7219081"/>
              <a:gd name="connsiteY3419" fmla="*/ 6594871 h 6817915"/>
              <a:gd name="connsiteX3420" fmla="*/ 3300734 w 7219081"/>
              <a:gd name="connsiteY3420" fmla="*/ 6597649 h 6817915"/>
              <a:gd name="connsiteX3421" fmla="*/ 3282478 w 7219081"/>
              <a:gd name="connsiteY3421" fmla="*/ 6600824 h 6817915"/>
              <a:gd name="connsiteX3422" fmla="*/ 3263428 w 7219081"/>
              <a:gd name="connsiteY3422" fmla="*/ 6603999 h 6817915"/>
              <a:gd name="connsiteX3423" fmla="*/ 3244775 w 7219081"/>
              <a:gd name="connsiteY3423" fmla="*/ 6607571 h 6817915"/>
              <a:gd name="connsiteX3424" fmla="*/ 3226122 w 7219081"/>
              <a:gd name="connsiteY3424" fmla="*/ 6611540 h 6817915"/>
              <a:gd name="connsiteX3425" fmla="*/ 3216200 w 7219081"/>
              <a:gd name="connsiteY3425" fmla="*/ 6613921 h 6817915"/>
              <a:gd name="connsiteX3426" fmla="*/ 3206278 w 7219081"/>
              <a:gd name="connsiteY3426" fmla="*/ 6615509 h 6817915"/>
              <a:gd name="connsiteX3427" fmla="*/ 3196356 w 7219081"/>
              <a:gd name="connsiteY3427" fmla="*/ 6616302 h 6817915"/>
              <a:gd name="connsiteX3428" fmla="*/ 3186037 w 7219081"/>
              <a:gd name="connsiteY3428" fmla="*/ 6617493 h 6817915"/>
              <a:gd name="connsiteX3429" fmla="*/ 3166194 w 7219081"/>
              <a:gd name="connsiteY3429" fmla="*/ 6618684 h 6817915"/>
              <a:gd name="connsiteX3430" fmla="*/ 3146350 w 7219081"/>
              <a:gd name="connsiteY3430" fmla="*/ 6617890 h 6817915"/>
              <a:gd name="connsiteX3431" fmla="*/ 3126109 w 7219081"/>
              <a:gd name="connsiteY3431" fmla="*/ 6617096 h 6817915"/>
              <a:gd name="connsiteX3432" fmla="*/ 3106266 w 7219081"/>
              <a:gd name="connsiteY3432" fmla="*/ 6615509 h 6817915"/>
              <a:gd name="connsiteX3433" fmla="*/ 3066578 w 7219081"/>
              <a:gd name="connsiteY3433" fmla="*/ 6611143 h 6817915"/>
              <a:gd name="connsiteX3434" fmla="*/ 3046734 w 7219081"/>
              <a:gd name="connsiteY3434" fmla="*/ 6608365 h 6817915"/>
              <a:gd name="connsiteX3435" fmla="*/ 3027287 w 7219081"/>
              <a:gd name="connsiteY3435" fmla="*/ 6606777 h 6817915"/>
              <a:gd name="connsiteX3436" fmla="*/ 3007444 w 7219081"/>
              <a:gd name="connsiteY3436" fmla="*/ 6605984 h 6817915"/>
              <a:gd name="connsiteX3437" fmla="*/ 2987600 w 7219081"/>
              <a:gd name="connsiteY3437" fmla="*/ 6605190 h 6817915"/>
              <a:gd name="connsiteX3438" fmla="*/ 2968153 w 7219081"/>
              <a:gd name="connsiteY3438" fmla="*/ 6605984 h 6817915"/>
              <a:gd name="connsiteX3439" fmla="*/ 2958231 w 7219081"/>
              <a:gd name="connsiteY3439" fmla="*/ 6606777 h 6817915"/>
              <a:gd name="connsiteX3440" fmla="*/ 2948309 w 7219081"/>
              <a:gd name="connsiteY3440" fmla="*/ 6607968 h 6817915"/>
              <a:gd name="connsiteX3441" fmla="*/ 2938784 w 7219081"/>
              <a:gd name="connsiteY3441" fmla="*/ 6609555 h 6817915"/>
              <a:gd name="connsiteX3442" fmla="*/ 2928862 w 7219081"/>
              <a:gd name="connsiteY3442" fmla="*/ 6611143 h 6817915"/>
              <a:gd name="connsiteX3443" fmla="*/ 2918941 w 7219081"/>
              <a:gd name="connsiteY3443" fmla="*/ 6613921 h 6817915"/>
              <a:gd name="connsiteX3444" fmla="*/ 2909416 w 7219081"/>
              <a:gd name="connsiteY3444" fmla="*/ 6616302 h 6817915"/>
              <a:gd name="connsiteX3445" fmla="*/ 2906241 w 7219081"/>
              <a:gd name="connsiteY3445" fmla="*/ 6617493 h 6817915"/>
              <a:gd name="connsiteX3446" fmla="*/ 2903462 w 7219081"/>
              <a:gd name="connsiteY3446" fmla="*/ 6617493 h 6817915"/>
              <a:gd name="connsiteX3447" fmla="*/ 2901081 w 7219081"/>
              <a:gd name="connsiteY3447" fmla="*/ 6617493 h 6817915"/>
              <a:gd name="connsiteX3448" fmla="*/ 2898303 w 7219081"/>
              <a:gd name="connsiteY3448" fmla="*/ 6617096 h 6817915"/>
              <a:gd name="connsiteX3449" fmla="*/ 2895525 w 7219081"/>
              <a:gd name="connsiteY3449" fmla="*/ 6615905 h 6817915"/>
              <a:gd name="connsiteX3450" fmla="*/ 2893541 w 7219081"/>
              <a:gd name="connsiteY3450" fmla="*/ 6614715 h 6817915"/>
              <a:gd name="connsiteX3451" fmla="*/ 2891556 w 7219081"/>
              <a:gd name="connsiteY3451" fmla="*/ 6613127 h 6817915"/>
              <a:gd name="connsiteX3452" fmla="*/ 2889572 w 7219081"/>
              <a:gd name="connsiteY3452" fmla="*/ 6611540 h 6817915"/>
              <a:gd name="connsiteX3453" fmla="*/ 2885603 w 7219081"/>
              <a:gd name="connsiteY3453" fmla="*/ 6607571 h 6817915"/>
              <a:gd name="connsiteX3454" fmla="*/ 2883222 w 7219081"/>
              <a:gd name="connsiteY3454" fmla="*/ 6602412 h 6817915"/>
              <a:gd name="connsiteX3455" fmla="*/ 2882428 w 7219081"/>
              <a:gd name="connsiteY3455" fmla="*/ 6599634 h 6817915"/>
              <a:gd name="connsiteX3456" fmla="*/ 2882031 w 7219081"/>
              <a:gd name="connsiteY3456" fmla="*/ 6596459 h 6817915"/>
              <a:gd name="connsiteX3457" fmla="*/ 2881634 w 7219081"/>
              <a:gd name="connsiteY3457" fmla="*/ 6593680 h 6817915"/>
              <a:gd name="connsiteX3458" fmla="*/ 2882031 w 7219081"/>
              <a:gd name="connsiteY3458" fmla="*/ 6590505 h 6817915"/>
              <a:gd name="connsiteX3459" fmla="*/ 2882428 w 7219081"/>
              <a:gd name="connsiteY3459" fmla="*/ 6579790 h 6817915"/>
              <a:gd name="connsiteX3460" fmla="*/ 2882428 w 7219081"/>
              <a:gd name="connsiteY3460" fmla="*/ 6574234 h 6817915"/>
              <a:gd name="connsiteX3461" fmla="*/ 2882031 w 7219081"/>
              <a:gd name="connsiteY3461" fmla="*/ 6569074 h 6817915"/>
              <a:gd name="connsiteX3462" fmla="*/ 2880444 w 7219081"/>
              <a:gd name="connsiteY3462" fmla="*/ 6564312 h 6817915"/>
              <a:gd name="connsiteX3463" fmla="*/ 2878459 w 7219081"/>
              <a:gd name="connsiteY3463" fmla="*/ 6559549 h 6817915"/>
              <a:gd name="connsiteX3464" fmla="*/ 2875681 w 7219081"/>
              <a:gd name="connsiteY3464" fmla="*/ 6554787 h 6817915"/>
              <a:gd name="connsiteX3465" fmla="*/ 2871316 w 7219081"/>
              <a:gd name="connsiteY3465" fmla="*/ 6550818 h 6817915"/>
              <a:gd name="connsiteX3466" fmla="*/ 2868141 w 7219081"/>
              <a:gd name="connsiteY3466" fmla="*/ 6548040 h 6817915"/>
              <a:gd name="connsiteX3467" fmla="*/ 2864172 w 7219081"/>
              <a:gd name="connsiteY3467" fmla="*/ 6546055 h 6817915"/>
              <a:gd name="connsiteX3468" fmla="*/ 2859012 w 7219081"/>
              <a:gd name="connsiteY3468" fmla="*/ 6544468 h 6817915"/>
              <a:gd name="connsiteX3469" fmla="*/ 2853059 w 7219081"/>
              <a:gd name="connsiteY3469" fmla="*/ 6542880 h 6817915"/>
              <a:gd name="connsiteX3470" fmla="*/ 2846709 w 7219081"/>
              <a:gd name="connsiteY3470" fmla="*/ 6541690 h 6817915"/>
              <a:gd name="connsiteX3471" fmla="*/ 2839962 w 7219081"/>
              <a:gd name="connsiteY3471" fmla="*/ 6540499 h 6817915"/>
              <a:gd name="connsiteX3472" fmla="*/ 2832422 w 7219081"/>
              <a:gd name="connsiteY3472" fmla="*/ 6540102 h 6817915"/>
              <a:gd name="connsiteX3473" fmla="*/ 2824484 w 7219081"/>
              <a:gd name="connsiteY3473" fmla="*/ 6539705 h 6817915"/>
              <a:gd name="connsiteX3474" fmla="*/ 2807419 w 7219081"/>
              <a:gd name="connsiteY3474" fmla="*/ 6540102 h 6817915"/>
              <a:gd name="connsiteX3475" fmla="*/ 2788766 w 7219081"/>
              <a:gd name="connsiteY3475" fmla="*/ 6541293 h 6817915"/>
              <a:gd name="connsiteX3476" fmla="*/ 2769716 w 7219081"/>
              <a:gd name="connsiteY3476" fmla="*/ 6543277 h 6817915"/>
              <a:gd name="connsiteX3477" fmla="*/ 2751062 w 7219081"/>
              <a:gd name="connsiteY3477" fmla="*/ 6546452 h 6817915"/>
              <a:gd name="connsiteX3478" fmla="*/ 2732012 w 7219081"/>
              <a:gd name="connsiteY3478" fmla="*/ 6550818 h 6817915"/>
              <a:gd name="connsiteX3479" fmla="*/ 2714153 w 7219081"/>
              <a:gd name="connsiteY3479" fmla="*/ 6555580 h 6817915"/>
              <a:gd name="connsiteX3480" fmla="*/ 2697087 w 7219081"/>
              <a:gd name="connsiteY3480" fmla="*/ 6560740 h 6817915"/>
              <a:gd name="connsiteX3481" fmla="*/ 2689944 w 7219081"/>
              <a:gd name="connsiteY3481" fmla="*/ 6563121 h 6817915"/>
              <a:gd name="connsiteX3482" fmla="*/ 2682403 w 7219081"/>
              <a:gd name="connsiteY3482" fmla="*/ 6566296 h 6817915"/>
              <a:gd name="connsiteX3483" fmla="*/ 2675656 w 7219081"/>
              <a:gd name="connsiteY3483" fmla="*/ 6569471 h 6817915"/>
              <a:gd name="connsiteX3484" fmla="*/ 2670100 w 7219081"/>
              <a:gd name="connsiteY3484" fmla="*/ 6572646 h 6817915"/>
              <a:gd name="connsiteX3485" fmla="*/ 2664544 w 7219081"/>
              <a:gd name="connsiteY3485" fmla="*/ 6576615 h 6817915"/>
              <a:gd name="connsiteX3486" fmla="*/ 2659781 w 7219081"/>
              <a:gd name="connsiteY3486" fmla="*/ 6579790 h 6817915"/>
              <a:gd name="connsiteX3487" fmla="*/ 2656209 w 7219081"/>
              <a:gd name="connsiteY3487" fmla="*/ 6583362 h 6817915"/>
              <a:gd name="connsiteX3488" fmla="*/ 2653034 w 7219081"/>
              <a:gd name="connsiteY3488" fmla="*/ 6586934 h 6817915"/>
              <a:gd name="connsiteX3489" fmla="*/ 2651050 w 7219081"/>
              <a:gd name="connsiteY3489" fmla="*/ 6590505 h 6817915"/>
              <a:gd name="connsiteX3490" fmla="*/ 2650256 w 7219081"/>
              <a:gd name="connsiteY3490" fmla="*/ 6594871 h 6817915"/>
              <a:gd name="connsiteX3491" fmla="*/ 2648669 w 7219081"/>
              <a:gd name="connsiteY3491" fmla="*/ 6603999 h 6817915"/>
              <a:gd name="connsiteX3492" fmla="*/ 2646684 w 7219081"/>
              <a:gd name="connsiteY3492" fmla="*/ 6611540 h 6817915"/>
              <a:gd name="connsiteX3493" fmla="*/ 2644303 w 7219081"/>
              <a:gd name="connsiteY3493" fmla="*/ 6618684 h 6817915"/>
              <a:gd name="connsiteX3494" fmla="*/ 2641128 w 7219081"/>
              <a:gd name="connsiteY3494" fmla="*/ 6623446 h 6817915"/>
              <a:gd name="connsiteX3495" fmla="*/ 2637159 w 7219081"/>
              <a:gd name="connsiteY3495" fmla="*/ 6627415 h 6817915"/>
              <a:gd name="connsiteX3496" fmla="*/ 2633587 w 7219081"/>
              <a:gd name="connsiteY3496" fmla="*/ 6630590 h 6817915"/>
              <a:gd name="connsiteX3497" fmla="*/ 2629222 w 7219081"/>
              <a:gd name="connsiteY3497" fmla="*/ 6632574 h 6817915"/>
              <a:gd name="connsiteX3498" fmla="*/ 2624459 w 7219081"/>
              <a:gd name="connsiteY3498" fmla="*/ 6634162 h 6817915"/>
              <a:gd name="connsiteX3499" fmla="*/ 2620094 w 7219081"/>
              <a:gd name="connsiteY3499" fmla="*/ 6635352 h 6817915"/>
              <a:gd name="connsiteX3500" fmla="*/ 2615331 w 7219081"/>
              <a:gd name="connsiteY3500" fmla="*/ 6635749 h 6817915"/>
              <a:gd name="connsiteX3501" fmla="*/ 2604616 w 7219081"/>
              <a:gd name="connsiteY3501" fmla="*/ 6635749 h 6817915"/>
              <a:gd name="connsiteX3502" fmla="*/ 2594297 w 7219081"/>
              <a:gd name="connsiteY3502" fmla="*/ 6635749 h 6817915"/>
              <a:gd name="connsiteX3503" fmla="*/ 2588741 w 7219081"/>
              <a:gd name="connsiteY3503" fmla="*/ 6635749 h 6817915"/>
              <a:gd name="connsiteX3504" fmla="*/ 2583581 w 7219081"/>
              <a:gd name="connsiteY3504" fmla="*/ 6636543 h 6817915"/>
              <a:gd name="connsiteX3505" fmla="*/ 2539528 w 7219081"/>
              <a:gd name="connsiteY3505" fmla="*/ 6636940 h 6817915"/>
              <a:gd name="connsiteX3506" fmla="*/ 2495078 w 7219081"/>
              <a:gd name="connsiteY3506" fmla="*/ 6636940 h 6817915"/>
              <a:gd name="connsiteX3507" fmla="*/ 2363712 w 7219081"/>
              <a:gd name="connsiteY3507" fmla="*/ 6637337 h 6817915"/>
              <a:gd name="connsiteX3508" fmla="*/ 2355775 w 7219081"/>
              <a:gd name="connsiteY3508" fmla="*/ 6643687 h 6817915"/>
              <a:gd name="connsiteX3509" fmla="*/ 2349028 w 7219081"/>
              <a:gd name="connsiteY3509" fmla="*/ 6648052 h 6817915"/>
              <a:gd name="connsiteX3510" fmla="*/ 2345853 w 7219081"/>
              <a:gd name="connsiteY3510" fmla="*/ 6649243 h 6817915"/>
              <a:gd name="connsiteX3511" fmla="*/ 2342678 w 7219081"/>
              <a:gd name="connsiteY3511" fmla="*/ 6650037 h 6817915"/>
              <a:gd name="connsiteX3512" fmla="*/ 2339503 w 7219081"/>
              <a:gd name="connsiteY3512" fmla="*/ 6650830 h 6817915"/>
              <a:gd name="connsiteX3513" fmla="*/ 2336725 w 7219081"/>
              <a:gd name="connsiteY3513" fmla="*/ 6651227 h 6817915"/>
              <a:gd name="connsiteX3514" fmla="*/ 2334344 w 7219081"/>
              <a:gd name="connsiteY3514" fmla="*/ 6650830 h 6817915"/>
              <a:gd name="connsiteX3515" fmla="*/ 2331566 w 7219081"/>
              <a:gd name="connsiteY3515" fmla="*/ 6650037 h 6817915"/>
              <a:gd name="connsiteX3516" fmla="*/ 2326803 w 7219081"/>
              <a:gd name="connsiteY3516" fmla="*/ 6648449 h 6817915"/>
              <a:gd name="connsiteX3517" fmla="*/ 2322437 w 7219081"/>
              <a:gd name="connsiteY3517" fmla="*/ 6646068 h 6817915"/>
              <a:gd name="connsiteX3518" fmla="*/ 2318866 w 7219081"/>
              <a:gd name="connsiteY3518" fmla="*/ 6642099 h 6817915"/>
              <a:gd name="connsiteX3519" fmla="*/ 2315294 w 7219081"/>
              <a:gd name="connsiteY3519" fmla="*/ 6637337 h 6817915"/>
              <a:gd name="connsiteX3520" fmla="*/ 2311325 w 7219081"/>
              <a:gd name="connsiteY3520" fmla="*/ 6633368 h 6817915"/>
              <a:gd name="connsiteX3521" fmla="*/ 2304578 w 7219081"/>
              <a:gd name="connsiteY3521" fmla="*/ 6623446 h 6817915"/>
              <a:gd name="connsiteX3522" fmla="*/ 2301403 w 7219081"/>
              <a:gd name="connsiteY3522" fmla="*/ 6618684 h 6817915"/>
              <a:gd name="connsiteX3523" fmla="*/ 2297831 w 7219081"/>
              <a:gd name="connsiteY3523" fmla="*/ 6614318 h 6817915"/>
              <a:gd name="connsiteX3524" fmla="*/ 2294259 w 7219081"/>
              <a:gd name="connsiteY3524" fmla="*/ 6609952 h 6817915"/>
              <a:gd name="connsiteX3525" fmla="*/ 2289894 w 7219081"/>
              <a:gd name="connsiteY3525" fmla="*/ 6607571 h 6817915"/>
              <a:gd name="connsiteX3526" fmla="*/ 2283147 w 7219081"/>
              <a:gd name="connsiteY3526" fmla="*/ 6615905 h 6817915"/>
              <a:gd name="connsiteX3527" fmla="*/ 2276400 w 7219081"/>
              <a:gd name="connsiteY3527" fmla="*/ 6623446 h 6817915"/>
              <a:gd name="connsiteX3528" fmla="*/ 2268859 w 7219081"/>
              <a:gd name="connsiteY3528" fmla="*/ 6630193 h 6817915"/>
              <a:gd name="connsiteX3529" fmla="*/ 2261716 w 7219081"/>
              <a:gd name="connsiteY3529" fmla="*/ 6635749 h 6817915"/>
              <a:gd name="connsiteX3530" fmla="*/ 2254175 w 7219081"/>
              <a:gd name="connsiteY3530" fmla="*/ 6641305 h 6817915"/>
              <a:gd name="connsiteX3531" fmla="*/ 2246237 w 7219081"/>
              <a:gd name="connsiteY3531" fmla="*/ 6645274 h 6817915"/>
              <a:gd name="connsiteX3532" fmla="*/ 2238300 w 7219081"/>
              <a:gd name="connsiteY3532" fmla="*/ 6648449 h 6817915"/>
              <a:gd name="connsiteX3533" fmla="*/ 2229966 w 7219081"/>
              <a:gd name="connsiteY3533" fmla="*/ 6650830 h 6817915"/>
              <a:gd name="connsiteX3534" fmla="*/ 2221631 w 7219081"/>
              <a:gd name="connsiteY3534" fmla="*/ 6652418 h 6817915"/>
              <a:gd name="connsiteX3535" fmla="*/ 2213297 w 7219081"/>
              <a:gd name="connsiteY3535" fmla="*/ 6652815 h 6817915"/>
              <a:gd name="connsiteX3536" fmla="*/ 2204169 w 7219081"/>
              <a:gd name="connsiteY3536" fmla="*/ 6652418 h 6817915"/>
              <a:gd name="connsiteX3537" fmla="*/ 2195041 w 7219081"/>
              <a:gd name="connsiteY3537" fmla="*/ 6651227 h 6817915"/>
              <a:gd name="connsiteX3538" fmla="*/ 2186309 w 7219081"/>
              <a:gd name="connsiteY3538" fmla="*/ 6649243 h 6817915"/>
              <a:gd name="connsiteX3539" fmla="*/ 2176784 w 7219081"/>
              <a:gd name="connsiteY3539" fmla="*/ 6646068 h 6817915"/>
              <a:gd name="connsiteX3540" fmla="*/ 2167259 w 7219081"/>
              <a:gd name="connsiteY3540" fmla="*/ 6641702 h 6817915"/>
              <a:gd name="connsiteX3541" fmla="*/ 2157337 w 7219081"/>
              <a:gd name="connsiteY3541" fmla="*/ 6636543 h 6817915"/>
              <a:gd name="connsiteX3542" fmla="*/ 2149003 w 7219081"/>
              <a:gd name="connsiteY3542" fmla="*/ 6638130 h 6817915"/>
              <a:gd name="connsiteX3543" fmla="*/ 2140669 w 7219081"/>
              <a:gd name="connsiteY3543" fmla="*/ 6638924 h 6817915"/>
              <a:gd name="connsiteX3544" fmla="*/ 2123603 w 7219081"/>
              <a:gd name="connsiteY3544" fmla="*/ 6640512 h 6817915"/>
              <a:gd name="connsiteX3545" fmla="*/ 2106141 w 7219081"/>
              <a:gd name="connsiteY3545" fmla="*/ 6642099 h 6817915"/>
              <a:gd name="connsiteX3546" fmla="*/ 2089075 w 7219081"/>
              <a:gd name="connsiteY3546" fmla="*/ 6643290 h 6817915"/>
              <a:gd name="connsiteX3547" fmla="*/ 2080344 w 7219081"/>
              <a:gd name="connsiteY3547" fmla="*/ 6644480 h 6817915"/>
              <a:gd name="connsiteX3548" fmla="*/ 2072009 w 7219081"/>
              <a:gd name="connsiteY3548" fmla="*/ 6646068 h 6817915"/>
              <a:gd name="connsiteX3549" fmla="*/ 2063675 w 7219081"/>
              <a:gd name="connsiteY3549" fmla="*/ 6647655 h 6817915"/>
              <a:gd name="connsiteX3550" fmla="*/ 2055341 w 7219081"/>
              <a:gd name="connsiteY3550" fmla="*/ 6649640 h 6817915"/>
              <a:gd name="connsiteX3551" fmla="*/ 2047403 w 7219081"/>
              <a:gd name="connsiteY3551" fmla="*/ 6652418 h 6817915"/>
              <a:gd name="connsiteX3552" fmla="*/ 2039466 w 7219081"/>
              <a:gd name="connsiteY3552" fmla="*/ 6655990 h 6817915"/>
              <a:gd name="connsiteX3553" fmla="*/ 2031528 w 7219081"/>
              <a:gd name="connsiteY3553" fmla="*/ 6659562 h 6817915"/>
              <a:gd name="connsiteX3554" fmla="*/ 2023591 w 7219081"/>
              <a:gd name="connsiteY3554" fmla="*/ 6664721 h 6817915"/>
              <a:gd name="connsiteX3555" fmla="*/ 2002159 w 7219081"/>
              <a:gd name="connsiteY3555" fmla="*/ 6666309 h 6817915"/>
              <a:gd name="connsiteX3556" fmla="*/ 1979934 w 7219081"/>
              <a:gd name="connsiteY3556" fmla="*/ 6667499 h 6817915"/>
              <a:gd name="connsiteX3557" fmla="*/ 1958503 w 7219081"/>
              <a:gd name="connsiteY3557" fmla="*/ 6667499 h 6817915"/>
              <a:gd name="connsiteX3558" fmla="*/ 1936675 w 7219081"/>
              <a:gd name="connsiteY3558" fmla="*/ 6667102 h 6817915"/>
              <a:gd name="connsiteX3559" fmla="*/ 1915244 w 7219081"/>
              <a:gd name="connsiteY3559" fmla="*/ 6665912 h 6817915"/>
              <a:gd name="connsiteX3560" fmla="*/ 1893019 w 7219081"/>
              <a:gd name="connsiteY3560" fmla="*/ 6664324 h 6817915"/>
              <a:gd name="connsiteX3561" fmla="*/ 1850156 w 7219081"/>
              <a:gd name="connsiteY3561" fmla="*/ 6661149 h 6817915"/>
              <a:gd name="connsiteX3562" fmla="*/ 1827931 w 7219081"/>
              <a:gd name="connsiteY3562" fmla="*/ 6659562 h 6817915"/>
              <a:gd name="connsiteX3563" fmla="*/ 1806103 w 7219081"/>
              <a:gd name="connsiteY3563" fmla="*/ 6658371 h 6817915"/>
              <a:gd name="connsiteX3564" fmla="*/ 1784672 w 7219081"/>
              <a:gd name="connsiteY3564" fmla="*/ 6657974 h 6817915"/>
              <a:gd name="connsiteX3565" fmla="*/ 1762447 w 7219081"/>
              <a:gd name="connsiteY3565" fmla="*/ 6657974 h 6817915"/>
              <a:gd name="connsiteX3566" fmla="*/ 1741016 w 7219081"/>
              <a:gd name="connsiteY3566" fmla="*/ 6659165 h 6817915"/>
              <a:gd name="connsiteX3567" fmla="*/ 1719584 w 7219081"/>
              <a:gd name="connsiteY3567" fmla="*/ 6661149 h 6817915"/>
              <a:gd name="connsiteX3568" fmla="*/ 1708472 w 7219081"/>
              <a:gd name="connsiteY3568" fmla="*/ 6662340 h 6817915"/>
              <a:gd name="connsiteX3569" fmla="*/ 1697756 w 7219081"/>
              <a:gd name="connsiteY3569" fmla="*/ 6664324 h 6817915"/>
              <a:gd name="connsiteX3570" fmla="*/ 1686644 w 7219081"/>
              <a:gd name="connsiteY3570" fmla="*/ 6666309 h 6817915"/>
              <a:gd name="connsiteX3571" fmla="*/ 1675928 w 7219081"/>
              <a:gd name="connsiteY3571" fmla="*/ 6668690 h 6817915"/>
              <a:gd name="connsiteX3572" fmla="*/ 1662434 w 7219081"/>
              <a:gd name="connsiteY3572" fmla="*/ 6673849 h 6817915"/>
              <a:gd name="connsiteX3573" fmla="*/ 1648544 w 7219081"/>
              <a:gd name="connsiteY3573" fmla="*/ 6677421 h 6817915"/>
              <a:gd name="connsiteX3574" fmla="*/ 1634653 w 7219081"/>
              <a:gd name="connsiteY3574" fmla="*/ 6680199 h 6817915"/>
              <a:gd name="connsiteX3575" fmla="*/ 1621159 w 7219081"/>
              <a:gd name="connsiteY3575" fmla="*/ 6682184 h 6817915"/>
              <a:gd name="connsiteX3576" fmla="*/ 1606872 w 7219081"/>
              <a:gd name="connsiteY3576" fmla="*/ 6683374 h 6817915"/>
              <a:gd name="connsiteX3577" fmla="*/ 1592584 w 7219081"/>
              <a:gd name="connsiteY3577" fmla="*/ 6684168 h 6817915"/>
              <a:gd name="connsiteX3578" fmla="*/ 1564803 w 7219081"/>
              <a:gd name="connsiteY3578" fmla="*/ 6684168 h 6817915"/>
              <a:gd name="connsiteX3579" fmla="*/ 1536228 w 7219081"/>
              <a:gd name="connsiteY3579" fmla="*/ 6684168 h 6817915"/>
              <a:gd name="connsiteX3580" fmla="*/ 1521941 w 7219081"/>
              <a:gd name="connsiteY3580" fmla="*/ 6684962 h 6817915"/>
              <a:gd name="connsiteX3581" fmla="*/ 1508050 w 7219081"/>
              <a:gd name="connsiteY3581" fmla="*/ 6685359 h 6817915"/>
              <a:gd name="connsiteX3582" fmla="*/ 1493762 w 7219081"/>
              <a:gd name="connsiteY3582" fmla="*/ 6686549 h 6817915"/>
              <a:gd name="connsiteX3583" fmla="*/ 1479872 w 7219081"/>
              <a:gd name="connsiteY3583" fmla="*/ 6688137 h 6817915"/>
              <a:gd name="connsiteX3584" fmla="*/ 1466378 w 7219081"/>
              <a:gd name="connsiteY3584" fmla="*/ 6690518 h 6817915"/>
              <a:gd name="connsiteX3585" fmla="*/ 1452091 w 7219081"/>
              <a:gd name="connsiteY3585" fmla="*/ 6694487 h 6817915"/>
              <a:gd name="connsiteX3586" fmla="*/ 1448916 w 7219081"/>
              <a:gd name="connsiteY3586" fmla="*/ 6700043 h 6817915"/>
              <a:gd name="connsiteX3587" fmla="*/ 1445741 w 7219081"/>
              <a:gd name="connsiteY3587" fmla="*/ 6704805 h 6817915"/>
              <a:gd name="connsiteX3588" fmla="*/ 1442169 w 7219081"/>
              <a:gd name="connsiteY3588" fmla="*/ 6709171 h 6817915"/>
              <a:gd name="connsiteX3589" fmla="*/ 1438597 w 7219081"/>
              <a:gd name="connsiteY3589" fmla="*/ 6712743 h 6817915"/>
              <a:gd name="connsiteX3590" fmla="*/ 1434628 w 7219081"/>
              <a:gd name="connsiteY3590" fmla="*/ 6715918 h 6817915"/>
              <a:gd name="connsiteX3591" fmla="*/ 1431056 w 7219081"/>
              <a:gd name="connsiteY3591" fmla="*/ 6719093 h 6817915"/>
              <a:gd name="connsiteX3592" fmla="*/ 1427484 w 7219081"/>
              <a:gd name="connsiteY3592" fmla="*/ 6721077 h 6817915"/>
              <a:gd name="connsiteX3593" fmla="*/ 1423119 w 7219081"/>
              <a:gd name="connsiteY3593" fmla="*/ 6723459 h 6817915"/>
              <a:gd name="connsiteX3594" fmla="*/ 1418753 w 7219081"/>
              <a:gd name="connsiteY3594" fmla="*/ 6724252 h 6817915"/>
              <a:gd name="connsiteX3595" fmla="*/ 1414784 w 7219081"/>
              <a:gd name="connsiteY3595" fmla="*/ 6725443 h 6817915"/>
              <a:gd name="connsiteX3596" fmla="*/ 1410419 w 7219081"/>
              <a:gd name="connsiteY3596" fmla="*/ 6726237 h 6817915"/>
              <a:gd name="connsiteX3597" fmla="*/ 1406450 w 7219081"/>
              <a:gd name="connsiteY3597" fmla="*/ 6727030 h 6817915"/>
              <a:gd name="connsiteX3598" fmla="*/ 1397322 w 7219081"/>
              <a:gd name="connsiteY3598" fmla="*/ 6727030 h 6817915"/>
              <a:gd name="connsiteX3599" fmla="*/ 1388591 w 7219081"/>
              <a:gd name="connsiteY3599" fmla="*/ 6726237 h 6817915"/>
              <a:gd name="connsiteX3600" fmla="*/ 1379462 w 7219081"/>
              <a:gd name="connsiteY3600" fmla="*/ 6725046 h 6817915"/>
              <a:gd name="connsiteX3601" fmla="*/ 1369937 w 7219081"/>
              <a:gd name="connsiteY3601" fmla="*/ 6723459 h 6817915"/>
              <a:gd name="connsiteX3602" fmla="*/ 1351681 w 7219081"/>
              <a:gd name="connsiteY3602" fmla="*/ 6720284 h 6817915"/>
              <a:gd name="connsiteX3603" fmla="*/ 1342156 w 7219081"/>
              <a:gd name="connsiteY3603" fmla="*/ 6719093 h 6817915"/>
              <a:gd name="connsiteX3604" fmla="*/ 1333029 w 7219081"/>
              <a:gd name="connsiteY3604" fmla="*/ 6718696 h 6817915"/>
              <a:gd name="connsiteX3605" fmla="*/ 1324297 w 7219081"/>
              <a:gd name="connsiteY3605" fmla="*/ 6719093 h 6817915"/>
              <a:gd name="connsiteX3606" fmla="*/ 1319931 w 7219081"/>
              <a:gd name="connsiteY3606" fmla="*/ 6719490 h 6817915"/>
              <a:gd name="connsiteX3607" fmla="*/ 1315169 w 7219081"/>
              <a:gd name="connsiteY3607" fmla="*/ 6720680 h 6817915"/>
              <a:gd name="connsiteX3608" fmla="*/ 1298897 w 7219081"/>
              <a:gd name="connsiteY3608" fmla="*/ 6724252 h 6817915"/>
              <a:gd name="connsiteX3609" fmla="*/ 1282626 w 7219081"/>
              <a:gd name="connsiteY3609" fmla="*/ 6727824 h 6817915"/>
              <a:gd name="connsiteX3610" fmla="*/ 1265957 w 7219081"/>
              <a:gd name="connsiteY3610" fmla="*/ 6730999 h 6817915"/>
              <a:gd name="connsiteX3611" fmla="*/ 1248891 w 7219081"/>
              <a:gd name="connsiteY3611" fmla="*/ 6733777 h 6817915"/>
              <a:gd name="connsiteX3612" fmla="*/ 1232222 w 7219081"/>
              <a:gd name="connsiteY3612" fmla="*/ 6735762 h 6817915"/>
              <a:gd name="connsiteX3613" fmla="*/ 1214759 w 7219081"/>
              <a:gd name="connsiteY3613" fmla="*/ 6738143 h 6817915"/>
              <a:gd name="connsiteX3614" fmla="*/ 1198091 w 7219081"/>
              <a:gd name="connsiteY3614" fmla="*/ 6739730 h 6817915"/>
              <a:gd name="connsiteX3615" fmla="*/ 1180629 w 7219081"/>
              <a:gd name="connsiteY3615" fmla="*/ 6740524 h 6817915"/>
              <a:gd name="connsiteX3616" fmla="*/ 1163562 w 7219081"/>
              <a:gd name="connsiteY3616" fmla="*/ 6741715 h 6817915"/>
              <a:gd name="connsiteX3617" fmla="*/ 1146497 w 7219081"/>
              <a:gd name="connsiteY3617" fmla="*/ 6742112 h 6817915"/>
              <a:gd name="connsiteX3618" fmla="*/ 1111572 w 7219081"/>
              <a:gd name="connsiteY3618" fmla="*/ 6742905 h 6817915"/>
              <a:gd name="connsiteX3619" fmla="*/ 1077045 w 7219081"/>
              <a:gd name="connsiteY3619" fmla="*/ 6741715 h 6817915"/>
              <a:gd name="connsiteX3620" fmla="*/ 1042516 w 7219081"/>
              <a:gd name="connsiteY3620" fmla="*/ 6740127 h 6817915"/>
              <a:gd name="connsiteX3621" fmla="*/ 968300 w 7219081"/>
              <a:gd name="connsiteY3621" fmla="*/ 6739730 h 6817915"/>
              <a:gd name="connsiteX3622" fmla="*/ 959570 w 7219081"/>
              <a:gd name="connsiteY3622" fmla="*/ 6742112 h 6817915"/>
              <a:gd name="connsiteX3623" fmla="*/ 950441 w 7219081"/>
              <a:gd name="connsiteY3623" fmla="*/ 6744890 h 6817915"/>
              <a:gd name="connsiteX3624" fmla="*/ 932184 w 7219081"/>
              <a:gd name="connsiteY3624" fmla="*/ 6749255 h 6817915"/>
              <a:gd name="connsiteX3625" fmla="*/ 914326 w 7219081"/>
              <a:gd name="connsiteY3625" fmla="*/ 6752034 h 6817915"/>
              <a:gd name="connsiteX3626" fmla="*/ 895672 w 7219081"/>
              <a:gd name="connsiteY3626" fmla="*/ 6754415 h 6817915"/>
              <a:gd name="connsiteX3627" fmla="*/ 877416 w 7219081"/>
              <a:gd name="connsiteY3627" fmla="*/ 6755209 h 6817915"/>
              <a:gd name="connsiteX3628" fmla="*/ 859159 w 7219081"/>
              <a:gd name="connsiteY3628" fmla="*/ 6756002 h 6817915"/>
              <a:gd name="connsiteX3629" fmla="*/ 840110 w 7219081"/>
              <a:gd name="connsiteY3629" fmla="*/ 6755209 h 6817915"/>
              <a:gd name="connsiteX3630" fmla="*/ 821457 w 7219081"/>
              <a:gd name="connsiteY3630" fmla="*/ 6754415 h 6817915"/>
              <a:gd name="connsiteX3631" fmla="*/ 676994 w 7219081"/>
              <a:gd name="connsiteY3631" fmla="*/ 6756796 h 6817915"/>
              <a:gd name="connsiteX3632" fmla="*/ 673820 w 7219081"/>
              <a:gd name="connsiteY3632" fmla="*/ 6751637 h 6817915"/>
              <a:gd name="connsiteX3633" fmla="*/ 673027 w 7219081"/>
              <a:gd name="connsiteY3633" fmla="*/ 6752034 h 6817915"/>
              <a:gd name="connsiteX3634" fmla="*/ 676994 w 7219081"/>
              <a:gd name="connsiteY3634" fmla="*/ 6756796 h 6817915"/>
              <a:gd name="connsiteX3635" fmla="*/ 670644 w 7219081"/>
              <a:gd name="connsiteY3635" fmla="*/ 6759971 h 6817915"/>
              <a:gd name="connsiteX3636" fmla="*/ 664294 w 7219081"/>
              <a:gd name="connsiteY3636" fmla="*/ 6762749 h 6817915"/>
              <a:gd name="connsiteX3637" fmla="*/ 657944 w 7219081"/>
              <a:gd name="connsiteY3637" fmla="*/ 6764734 h 6817915"/>
              <a:gd name="connsiteX3638" fmla="*/ 651197 w 7219081"/>
              <a:gd name="connsiteY3638" fmla="*/ 6766321 h 6817915"/>
              <a:gd name="connsiteX3639" fmla="*/ 644847 w 7219081"/>
              <a:gd name="connsiteY3639" fmla="*/ 6767512 h 6817915"/>
              <a:gd name="connsiteX3640" fmla="*/ 638497 w 7219081"/>
              <a:gd name="connsiteY3640" fmla="*/ 6768702 h 6817915"/>
              <a:gd name="connsiteX3641" fmla="*/ 625402 w 7219081"/>
              <a:gd name="connsiteY3641" fmla="*/ 6769099 h 6817915"/>
              <a:gd name="connsiteX3642" fmla="*/ 612304 w 7219081"/>
              <a:gd name="connsiteY3642" fmla="*/ 6769099 h 6817915"/>
              <a:gd name="connsiteX3643" fmla="*/ 598414 w 7219081"/>
              <a:gd name="connsiteY3643" fmla="*/ 6769099 h 6817915"/>
              <a:gd name="connsiteX3644" fmla="*/ 585316 w 7219081"/>
              <a:gd name="connsiteY3644" fmla="*/ 6769099 h 6817915"/>
              <a:gd name="connsiteX3645" fmla="*/ 572219 w 7219081"/>
              <a:gd name="connsiteY3645" fmla="*/ 6769496 h 6817915"/>
              <a:gd name="connsiteX3646" fmla="*/ 568647 w 7219081"/>
              <a:gd name="connsiteY3646" fmla="*/ 6771877 h 6817915"/>
              <a:gd name="connsiteX3647" fmla="*/ 564679 w 7219081"/>
              <a:gd name="connsiteY3647" fmla="*/ 6773465 h 6817915"/>
              <a:gd name="connsiteX3648" fmla="*/ 561504 w 7219081"/>
              <a:gd name="connsiteY3648" fmla="*/ 6774259 h 6817915"/>
              <a:gd name="connsiteX3649" fmla="*/ 557932 w 7219081"/>
              <a:gd name="connsiteY3649" fmla="*/ 6775449 h 6817915"/>
              <a:gd name="connsiteX3650" fmla="*/ 550391 w 7219081"/>
              <a:gd name="connsiteY3650" fmla="*/ 6775846 h 6817915"/>
              <a:gd name="connsiteX3651" fmla="*/ 543644 w 7219081"/>
              <a:gd name="connsiteY3651" fmla="*/ 6775449 h 6817915"/>
              <a:gd name="connsiteX3652" fmla="*/ 536501 w 7219081"/>
              <a:gd name="connsiteY3652" fmla="*/ 6774259 h 6817915"/>
              <a:gd name="connsiteX3653" fmla="*/ 529357 w 7219081"/>
              <a:gd name="connsiteY3653" fmla="*/ 6772671 h 6817915"/>
              <a:gd name="connsiteX3654" fmla="*/ 522213 w 7219081"/>
              <a:gd name="connsiteY3654" fmla="*/ 6771084 h 6817915"/>
              <a:gd name="connsiteX3655" fmla="*/ 515466 w 7219081"/>
              <a:gd name="connsiteY3655" fmla="*/ 6770290 h 6817915"/>
              <a:gd name="connsiteX3656" fmla="*/ 508322 w 7219081"/>
              <a:gd name="connsiteY3656" fmla="*/ 6774259 h 6817915"/>
              <a:gd name="connsiteX3657" fmla="*/ 501576 w 7219081"/>
              <a:gd name="connsiteY3657" fmla="*/ 6777434 h 6817915"/>
              <a:gd name="connsiteX3658" fmla="*/ 494829 w 7219081"/>
              <a:gd name="connsiteY3658" fmla="*/ 6780212 h 6817915"/>
              <a:gd name="connsiteX3659" fmla="*/ 488081 w 7219081"/>
              <a:gd name="connsiteY3659" fmla="*/ 6781799 h 6817915"/>
              <a:gd name="connsiteX3660" fmla="*/ 480541 w 7219081"/>
              <a:gd name="connsiteY3660" fmla="*/ 6783387 h 6817915"/>
              <a:gd name="connsiteX3661" fmla="*/ 473795 w 7219081"/>
              <a:gd name="connsiteY3661" fmla="*/ 6783784 h 6817915"/>
              <a:gd name="connsiteX3662" fmla="*/ 467047 w 7219081"/>
              <a:gd name="connsiteY3662" fmla="*/ 6783784 h 6817915"/>
              <a:gd name="connsiteX3663" fmla="*/ 459507 w 7219081"/>
              <a:gd name="connsiteY3663" fmla="*/ 6783784 h 6817915"/>
              <a:gd name="connsiteX3664" fmla="*/ 445219 w 7219081"/>
              <a:gd name="connsiteY3664" fmla="*/ 6782593 h 6817915"/>
              <a:gd name="connsiteX3665" fmla="*/ 430534 w 7219081"/>
              <a:gd name="connsiteY3665" fmla="*/ 6781799 h 6817915"/>
              <a:gd name="connsiteX3666" fmla="*/ 416248 w 7219081"/>
              <a:gd name="connsiteY3666" fmla="*/ 6781005 h 6817915"/>
              <a:gd name="connsiteX3667" fmla="*/ 409501 w 7219081"/>
              <a:gd name="connsiteY3667" fmla="*/ 6781005 h 6817915"/>
              <a:gd name="connsiteX3668" fmla="*/ 402357 w 7219081"/>
              <a:gd name="connsiteY3668" fmla="*/ 6781799 h 6817915"/>
              <a:gd name="connsiteX3669" fmla="*/ 375767 w 7219081"/>
              <a:gd name="connsiteY3669" fmla="*/ 6783387 h 6817915"/>
              <a:gd name="connsiteX3670" fmla="*/ 349176 w 7219081"/>
              <a:gd name="connsiteY3670" fmla="*/ 6784180 h 6817915"/>
              <a:gd name="connsiteX3671" fmla="*/ 296391 w 7219081"/>
              <a:gd name="connsiteY3671" fmla="*/ 6786562 h 6817915"/>
              <a:gd name="connsiteX3672" fmla="*/ 269403 w 7219081"/>
              <a:gd name="connsiteY3672" fmla="*/ 6788149 h 6817915"/>
              <a:gd name="connsiteX3673" fmla="*/ 243210 w 7219081"/>
              <a:gd name="connsiteY3673" fmla="*/ 6790134 h 6817915"/>
              <a:gd name="connsiteX3674" fmla="*/ 230113 w 7219081"/>
              <a:gd name="connsiteY3674" fmla="*/ 6792118 h 6817915"/>
              <a:gd name="connsiteX3675" fmla="*/ 217016 w 7219081"/>
              <a:gd name="connsiteY3675" fmla="*/ 6793705 h 6817915"/>
              <a:gd name="connsiteX3676" fmla="*/ 203919 w 7219081"/>
              <a:gd name="connsiteY3676" fmla="*/ 6796484 h 6817915"/>
              <a:gd name="connsiteX3677" fmla="*/ 190425 w 7219081"/>
              <a:gd name="connsiteY3677" fmla="*/ 6798865 h 6817915"/>
              <a:gd name="connsiteX3678" fmla="*/ 179710 w 7219081"/>
              <a:gd name="connsiteY3678" fmla="*/ 6803230 h 6817915"/>
              <a:gd name="connsiteX3679" fmla="*/ 168597 w 7219081"/>
              <a:gd name="connsiteY3679" fmla="*/ 6806405 h 6817915"/>
              <a:gd name="connsiteX3680" fmla="*/ 157088 w 7219081"/>
              <a:gd name="connsiteY3680" fmla="*/ 6809580 h 6817915"/>
              <a:gd name="connsiteX3681" fmla="*/ 145181 w 7219081"/>
              <a:gd name="connsiteY3681" fmla="*/ 6811565 h 6817915"/>
              <a:gd name="connsiteX3682" fmla="*/ 133672 w 7219081"/>
              <a:gd name="connsiteY3682" fmla="*/ 6813946 h 6817915"/>
              <a:gd name="connsiteX3683" fmla="*/ 122559 w 7219081"/>
              <a:gd name="connsiteY3683" fmla="*/ 6815534 h 6817915"/>
              <a:gd name="connsiteX3684" fmla="*/ 111051 w 7219081"/>
              <a:gd name="connsiteY3684" fmla="*/ 6816327 h 6817915"/>
              <a:gd name="connsiteX3685" fmla="*/ 99541 w 7219081"/>
              <a:gd name="connsiteY3685" fmla="*/ 6817121 h 6817915"/>
              <a:gd name="connsiteX3686" fmla="*/ 75728 w 7219081"/>
              <a:gd name="connsiteY3686" fmla="*/ 6817915 h 6817915"/>
              <a:gd name="connsiteX3687" fmla="*/ 52709 w 7219081"/>
              <a:gd name="connsiteY3687" fmla="*/ 6817915 h 6817915"/>
              <a:gd name="connsiteX3688" fmla="*/ 6275 w 7219081"/>
              <a:gd name="connsiteY3688" fmla="*/ 6817121 h 6817915"/>
              <a:gd name="connsiteX3689" fmla="*/ 0 w 7219081"/>
              <a:gd name="connsiteY3689" fmla="*/ 6816989 h 6817915"/>
              <a:gd name="connsiteX3690" fmla="*/ 0 w 7219081"/>
              <a:gd name="connsiteY3690" fmla="*/ 151269 h 6817915"/>
              <a:gd name="connsiteX3691" fmla="*/ 17387 w 7219081"/>
              <a:gd name="connsiteY3691" fmla="*/ 141684 h 6817915"/>
              <a:gd name="connsiteX3692" fmla="*/ 13816 w 7219081"/>
              <a:gd name="connsiteY3692" fmla="*/ 138906 h 6817915"/>
              <a:gd name="connsiteX3693" fmla="*/ 9452 w 7219081"/>
              <a:gd name="connsiteY3693" fmla="*/ 136128 h 6817915"/>
              <a:gd name="connsiteX3694" fmla="*/ 4688 w 7219081"/>
              <a:gd name="connsiteY3694" fmla="*/ 134540 h 6817915"/>
              <a:gd name="connsiteX3695" fmla="*/ 719 w 7219081"/>
              <a:gd name="connsiteY3695" fmla="*/ 133747 h 6817915"/>
              <a:gd name="connsiteX3696" fmla="*/ 0 w 7219081"/>
              <a:gd name="connsiteY3696" fmla="*/ 133567 h 6817915"/>
              <a:gd name="connsiteX3697" fmla="*/ 0 w 7219081"/>
              <a:gd name="connsiteY3697" fmla="*/ 122982 h 6817915"/>
              <a:gd name="connsiteX3698" fmla="*/ 109462 w 7219081"/>
              <a:gd name="connsiteY3698" fmla="*/ 117872 h 6817915"/>
              <a:gd name="connsiteX3699" fmla="*/ 117401 w 7219081"/>
              <a:gd name="connsiteY3699" fmla="*/ 123031 h 6817915"/>
              <a:gd name="connsiteX3700" fmla="*/ 120973 w 7219081"/>
              <a:gd name="connsiteY3700" fmla="*/ 124619 h 6817915"/>
              <a:gd name="connsiteX3701" fmla="*/ 124941 w 7219081"/>
              <a:gd name="connsiteY3701" fmla="*/ 126206 h 6817915"/>
              <a:gd name="connsiteX3702" fmla="*/ 128117 w 7219081"/>
              <a:gd name="connsiteY3702" fmla="*/ 127000 h 6817915"/>
              <a:gd name="connsiteX3703" fmla="*/ 131291 w 7219081"/>
              <a:gd name="connsiteY3703" fmla="*/ 127397 h 6817915"/>
              <a:gd name="connsiteX3704" fmla="*/ 134466 w 7219081"/>
              <a:gd name="connsiteY3704" fmla="*/ 127794 h 6817915"/>
              <a:gd name="connsiteX3705" fmla="*/ 136847 w 7219081"/>
              <a:gd name="connsiteY3705" fmla="*/ 127397 h 6817915"/>
              <a:gd name="connsiteX3706" fmla="*/ 140022 w 7219081"/>
              <a:gd name="connsiteY3706" fmla="*/ 127000 h 6817915"/>
              <a:gd name="connsiteX3707" fmla="*/ 142801 w 7219081"/>
              <a:gd name="connsiteY3707" fmla="*/ 126206 h 6817915"/>
              <a:gd name="connsiteX3708" fmla="*/ 147562 w 7219081"/>
              <a:gd name="connsiteY3708" fmla="*/ 123825 h 6817915"/>
              <a:gd name="connsiteX3709" fmla="*/ 152325 w 7219081"/>
              <a:gd name="connsiteY3709" fmla="*/ 120650 h 6817915"/>
              <a:gd name="connsiteX3710" fmla="*/ 155898 w 7219081"/>
              <a:gd name="connsiteY3710" fmla="*/ 116284 h 6817915"/>
              <a:gd name="connsiteX3711" fmla="*/ 191616 w 7219081"/>
              <a:gd name="connsiteY3711" fmla="*/ 114697 h 6817915"/>
              <a:gd name="connsiteX3712" fmla="*/ 197966 w 7219081"/>
              <a:gd name="connsiteY3712" fmla="*/ 117872 h 6817915"/>
              <a:gd name="connsiteX3713" fmla="*/ 204316 w 7219081"/>
              <a:gd name="connsiteY3713" fmla="*/ 121047 h 6817915"/>
              <a:gd name="connsiteX3714" fmla="*/ 211857 w 7219081"/>
              <a:gd name="connsiteY3714" fmla="*/ 123031 h 6817915"/>
              <a:gd name="connsiteX3715" fmla="*/ 219001 w 7219081"/>
              <a:gd name="connsiteY3715" fmla="*/ 124619 h 6817915"/>
              <a:gd name="connsiteX3716" fmla="*/ 233685 w 7219081"/>
              <a:gd name="connsiteY3716" fmla="*/ 127794 h 6817915"/>
              <a:gd name="connsiteX3717" fmla="*/ 241226 w 7219081"/>
              <a:gd name="connsiteY3717" fmla="*/ 129381 h 6817915"/>
              <a:gd name="connsiteX3718" fmla="*/ 247972 w 7219081"/>
              <a:gd name="connsiteY3718" fmla="*/ 132159 h 6817915"/>
              <a:gd name="connsiteX3719" fmla="*/ 255512 w 7219081"/>
              <a:gd name="connsiteY3719" fmla="*/ 127397 h 6817915"/>
              <a:gd name="connsiteX3720" fmla="*/ 263054 w 7219081"/>
              <a:gd name="connsiteY3720" fmla="*/ 123031 h 6817915"/>
              <a:gd name="connsiteX3721" fmla="*/ 270594 w 7219081"/>
              <a:gd name="connsiteY3721" fmla="*/ 120650 h 6817915"/>
              <a:gd name="connsiteX3722" fmla="*/ 278134 w 7219081"/>
              <a:gd name="connsiteY3722" fmla="*/ 117872 h 6817915"/>
              <a:gd name="connsiteX3723" fmla="*/ 285280 w 7219081"/>
              <a:gd name="connsiteY3723" fmla="*/ 116681 h 6817915"/>
              <a:gd name="connsiteX3724" fmla="*/ 293217 w 7219081"/>
              <a:gd name="connsiteY3724" fmla="*/ 115887 h 6817915"/>
              <a:gd name="connsiteX3725" fmla="*/ 300757 w 7219081"/>
              <a:gd name="connsiteY3725" fmla="*/ 115887 h 6817915"/>
              <a:gd name="connsiteX3726" fmla="*/ 307900 w 7219081"/>
              <a:gd name="connsiteY3726" fmla="*/ 115887 h 6817915"/>
              <a:gd name="connsiteX3727" fmla="*/ 315838 w 7219081"/>
              <a:gd name="connsiteY3727" fmla="*/ 116681 h 6817915"/>
              <a:gd name="connsiteX3728" fmla="*/ 323379 w 7219081"/>
              <a:gd name="connsiteY3728" fmla="*/ 117872 h 6817915"/>
              <a:gd name="connsiteX3729" fmla="*/ 330522 w 7219081"/>
              <a:gd name="connsiteY3729" fmla="*/ 119856 h 6817915"/>
              <a:gd name="connsiteX3730" fmla="*/ 338064 w 7219081"/>
              <a:gd name="connsiteY3730" fmla="*/ 122237 h 6817915"/>
              <a:gd name="connsiteX3731" fmla="*/ 353145 w 7219081"/>
              <a:gd name="connsiteY3731" fmla="*/ 127397 h 6817915"/>
              <a:gd name="connsiteX3732" fmla="*/ 367830 w 7219081"/>
              <a:gd name="connsiteY3732" fmla="*/ 132953 h 6817915"/>
              <a:gd name="connsiteX3733" fmla="*/ 409899 w 7219081"/>
              <a:gd name="connsiteY3733" fmla="*/ 130175 h 6817915"/>
              <a:gd name="connsiteX3734" fmla="*/ 414262 w 7219081"/>
              <a:gd name="connsiteY3734" fmla="*/ 126206 h 6817915"/>
              <a:gd name="connsiteX3735" fmla="*/ 418628 w 7219081"/>
              <a:gd name="connsiteY3735" fmla="*/ 123031 h 6817915"/>
              <a:gd name="connsiteX3736" fmla="*/ 422599 w 7219081"/>
              <a:gd name="connsiteY3736" fmla="*/ 121047 h 6817915"/>
              <a:gd name="connsiteX3737" fmla="*/ 427359 w 7219081"/>
              <a:gd name="connsiteY3737" fmla="*/ 119062 h 6817915"/>
              <a:gd name="connsiteX3738" fmla="*/ 432123 w 7219081"/>
              <a:gd name="connsiteY3738" fmla="*/ 117872 h 6817915"/>
              <a:gd name="connsiteX3739" fmla="*/ 436885 w 7219081"/>
              <a:gd name="connsiteY3739" fmla="*/ 116681 h 6817915"/>
              <a:gd name="connsiteX3740" fmla="*/ 441647 w 7219081"/>
              <a:gd name="connsiteY3740" fmla="*/ 116284 h 6817915"/>
              <a:gd name="connsiteX3741" fmla="*/ 446409 w 7219081"/>
              <a:gd name="connsiteY3741" fmla="*/ 116284 h 6817915"/>
              <a:gd name="connsiteX3742" fmla="*/ 455934 w 7219081"/>
              <a:gd name="connsiteY3742" fmla="*/ 116284 h 6817915"/>
              <a:gd name="connsiteX3743" fmla="*/ 465856 w 7219081"/>
              <a:gd name="connsiteY3743" fmla="*/ 117475 h 6817915"/>
              <a:gd name="connsiteX3744" fmla="*/ 475382 w 7219081"/>
              <a:gd name="connsiteY3744" fmla="*/ 117872 h 6817915"/>
              <a:gd name="connsiteX3745" fmla="*/ 485305 w 7219081"/>
              <a:gd name="connsiteY3745" fmla="*/ 118269 h 6817915"/>
              <a:gd name="connsiteX3746" fmla="*/ 488876 w 7219081"/>
              <a:gd name="connsiteY3746" fmla="*/ 119459 h 6817915"/>
              <a:gd name="connsiteX3747" fmla="*/ 492845 w 7219081"/>
              <a:gd name="connsiteY3747" fmla="*/ 119459 h 6817915"/>
              <a:gd name="connsiteX3748" fmla="*/ 496416 w 7219081"/>
              <a:gd name="connsiteY3748" fmla="*/ 119062 h 6817915"/>
              <a:gd name="connsiteX3749" fmla="*/ 500781 w 7219081"/>
              <a:gd name="connsiteY3749" fmla="*/ 118269 h 6817915"/>
              <a:gd name="connsiteX3750" fmla="*/ 508322 w 7219081"/>
              <a:gd name="connsiteY3750" fmla="*/ 116284 h 6817915"/>
              <a:gd name="connsiteX3751" fmla="*/ 516260 w 7219081"/>
              <a:gd name="connsiteY3751" fmla="*/ 114300 h 6817915"/>
              <a:gd name="connsiteX3752" fmla="*/ 520626 w 7219081"/>
              <a:gd name="connsiteY3752" fmla="*/ 113506 h 6817915"/>
              <a:gd name="connsiteX3753" fmla="*/ 524197 w 7219081"/>
              <a:gd name="connsiteY3753" fmla="*/ 113506 h 6817915"/>
              <a:gd name="connsiteX3754" fmla="*/ 527769 w 7219081"/>
              <a:gd name="connsiteY3754" fmla="*/ 114300 h 6817915"/>
              <a:gd name="connsiteX3755" fmla="*/ 530944 w 7219081"/>
              <a:gd name="connsiteY3755" fmla="*/ 115887 h 6817915"/>
              <a:gd name="connsiteX3756" fmla="*/ 534913 w 7219081"/>
              <a:gd name="connsiteY3756" fmla="*/ 117872 h 6817915"/>
              <a:gd name="connsiteX3757" fmla="*/ 537294 w 7219081"/>
              <a:gd name="connsiteY3757" fmla="*/ 121444 h 6817915"/>
              <a:gd name="connsiteX3758" fmla="*/ 540072 w 7219081"/>
              <a:gd name="connsiteY3758" fmla="*/ 126206 h 6817915"/>
              <a:gd name="connsiteX3759" fmla="*/ 542850 w 7219081"/>
              <a:gd name="connsiteY3759" fmla="*/ 132159 h 6817915"/>
              <a:gd name="connsiteX3760" fmla="*/ 545232 w 7219081"/>
              <a:gd name="connsiteY3760" fmla="*/ 138906 h 6817915"/>
              <a:gd name="connsiteX3761" fmla="*/ 546819 w 7219081"/>
              <a:gd name="connsiteY3761" fmla="*/ 146447 h 6817915"/>
              <a:gd name="connsiteX3762" fmla="*/ 569044 w 7219081"/>
              <a:gd name="connsiteY3762" fmla="*/ 116681 h 6817915"/>
              <a:gd name="connsiteX3763" fmla="*/ 572616 w 7219081"/>
              <a:gd name="connsiteY3763" fmla="*/ 112712 h 6817915"/>
              <a:gd name="connsiteX3764" fmla="*/ 576189 w 7219081"/>
              <a:gd name="connsiteY3764" fmla="*/ 109537 h 6817915"/>
              <a:gd name="connsiteX3765" fmla="*/ 580553 w 7219081"/>
              <a:gd name="connsiteY3765" fmla="*/ 106759 h 6817915"/>
              <a:gd name="connsiteX3766" fmla="*/ 584126 w 7219081"/>
              <a:gd name="connsiteY3766" fmla="*/ 105966 h 6817915"/>
              <a:gd name="connsiteX3767" fmla="*/ 586507 w 7219081"/>
              <a:gd name="connsiteY3767" fmla="*/ 105966 h 6817915"/>
              <a:gd name="connsiteX3768" fmla="*/ 588492 w 7219081"/>
              <a:gd name="connsiteY3768" fmla="*/ 105966 h 6817915"/>
              <a:gd name="connsiteX3769" fmla="*/ 590477 w 7219081"/>
              <a:gd name="connsiteY3769" fmla="*/ 106362 h 6817915"/>
              <a:gd name="connsiteX3770" fmla="*/ 592857 w 7219081"/>
              <a:gd name="connsiteY3770" fmla="*/ 107553 h 6817915"/>
              <a:gd name="connsiteX3771" fmla="*/ 594444 w 7219081"/>
              <a:gd name="connsiteY3771" fmla="*/ 108347 h 6817915"/>
              <a:gd name="connsiteX3772" fmla="*/ 596429 w 7219081"/>
              <a:gd name="connsiteY3772" fmla="*/ 110331 h 6817915"/>
              <a:gd name="connsiteX3773" fmla="*/ 601192 w 7219081"/>
              <a:gd name="connsiteY3773" fmla="*/ 115094 h 6817915"/>
              <a:gd name="connsiteX3774" fmla="*/ 632147 w 7219081"/>
              <a:gd name="connsiteY3774" fmla="*/ 116681 h 6817915"/>
              <a:gd name="connsiteX3775" fmla="*/ 638100 w 7219081"/>
              <a:gd name="connsiteY3775" fmla="*/ 127397 h 6817915"/>
              <a:gd name="connsiteX3776" fmla="*/ 640482 w 7219081"/>
              <a:gd name="connsiteY3776" fmla="*/ 132556 h 6817915"/>
              <a:gd name="connsiteX3777" fmla="*/ 642863 w 7219081"/>
              <a:gd name="connsiteY3777" fmla="*/ 138509 h 6817915"/>
              <a:gd name="connsiteX3778" fmla="*/ 644847 w 7219081"/>
              <a:gd name="connsiteY3778" fmla="*/ 143669 h 6817915"/>
              <a:gd name="connsiteX3779" fmla="*/ 646039 w 7219081"/>
              <a:gd name="connsiteY3779" fmla="*/ 149622 h 6817915"/>
              <a:gd name="connsiteX3780" fmla="*/ 646039 w 7219081"/>
              <a:gd name="connsiteY3780" fmla="*/ 155972 h 6817915"/>
              <a:gd name="connsiteX3781" fmla="*/ 645244 w 7219081"/>
              <a:gd name="connsiteY3781" fmla="*/ 158750 h 6817915"/>
              <a:gd name="connsiteX3782" fmla="*/ 644451 w 7219081"/>
              <a:gd name="connsiteY3782" fmla="*/ 161925 h 6817915"/>
              <a:gd name="connsiteX3783" fmla="*/ 691281 w 7219081"/>
              <a:gd name="connsiteY3783" fmla="*/ 188912 h 6817915"/>
              <a:gd name="connsiteX3784" fmla="*/ 695647 w 7219081"/>
              <a:gd name="connsiteY3784" fmla="*/ 192087 h 6817915"/>
              <a:gd name="connsiteX3785" fmla="*/ 700013 w 7219081"/>
              <a:gd name="connsiteY3785" fmla="*/ 194072 h 6817915"/>
              <a:gd name="connsiteX3786" fmla="*/ 704379 w 7219081"/>
              <a:gd name="connsiteY3786" fmla="*/ 196453 h 6817915"/>
              <a:gd name="connsiteX3787" fmla="*/ 707952 w 7219081"/>
              <a:gd name="connsiteY3787" fmla="*/ 197247 h 6817915"/>
              <a:gd name="connsiteX3788" fmla="*/ 712316 w 7219081"/>
              <a:gd name="connsiteY3788" fmla="*/ 198041 h 6817915"/>
              <a:gd name="connsiteX3789" fmla="*/ 715888 w 7219081"/>
              <a:gd name="connsiteY3789" fmla="*/ 198041 h 6817915"/>
              <a:gd name="connsiteX3790" fmla="*/ 719459 w 7219081"/>
              <a:gd name="connsiteY3790" fmla="*/ 197247 h 6817915"/>
              <a:gd name="connsiteX3791" fmla="*/ 722635 w 7219081"/>
              <a:gd name="connsiteY3791" fmla="*/ 196850 h 6817915"/>
              <a:gd name="connsiteX3792" fmla="*/ 726207 w 7219081"/>
              <a:gd name="connsiteY3792" fmla="*/ 195262 h 6817915"/>
              <a:gd name="connsiteX3793" fmla="*/ 729381 w 7219081"/>
              <a:gd name="connsiteY3793" fmla="*/ 193675 h 6817915"/>
              <a:gd name="connsiteX3794" fmla="*/ 732557 w 7219081"/>
              <a:gd name="connsiteY3794" fmla="*/ 191691 h 6817915"/>
              <a:gd name="connsiteX3795" fmla="*/ 735732 w 7219081"/>
              <a:gd name="connsiteY3795" fmla="*/ 188912 h 6817915"/>
              <a:gd name="connsiteX3796" fmla="*/ 742082 w 7219081"/>
              <a:gd name="connsiteY3796" fmla="*/ 182959 h 6817915"/>
              <a:gd name="connsiteX3797" fmla="*/ 748034 w 7219081"/>
              <a:gd name="connsiteY3797" fmla="*/ 177006 h 6817915"/>
              <a:gd name="connsiteX3798" fmla="*/ 749622 w 7219081"/>
              <a:gd name="connsiteY3798" fmla="*/ 173831 h 6817915"/>
              <a:gd name="connsiteX3799" fmla="*/ 750416 w 7219081"/>
              <a:gd name="connsiteY3799" fmla="*/ 171053 h 6817915"/>
              <a:gd name="connsiteX3800" fmla="*/ 751211 w 7219081"/>
              <a:gd name="connsiteY3800" fmla="*/ 169069 h 6817915"/>
              <a:gd name="connsiteX3801" fmla="*/ 751606 w 7219081"/>
              <a:gd name="connsiteY3801" fmla="*/ 166291 h 6817915"/>
              <a:gd name="connsiteX3802" fmla="*/ 751211 w 7219081"/>
              <a:gd name="connsiteY3802" fmla="*/ 161528 h 6817915"/>
              <a:gd name="connsiteX3803" fmla="*/ 749622 w 7219081"/>
              <a:gd name="connsiteY3803" fmla="*/ 156766 h 6817915"/>
              <a:gd name="connsiteX3804" fmla="*/ 747241 w 7219081"/>
              <a:gd name="connsiteY3804" fmla="*/ 152797 h 6817915"/>
              <a:gd name="connsiteX3805" fmla="*/ 744067 w 7219081"/>
              <a:gd name="connsiteY3805" fmla="*/ 148431 h 6817915"/>
              <a:gd name="connsiteX3806" fmla="*/ 737319 w 7219081"/>
              <a:gd name="connsiteY3806" fmla="*/ 140097 h 6817915"/>
              <a:gd name="connsiteX3807" fmla="*/ 734145 w 7219081"/>
              <a:gd name="connsiteY3807" fmla="*/ 135731 h 6817915"/>
              <a:gd name="connsiteX3808" fmla="*/ 730969 w 7219081"/>
              <a:gd name="connsiteY3808" fmla="*/ 131762 h 6817915"/>
              <a:gd name="connsiteX3809" fmla="*/ 728588 w 7219081"/>
              <a:gd name="connsiteY3809" fmla="*/ 127397 h 6817915"/>
              <a:gd name="connsiteX3810" fmla="*/ 727001 w 7219081"/>
              <a:gd name="connsiteY3810" fmla="*/ 122634 h 6817915"/>
              <a:gd name="connsiteX3811" fmla="*/ 727001 w 7219081"/>
              <a:gd name="connsiteY3811" fmla="*/ 117872 h 6817915"/>
              <a:gd name="connsiteX3812" fmla="*/ 727001 w 7219081"/>
              <a:gd name="connsiteY3812" fmla="*/ 115887 h 6817915"/>
              <a:gd name="connsiteX3813" fmla="*/ 727397 w 7219081"/>
              <a:gd name="connsiteY3813" fmla="*/ 113109 h 6817915"/>
              <a:gd name="connsiteX3814" fmla="*/ 728588 w 7219081"/>
              <a:gd name="connsiteY3814" fmla="*/ 110331 h 6817915"/>
              <a:gd name="connsiteX3815" fmla="*/ 730175 w 7219081"/>
              <a:gd name="connsiteY3815" fmla="*/ 107950 h 6817915"/>
              <a:gd name="connsiteX3816" fmla="*/ 731762 w 7219081"/>
              <a:gd name="connsiteY3816" fmla="*/ 105172 h 6817915"/>
              <a:gd name="connsiteX3817" fmla="*/ 733747 w 7219081"/>
              <a:gd name="connsiteY3817" fmla="*/ 101997 h 6817915"/>
              <a:gd name="connsiteX3818" fmla="*/ 740494 w 7219081"/>
              <a:gd name="connsiteY3818" fmla="*/ 105966 h 6817915"/>
              <a:gd name="connsiteX3819" fmla="*/ 746844 w 7219081"/>
              <a:gd name="connsiteY3819" fmla="*/ 108744 h 6817915"/>
              <a:gd name="connsiteX3820" fmla="*/ 753591 w 7219081"/>
              <a:gd name="connsiteY3820" fmla="*/ 111919 h 6817915"/>
              <a:gd name="connsiteX3821" fmla="*/ 760735 w 7219081"/>
              <a:gd name="connsiteY3821" fmla="*/ 114300 h 6817915"/>
              <a:gd name="connsiteX3822" fmla="*/ 767482 w 7219081"/>
              <a:gd name="connsiteY3822" fmla="*/ 115887 h 6817915"/>
              <a:gd name="connsiteX3823" fmla="*/ 774626 w 7219081"/>
              <a:gd name="connsiteY3823" fmla="*/ 116284 h 6817915"/>
              <a:gd name="connsiteX3824" fmla="*/ 782166 w 7219081"/>
              <a:gd name="connsiteY3824" fmla="*/ 116284 h 6817915"/>
              <a:gd name="connsiteX3825" fmla="*/ 789707 w 7219081"/>
              <a:gd name="connsiteY3825" fmla="*/ 114697 h 6817915"/>
              <a:gd name="connsiteX3826" fmla="*/ 796453 w 7219081"/>
              <a:gd name="connsiteY3826" fmla="*/ 120650 h 6817915"/>
              <a:gd name="connsiteX3827" fmla="*/ 798836 w 7219081"/>
              <a:gd name="connsiteY3827" fmla="*/ 119856 h 6817915"/>
              <a:gd name="connsiteX3828" fmla="*/ 799629 w 7219081"/>
              <a:gd name="connsiteY3828" fmla="*/ 115887 h 6817915"/>
              <a:gd name="connsiteX3829" fmla="*/ 800025 w 7219081"/>
              <a:gd name="connsiteY3829" fmla="*/ 111522 h 6817915"/>
              <a:gd name="connsiteX3830" fmla="*/ 801613 w 7219081"/>
              <a:gd name="connsiteY3830" fmla="*/ 108347 h 6817915"/>
              <a:gd name="connsiteX3831" fmla="*/ 803202 w 7219081"/>
              <a:gd name="connsiteY3831" fmla="*/ 105966 h 6817915"/>
              <a:gd name="connsiteX3832" fmla="*/ 805185 w 7219081"/>
              <a:gd name="connsiteY3832" fmla="*/ 103584 h 6817915"/>
              <a:gd name="connsiteX3833" fmla="*/ 807963 w 7219081"/>
              <a:gd name="connsiteY3833" fmla="*/ 101600 h 6817915"/>
              <a:gd name="connsiteX3834" fmla="*/ 810741 w 7219081"/>
              <a:gd name="connsiteY3834" fmla="*/ 100012 h 6817915"/>
              <a:gd name="connsiteX3835" fmla="*/ 813122 w 7219081"/>
              <a:gd name="connsiteY3835" fmla="*/ 98822 h 6817915"/>
              <a:gd name="connsiteX3836" fmla="*/ 819473 w 7219081"/>
              <a:gd name="connsiteY3836" fmla="*/ 96440 h 6817915"/>
              <a:gd name="connsiteX3837" fmla="*/ 825426 w 7219081"/>
              <a:gd name="connsiteY3837" fmla="*/ 94059 h 6817915"/>
              <a:gd name="connsiteX3838" fmla="*/ 830981 w 7219081"/>
              <a:gd name="connsiteY3838" fmla="*/ 91678 h 6817915"/>
              <a:gd name="connsiteX3839" fmla="*/ 833761 w 7219081"/>
              <a:gd name="connsiteY3839" fmla="*/ 90091 h 6817915"/>
              <a:gd name="connsiteX3840" fmla="*/ 836539 w 7219081"/>
              <a:gd name="connsiteY3840" fmla="*/ 87709 h 6817915"/>
              <a:gd name="connsiteX3841" fmla="*/ 864320 w 7219081"/>
              <a:gd name="connsiteY3841" fmla="*/ 90091 h 6817915"/>
              <a:gd name="connsiteX3842" fmla="*/ 925835 w 7219081"/>
              <a:gd name="connsiteY3842" fmla="*/ 88900 h 6817915"/>
              <a:gd name="connsiteX3843" fmla="*/ 929407 w 7219081"/>
              <a:gd name="connsiteY3843" fmla="*/ 88900 h 6817915"/>
              <a:gd name="connsiteX3844" fmla="*/ 933377 w 7219081"/>
              <a:gd name="connsiteY3844" fmla="*/ 88900 h 6817915"/>
              <a:gd name="connsiteX3845" fmla="*/ 936153 w 7219081"/>
              <a:gd name="connsiteY3845" fmla="*/ 90091 h 6817915"/>
              <a:gd name="connsiteX3846" fmla="*/ 940122 w 7219081"/>
              <a:gd name="connsiteY3846" fmla="*/ 91678 h 6817915"/>
              <a:gd name="connsiteX3847" fmla="*/ 979412 w 7219081"/>
              <a:gd name="connsiteY3847" fmla="*/ 85725 h 6817915"/>
              <a:gd name="connsiteX3848" fmla="*/ 985763 w 7219081"/>
              <a:gd name="connsiteY3848" fmla="*/ 89297 h 6817915"/>
              <a:gd name="connsiteX3849" fmla="*/ 990129 w 7219081"/>
              <a:gd name="connsiteY3849" fmla="*/ 92472 h 6817915"/>
              <a:gd name="connsiteX3850" fmla="*/ 990922 w 7219081"/>
              <a:gd name="connsiteY3850" fmla="*/ 94059 h 6817915"/>
              <a:gd name="connsiteX3851" fmla="*/ 992113 w 7219081"/>
              <a:gd name="connsiteY3851" fmla="*/ 95647 h 6817915"/>
              <a:gd name="connsiteX3852" fmla="*/ 992113 w 7219081"/>
              <a:gd name="connsiteY3852" fmla="*/ 97234 h 6817915"/>
              <a:gd name="connsiteX3853" fmla="*/ 992113 w 7219081"/>
              <a:gd name="connsiteY3853" fmla="*/ 99615 h 6817915"/>
              <a:gd name="connsiteX3854" fmla="*/ 990922 w 7219081"/>
              <a:gd name="connsiteY3854" fmla="*/ 101997 h 6817915"/>
              <a:gd name="connsiteX3855" fmla="*/ 989334 w 7219081"/>
              <a:gd name="connsiteY3855" fmla="*/ 104378 h 6817915"/>
              <a:gd name="connsiteX3856" fmla="*/ 984176 w 7219081"/>
              <a:gd name="connsiteY3856" fmla="*/ 110331 h 6817915"/>
              <a:gd name="connsiteX3857" fmla="*/ 977031 w 7219081"/>
              <a:gd name="connsiteY3857" fmla="*/ 118269 h 6817915"/>
              <a:gd name="connsiteX3858" fmla="*/ 966316 w 7219081"/>
              <a:gd name="connsiteY3858" fmla="*/ 128984 h 6817915"/>
              <a:gd name="connsiteX3859" fmla="*/ 968300 w 7219081"/>
              <a:gd name="connsiteY3859" fmla="*/ 132556 h 6817915"/>
              <a:gd name="connsiteX3860" fmla="*/ 971078 w 7219081"/>
              <a:gd name="connsiteY3860" fmla="*/ 136922 h 6817915"/>
              <a:gd name="connsiteX3861" fmla="*/ 974253 w 7219081"/>
              <a:gd name="connsiteY3861" fmla="*/ 136128 h 6817915"/>
              <a:gd name="connsiteX3862" fmla="*/ 977429 w 7219081"/>
              <a:gd name="connsiteY3862" fmla="*/ 136128 h 6817915"/>
              <a:gd name="connsiteX3863" fmla="*/ 980207 w 7219081"/>
              <a:gd name="connsiteY3863" fmla="*/ 136128 h 6817915"/>
              <a:gd name="connsiteX3864" fmla="*/ 982588 w 7219081"/>
              <a:gd name="connsiteY3864" fmla="*/ 136922 h 6817915"/>
              <a:gd name="connsiteX3865" fmla="*/ 984573 w 7219081"/>
              <a:gd name="connsiteY3865" fmla="*/ 137715 h 6817915"/>
              <a:gd name="connsiteX3866" fmla="*/ 986953 w 7219081"/>
              <a:gd name="connsiteY3866" fmla="*/ 138906 h 6817915"/>
              <a:gd name="connsiteX3867" fmla="*/ 988541 w 7219081"/>
              <a:gd name="connsiteY3867" fmla="*/ 140494 h 6817915"/>
              <a:gd name="connsiteX3868" fmla="*/ 989334 w 7219081"/>
              <a:gd name="connsiteY3868" fmla="*/ 142081 h 6817915"/>
              <a:gd name="connsiteX3869" fmla="*/ 992113 w 7219081"/>
              <a:gd name="connsiteY3869" fmla="*/ 145653 h 6817915"/>
              <a:gd name="connsiteX3870" fmla="*/ 993701 w 7219081"/>
              <a:gd name="connsiteY3870" fmla="*/ 150416 h 6817915"/>
              <a:gd name="connsiteX3871" fmla="*/ 994891 w 7219081"/>
              <a:gd name="connsiteY3871" fmla="*/ 155178 h 6817915"/>
              <a:gd name="connsiteX3872" fmla="*/ 995684 w 7219081"/>
              <a:gd name="connsiteY3872" fmla="*/ 160337 h 6817915"/>
              <a:gd name="connsiteX3873" fmla="*/ 1042516 w 7219081"/>
              <a:gd name="connsiteY3873" fmla="*/ 161131 h 6817915"/>
              <a:gd name="connsiteX3874" fmla="*/ 1054422 w 7219081"/>
              <a:gd name="connsiteY3874" fmla="*/ 144066 h 6817915"/>
              <a:gd name="connsiteX3875" fmla="*/ 1058391 w 7219081"/>
              <a:gd name="connsiteY3875" fmla="*/ 140097 h 6817915"/>
              <a:gd name="connsiteX3876" fmla="*/ 1063154 w 7219081"/>
              <a:gd name="connsiteY3876" fmla="*/ 136128 h 6817915"/>
              <a:gd name="connsiteX3877" fmla="*/ 1068312 w 7219081"/>
              <a:gd name="connsiteY3877" fmla="*/ 132159 h 6817915"/>
              <a:gd name="connsiteX3878" fmla="*/ 1072679 w 7219081"/>
              <a:gd name="connsiteY3878" fmla="*/ 127794 h 6817915"/>
              <a:gd name="connsiteX3879" fmla="*/ 1074266 w 7219081"/>
              <a:gd name="connsiteY3879" fmla="*/ 125809 h 6817915"/>
              <a:gd name="connsiteX3880" fmla="*/ 1075457 w 7219081"/>
              <a:gd name="connsiteY3880" fmla="*/ 123031 h 6817915"/>
              <a:gd name="connsiteX3881" fmla="*/ 1076250 w 7219081"/>
              <a:gd name="connsiteY3881" fmla="*/ 121047 h 6817915"/>
              <a:gd name="connsiteX3882" fmla="*/ 1076250 w 7219081"/>
              <a:gd name="connsiteY3882" fmla="*/ 117872 h 6817915"/>
              <a:gd name="connsiteX3883" fmla="*/ 1076250 w 7219081"/>
              <a:gd name="connsiteY3883" fmla="*/ 114697 h 6817915"/>
              <a:gd name="connsiteX3884" fmla="*/ 1074662 w 7219081"/>
              <a:gd name="connsiteY3884" fmla="*/ 111522 h 6817915"/>
              <a:gd name="connsiteX3885" fmla="*/ 1073076 w 7219081"/>
              <a:gd name="connsiteY3885" fmla="*/ 107950 h 6817915"/>
              <a:gd name="connsiteX3886" fmla="*/ 1070694 w 7219081"/>
              <a:gd name="connsiteY3886" fmla="*/ 103584 h 6817915"/>
              <a:gd name="connsiteX3887" fmla="*/ 1076250 w 7219081"/>
              <a:gd name="connsiteY3887" fmla="*/ 103187 h 6817915"/>
              <a:gd name="connsiteX3888" fmla="*/ 1082600 w 7219081"/>
              <a:gd name="connsiteY3888" fmla="*/ 102791 h 6817915"/>
              <a:gd name="connsiteX3889" fmla="*/ 1088950 w 7219081"/>
              <a:gd name="connsiteY3889" fmla="*/ 101600 h 6817915"/>
              <a:gd name="connsiteX3890" fmla="*/ 1095301 w 7219081"/>
              <a:gd name="connsiteY3890" fmla="*/ 101600 h 6817915"/>
              <a:gd name="connsiteX3891" fmla="*/ 1098078 w 7219081"/>
              <a:gd name="connsiteY3891" fmla="*/ 101600 h 6817915"/>
              <a:gd name="connsiteX3892" fmla="*/ 1101255 w 7219081"/>
              <a:gd name="connsiteY3892" fmla="*/ 101997 h 6817915"/>
              <a:gd name="connsiteX3893" fmla="*/ 1103635 w 7219081"/>
              <a:gd name="connsiteY3893" fmla="*/ 103187 h 6817915"/>
              <a:gd name="connsiteX3894" fmla="*/ 1106412 w 7219081"/>
              <a:gd name="connsiteY3894" fmla="*/ 104775 h 6817915"/>
              <a:gd name="connsiteX3895" fmla="*/ 1108794 w 7219081"/>
              <a:gd name="connsiteY3895" fmla="*/ 106759 h 6817915"/>
              <a:gd name="connsiteX3896" fmla="*/ 1111175 w 7219081"/>
              <a:gd name="connsiteY3896" fmla="*/ 108744 h 6817915"/>
              <a:gd name="connsiteX3897" fmla="*/ 1113159 w 7219081"/>
              <a:gd name="connsiteY3897" fmla="*/ 111919 h 6817915"/>
              <a:gd name="connsiteX3898" fmla="*/ 1115144 w 7219081"/>
              <a:gd name="connsiteY3898" fmla="*/ 115887 h 6817915"/>
              <a:gd name="connsiteX3899" fmla="*/ 1145307 w 7219081"/>
              <a:gd name="connsiteY3899" fmla="*/ 97234 h 6817915"/>
              <a:gd name="connsiteX3900" fmla="*/ 1145307 w 7219081"/>
              <a:gd name="connsiteY3900" fmla="*/ 100012 h 6817915"/>
              <a:gd name="connsiteX3901" fmla="*/ 1145307 w 7219081"/>
              <a:gd name="connsiteY3901" fmla="*/ 102791 h 6817915"/>
              <a:gd name="connsiteX3902" fmla="*/ 1145307 w 7219081"/>
              <a:gd name="connsiteY3902" fmla="*/ 105172 h 6817915"/>
              <a:gd name="connsiteX3903" fmla="*/ 1144116 w 7219081"/>
              <a:gd name="connsiteY3903" fmla="*/ 107950 h 6817915"/>
              <a:gd name="connsiteX3904" fmla="*/ 1172691 w 7219081"/>
              <a:gd name="connsiteY3904" fmla="*/ 89297 h 6817915"/>
              <a:gd name="connsiteX3905" fmla="*/ 1204837 w 7219081"/>
              <a:gd name="connsiteY3905" fmla="*/ 90884 h 6817915"/>
              <a:gd name="connsiteX3906" fmla="*/ 1205631 w 7219081"/>
              <a:gd name="connsiteY3906" fmla="*/ 94853 h 6817915"/>
              <a:gd name="connsiteX3907" fmla="*/ 1207220 w 7219081"/>
              <a:gd name="connsiteY3907" fmla="*/ 98425 h 6817915"/>
              <a:gd name="connsiteX3908" fmla="*/ 1208806 w 7219081"/>
              <a:gd name="connsiteY3908" fmla="*/ 102791 h 6817915"/>
              <a:gd name="connsiteX3909" fmla="*/ 1209998 w 7219081"/>
              <a:gd name="connsiteY3909" fmla="*/ 106362 h 6817915"/>
              <a:gd name="connsiteX3910" fmla="*/ 1209998 w 7219081"/>
              <a:gd name="connsiteY3910" fmla="*/ 109934 h 6817915"/>
              <a:gd name="connsiteX3911" fmla="*/ 1209600 w 7219081"/>
              <a:gd name="connsiteY3911" fmla="*/ 111522 h 6817915"/>
              <a:gd name="connsiteX3912" fmla="*/ 1208409 w 7219081"/>
              <a:gd name="connsiteY3912" fmla="*/ 113109 h 6817915"/>
              <a:gd name="connsiteX3913" fmla="*/ 1207220 w 7219081"/>
              <a:gd name="connsiteY3913" fmla="*/ 114697 h 6817915"/>
              <a:gd name="connsiteX3914" fmla="*/ 1205235 w 7219081"/>
              <a:gd name="connsiteY3914" fmla="*/ 116284 h 6817915"/>
              <a:gd name="connsiteX3915" fmla="*/ 1202456 w 7219081"/>
              <a:gd name="connsiteY3915" fmla="*/ 117872 h 6817915"/>
              <a:gd name="connsiteX3916" fmla="*/ 1200076 w 7219081"/>
              <a:gd name="connsiteY3916" fmla="*/ 119062 h 6817915"/>
              <a:gd name="connsiteX3917" fmla="*/ 1200472 w 7219081"/>
              <a:gd name="connsiteY3917" fmla="*/ 125809 h 6817915"/>
              <a:gd name="connsiteX3918" fmla="*/ 1202059 w 7219081"/>
              <a:gd name="connsiteY3918" fmla="*/ 131762 h 6817915"/>
              <a:gd name="connsiteX3919" fmla="*/ 1204044 w 7219081"/>
              <a:gd name="connsiteY3919" fmla="*/ 136922 h 6817915"/>
              <a:gd name="connsiteX3920" fmla="*/ 1207220 w 7219081"/>
              <a:gd name="connsiteY3920" fmla="*/ 141684 h 6817915"/>
              <a:gd name="connsiteX3921" fmla="*/ 1211187 w 7219081"/>
              <a:gd name="connsiteY3921" fmla="*/ 145256 h 6817915"/>
              <a:gd name="connsiteX3922" fmla="*/ 1215950 w 7219081"/>
              <a:gd name="connsiteY3922" fmla="*/ 148431 h 6817915"/>
              <a:gd name="connsiteX3923" fmla="*/ 1221507 w 7219081"/>
              <a:gd name="connsiteY3923" fmla="*/ 150416 h 6817915"/>
              <a:gd name="connsiteX3924" fmla="*/ 1228253 w 7219081"/>
              <a:gd name="connsiteY3924" fmla="*/ 152003 h 6817915"/>
              <a:gd name="connsiteX3925" fmla="*/ 1249684 w 7219081"/>
              <a:gd name="connsiteY3925" fmla="*/ 113109 h 6817915"/>
              <a:gd name="connsiteX3926" fmla="*/ 1274291 w 7219081"/>
              <a:gd name="connsiteY3926" fmla="*/ 88900 h 6817915"/>
              <a:gd name="connsiteX3927" fmla="*/ 1272703 w 7219081"/>
              <a:gd name="connsiteY3927" fmla="*/ 86122 h 6817915"/>
              <a:gd name="connsiteX3928" fmla="*/ 1271116 w 7219081"/>
              <a:gd name="connsiteY3928" fmla="*/ 83741 h 6817915"/>
              <a:gd name="connsiteX3929" fmla="*/ 1270719 w 7219081"/>
              <a:gd name="connsiteY3929" fmla="*/ 80566 h 6817915"/>
              <a:gd name="connsiteX3930" fmla="*/ 1269926 w 7219081"/>
              <a:gd name="connsiteY3930" fmla="*/ 77787 h 6817915"/>
              <a:gd name="connsiteX3931" fmla="*/ 1269926 w 7219081"/>
              <a:gd name="connsiteY3931" fmla="*/ 74612 h 6817915"/>
              <a:gd name="connsiteX3932" fmla="*/ 1269926 w 7219081"/>
              <a:gd name="connsiteY3932" fmla="*/ 71437 h 6817915"/>
              <a:gd name="connsiteX3933" fmla="*/ 1271116 w 7219081"/>
              <a:gd name="connsiteY3933" fmla="*/ 65087 h 6817915"/>
              <a:gd name="connsiteX3934" fmla="*/ 1277466 w 7219081"/>
              <a:gd name="connsiteY3934" fmla="*/ 58340 h 6817915"/>
              <a:gd name="connsiteX3935" fmla="*/ 1290959 w 7219081"/>
              <a:gd name="connsiteY3935" fmla="*/ 57944 h 6817915"/>
              <a:gd name="connsiteX3936" fmla="*/ 1302072 w 7219081"/>
              <a:gd name="connsiteY3936" fmla="*/ 60325 h 6817915"/>
              <a:gd name="connsiteX3937" fmla="*/ 1313581 w 7219081"/>
              <a:gd name="connsiteY3937" fmla="*/ 63500 h 6817915"/>
              <a:gd name="connsiteX3938" fmla="*/ 1325091 w 7219081"/>
              <a:gd name="connsiteY3938" fmla="*/ 66675 h 6817915"/>
              <a:gd name="connsiteX3939" fmla="*/ 1330647 w 7219081"/>
              <a:gd name="connsiteY3939" fmla="*/ 67866 h 6817915"/>
              <a:gd name="connsiteX3940" fmla="*/ 1336203 w 7219081"/>
              <a:gd name="connsiteY3940" fmla="*/ 69056 h 6817915"/>
              <a:gd name="connsiteX3941" fmla="*/ 1342156 w 7219081"/>
              <a:gd name="connsiteY3941" fmla="*/ 69453 h 6817915"/>
              <a:gd name="connsiteX3942" fmla="*/ 1347712 w 7219081"/>
              <a:gd name="connsiteY3942" fmla="*/ 69453 h 6817915"/>
              <a:gd name="connsiteX3943" fmla="*/ 1354062 w 7219081"/>
              <a:gd name="connsiteY3943" fmla="*/ 69056 h 6817915"/>
              <a:gd name="connsiteX3944" fmla="*/ 1360016 w 7219081"/>
              <a:gd name="connsiteY3944" fmla="*/ 67866 h 6817915"/>
              <a:gd name="connsiteX3945" fmla="*/ 1365969 w 7219081"/>
              <a:gd name="connsiteY3945" fmla="*/ 65881 h 6817915"/>
              <a:gd name="connsiteX3946" fmla="*/ 1371922 w 7219081"/>
              <a:gd name="connsiteY3946" fmla="*/ 63103 h 6817915"/>
              <a:gd name="connsiteX3947" fmla="*/ 1377875 w 7219081"/>
              <a:gd name="connsiteY3947" fmla="*/ 59134 h 6817915"/>
              <a:gd name="connsiteX3948" fmla="*/ 1384225 w 7219081"/>
              <a:gd name="connsiteY3948" fmla="*/ 54372 h 6817915"/>
              <a:gd name="connsiteX3949" fmla="*/ 1561231 w 7219081"/>
              <a:gd name="connsiteY3949" fmla="*/ 46434 h 6817915"/>
              <a:gd name="connsiteX3950" fmla="*/ 1560041 w 7219081"/>
              <a:gd name="connsiteY3950" fmla="*/ 51594 h 6817915"/>
              <a:gd name="connsiteX3951" fmla="*/ 1558850 w 7219081"/>
              <a:gd name="connsiteY3951" fmla="*/ 56356 h 6817915"/>
              <a:gd name="connsiteX3952" fmla="*/ 1556469 w 7219081"/>
              <a:gd name="connsiteY3952" fmla="*/ 66675 h 6817915"/>
              <a:gd name="connsiteX3953" fmla="*/ 1555278 w 7219081"/>
              <a:gd name="connsiteY3953" fmla="*/ 71437 h 6817915"/>
              <a:gd name="connsiteX3954" fmla="*/ 1555278 w 7219081"/>
              <a:gd name="connsiteY3954" fmla="*/ 76200 h 6817915"/>
              <a:gd name="connsiteX3955" fmla="*/ 1555278 w 7219081"/>
              <a:gd name="connsiteY3955" fmla="*/ 80962 h 6817915"/>
              <a:gd name="connsiteX3956" fmla="*/ 1556469 w 7219081"/>
              <a:gd name="connsiteY3956" fmla="*/ 85328 h 6817915"/>
              <a:gd name="connsiteX3957" fmla="*/ 1558056 w 7219081"/>
              <a:gd name="connsiteY3957" fmla="*/ 88900 h 6817915"/>
              <a:gd name="connsiteX3958" fmla="*/ 1560041 w 7219081"/>
              <a:gd name="connsiteY3958" fmla="*/ 92472 h 6817915"/>
              <a:gd name="connsiteX3959" fmla="*/ 1562025 w 7219081"/>
              <a:gd name="connsiteY3959" fmla="*/ 95250 h 6817915"/>
              <a:gd name="connsiteX3960" fmla="*/ 1564009 w 7219081"/>
              <a:gd name="connsiteY3960" fmla="*/ 97234 h 6817915"/>
              <a:gd name="connsiteX3961" fmla="*/ 1566391 w 7219081"/>
              <a:gd name="connsiteY3961" fmla="*/ 98822 h 6817915"/>
              <a:gd name="connsiteX3962" fmla="*/ 1568772 w 7219081"/>
              <a:gd name="connsiteY3962" fmla="*/ 100409 h 6817915"/>
              <a:gd name="connsiteX3963" fmla="*/ 1571550 w 7219081"/>
              <a:gd name="connsiteY3963" fmla="*/ 101600 h 6817915"/>
              <a:gd name="connsiteX3964" fmla="*/ 1574725 w 7219081"/>
              <a:gd name="connsiteY3964" fmla="*/ 101997 h 6817915"/>
              <a:gd name="connsiteX3965" fmla="*/ 1580678 w 7219081"/>
              <a:gd name="connsiteY3965" fmla="*/ 102791 h 6817915"/>
              <a:gd name="connsiteX3966" fmla="*/ 1587028 w 7219081"/>
              <a:gd name="connsiteY3966" fmla="*/ 101997 h 6817915"/>
              <a:gd name="connsiteX3967" fmla="*/ 1599331 w 7219081"/>
              <a:gd name="connsiteY3967" fmla="*/ 101203 h 6817915"/>
              <a:gd name="connsiteX3968" fmla="*/ 1599331 w 7219081"/>
              <a:gd name="connsiteY3968" fmla="*/ 89297 h 6817915"/>
              <a:gd name="connsiteX3969" fmla="*/ 1600125 w 7219081"/>
              <a:gd name="connsiteY3969" fmla="*/ 83344 h 6817915"/>
              <a:gd name="connsiteX3970" fmla="*/ 1600919 w 7219081"/>
              <a:gd name="connsiteY3970" fmla="*/ 77787 h 6817915"/>
              <a:gd name="connsiteX3971" fmla="*/ 1602506 w 7219081"/>
              <a:gd name="connsiteY3971" fmla="*/ 72231 h 6817915"/>
              <a:gd name="connsiteX3972" fmla="*/ 1603697 w 7219081"/>
              <a:gd name="connsiteY3972" fmla="*/ 69453 h 6817915"/>
              <a:gd name="connsiteX3973" fmla="*/ 1605284 w 7219081"/>
              <a:gd name="connsiteY3973" fmla="*/ 67469 h 6817915"/>
              <a:gd name="connsiteX3974" fmla="*/ 1606872 w 7219081"/>
              <a:gd name="connsiteY3974" fmla="*/ 64691 h 6817915"/>
              <a:gd name="connsiteX3975" fmla="*/ 1609650 w 7219081"/>
              <a:gd name="connsiteY3975" fmla="*/ 62706 h 6817915"/>
              <a:gd name="connsiteX3976" fmla="*/ 1611634 w 7219081"/>
              <a:gd name="connsiteY3976" fmla="*/ 60325 h 6817915"/>
              <a:gd name="connsiteX3977" fmla="*/ 1614809 w 7219081"/>
              <a:gd name="connsiteY3977" fmla="*/ 59134 h 6817915"/>
              <a:gd name="connsiteX3978" fmla="*/ 1639812 w 7219081"/>
              <a:gd name="connsiteY3978" fmla="*/ 111125 h 6817915"/>
              <a:gd name="connsiteX3979" fmla="*/ 1641400 w 7219081"/>
              <a:gd name="connsiteY3979" fmla="*/ 109934 h 6817915"/>
              <a:gd name="connsiteX3980" fmla="*/ 1646162 w 7219081"/>
              <a:gd name="connsiteY3980" fmla="*/ 111125 h 6817915"/>
              <a:gd name="connsiteX3981" fmla="*/ 1650131 w 7219081"/>
              <a:gd name="connsiteY3981" fmla="*/ 112712 h 6817915"/>
              <a:gd name="connsiteX3982" fmla="*/ 1653703 w 7219081"/>
              <a:gd name="connsiteY3982" fmla="*/ 115094 h 6817915"/>
              <a:gd name="connsiteX3983" fmla="*/ 1656481 w 7219081"/>
              <a:gd name="connsiteY3983" fmla="*/ 118269 h 6817915"/>
              <a:gd name="connsiteX3984" fmla="*/ 1658466 w 7219081"/>
              <a:gd name="connsiteY3984" fmla="*/ 121047 h 6817915"/>
              <a:gd name="connsiteX3985" fmla="*/ 1660450 w 7219081"/>
              <a:gd name="connsiteY3985" fmla="*/ 123031 h 6817915"/>
              <a:gd name="connsiteX3986" fmla="*/ 1662434 w 7219081"/>
              <a:gd name="connsiteY3986" fmla="*/ 124222 h 6817915"/>
              <a:gd name="connsiteX3987" fmla="*/ 1664816 w 7219081"/>
              <a:gd name="connsiteY3987" fmla="*/ 125412 h 6817915"/>
              <a:gd name="connsiteX3988" fmla="*/ 1666800 w 7219081"/>
              <a:gd name="connsiteY3988" fmla="*/ 125809 h 6817915"/>
              <a:gd name="connsiteX3989" fmla="*/ 1668784 w 7219081"/>
              <a:gd name="connsiteY3989" fmla="*/ 125809 h 6817915"/>
              <a:gd name="connsiteX3990" fmla="*/ 1672753 w 7219081"/>
              <a:gd name="connsiteY3990" fmla="*/ 124619 h 6817915"/>
              <a:gd name="connsiteX3991" fmla="*/ 1676325 w 7219081"/>
              <a:gd name="connsiteY3991" fmla="*/ 123031 h 6817915"/>
              <a:gd name="connsiteX3992" fmla="*/ 1680691 w 7219081"/>
              <a:gd name="connsiteY3992" fmla="*/ 121047 h 6817915"/>
              <a:gd name="connsiteX3993" fmla="*/ 1684262 w 7219081"/>
              <a:gd name="connsiteY3993" fmla="*/ 118269 h 6817915"/>
              <a:gd name="connsiteX3994" fmla="*/ 1687834 w 7219081"/>
              <a:gd name="connsiteY3994" fmla="*/ 116284 h 6817915"/>
              <a:gd name="connsiteX3995" fmla="*/ 1695375 w 7219081"/>
              <a:gd name="connsiteY3995" fmla="*/ 117475 h 6817915"/>
              <a:gd name="connsiteX3996" fmla="*/ 1702519 w 7219081"/>
              <a:gd name="connsiteY3996" fmla="*/ 117475 h 6817915"/>
              <a:gd name="connsiteX3997" fmla="*/ 1705694 w 7219081"/>
              <a:gd name="connsiteY3997" fmla="*/ 109934 h 6817915"/>
              <a:gd name="connsiteX3998" fmla="*/ 1710456 w 7219081"/>
              <a:gd name="connsiteY3998" fmla="*/ 103187 h 6817915"/>
              <a:gd name="connsiteX3999" fmla="*/ 1715219 w 7219081"/>
              <a:gd name="connsiteY3999" fmla="*/ 96837 h 6817915"/>
              <a:gd name="connsiteX4000" fmla="*/ 1720378 w 7219081"/>
              <a:gd name="connsiteY4000" fmla="*/ 90884 h 6817915"/>
              <a:gd name="connsiteX4001" fmla="*/ 1726331 w 7219081"/>
              <a:gd name="connsiteY4001" fmla="*/ 85725 h 6817915"/>
              <a:gd name="connsiteX4002" fmla="*/ 1732681 w 7219081"/>
              <a:gd name="connsiteY4002" fmla="*/ 80566 h 6817915"/>
              <a:gd name="connsiteX4003" fmla="*/ 1745778 w 7219081"/>
              <a:gd name="connsiteY4003" fmla="*/ 71041 h 6817915"/>
              <a:gd name="connsiteX4004" fmla="*/ 1752128 w 7219081"/>
              <a:gd name="connsiteY4004" fmla="*/ 72231 h 6817915"/>
              <a:gd name="connsiteX4005" fmla="*/ 1756891 w 7219081"/>
              <a:gd name="connsiteY4005" fmla="*/ 74216 h 6817915"/>
              <a:gd name="connsiteX4006" fmla="*/ 1761653 w 7219081"/>
              <a:gd name="connsiteY4006" fmla="*/ 76200 h 6817915"/>
              <a:gd name="connsiteX4007" fmla="*/ 1764828 w 7219081"/>
              <a:gd name="connsiteY4007" fmla="*/ 78978 h 6817915"/>
              <a:gd name="connsiteX4008" fmla="*/ 1768003 w 7219081"/>
              <a:gd name="connsiteY4008" fmla="*/ 81756 h 6817915"/>
              <a:gd name="connsiteX4009" fmla="*/ 1769987 w 7219081"/>
              <a:gd name="connsiteY4009" fmla="*/ 85328 h 6817915"/>
              <a:gd name="connsiteX4010" fmla="*/ 1771972 w 7219081"/>
              <a:gd name="connsiteY4010" fmla="*/ 88900 h 6817915"/>
              <a:gd name="connsiteX4011" fmla="*/ 1773559 w 7219081"/>
              <a:gd name="connsiteY4011" fmla="*/ 92472 h 6817915"/>
              <a:gd name="connsiteX4012" fmla="*/ 1774750 w 7219081"/>
              <a:gd name="connsiteY4012" fmla="*/ 96837 h 6817915"/>
              <a:gd name="connsiteX4013" fmla="*/ 1775147 w 7219081"/>
              <a:gd name="connsiteY4013" fmla="*/ 101203 h 6817915"/>
              <a:gd name="connsiteX4014" fmla="*/ 1776337 w 7219081"/>
              <a:gd name="connsiteY4014" fmla="*/ 109934 h 6817915"/>
              <a:gd name="connsiteX4015" fmla="*/ 1776734 w 7219081"/>
              <a:gd name="connsiteY4015" fmla="*/ 119062 h 6817915"/>
              <a:gd name="connsiteX4016" fmla="*/ 1777925 w 7219081"/>
              <a:gd name="connsiteY4016" fmla="*/ 127397 h 6817915"/>
              <a:gd name="connsiteX4017" fmla="*/ 1805309 w 7219081"/>
              <a:gd name="connsiteY4017" fmla="*/ 132159 h 6817915"/>
              <a:gd name="connsiteX4018" fmla="*/ 1804516 w 7219081"/>
              <a:gd name="connsiteY4018" fmla="*/ 126206 h 6817915"/>
              <a:gd name="connsiteX4019" fmla="*/ 1804516 w 7219081"/>
              <a:gd name="connsiteY4019" fmla="*/ 121047 h 6817915"/>
              <a:gd name="connsiteX4020" fmla="*/ 1805309 w 7219081"/>
              <a:gd name="connsiteY4020" fmla="*/ 115887 h 6817915"/>
              <a:gd name="connsiteX4021" fmla="*/ 1806103 w 7219081"/>
              <a:gd name="connsiteY4021" fmla="*/ 111522 h 6817915"/>
              <a:gd name="connsiteX4022" fmla="*/ 1807294 w 7219081"/>
              <a:gd name="connsiteY4022" fmla="*/ 107553 h 6817915"/>
              <a:gd name="connsiteX4023" fmla="*/ 1808881 w 7219081"/>
              <a:gd name="connsiteY4023" fmla="*/ 103187 h 6817915"/>
              <a:gd name="connsiteX4024" fmla="*/ 1810866 w 7219081"/>
              <a:gd name="connsiteY4024" fmla="*/ 100012 h 6817915"/>
              <a:gd name="connsiteX4025" fmla="*/ 1813644 w 7219081"/>
              <a:gd name="connsiteY4025" fmla="*/ 96837 h 6817915"/>
              <a:gd name="connsiteX4026" fmla="*/ 1816422 w 7219081"/>
              <a:gd name="connsiteY4026" fmla="*/ 94059 h 6817915"/>
              <a:gd name="connsiteX4027" fmla="*/ 1819994 w 7219081"/>
              <a:gd name="connsiteY4027" fmla="*/ 92075 h 6817915"/>
              <a:gd name="connsiteX4028" fmla="*/ 1823566 w 7219081"/>
              <a:gd name="connsiteY4028" fmla="*/ 90487 h 6817915"/>
              <a:gd name="connsiteX4029" fmla="*/ 1827931 w 7219081"/>
              <a:gd name="connsiteY4029" fmla="*/ 88900 h 6817915"/>
              <a:gd name="connsiteX4030" fmla="*/ 1831900 w 7219081"/>
              <a:gd name="connsiteY4030" fmla="*/ 87709 h 6817915"/>
              <a:gd name="connsiteX4031" fmla="*/ 1837456 w 7219081"/>
              <a:gd name="connsiteY4031" fmla="*/ 87312 h 6817915"/>
              <a:gd name="connsiteX4032" fmla="*/ 1842616 w 7219081"/>
              <a:gd name="connsiteY4032" fmla="*/ 87312 h 6817915"/>
              <a:gd name="connsiteX4033" fmla="*/ 1848569 w 7219081"/>
              <a:gd name="connsiteY4033" fmla="*/ 87709 h 6817915"/>
              <a:gd name="connsiteX4034" fmla="*/ 1876350 w 7219081"/>
              <a:gd name="connsiteY4034" fmla="*/ 87312 h 6817915"/>
              <a:gd name="connsiteX4035" fmla="*/ 1893812 w 7219081"/>
              <a:gd name="connsiteY4035" fmla="*/ 74216 h 6817915"/>
              <a:gd name="connsiteX4036" fmla="*/ 1896987 w 7219081"/>
              <a:gd name="connsiteY4036" fmla="*/ 69056 h 6817915"/>
              <a:gd name="connsiteX4037" fmla="*/ 1900559 w 7219081"/>
              <a:gd name="connsiteY4037" fmla="*/ 64294 h 6817915"/>
              <a:gd name="connsiteX4038" fmla="*/ 1904131 w 7219081"/>
              <a:gd name="connsiteY4038" fmla="*/ 60325 h 6817915"/>
              <a:gd name="connsiteX4039" fmla="*/ 1907703 w 7219081"/>
              <a:gd name="connsiteY4039" fmla="*/ 56753 h 6817915"/>
              <a:gd name="connsiteX4040" fmla="*/ 1911672 w 7219081"/>
              <a:gd name="connsiteY4040" fmla="*/ 54372 h 6817915"/>
              <a:gd name="connsiteX4041" fmla="*/ 1915244 w 7219081"/>
              <a:gd name="connsiteY4041" fmla="*/ 52784 h 6817915"/>
              <a:gd name="connsiteX4042" fmla="*/ 1918816 w 7219081"/>
              <a:gd name="connsiteY4042" fmla="*/ 51197 h 6817915"/>
              <a:gd name="connsiteX4043" fmla="*/ 1922784 w 7219081"/>
              <a:gd name="connsiteY4043" fmla="*/ 50403 h 6817915"/>
              <a:gd name="connsiteX4044" fmla="*/ 1926356 w 7219081"/>
              <a:gd name="connsiteY4044" fmla="*/ 50403 h 6817915"/>
              <a:gd name="connsiteX4045" fmla="*/ 1929928 w 7219081"/>
              <a:gd name="connsiteY4045" fmla="*/ 51594 h 6817915"/>
              <a:gd name="connsiteX4046" fmla="*/ 1933500 w 7219081"/>
              <a:gd name="connsiteY4046" fmla="*/ 53181 h 6817915"/>
              <a:gd name="connsiteX4047" fmla="*/ 1936675 w 7219081"/>
              <a:gd name="connsiteY4047" fmla="*/ 55959 h 6817915"/>
              <a:gd name="connsiteX4048" fmla="*/ 1940644 w 7219081"/>
              <a:gd name="connsiteY4048" fmla="*/ 59134 h 6817915"/>
              <a:gd name="connsiteX4049" fmla="*/ 1944216 w 7219081"/>
              <a:gd name="connsiteY4049" fmla="*/ 63103 h 6817915"/>
              <a:gd name="connsiteX4050" fmla="*/ 1947787 w 7219081"/>
              <a:gd name="connsiteY4050" fmla="*/ 68262 h 6817915"/>
              <a:gd name="connsiteX4051" fmla="*/ 1951359 w 7219081"/>
              <a:gd name="connsiteY4051" fmla="*/ 74216 h 6817915"/>
              <a:gd name="connsiteX4052" fmla="*/ 1952947 w 7219081"/>
              <a:gd name="connsiteY4052" fmla="*/ 86122 h 6817915"/>
              <a:gd name="connsiteX4053" fmla="*/ 1995809 w 7219081"/>
              <a:gd name="connsiteY4053" fmla="*/ 84534 h 6817915"/>
              <a:gd name="connsiteX4054" fmla="*/ 2010494 w 7219081"/>
              <a:gd name="connsiteY4054" fmla="*/ 88900 h 6817915"/>
              <a:gd name="connsiteX4055" fmla="*/ 2030337 w 7219081"/>
              <a:gd name="connsiteY4055" fmla="*/ 65087 h 6817915"/>
              <a:gd name="connsiteX4056" fmla="*/ 2030337 w 7219081"/>
              <a:gd name="connsiteY4056" fmla="*/ 61912 h 6817915"/>
              <a:gd name="connsiteX4057" fmla="*/ 2030337 w 7219081"/>
              <a:gd name="connsiteY4057" fmla="*/ 58340 h 6817915"/>
              <a:gd name="connsiteX4058" fmla="*/ 2031925 w 7219081"/>
              <a:gd name="connsiteY4058" fmla="*/ 53181 h 6817915"/>
              <a:gd name="connsiteX4059" fmla="*/ 2034703 w 7219081"/>
              <a:gd name="connsiteY4059" fmla="*/ 48419 h 6817915"/>
              <a:gd name="connsiteX4060" fmla="*/ 2038275 w 7219081"/>
              <a:gd name="connsiteY4060" fmla="*/ 44847 h 6817915"/>
              <a:gd name="connsiteX4061" fmla="*/ 2042641 w 7219081"/>
              <a:gd name="connsiteY4061" fmla="*/ 41672 h 6817915"/>
              <a:gd name="connsiteX4062" fmla="*/ 2052166 w 7219081"/>
              <a:gd name="connsiteY4062" fmla="*/ 38497 h 6817915"/>
              <a:gd name="connsiteX4063" fmla="*/ 2061691 w 7219081"/>
              <a:gd name="connsiteY4063" fmla="*/ 35719 h 6817915"/>
              <a:gd name="connsiteX4064" fmla="*/ 2070819 w 7219081"/>
              <a:gd name="connsiteY4064" fmla="*/ 33734 h 6817915"/>
              <a:gd name="connsiteX4065" fmla="*/ 2081137 w 7219081"/>
              <a:gd name="connsiteY4065" fmla="*/ 32147 h 6817915"/>
              <a:gd name="connsiteX4066" fmla="*/ 2100584 w 7219081"/>
              <a:gd name="connsiteY4066" fmla="*/ 28972 h 6817915"/>
              <a:gd name="connsiteX4067" fmla="*/ 2110109 w 7219081"/>
              <a:gd name="connsiteY4067" fmla="*/ 26987 h 6817915"/>
              <a:gd name="connsiteX4068" fmla="*/ 2120031 w 7219081"/>
              <a:gd name="connsiteY4068" fmla="*/ 24209 h 6817915"/>
              <a:gd name="connsiteX4069" fmla="*/ 2194247 w 7219081"/>
              <a:gd name="connsiteY4069" fmla="*/ 21431 h 6817915"/>
              <a:gd name="connsiteX4070" fmla="*/ 2197819 w 7219081"/>
              <a:gd name="connsiteY4070" fmla="*/ 29369 h 6817915"/>
              <a:gd name="connsiteX4071" fmla="*/ 2200994 w 7219081"/>
              <a:gd name="connsiteY4071" fmla="*/ 38497 h 6817915"/>
              <a:gd name="connsiteX4072" fmla="*/ 2202978 w 7219081"/>
              <a:gd name="connsiteY4072" fmla="*/ 48419 h 6817915"/>
              <a:gd name="connsiteX4073" fmla="*/ 2203772 w 7219081"/>
              <a:gd name="connsiteY4073" fmla="*/ 53181 h 6817915"/>
              <a:gd name="connsiteX4074" fmla="*/ 2204169 w 7219081"/>
              <a:gd name="connsiteY4074" fmla="*/ 57944 h 6817915"/>
              <a:gd name="connsiteX4075" fmla="*/ 2210122 w 7219081"/>
              <a:gd name="connsiteY4075" fmla="*/ 57944 h 6817915"/>
              <a:gd name="connsiteX4076" fmla="*/ 2215281 w 7219081"/>
              <a:gd name="connsiteY4076" fmla="*/ 57547 h 6817915"/>
              <a:gd name="connsiteX4077" fmla="*/ 2220441 w 7219081"/>
              <a:gd name="connsiteY4077" fmla="*/ 56356 h 6817915"/>
              <a:gd name="connsiteX4078" fmla="*/ 2225600 w 7219081"/>
              <a:gd name="connsiteY4078" fmla="*/ 54372 h 6817915"/>
              <a:gd name="connsiteX4079" fmla="*/ 2230362 w 7219081"/>
              <a:gd name="connsiteY4079" fmla="*/ 51991 h 6817915"/>
              <a:gd name="connsiteX4080" fmla="*/ 2235125 w 7219081"/>
              <a:gd name="connsiteY4080" fmla="*/ 50006 h 6817915"/>
              <a:gd name="connsiteX4081" fmla="*/ 2243459 w 7219081"/>
              <a:gd name="connsiteY4081" fmla="*/ 44053 h 6817915"/>
              <a:gd name="connsiteX4082" fmla="*/ 2252191 w 7219081"/>
              <a:gd name="connsiteY4082" fmla="*/ 37306 h 6817915"/>
              <a:gd name="connsiteX4083" fmla="*/ 2260128 w 7219081"/>
              <a:gd name="connsiteY4083" fmla="*/ 30956 h 6817915"/>
              <a:gd name="connsiteX4084" fmla="*/ 2268462 w 7219081"/>
              <a:gd name="connsiteY4084" fmla="*/ 24209 h 6817915"/>
              <a:gd name="connsiteX4085" fmla="*/ 2277194 w 7219081"/>
              <a:gd name="connsiteY4085" fmla="*/ 18256 h 6817915"/>
              <a:gd name="connsiteX4086" fmla="*/ 2331169 w 7219081"/>
              <a:gd name="connsiteY4086" fmla="*/ 16669 h 6817915"/>
              <a:gd name="connsiteX4087" fmla="*/ 2332756 w 7219081"/>
              <a:gd name="connsiteY4087" fmla="*/ 21431 h 6817915"/>
              <a:gd name="connsiteX4088" fmla="*/ 2333550 w 7219081"/>
              <a:gd name="connsiteY4088" fmla="*/ 27384 h 6817915"/>
              <a:gd name="connsiteX4089" fmla="*/ 2334344 w 7219081"/>
              <a:gd name="connsiteY4089" fmla="*/ 34925 h 6817915"/>
              <a:gd name="connsiteX4090" fmla="*/ 2334344 w 7219081"/>
              <a:gd name="connsiteY4090" fmla="*/ 43259 h 6817915"/>
              <a:gd name="connsiteX4091" fmla="*/ 2338709 w 7219081"/>
              <a:gd name="connsiteY4091" fmla="*/ 41672 h 6817915"/>
              <a:gd name="connsiteX4092" fmla="*/ 2343472 w 7219081"/>
              <a:gd name="connsiteY4092" fmla="*/ 40481 h 6817915"/>
              <a:gd name="connsiteX4093" fmla="*/ 2347837 w 7219081"/>
              <a:gd name="connsiteY4093" fmla="*/ 40084 h 6817915"/>
              <a:gd name="connsiteX4094" fmla="*/ 2352203 w 7219081"/>
              <a:gd name="connsiteY4094" fmla="*/ 40084 h 6817915"/>
              <a:gd name="connsiteX4095" fmla="*/ 2355378 w 7219081"/>
              <a:gd name="connsiteY4095" fmla="*/ 40084 h 6817915"/>
              <a:gd name="connsiteX4096" fmla="*/ 2358950 w 7219081"/>
              <a:gd name="connsiteY4096" fmla="*/ 40481 h 6817915"/>
              <a:gd name="connsiteX4097" fmla="*/ 2361331 w 7219081"/>
              <a:gd name="connsiteY4097" fmla="*/ 41672 h 6817915"/>
              <a:gd name="connsiteX4098" fmla="*/ 2364109 w 7219081"/>
              <a:gd name="connsiteY4098" fmla="*/ 43259 h 6817915"/>
              <a:gd name="connsiteX4099" fmla="*/ 2366887 w 7219081"/>
              <a:gd name="connsiteY4099" fmla="*/ 44847 h 6817915"/>
              <a:gd name="connsiteX4100" fmla="*/ 2369269 w 7219081"/>
              <a:gd name="connsiteY4100" fmla="*/ 46434 h 6817915"/>
              <a:gd name="connsiteX4101" fmla="*/ 2373237 w 7219081"/>
              <a:gd name="connsiteY4101" fmla="*/ 51197 h 6817915"/>
              <a:gd name="connsiteX4102" fmla="*/ 2376809 w 7219081"/>
              <a:gd name="connsiteY4102" fmla="*/ 56356 h 6817915"/>
              <a:gd name="connsiteX4103" fmla="*/ 2379587 w 7219081"/>
              <a:gd name="connsiteY4103" fmla="*/ 61912 h 6817915"/>
              <a:gd name="connsiteX4104" fmla="*/ 2384747 w 7219081"/>
              <a:gd name="connsiteY4104" fmla="*/ 74216 h 6817915"/>
              <a:gd name="connsiteX4105" fmla="*/ 2387128 w 7219081"/>
              <a:gd name="connsiteY4105" fmla="*/ 80566 h 6817915"/>
              <a:gd name="connsiteX4106" fmla="*/ 2390303 w 7219081"/>
              <a:gd name="connsiteY4106" fmla="*/ 86122 h 6817915"/>
              <a:gd name="connsiteX4107" fmla="*/ 2393478 w 7219081"/>
              <a:gd name="connsiteY4107" fmla="*/ 91678 h 6817915"/>
              <a:gd name="connsiteX4108" fmla="*/ 2397447 w 7219081"/>
              <a:gd name="connsiteY4108" fmla="*/ 96440 h 6817915"/>
              <a:gd name="connsiteX4109" fmla="*/ 2399828 w 7219081"/>
              <a:gd name="connsiteY4109" fmla="*/ 98425 h 6817915"/>
              <a:gd name="connsiteX4110" fmla="*/ 2402209 w 7219081"/>
              <a:gd name="connsiteY4110" fmla="*/ 100012 h 6817915"/>
              <a:gd name="connsiteX4111" fmla="*/ 2404591 w 7219081"/>
              <a:gd name="connsiteY4111" fmla="*/ 101203 h 6817915"/>
              <a:gd name="connsiteX4112" fmla="*/ 2407766 w 7219081"/>
              <a:gd name="connsiteY4112" fmla="*/ 101997 h 6817915"/>
              <a:gd name="connsiteX4113" fmla="*/ 2422053 w 7219081"/>
              <a:gd name="connsiteY4113" fmla="*/ 91678 h 6817915"/>
              <a:gd name="connsiteX4114" fmla="*/ 2428006 w 7219081"/>
              <a:gd name="connsiteY4114" fmla="*/ 87312 h 6817915"/>
              <a:gd name="connsiteX4115" fmla="*/ 2432372 w 7219081"/>
              <a:gd name="connsiteY4115" fmla="*/ 83741 h 6817915"/>
              <a:gd name="connsiteX4116" fmla="*/ 2437134 w 7219081"/>
              <a:gd name="connsiteY4116" fmla="*/ 81756 h 6817915"/>
              <a:gd name="connsiteX4117" fmla="*/ 2441103 w 7219081"/>
              <a:gd name="connsiteY4117" fmla="*/ 80169 h 6817915"/>
              <a:gd name="connsiteX4118" fmla="*/ 2444675 w 7219081"/>
              <a:gd name="connsiteY4118" fmla="*/ 79375 h 6817915"/>
              <a:gd name="connsiteX4119" fmla="*/ 2447850 w 7219081"/>
              <a:gd name="connsiteY4119" fmla="*/ 80169 h 6817915"/>
              <a:gd name="connsiteX4120" fmla="*/ 2451025 w 7219081"/>
              <a:gd name="connsiteY4120" fmla="*/ 81756 h 6817915"/>
              <a:gd name="connsiteX4121" fmla="*/ 2454200 w 7219081"/>
              <a:gd name="connsiteY4121" fmla="*/ 84137 h 6817915"/>
              <a:gd name="connsiteX4122" fmla="*/ 2457375 w 7219081"/>
              <a:gd name="connsiteY4122" fmla="*/ 87709 h 6817915"/>
              <a:gd name="connsiteX4123" fmla="*/ 2460550 w 7219081"/>
              <a:gd name="connsiteY4123" fmla="*/ 92472 h 6817915"/>
              <a:gd name="connsiteX4124" fmla="*/ 2467694 w 7219081"/>
              <a:gd name="connsiteY4124" fmla="*/ 105966 h 6817915"/>
              <a:gd name="connsiteX4125" fmla="*/ 2477219 w 7219081"/>
              <a:gd name="connsiteY4125" fmla="*/ 123031 h 6817915"/>
              <a:gd name="connsiteX4126" fmla="*/ 2480791 w 7219081"/>
              <a:gd name="connsiteY4126" fmla="*/ 128984 h 6817915"/>
              <a:gd name="connsiteX4127" fmla="*/ 2484759 w 7219081"/>
              <a:gd name="connsiteY4127" fmla="*/ 132953 h 6817915"/>
              <a:gd name="connsiteX4128" fmla="*/ 2488728 w 7219081"/>
              <a:gd name="connsiteY4128" fmla="*/ 136128 h 6817915"/>
              <a:gd name="connsiteX4129" fmla="*/ 2492697 w 7219081"/>
              <a:gd name="connsiteY4129" fmla="*/ 137715 h 6817915"/>
              <a:gd name="connsiteX4130" fmla="*/ 2496269 w 7219081"/>
              <a:gd name="connsiteY4130" fmla="*/ 138906 h 6817915"/>
              <a:gd name="connsiteX4131" fmla="*/ 2499841 w 7219081"/>
              <a:gd name="connsiteY4131" fmla="*/ 138906 h 6817915"/>
              <a:gd name="connsiteX4132" fmla="*/ 2503809 w 7219081"/>
              <a:gd name="connsiteY4132" fmla="*/ 137715 h 6817915"/>
              <a:gd name="connsiteX4133" fmla="*/ 2507381 w 7219081"/>
              <a:gd name="connsiteY4133" fmla="*/ 136128 h 6817915"/>
              <a:gd name="connsiteX4134" fmla="*/ 2510556 w 7219081"/>
              <a:gd name="connsiteY4134" fmla="*/ 134540 h 6817915"/>
              <a:gd name="connsiteX4135" fmla="*/ 2513731 w 7219081"/>
              <a:gd name="connsiteY4135" fmla="*/ 132159 h 6817915"/>
              <a:gd name="connsiteX4136" fmla="*/ 2516906 w 7219081"/>
              <a:gd name="connsiteY4136" fmla="*/ 128984 h 6817915"/>
              <a:gd name="connsiteX4137" fmla="*/ 2518891 w 7219081"/>
              <a:gd name="connsiteY4137" fmla="*/ 126206 h 6817915"/>
              <a:gd name="connsiteX4138" fmla="*/ 2520875 w 7219081"/>
              <a:gd name="connsiteY4138" fmla="*/ 123031 h 6817915"/>
              <a:gd name="connsiteX4139" fmla="*/ 2523256 w 7219081"/>
              <a:gd name="connsiteY4139" fmla="*/ 119856 h 6817915"/>
              <a:gd name="connsiteX4140" fmla="*/ 2524050 w 7219081"/>
              <a:gd name="connsiteY4140" fmla="*/ 117475 h 6817915"/>
              <a:gd name="connsiteX4141" fmla="*/ 2524844 w 7219081"/>
              <a:gd name="connsiteY4141" fmla="*/ 114697 h 6817915"/>
              <a:gd name="connsiteX4142" fmla="*/ 2526431 w 7219081"/>
              <a:gd name="connsiteY4142" fmla="*/ 107553 h 6817915"/>
              <a:gd name="connsiteX4143" fmla="*/ 2528416 w 7219081"/>
              <a:gd name="connsiteY4143" fmla="*/ 101203 h 6817915"/>
              <a:gd name="connsiteX4144" fmla="*/ 2530797 w 7219081"/>
              <a:gd name="connsiteY4144" fmla="*/ 95647 h 6817915"/>
              <a:gd name="connsiteX4145" fmla="*/ 2533575 w 7219081"/>
              <a:gd name="connsiteY4145" fmla="*/ 91678 h 6817915"/>
              <a:gd name="connsiteX4146" fmla="*/ 2536353 w 7219081"/>
              <a:gd name="connsiteY4146" fmla="*/ 88503 h 6817915"/>
              <a:gd name="connsiteX4147" fmla="*/ 2539528 w 7219081"/>
              <a:gd name="connsiteY4147" fmla="*/ 85725 h 6817915"/>
              <a:gd name="connsiteX4148" fmla="*/ 2543100 w 7219081"/>
              <a:gd name="connsiteY4148" fmla="*/ 84137 h 6817915"/>
              <a:gd name="connsiteX4149" fmla="*/ 2546672 w 7219081"/>
              <a:gd name="connsiteY4149" fmla="*/ 82550 h 6817915"/>
              <a:gd name="connsiteX4150" fmla="*/ 2551037 w 7219081"/>
              <a:gd name="connsiteY4150" fmla="*/ 82153 h 6817915"/>
              <a:gd name="connsiteX4151" fmla="*/ 2555006 w 7219081"/>
              <a:gd name="connsiteY4151" fmla="*/ 82153 h 6817915"/>
              <a:gd name="connsiteX4152" fmla="*/ 2559372 w 7219081"/>
              <a:gd name="connsiteY4152" fmla="*/ 82550 h 6817915"/>
              <a:gd name="connsiteX4153" fmla="*/ 2563737 w 7219081"/>
              <a:gd name="connsiteY4153" fmla="*/ 83344 h 6817915"/>
              <a:gd name="connsiteX4154" fmla="*/ 2573262 w 7219081"/>
              <a:gd name="connsiteY4154" fmla="*/ 85328 h 6817915"/>
              <a:gd name="connsiteX4155" fmla="*/ 2583184 w 7219081"/>
              <a:gd name="connsiteY4155" fmla="*/ 87709 h 6817915"/>
              <a:gd name="connsiteX4156" fmla="*/ 2611362 w 7219081"/>
              <a:gd name="connsiteY4156" fmla="*/ 88900 h 6817915"/>
              <a:gd name="connsiteX4157" fmla="*/ 2615331 w 7219081"/>
              <a:gd name="connsiteY4157" fmla="*/ 89297 h 6817915"/>
              <a:gd name="connsiteX4158" fmla="*/ 2617712 w 7219081"/>
              <a:gd name="connsiteY4158" fmla="*/ 90884 h 6817915"/>
              <a:gd name="connsiteX4159" fmla="*/ 2620491 w 7219081"/>
              <a:gd name="connsiteY4159" fmla="*/ 93662 h 6817915"/>
              <a:gd name="connsiteX4160" fmla="*/ 2622078 w 7219081"/>
              <a:gd name="connsiteY4160" fmla="*/ 96440 h 6817915"/>
              <a:gd name="connsiteX4161" fmla="*/ 2623666 w 7219081"/>
              <a:gd name="connsiteY4161" fmla="*/ 100012 h 6817915"/>
              <a:gd name="connsiteX4162" fmla="*/ 2625253 w 7219081"/>
              <a:gd name="connsiteY4162" fmla="*/ 103584 h 6817915"/>
              <a:gd name="connsiteX4163" fmla="*/ 2627634 w 7219081"/>
              <a:gd name="connsiteY4163" fmla="*/ 111522 h 6817915"/>
              <a:gd name="connsiteX4164" fmla="*/ 2629222 w 7219081"/>
              <a:gd name="connsiteY4164" fmla="*/ 115094 h 6817915"/>
              <a:gd name="connsiteX4165" fmla="*/ 2630809 w 7219081"/>
              <a:gd name="connsiteY4165" fmla="*/ 118269 h 6817915"/>
              <a:gd name="connsiteX4166" fmla="*/ 2633191 w 7219081"/>
              <a:gd name="connsiteY4166" fmla="*/ 120650 h 6817915"/>
              <a:gd name="connsiteX4167" fmla="*/ 2636366 w 7219081"/>
              <a:gd name="connsiteY4167" fmla="*/ 122634 h 6817915"/>
              <a:gd name="connsiteX4168" fmla="*/ 2639541 w 7219081"/>
              <a:gd name="connsiteY4168" fmla="*/ 123031 h 6817915"/>
              <a:gd name="connsiteX4169" fmla="*/ 2643509 w 7219081"/>
              <a:gd name="connsiteY4169" fmla="*/ 122237 h 6817915"/>
              <a:gd name="connsiteX4170" fmla="*/ 2648669 w 7219081"/>
              <a:gd name="connsiteY4170" fmla="*/ 119856 h 6817915"/>
              <a:gd name="connsiteX4171" fmla="*/ 2654622 w 7219081"/>
              <a:gd name="connsiteY4171" fmla="*/ 116681 h 6817915"/>
              <a:gd name="connsiteX4172" fmla="*/ 2655019 w 7219081"/>
              <a:gd name="connsiteY4172" fmla="*/ 116681 h 6817915"/>
              <a:gd name="connsiteX4173" fmla="*/ 2668909 w 7219081"/>
              <a:gd name="connsiteY4173" fmla="*/ 87312 h 6817915"/>
              <a:gd name="connsiteX4174" fmla="*/ 2658987 w 7219081"/>
              <a:gd name="connsiteY4174" fmla="*/ 62706 h 6817915"/>
              <a:gd name="connsiteX4175" fmla="*/ 2658194 w 7219081"/>
              <a:gd name="connsiteY4175" fmla="*/ 41672 h 6817915"/>
              <a:gd name="connsiteX4176" fmla="*/ 2657797 w 7219081"/>
              <a:gd name="connsiteY4176" fmla="*/ 37306 h 6817915"/>
              <a:gd name="connsiteX4177" fmla="*/ 2657400 w 7219081"/>
              <a:gd name="connsiteY4177" fmla="*/ 33734 h 6817915"/>
              <a:gd name="connsiteX4178" fmla="*/ 2657400 w 7219081"/>
              <a:gd name="connsiteY4178" fmla="*/ 30162 h 6817915"/>
              <a:gd name="connsiteX4179" fmla="*/ 2657797 w 7219081"/>
              <a:gd name="connsiteY4179" fmla="*/ 27384 h 6817915"/>
              <a:gd name="connsiteX4180" fmla="*/ 2658987 w 7219081"/>
              <a:gd name="connsiteY4180" fmla="*/ 24209 h 6817915"/>
              <a:gd name="connsiteX4181" fmla="*/ 2659781 w 7219081"/>
              <a:gd name="connsiteY4181" fmla="*/ 22225 h 6817915"/>
              <a:gd name="connsiteX4182" fmla="*/ 2661369 w 7219081"/>
              <a:gd name="connsiteY4182" fmla="*/ 19844 h 6817915"/>
              <a:gd name="connsiteX4183" fmla="*/ 2662956 w 7219081"/>
              <a:gd name="connsiteY4183" fmla="*/ 18256 h 6817915"/>
              <a:gd name="connsiteX4184" fmla="*/ 2665337 w 7219081"/>
              <a:gd name="connsiteY4184" fmla="*/ 16669 h 6817915"/>
              <a:gd name="connsiteX4185" fmla="*/ 2667322 w 7219081"/>
              <a:gd name="connsiteY4185" fmla="*/ 15875 h 6817915"/>
              <a:gd name="connsiteX4186" fmla="*/ 2670100 w 7219081"/>
              <a:gd name="connsiteY4186" fmla="*/ 15081 h 6817915"/>
              <a:gd name="connsiteX4187" fmla="*/ 2672481 w 7219081"/>
              <a:gd name="connsiteY4187" fmla="*/ 14684 h 6817915"/>
              <a:gd name="connsiteX4188" fmla="*/ 2679228 w 7219081"/>
              <a:gd name="connsiteY4188" fmla="*/ 14287 h 6817915"/>
              <a:gd name="connsiteX4189" fmla="*/ 2686372 w 7219081"/>
              <a:gd name="connsiteY4189" fmla="*/ 14684 h 6817915"/>
              <a:gd name="connsiteX4190" fmla="*/ 2700262 w 7219081"/>
              <a:gd name="connsiteY4190" fmla="*/ 16272 h 6817915"/>
              <a:gd name="connsiteX4191" fmla="*/ 2712962 w 7219081"/>
              <a:gd name="connsiteY4191" fmla="*/ 18256 h 6817915"/>
              <a:gd name="connsiteX4192" fmla="*/ 2724075 w 7219081"/>
              <a:gd name="connsiteY4192" fmla="*/ 21431 h 6817915"/>
              <a:gd name="connsiteX4193" fmla="*/ 2733997 w 7219081"/>
              <a:gd name="connsiteY4193" fmla="*/ 24606 h 6817915"/>
              <a:gd name="connsiteX4194" fmla="*/ 2738362 w 7219081"/>
              <a:gd name="connsiteY4194" fmla="*/ 26987 h 6817915"/>
              <a:gd name="connsiteX4195" fmla="*/ 2742728 w 7219081"/>
              <a:gd name="connsiteY4195" fmla="*/ 28972 h 6817915"/>
              <a:gd name="connsiteX4196" fmla="*/ 2746300 w 7219081"/>
              <a:gd name="connsiteY4196" fmla="*/ 31750 h 6817915"/>
              <a:gd name="connsiteX4197" fmla="*/ 2749475 w 7219081"/>
              <a:gd name="connsiteY4197" fmla="*/ 34131 h 6817915"/>
              <a:gd name="connsiteX4198" fmla="*/ 2751856 w 7219081"/>
              <a:gd name="connsiteY4198" fmla="*/ 36909 h 6817915"/>
              <a:gd name="connsiteX4199" fmla="*/ 2754634 w 7219081"/>
              <a:gd name="connsiteY4199" fmla="*/ 39291 h 6817915"/>
              <a:gd name="connsiteX4200" fmla="*/ 2756619 w 7219081"/>
              <a:gd name="connsiteY4200" fmla="*/ 42466 h 6817915"/>
              <a:gd name="connsiteX4201" fmla="*/ 2759000 w 7219081"/>
              <a:gd name="connsiteY4201" fmla="*/ 46434 h 6817915"/>
              <a:gd name="connsiteX4202" fmla="*/ 2760587 w 7219081"/>
              <a:gd name="connsiteY4202" fmla="*/ 49609 h 6817915"/>
              <a:gd name="connsiteX4203" fmla="*/ 2761381 w 7219081"/>
              <a:gd name="connsiteY4203" fmla="*/ 53578 h 6817915"/>
              <a:gd name="connsiteX4204" fmla="*/ 2762572 w 7219081"/>
              <a:gd name="connsiteY4204" fmla="*/ 57547 h 6817915"/>
              <a:gd name="connsiteX4205" fmla="*/ 2762969 w 7219081"/>
              <a:gd name="connsiteY4205" fmla="*/ 61516 h 6817915"/>
              <a:gd name="connsiteX4206" fmla="*/ 2762969 w 7219081"/>
              <a:gd name="connsiteY4206" fmla="*/ 66278 h 6817915"/>
              <a:gd name="connsiteX4207" fmla="*/ 2762969 w 7219081"/>
              <a:gd name="connsiteY4207" fmla="*/ 71041 h 6817915"/>
              <a:gd name="connsiteX4208" fmla="*/ 2762175 w 7219081"/>
              <a:gd name="connsiteY4208" fmla="*/ 80962 h 6817915"/>
              <a:gd name="connsiteX4209" fmla="*/ 2759794 w 7219081"/>
              <a:gd name="connsiteY4209" fmla="*/ 92075 h 6817915"/>
              <a:gd name="connsiteX4210" fmla="*/ 2756222 w 7219081"/>
              <a:gd name="connsiteY4210" fmla="*/ 104378 h 6817915"/>
              <a:gd name="connsiteX4211" fmla="*/ 2751062 w 7219081"/>
              <a:gd name="connsiteY4211" fmla="*/ 117475 h 6817915"/>
              <a:gd name="connsiteX4212" fmla="*/ 2745109 w 7219081"/>
              <a:gd name="connsiteY4212" fmla="*/ 132159 h 6817915"/>
              <a:gd name="connsiteX4213" fmla="*/ 2745506 w 7219081"/>
              <a:gd name="connsiteY4213" fmla="*/ 138906 h 6817915"/>
              <a:gd name="connsiteX4214" fmla="*/ 2746300 w 7219081"/>
              <a:gd name="connsiteY4214" fmla="*/ 146447 h 6817915"/>
              <a:gd name="connsiteX4215" fmla="*/ 2774081 w 7219081"/>
              <a:gd name="connsiteY4215" fmla="*/ 146844 h 6817915"/>
              <a:gd name="connsiteX4216" fmla="*/ 2773684 w 7219081"/>
              <a:gd name="connsiteY4216" fmla="*/ 142478 h 6817915"/>
              <a:gd name="connsiteX4217" fmla="*/ 2774081 w 7219081"/>
              <a:gd name="connsiteY4217" fmla="*/ 138906 h 6817915"/>
              <a:gd name="connsiteX4218" fmla="*/ 2774478 w 7219081"/>
              <a:gd name="connsiteY4218" fmla="*/ 135731 h 6817915"/>
              <a:gd name="connsiteX4219" fmla="*/ 2776066 w 7219081"/>
              <a:gd name="connsiteY4219" fmla="*/ 132556 h 6817915"/>
              <a:gd name="connsiteX4220" fmla="*/ 2777653 w 7219081"/>
              <a:gd name="connsiteY4220" fmla="*/ 129381 h 6817915"/>
              <a:gd name="connsiteX4221" fmla="*/ 2780034 w 7219081"/>
              <a:gd name="connsiteY4221" fmla="*/ 127000 h 6817915"/>
              <a:gd name="connsiteX4222" fmla="*/ 2784003 w 7219081"/>
              <a:gd name="connsiteY4222" fmla="*/ 122237 h 6817915"/>
              <a:gd name="connsiteX4223" fmla="*/ 2794719 w 7219081"/>
              <a:gd name="connsiteY4223" fmla="*/ 113109 h 6817915"/>
              <a:gd name="connsiteX4224" fmla="*/ 2799481 w 7219081"/>
              <a:gd name="connsiteY4224" fmla="*/ 108347 h 6817915"/>
              <a:gd name="connsiteX4225" fmla="*/ 2801466 w 7219081"/>
              <a:gd name="connsiteY4225" fmla="*/ 105966 h 6817915"/>
              <a:gd name="connsiteX4226" fmla="*/ 2803450 w 7219081"/>
              <a:gd name="connsiteY4226" fmla="*/ 103187 h 6817915"/>
              <a:gd name="connsiteX4227" fmla="*/ 2832422 w 7219081"/>
              <a:gd name="connsiteY4227" fmla="*/ 73025 h 6817915"/>
              <a:gd name="connsiteX4228" fmla="*/ 2831628 w 7219081"/>
              <a:gd name="connsiteY4228" fmla="*/ 69850 h 6817915"/>
              <a:gd name="connsiteX4229" fmla="*/ 2830437 w 7219081"/>
              <a:gd name="connsiteY4229" fmla="*/ 66675 h 6817915"/>
              <a:gd name="connsiteX4230" fmla="*/ 2828850 w 7219081"/>
              <a:gd name="connsiteY4230" fmla="*/ 64294 h 6817915"/>
              <a:gd name="connsiteX4231" fmla="*/ 2826866 w 7219081"/>
              <a:gd name="connsiteY4231" fmla="*/ 61119 h 6817915"/>
              <a:gd name="connsiteX4232" fmla="*/ 2817341 w 7219081"/>
              <a:gd name="connsiteY4232" fmla="*/ 50403 h 6817915"/>
              <a:gd name="connsiteX4233" fmla="*/ 2815356 w 7219081"/>
              <a:gd name="connsiteY4233" fmla="*/ 47228 h 6817915"/>
              <a:gd name="connsiteX4234" fmla="*/ 2813769 w 7219081"/>
              <a:gd name="connsiteY4234" fmla="*/ 44847 h 6817915"/>
              <a:gd name="connsiteX4235" fmla="*/ 2812578 w 7219081"/>
              <a:gd name="connsiteY4235" fmla="*/ 41672 h 6817915"/>
              <a:gd name="connsiteX4236" fmla="*/ 2812181 w 7219081"/>
              <a:gd name="connsiteY4236" fmla="*/ 38894 h 6817915"/>
              <a:gd name="connsiteX4237" fmla="*/ 2812181 w 7219081"/>
              <a:gd name="connsiteY4237" fmla="*/ 35719 h 6817915"/>
              <a:gd name="connsiteX4238" fmla="*/ 2812975 w 7219081"/>
              <a:gd name="connsiteY4238" fmla="*/ 32544 h 6817915"/>
              <a:gd name="connsiteX4239" fmla="*/ 2815356 w 7219081"/>
              <a:gd name="connsiteY4239" fmla="*/ 28972 h 6817915"/>
              <a:gd name="connsiteX4240" fmla="*/ 2818928 w 7219081"/>
              <a:gd name="connsiteY4240" fmla="*/ 25400 h 6817915"/>
              <a:gd name="connsiteX4241" fmla="*/ 2822500 w 7219081"/>
              <a:gd name="connsiteY4241" fmla="*/ 22225 h 6817915"/>
              <a:gd name="connsiteX4242" fmla="*/ 2827262 w 7219081"/>
              <a:gd name="connsiteY4242" fmla="*/ 19050 h 6817915"/>
              <a:gd name="connsiteX4243" fmla="*/ 2831628 w 7219081"/>
              <a:gd name="connsiteY4243" fmla="*/ 16669 h 6817915"/>
              <a:gd name="connsiteX4244" fmla="*/ 2835597 w 7219081"/>
              <a:gd name="connsiteY4244" fmla="*/ 15081 h 6817915"/>
              <a:gd name="connsiteX4245" fmla="*/ 2840359 w 7219081"/>
              <a:gd name="connsiteY4245" fmla="*/ 14287 h 6817915"/>
              <a:gd name="connsiteX4246" fmla="*/ 2844725 w 7219081"/>
              <a:gd name="connsiteY4246" fmla="*/ 14287 h 6817915"/>
              <a:gd name="connsiteX4247" fmla="*/ 2849487 w 7219081"/>
              <a:gd name="connsiteY4247" fmla="*/ 14287 h 6817915"/>
              <a:gd name="connsiteX4248" fmla="*/ 2853456 w 7219081"/>
              <a:gd name="connsiteY4248" fmla="*/ 14684 h 6817915"/>
              <a:gd name="connsiteX4249" fmla="*/ 2858219 w 7219081"/>
              <a:gd name="connsiteY4249" fmla="*/ 15875 h 6817915"/>
              <a:gd name="connsiteX4250" fmla="*/ 2862981 w 7219081"/>
              <a:gd name="connsiteY4250" fmla="*/ 16669 h 6817915"/>
              <a:gd name="connsiteX4251" fmla="*/ 2872109 w 7219081"/>
              <a:gd name="connsiteY4251" fmla="*/ 19844 h 6817915"/>
              <a:gd name="connsiteX4252" fmla="*/ 2881634 w 7219081"/>
              <a:gd name="connsiteY4252" fmla="*/ 23812 h 6817915"/>
              <a:gd name="connsiteX4253" fmla="*/ 2890366 w 7219081"/>
              <a:gd name="connsiteY4253" fmla="*/ 27781 h 6817915"/>
              <a:gd name="connsiteX4254" fmla="*/ 2891953 w 7219081"/>
              <a:gd name="connsiteY4254" fmla="*/ 22225 h 6817915"/>
              <a:gd name="connsiteX4255" fmla="*/ 2893937 w 7219081"/>
              <a:gd name="connsiteY4255" fmla="*/ 17462 h 6817915"/>
              <a:gd name="connsiteX4256" fmla="*/ 2895525 w 7219081"/>
              <a:gd name="connsiteY4256" fmla="*/ 13097 h 6817915"/>
              <a:gd name="connsiteX4257" fmla="*/ 2898303 w 7219081"/>
              <a:gd name="connsiteY4257" fmla="*/ 9128 h 6817915"/>
              <a:gd name="connsiteX4258" fmla="*/ 2900287 w 7219081"/>
              <a:gd name="connsiteY4258" fmla="*/ 6350 h 6817915"/>
              <a:gd name="connsiteX4259" fmla="*/ 2903066 w 7219081"/>
              <a:gd name="connsiteY4259" fmla="*/ 3572 h 6817915"/>
              <a:gd name="connsiteX4260" fmla="*/ 2905844 w 7219081"/>
              <a:gd name="connsiteY4260" fmla="*/ 1587 h 6817915"/>
              <a:gd name="connsiteX4261" fmla="*/ 2909019 w 7219081"/>
              <a:gd name="connsiteY4261" fmla="*/ 397 h 681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Lst>
            <a:rect l="l" t="t" r="r" b="b"/>
            <a:pathLst>
              <a:path w="7219081" h="6817915">
                <a:moveTo>
                  <a:pt x="2795910" y="6607174"/>
                </a:moveTo>
                <a:lnTo>
                  <a:pt x="2802260" y="6608273"/>
                </a:lnTo>
                <a:lnTo>
                  <a:pt x="2809404" y="6609372"/>
                </a:lnTo>
                <a:lnTo>
                  <a:pt x="2816548" y="6611571"/>
                </a:lnTo>
                <a:lnTo>
                  <a:pt x="2824882" y="6614135"/>
                </a:lnTo>
                <a:lnTo>
                  <a:pt x="2816548" y="6617066"/>
                </a:lnTo>
                <a:lnTo>
                  <a:pt x="2809404" y="6619630"/>
                </a:lnTo>
                <a:lnTo>
                  <a:pt x="2802260" y="6621096"/>
                </a:lnTo>
                <a:lnTo>
                  <a:pt x="2795910" y="6621462"/>
                </a:lnTo>
                <a:lnTo>
                  <a:pt x="2789957" y="6621096"/>
                </a:lnTo>
                <a:lnTo>
                  <a:pt x="2784004" y="6619997"/>
                </a:lnTo>
                <a:lnTo>
                  <a:pt x="2778051" y="6617432"/>
                </a:lnTo>
                <a:lnTo>
                  <a:pt x="2772494" y="6614501"/>
                </a:lnTo>
                <a:lnTo>
                  <a:pt x="2778051" y="6611204"/>
                </a:lnTo>
                <a:lnTo>
                  <a:pt x="2784004" y="6609372"/>
                </a:lnTo>
                <a:lnTo>
                  <a:pt x="2789957" y="6607907"/>
                </a:lnTo>
                <a:close/>
                <a:moveTo>
                  <a:pt x="5152702" y="5870574"/>
                </a:moveTo>
                <a:lnTo>
                  <a:pt x="5154696" y="5870574"/>
                </a:lnTo>
                <a:lnTo>
                  <a:pt x="5159483" y="5870574"/>
                </a:lnTo>
                <a:lnTo>
                  <a:pt x="5164270" y="5870967"/>
                </a:lnTo>
                <a:lnTo>
                  <a:pt x="5169057" y="5873324"/>
                </a:lnTo>
                <a:lnTo>
                  <a:pt x="5173844" y="5875288"/>
                </a:lnTo>
                <a:lnTo>
                  <a:pt x="5182620" y="5880787"/>
                </a:lnTo>
                <a:lnTo>
                  <a:pt x="5192194" y="5886678"/>
                </a:lnTo>
                <a:lnTo>
                  <a:pt x="5196981" y="5888642"/>
                </a:lnTo>
                <a:lnTo>
                  <a:pt x="5201369" y="5890213"/>
                </a:lnTo>
                <a:lnTo>
                  <a:pt x="5200172" y="5908674"/>
                </a:lnTo>
                <a:lnTo>
                  <a:pt x="5123581" y="5902390"/>
                </a:lnTo>
                <a:lnTo>
                  <a:pt x="5129166" y="5892570"/>
                </a:lnTo>
                <a:lnTo>
                  <a:pt x="5134352" y="5884714"/>
                </a:lnTo>
                <a:lnTo>
                  <a:pt x="5139936" y="5878430"/>
                </a:lnTo>
                <a:lnTo>
                  <a:pt x="5144723" y="5874109"/>
                </a:lnTo>
                <a:lnTo>
                  <a:pt x="5147117" y="5872538"/>
                </a:lnTo>
                <a:lnTo>
                  <a:pt x="5149909" y="5871753"/>
                </a:lnTo>
                <a:close/>
                <a:moveTo>
                  <a:pt x="6496246" y="1747838"/>
                </a:moveTo>
                <a:lnTo>
                  <a:pt x="6505073" y="1747838"/>
                </a:lnTo>
                <a:lnTo>
                  <a:pt x="6513900" y="1748589"/>
                </a:lnTo>
                <a:lnTo>
                  <a:pt x="6523530" y="1750846"/>
                </a:lnTo>
                <a:lnTo>
                  <a:pt x="6533561" y="1754230"/>
                </a:lnTo>
                <a:lnTo>
                  <a:pt x="6544394" y="1759493"/>
                </a:lnTo>
                <a:lnTo>
                  <a:pt x="6531956" y="1760246"/>
                </a:lnTo>
                <a:lnTo>
                  <a:pt x="6520721" y="1760998"/>
                </a:lnTo>
                <a:lnTo>
                  <a:pt x="6511091" y="1761749"/>
                </a:lnTo>
                <a:lnTo>
                  <a:pt x="6502264" y="1762126"/>
                </a:lnTo>
                <a:lnTo>
                  <a:pt x="6493838" y="1761749"/>
                </a:lnTo>
                <a:lnTo>
                  <a:pt x="6489826" y="1760998"/>
                </a:lnTo>
                <a:lnTo>
                  <a:pt x="6485814" y="1760621"/>
                </a:lnTo>
                <a:lnTo>
                  <a:pt x="6482202" y="1759118"/>
                </a:lnTo>
                <a:lnTo>
                  <a:pt x="6478992" y="1757614"/>
                </a:lnTo>
                <a:lnTo>
                  <a:pt x="6474980" y="1756110"/>
                </a:lnTo>
                <a:lnTo>
                  <a:pt x="6471369" y="1753477"/>
                </a:lnTo>
                <a:lnTo>
                  <a:pt x="6479795" y="1750846"/>
                </a:lnTo>
                <a:lnTo>
                  <a:pt x="6487820" y="1748589"/>
                </a:lnTo>
                <a:close/>
                <a:moveTo>
                  <a:pt x="4163144" y="1185863"/>
                </a:moveTo>
                <a:lnTo>
                  <a:pt x="4150444" y="1189038"/>
                </a:lnTo>
                <a:lnTo>
                  <a:pt x="4151238" y="1188509"/>
                </a:lnTo>
                <a:close/>
                <a:moveTo>
                  <a:pt x="3857349" y="1087438"/>
                </a:moveTo>
                <a:lnTo>
                  <a:pt x="3867816" y="1088187"/>
                </a:lnTo>
                <a:lnTo>
                  <a:pt x="3877880" y="1088937"/>
                </a:lnTo>
                <a:lnTo>
                  <a:pt x="3888347" y="1091186"/>
                </a:lnTo>
                <a:lnTo>
                  <a:pt x="3899619" y="1093435"/>
                </a:lnTo>
                <a:lnTo>
                  <a:pt x="3894788" y="1098683"/>
                </a:lnTo>
                <a:lnTo>
                  <a:pt x="3889555" y="1102431"/>
                </a:lnTo>
                <a:lnTo>
                  <a:pt x="3884724" y="1105805"/>
                </a:lnTo>
                <a:lnTo>
                  <a:pt x="3879893" y="1108803"/>
                </a:lnTo>
                <a:lnTo>
                  <a:pt x="3875062" y="1111427"/>
                </a:lnTo>
                <a:lnTo>
                  <a:pt x="3870231" y="1112926"/>
                </a:lnTo>
                <a:lnTo>
                  <a:pt x="3864998" y="1114051"/>
                </a:lnTo>
                <a:lnTo>
                  <a:pt x="3860167" y="1114426"/>
                </a:lnTo>
                <a:lnTo>
                  <a:pt x="3854933" y="1114426"/>
                </a:lnTo>
                <a:lnTo>
                  <a:pt x="3850102" y="1114051"/>
                </a:lnTo>
                <a:lnTo>
                  <a:pt x="3844869" y="1112926"/>
                </a:lnTo>
                <a:lnTo>
                  <a:pt x="3839233" y="1111427"/>
                </a:lnTo>
                <a:lnTo>
                  <a:pt x="3833597" y="1109928"/>
                </a:lnTo>
                <a:lnTo>
                  <a:pt x="3827558" y="1107304"/>
                </a:lnTo>
                <a:lnTo>
                  <a:pt x="3815481" y="1102056"/>
                </a:lnTo>
                <a:lnTo>
                  <a:pt x="3821117" y="1098683"/>
                </a:lnTo>
                <a:lnTo>
                  <a:pt x="3826753" y="1095684"/>
                </a:lnTo>
                <a:lnTo>
                  <a:pt x="3831987" y="1093060"/>
                </a:lnTo>
                <a:lnTo>
                  <a:pt x="3837220" y="1091561"/>
                </a:lnTo>
                <a:lnTo>
                  <a:pt x="3842051" y="1090062"/>
                </a:lnTo>
                <a:lnTo>
                  <a:pt x="3847284" y="1088937"/>
                </a:lnTo>
                <a:lnTo>
                  <a:pt x="3852920" y="1088187"/>
                </a:lnTo>
                <a:close/>
                <a:moveTo>
                  <a:pt x="3959547" y="1076325"/>
                </a:moveTo>
                <a:lnTo>
                  <a:pt x="3963119" y="1076325"/>
                </a:lnTo>
                <a:lnTo>
                  <a:pt x="3966691" y="1076325"/>
                </a:lnTo>
                <a:lnTo>
                  <a:pt x="3970659" y="1077101"/>
                </a:lnTo>
                <a:lnTo>
                  <a:pt x="3973834" y="1078653"/>
                </a:lnTo>
                <a:lnTo>
                  <a:pt x="3976613" y="1080981"/>
                </a:lnTo>
                <a:lnTo>
                  <a:pt x="3979391" y="1083310"/>
                </a:lnTo>
                <a:lnTo>
                  <a:pt x="3981375" y="1087190"/>
                </a:lnTo>
                <a:lnTo>
                  <a:pt x="3983756" y="1091071"/>
                </a:lnTo>
                <a:lnTo>
                  <a:pt x="3985344" y="1096504"/>
                </a:lnTo>
                <a:lnTo>
                  <a:pt x="3980978" y="1099996"/>
                </a:lnTo>
                <a:lnTo>
                  <a:pt x="3976613" y="1104653"/>
                </a:lnTo>
                <a:lnTo>
                  <a:pt x="3972247" y="1108145"/>
                </a:lnTo>
                <a:lnTo>
                  <a:pt x="3969469" y="1109697"/>
                </a:lnTo>
                <a:lnTo>
                  <a:pt x="3966294" y="1110862"/>
                </a:lnTo>
                <a:lnTo>
                  <a:pt x="3961531" y="1111250"/>
                </a:lnTo>
                <a:lnTo>
                  <a:pt x="3957166" y="1110862"/>
                </a:lnTo>
                <a:lnTo>
                  <a:pt x="3953197" y="1109697"/>
                </a:lnTo>
                <a:lnTo>
                  <a:pt x="3949625" y="1107757"/>
                </a:lnTo>
                <a:lnTo>
                  <a:pt x="3946847" y="1104653"/>
                </a:lnTo>
                <a:lnTo>
                  <a:pt x="3944862" y="1100772"/>
                </a:lnTo>
                <a:lnTo>
                  <a:pt x="3943275" y="1096891"/>
                </a:lnTo>
                <a:lnTo>
                  <a:pt x="3942481" y="1091847"/>
                </a:lnTo>
                <a:lnTo>
                  <a:pt x="3943275" y="1087966"/>
                </a:lnTo>
                <a:lnTo>
                  <a:pt x="3944862" y="1084862"/>
                </a:lnTo>
                <a:lnTo>
                  <a:pt x="3946847" y="1081757"/>
                </a:lnTo>
                <a:lnTo>
                  <a:pt x="3949625" y="1079817"/>
                </a:lnTo>
                <a:lnTo>
                  <a:pt x="3952006" y="1078265"/>
                </a:lnTo>
                <a:lnTo>
                  <a:pt x="3955578" y="1076713"/>
                </a:lnTo>
                <a:close/>
                <a:moveTo>
                  <a:pt x="2912194" y="0"/>
                </a:moveTo>
                <a:lnTo>
                  <a:pt x="2914972" y="0"/>
                </a:lnTo>
                <a:lnTo>
                  <a:pt x="2918941" y="1191"/>
                </a:lnTo>
                <a:lnTo>
                  <a:pt x="2922512" y="1984"/>
                </a:lnTo>
                <a:lnTo>
                  <a:pt x="2926084" y="4366"/>
                </a:lnTo>
                <a:lnTo>
                  <a:pt x="2930053" y="6747"/>
                </a:lnTo>
                <a:lnTo>
                  <a:pt x="2934816" y="9922"/>
                </a:lnTo>
                <a:lnTo>
                  <a:pt x="2938784" y="14287"/>
                </a:lnTo>
                <a:lnTo>
                  <a:pt x="2945134" y="19447"/>
                </a:lnTo>
                <a:lnTo>
                  <a:pt x="2951484" y="23019"/>
                </a:lnTo>
                <a:lnTo>
                  <a:pt x="2957834" y="25400"/>
                </a:lnTo>
                <a:lnTo>
                  <a:pt x="2964184" y="26987"/>
                </a:lnTo>
                <a:lnTo>
                  <a:pt x="2970931" y="26987"/>
                </a:lnTo>
                <a:lnTo>
                  <a:pt x="2977281" y="26194"/>
                </a:lnTo>
                <a:lnTo>
                  <a:pt x="2983631" y="25400"/>
                </a:lnTo>
                <a:lnTo>
                  <a:pt x="2989981" y="23019"/>
                </a:lnTo>
                <a:lnTo>
                  <a:pt x="3002681" y="19050"/>
                </a:lnTo>
                <a:lnTo>
                  <a:pt x="3014984" y="14684"/>
                </a:lnTo>
                <a:lnTo>
                  <a:pt x="3021334" y="12700"/>
                </a:lnTo>
                <a:lnTo>
                  <a:pt x="3027684" y="11509"/>
                </a:lnTo>
                <a:lnTo>
                  <a:pt x="3034034" y="11112"/>
                </a:lnTo>
                <a:lnTo>
                  <a:pt x="3040384" y="11509"/>
                </a:lnTo>
                <a:lnTo>
                  <a:pt x="3043162" y="11509"/>
                </a:lnTo>
                <a:lnTo>
                  <a:pt x="3046337" y="11112"/>
                </a:lnTo>
                <a:lnTo>
                  <a:pt x="3051497" y="9922"/>
                </a:lnTo>
                <a:lnTo>
                  <a:pt x="3057450" y="7937"/>
                </a:lnTo>
                <a:lnTo>
                  <a:pt x="3062609" y="6747"/>
                </a:lnTo>
                <a:lnTo>
                  <a:pt x="3064991" y="6350"/>
                </a:lnTo>
                <a:lnTo>
                  <a:pt x="3068166" y="5953"/>
                </a:lnTo>
                <a:lnTo>
                  <a:pt x="3070944" y="6350"/>
                </a:lnTo>
                <a:lnTo>
                  <a:pt x="3073722" y="6747"/>
                </a:lnTo>
                <a:lnTo>
                  <a:pt x="3076103" y="8334"/>
                </a:lnTo>
                <a:lnTo>
                  <a:pt x="3078484" y="10716"/>
                </a:lnTo>
                <a:lnTo>
                  <a:pt x="3080866" y="13097"/>
                </a:lnTo>
                <a:lnTo>
                  <a:pt x="3082850" y="16669"/>
                </a:lnTo>
                <a:lnTo>
                  <a:pt x="3086025" y="15875"/>
                </a:lnTo>
                <a:lnTo>
                  <a:pt x="3089200" y="15081"/>
                </a:lnTo>
                <a:lnTo>
                  <a:pt x="3095550" y="15081"/>
                </a:lnTo>
                <a:lnTo>
                  <a:pt x="3101106" y="15875"/>
                </a:lnTo>
                <a:lnTo>
                  <a:pt x="3106266" y="17859"/>
                </a:lnTo>
                <a:lnTo>
                  <a:pt x="3111425" y="19844"/>
                </a:lnTo>
                <a:lnTo>
                  <a:pt x="3116584" y="23019"/>
                </a:lnTo>
                <a:lnTo>
                  <a:pt x="3126109" y="29369"/>
                </a:lnTo>
                <a:lnTo>
                  <a:pt x="3130872" y="27384"/>
                </a:lnTo>
                <a:lnTo>
                  <a:pt x="3135634" y="25797"/>
                </a:lnTo>
                <a:lnTo>
                  <a:pt x="3140000" y="24606"/>
                </a:lnTo>
                <a:lnTo>
                  <a:pt x="3143969" y="24209"/>
                </a:lnTo>
                <a:lnTo>
                  <a:pt x="3147937" y="23812"/>
                </a:lnTo>
                <a:lnTo>
                  <a:pt x="3151509" y="23812"/>
                </a:lnTo>
                <a:lnTo>
                  <a:pt x="3155081" y="24209"/>
                </a:lnTo>
                <a:lnTo>
                  <a:pt x="3158653" y="24606"/>
                </a:lnTo>
                <a:lnTo>
                  <a:pt x="3165797" y="26987"/>
                </a:lnTo>
                <a:lnTo>
                  <a:pt x="3172147" y="30162"/>
                </a:lnTo>
                <a:lnTo>
                  <a:pt x="3177703" y="33734"/>
                </a:lnTo>
                <a:lnTo>
                  <a:pt x="3183656" y="37703"/>
                </a:lnTo>
                <a:lnTo>
                  <a:pt x="3194769" y="48022"/>
                </a:lnTo>
                <a:lnTo>
                  <a:pt x="3205484" y="57944"/>
                </a:lnTo>
                <a:lnTo>
                  <a:pt x="3211041" y="62706"/>
                </a:lnTo>
                <a:lnTo>
                  <a:pt x="3217391" y="66675"/>
                </a:lnTo>
                <a:lnTo>
                  <a:pt x="3222947" y="69850"/>
                </a:lnTo>
                <a:lnTo>
                  <a:pt x="3229694" y="72628"/>
                </a:lnTo>
                <a:lnTo>
                  <a:pt x="3235647" y="73025"/>
                </a:lnTo>
                <a:lnTo>
                  <a:pt x="3241997" y="73819"/>
                </a:lnTo>
                <a:lnTo>
                  <a:pt x="3247950" y="73819"/>
                </a:lnTo>
                <a:lnTo>
                  <a:pt x="3253903" y="74216"/>
                </a:lnTo>
                <a:lnTo>
                  <a:pt x="3259459" y="75803"/>
                </a:lnTo>
                <a:lnTo>
                  <a:pt x="3262634" y="76994"/>
                </a:lnTo>
                <a:lnTo>
                  <a:pt x="3265016" y="78581"/>
                </a:lnTo>
                <a:lnTo>
                  <a:pt x="3267397" y="80169"/>
                </a:lnTo>
                <a:lnTo>
                  <a:pt x="3269778" y="82153"/>
                </a:lnTo>
                <a:lnTo>
                  <a:pt x="3272159" y="84534"/>
                </a:lnTo>
                <a:lnTo>
                  <a:pt x="3274144" y="87709"/>
                </a:lnTo>
                <a:lnTo>
                  <a:pt x="3281287" y="90884"/>
                </a:lnTo>
                <a:lnTo>
                  <a:pt x="3288828" y="94059"/>
                </a:lnTo>
                <a:lnTo>
                  <a:pt x="3295178" y="98028"/>
                </a:lnTo>
                <a:lnTo>
                  <a:pt x="3300734" y="101600"/>
                </a:lnTo>
                <a:lnTo>
                  <a:pt x="3306687" y="105966"/>
                </a:lnTo>
                <a:lnTo>
                  <a:pt x="3311450" y="110331"/>
                </a:lnTo>
                <a:lnTo>
                  <a:pt x="3315816" y="115887"/>
                </a:lnTo>
                <a:lnTo>
                  <a:pt x="3319387" y="121047"/>
                </a:lnTo>
                <a:lnTo>
                  <a:pt x="3322959" y="127000"/>
                </a:lnTo>
                <a:lnTo>
                  <a:pt x="3325737" y="132953"/>
                </a:lnTo>
                <a:lnTo>
                  <a:pt x="3327722" y="139303"/>
                </a:lnTo>
                <a:lnTo>
                  <a:pt x="3329706" y="145653"/>
                </a:lnTo>
                <a:lnTo>
                  <a:pt x="3330897" y="153194"/>
                </a:lnTo>
                <a:lnTo>
                  <a:pt x="3332087" y="160337"/>
                </a:lnTo>
                <a:lnTo>
                  <a:pt x="3332484" y="167878"/>
                </a:lnTo>
                <a:lnTo>
                  <a:pt x="3332484" y="175815"/>
                </a:lnTo>
                <a:lnTo>
                  <a:pt x="3346772" y="175815"/>
                </a:lnTo>
                <a:lnTo>
                  <a:pt x="3348756" y="161925"/>
                </a:lnTo>
                <a:lnTo>
                  <a:pt x="3349947" y="155178"/>
                </a:lnTo>
                <a:lnTo>
                  <a:pt x="3351534" y="149622"/>
                </a:lnTo>
                <a:lnTo>
                  <a:pt x="3353519" y="143669"/>
                </a:lnTo>
                <a:lnTo>
                  <a:pt x="3355503" y="138509"/>
                </a:lnTo>
                <a:lnTo>
                  <a:pt x="3358281" y="134144"/>
                </a:lnTo>
                <a:lnTo>
                  <a:pt x="3361059" y="130572"/>
                </a:lnTo>
                <a:lnTo>
                  <a:pt x="3364234" y="127794"/>
                </a:lnTo>
                <a:lnTo>
                  <a:pt x="3368203" y="126206"/>
                </a:lnTo>
                <a:lnTo>
                  <a:pt x="3370584" y="126206"/>
                </a:lnTo>
                <a:lnTo>
                  <a:pt x="3372569" y="126206"/>
                </a:lnTo>
                <a:lnTo>
                  <a:pt x="3377331" y="127397"/>
                </a:lnTo>
                <a:lnTo>
                  <a:pt x="3382491" y="129381"/>
                </a:lnTo>
                <a:lnTo>
                  <a:pt x="3388841" y="132953"/>
                </a:lnTo>
                <a:lnTo>
                  <a:pt x="3395587" y="138906"/>
                </a:lnTo>
                <a:lnTo>
                  <a:pt x="3403128" y="146447"/>
                </a:lnTo>
                <a:lnTo>
                  <a:pt x="3406700" y="150019"/>
                </a:lnTo>
                <a:lnTo>
                  <a:pt x="3410272" y="152003"/>
                </a:lnTo>
                <a:lnTo>
                  <a:pt x="3414241" y="153591"/>
                </a:lnTo>
                <a:lnTo>
                  <a:pt x="3417416" y="154384"/>
                </a:lnTo>
                <a:lnTo>
                  <a:pt x="3420591" y="153591"/>
                </a:lnTo>
                <a:lnTo>
                  <a:pt x="3423369" y="153194"/>
                </a:lnTo>
                <a:lnTo>
                  <a:pt x="3426147" y="151606"/>
                </a:lnTo>
                <a:lnTo>
                  <a:pt x="3428925" y="150019"/>
                </a:lnTo>
                <a:lnTo>
                  <a:pt x="3434084" y="146844"/>
                </a:lnTo>
                <a:lnTo>
                  <a:pt x="3436862" y="145256"/>
                </a:lnTo>
                <a:lnTo>
                  <a:pt x="3439244" y="144066"/>
                </a:lnTo>
                <a:lnTo>
                  <a:pt x="3442022" y="143669"/>
                </a:lnTo>
                <a:lnTo>
                  <a:pt x="3444403" y="143669"/>
                </a:lnTo>
                <a:lnTo>
                  <a:pt x="3447181" y="144859"/>
                </a:lnTo>
                <a:lnTo>
                  <a:pt x="3449959" y="146447"/>
                </a:lnTo>
                <a:lnTo>
                  <a:pt x="3464247" y="146844"/>
                </a:lnTo>
                <a:lnTo>
                  <a:pt x="3470200" y="139303"/>
                </a:lnTo>
                <a:lnTo>
                  <a:pt x="3473375" y="135731"/>
                </a:lnTo>
                <a:lnTo>
                  <a:pt x="3476550" y="132556"/>
                </a:lnTo>
                <a:lnTo>
                  <a:pt x="3482900" y="121047"/>
                </a:lnTo>
                <a:lnTo>
                  <a:pt x="3489250" y="108744"/>
                </a:lnTo>
                <a:lnTo>
                  <a:pt x="3492425" y="103584"/>
                </a:lnTo>
                <a:lnTo>
                  <a:pt x="3495600" y="98425"/>
                </a:lnTo>
                <a:lnTo>
                  <a:pt x="3499172" y="94059"/>
                </a:lnTo>
                <a:lnTo>
                  <a:pt x="3503141" y="90487"/>
                </a:lnTo>
                <a:lnTo>
                  <a:pt x="3505125" y="89297"/>
                </a:lnTo>
                <a:lnTo>
                  <a:pt x="3507109" y="88503"/>
                </a:lnTo>
                <a:lnTo>
                  <a:pt x="3509491" y="87709"/>
                </a:lnTo>
                <a:lnTo>
                  <a:pt x="3511872" y="87312"/>
                </a:lnTo>
                <a:lnTo>
                  <a:pt x="3514253" y="87312"/>
                </a:lnTo>
                <a:lnTo>
                  <a:pt x="3516634" y="87709"/>
                </a:lnTo>
                <a:lnTo>
                  <a:pt x="3519412" y="88900"/>
                </a:lnTo>
                <a:lnTo>
                  <a:pt x="3522587" y="90091"/>
                </a:lnTo>
                <a:lnTo>
                  <a:pt x="3524969" y="92075"/>
                </a:lnTo>
                <a:lnTo>
                  <a:pt x="3528144" y="94853"/>
                </a:lnTo>
                <a:lnTo>
                  <a:pt x="3535287" y="101203"/>
                </a:lnTo>
                <a:lnTo>
                  <a:pt x="3542431" y="109537"/>
                </a:lnTo>
                <a:lnTo>
                  <a:pt x="3550766" y="121047"/>
                </a:lnTo>
                <a:lnTo>
                  <a:pt x="3551956" y="123031"/>
                </a:lnTo>
                <a:lnTo>
                  <a:pt x="3553544" y="125412"/>
                </a:lnTo>
                <a:lnTo>
                  <a:pt x="3555131" y="127000"/>
                </a:lnTo>
                <a:lnTo>
                  <a:pt x="3556719" y="128587"/>
                </a:lnTo>
                <a:lnTo>
                  <a:pt x="3560291" y="130175"/>
                </a:lnTo>
                <a:lnTo>
                  <a:pt x="3564656" y="130969"/>
                </a:lnTo>
                <a:lnTo>
                  <a:pt x="3568625" y="131762"/>
                </a:lnTo>
                <a:lnTo>
                  <a:pt x="3572991" y="131762"/>
                </a:lnTo>
                <a:lnTo>
                  <a:pt x="3577356" y="131762"/>
                </a:lnTo>
                <a:lnTo>
                  <a:pt x="3581325" y="132159"/>
                </a:lnTo>
                <a:lnTo>
                  <a:pt x="3684512" y="130572"/>
                </a:lnTo>
                <a:lnTo>
                  <a:pt x="3686496" y="127000"/>
                </a:lnTo>
                <a:lnTo>
                  <a:pt x="3687290" y="125412"/>
                </a:lnTo>
                <a:lnTo>
                  <a:pt x="3687290" y="123825"/>
                </a:lnTo>
                <a:lnTo>
                  <a:pt x="3680544" y="94853"/>
                </a:lnTo>
                <a:lnTo>
                  <a:pt x="3677766" y="82550"/>
                </a:lnTo>
                <a:lnTo>
                  <a:pt x="3676178" y="72628"/>
                </a:lnTo>
                <a:lnTo>
                  <a:pt x="3675781" y="64294"/>
                </a:lnTo>
                <a:lnTo>
                  <a:pt x="3676178" y="60325"/>
                </a:lnTo>
                <a:lnTo>
                  <a:pt x="3676575" y="56753"/>
                </a:lnTo>
                <a:lnTo>
                  <a:pt x="3677368" y="54372"/>
                </a:lnTo>
                <a:lnTo>
                  <a:pt x="3678162" y="51594"/>
                </a:lnTo>
                <a:lnTo>
                  <a:pt x="3679750" y="48816"/>
                </a:lnTo>
                <a:lnTo>
                  <a:pt x="3681337" y="46831"/>
                </a:lnTo>
                <a:lnTo>
                  <a:pt x="3683718" y="45244"/>
                </a:lnTo>
                <a:lnTo>
                  <a:pt x="3686100" y="43656"/>
                </a:lnTo>
                <a:lnTo>
                  <a:pt x="3688878" y="42466"/>
                </a:lnTo>
                <a:lnTo>
                  <a:pt x="3692450" y="41672"/>
                </a:lnTo>
                <a:lnTo>
                  <a:pt x="3700387" y="40481"/>
                </a:lnTo>
                <a:lnTo>
                  <a:pt x="3709912" y="40084"/>
                </a:lnTo>
                <a:lnTo>
                  <a:pt x="3721818" y="40481"/>
                </a:lnTo>
                <a:lnTo>
                  <a:pt x="3735709" y="41672"/>
                </a:lnTo>
                <a:lnTo>
                  <a:pt x="3770237" y="44847"/>
                </a:lnTo>
                <a:lnTo>
                  <a:pt x="3784525" y="46434"/>
                </a:lnTo>
                <a:lnTo>
                  <a:pt x="3799209" y="47228"/>
                </a:lnTo>
                <a:lnTo>
                  <a:pt x="3813496" y="48022"/>
                </a:lnTo>
                <a:lnTo>
                  <a:pt x="3820244" y="48022"/>
                </a:lnTo>
                <a:lnTo>
                  <a:pt x="3827784" y="48022"/>
                </a:lnTo>
                <a:lnTo>
                  <a:pt x="3834531" y="46831"/>
                </a:lnTo>
                <a:lnTo>
                  <a:pt x="3841278" y="45641"/>
                </a:lnTo>
                <a:lnTo>
                  <a:pt x="3848422" y="44053"/>
                </a:lnTo>
                <a:lnTo>
                  <a:pt x="3854772" y="42069"/>
                </a:lnTo>
                <a:lnTo>
                  <a:pt x="3861518" y="40084"/>
                </a:lnTo>
                <a:lnTo>
                  <a:pt x="3867868" y="36909"/>
                </a:lnTo>
                <a:lnTo>
                  <a:pt x="3874615" y="32544"/>
                </a:lnTo>
                <a:lnTo>
                  <a:pt x="3880965" y="28575"/>
                </a:lnTo>
                <a:lnTo>
                  <a:pt x="3884934" y="24209"/>
                </a:lnTo>
                <a:lnTo>
                  <a:pt x="3889300" y="19447"/>
                </a:lnTo>
                <a:lnTo>
                  <a:pt x="3892872" y="14287"/>
                </a:lnTo>
                <a:lnTo>
                  <a:pt x="3897237" y="9922"/>
                </a:lnTo>
                <a:lnTo>
                  <a:pt x="3899222" y="8334"/>
                </a:lnTo>
                <a:lnTo>
                  <a:pt x="3901603" y="6747"/>
                </a:lnTo>
                <a:lnTo>
                  <a:pt x="3903984" y="6350"/>
                </a:lnTo>
                <a:lnTo>
                  <a:pt x="3906762" y="5953"/>
                </a:lnTo>
                <a:lnTo>
                  <a:pt x="3909937" y="6350"/>
                </a:lnTo>
                <a:lnTo>
                  <a:pt x="3913112" y="7541"/>
                </a:lnTo>
                <a:lnTo>
                  <a:pt x="3916287" y="9128"/>
                </a:lnTo>
                <a:lnTo>
                  <a:pt x="3919859" y="11509"/>
                </a:lnTo>
                <a:lnTo>
                  <a:pt x="3925812" y="16669"/>
                </a:lnTo>
                <a:lnTo>
                  <a:pt x="3930178" y="22225"/>
                </a:lnTo>
                <a:lnTo>
                  <a:pt x="3934544" y="27781"/>
                </a:lnTo>
                <a:lnTo>
                  <a:pt x="3938115" y="34131"/>
                </a:lnTo>
                <a:lnTo>
                  <a:pt x="3941290" y="40481"/>
                </a:lnTo>
                <a:lnTo>
                  <a:pt x="3943672" y="47228"/>
                </a:lnTo>
                <a:lnTo>
                  <a:pt x="3944068" y="54769"/>
                </a:lnTo>
                <a:lnTo>
                  <a:pt x="3944068" y="61912"/>
                </a:lnTo>
                <a:lnTo>
                  <a:pt x="3943672" y="66675"/>
                </a:lnTo>
                <a:lnTo>
                  <a:pt x="3942481" y="69850"/>
                </a:lnTo>
                <a:lnTo>
                  <a:pt x="3940894" y="73025"/>
                </a:lnTo>
                <a:lnTo>
                  <a:pt x="3938909" y="75406"/>
                </a:lnTo>
                <a:lnTo>
                  <a:pt x="3936528" y="76994"/>
                </a:lnTo>
                <a:lnTo>
                  <a:pt x="3934147" y="78581"/>
                </a:lnTo>
                <a:lnTo>
                  <a:pt x="3931368" y="79375"/>
                </a:lnTo>
                <a:lnTo>
                  <a:pt x="3928194" y="80169"/>
                </a:lnTo>
                <a:lnTo>
                  <a:pt x="3922637" y="80566"/>
                </a:lnTo>
                <a:lnTo>
                  <a:pt x="3915494" y="80566"/>
                </a:lnTo>
                <a:lnTo>
                  <a:pt x="3909937" y="80962"/>
                </a:lnTo>
                <a:lnTo>
                  <a:pt x="3906762" y="81756"/>
                </a:lnTo>
                <a:lnTo>
                  <a:pt x="3903984" y="82550"/>
                </a:lnTo>
                <a:lnTo>
                  <a:pt x="3890490" y="88503"/>
                </a:lnTo>
                <a:lnTo>
                  <a:pt x="3890490" y="92075"/>
                </a:lnTo>
                <a:lnTo>
                  <a:pt x="3890490" y="95647"/>
                </a:lnTo>
                <a:lnTo>
                  <a:pt x="3889300" y="99615"/>
                </a:lnTo>
                <a:lnTo>
                  <a:pt x="3888109" y="102791"/>
                </a:lnTo>
                <a:lnTo>
                  <a:pt x="3886125" y="105172"/>
                </a:lnTo>
                <a:lnTo>
                  <a:pt x="3884537" y="107950"/>
                </a:lnTo>
                <a:lnTo>
                  <a:pt x="3879775" y="113109"/>
                </a:lnTo>
                <a:lnTo>
                  <a:pt x="3869853" y="122237"/>
                </a:lnTo>
                <a:lnTo>
                  <a:pt x="3864694" y="127000"/>
                </a:lnTo>
                <a:lnTo>
                  <a:pt x="3862312" y="129381"/>
                </a:lnTo>
                <a:lnTo>
                  <a:pt x="3860725" y="132159"/>
                </a:lnTo>
                <a:lnTo>
                  <a:pt x="3860328" y="161925"/>
                </a:lnTo>
                <a:lnTo>
                  <a:pt x="3859931" y="162719"/>
                </a:lnTo>
                <a:lnTo>
                  <a:pt x="3859137" y="163512"/>
                </a:lnTo>
                <a:lnTo>
                  <a:pt x="3860328" y="162719"/>
                </a:lnTo>
                <a:lnTo>
                  <a:pt x="3860328" y="161925"/>
                </a:lnTo>
                <a:lnTo>
                  <a:pt x="3868265" y="157162"/>
                </a:lnTo>
                <a:lnTo>
                  <a:pt x="3876600" y="152003"/>
                </a:lnTo>
                <a:lnTo>
                  <a:pt x="3880172" y="150019"/>
                </a:lnTo>
                <a:lnTo>
                  <a:pt x="3884140" y="148431"/>
                </a:lnTo>
                <a:lnTo>
                  <a:pt x="3888109" y="148034"/>
                </a:lnTo>
                <a:lnTo>
                  <a:pt x="3891284" y="148034"/>
                </a:lnTo>
                <a:lnTo>
                  <a:pt x="3902397" y="149622"/>
                </a:lnTo>
                <a:lnTo>
                  <a:pt x="3912318" y="150019"/>
                </a:lnTo>
                <a:lnTo>
                  <a:pt x="3921447" y="149622"/>
                </a:lnTo>
                <a:lnTo>
                  <a:pt x="3929384" y="147241"/>
                </a:lnTo>
                <a:lnTo>
                  <a:pt x="3936131" y="144859"/>
                </a:lnTo>
                <a:lnTo>
                  <a:pt x="3942481" y="140890"/>
                </a:lnTo>
                <a:lnTo>
                  <a:pt x="3947640" y="136128"/>
                </a:lnTo>
                <a:lnTo>
                  <a:pt x="3952403" y="130969"/>
                </a:lnTo>
                <a:lnTo>
                  <a:pt x="3956768" y="125412"/>
                </a:lnTo>
                <a:lnTo>
                  <a:pt x="3960340" y="118269"/>
                </a:lnTo>
                <a:lnTo>
                  <a:pt x="3963912" y="111522"/>
                </a:lnTo>
                <a:lnTo>
                  <a:pt x="3966690" y="104378"/>
                </a:lnTo>
                <a:lnTo>
                  <a:pt x="3972644" y="88900"/>
                </a:lnTo>
                <a:lnTo>
                  <a:pt x="3977009" y="73025"/>
                </a:lnTo>
                <a:lnTo>
                  <a:pt x="3980978" y="69453"/>
                </a:lnTo>
                <a:lnTo>
                  <a:pt x="3984550" y="65881"/>
                </a:lnTo>
                <a:lnTo>
                  <a:pt x="3988915" y="62706"/>
                </a:lnTo>
                <a:lnTo>
                  <a:pt x="3992884" y="60325"/>
                </a:lnTo>
                <a:lnTo>
                  <a:pt x="3997250" y="59531"/>
                </a:lnTo>
                <a:lnTo>
                  <a:pt x="3999631" y="59531"/>
                </a:lnTo>
                <a:lnTo>
                  <a:pt x="4002012" y="59531"/>
                </a:lnTo>
                <a:lnTo>
                  <a:pt x="4004394" y="59928"/>
                </a:lnTo>
                <a:lnTo>
                  <a:pt x="4006775" y="60325"/>
                </a:lnTo>
                <a:lnTo>
                  <a:pt x="4009156" y="61912"/>
                </a:lnTo>
                <a:lnTo>
                  <a:pt x="4011934" y="63500"/>
                </a:lnTo>
                <a:lnTo>
                  <a:pt x="4013918" y="65087"/>
                </a:lnTo>
                <a:lnTo>
                  <a:pt x="4016300" y="67469"/>
                </a:lnTo>
                <a:lnTo>
                  <a:pt x="4017094" y="69056"/>
                </a:lnTo>
                <a:lnTo>
                  <a:pt x="4018284" y="70644"/>
                </a:lnTo>
                <a:lnTo>
                  <a:pt x="4018284" y="72628"/>
                </a:lnTo>
                <a:lnTo>
                  <a:pt x="4018681" y="74216"/>
                </a:lnTo>
                <a:lnTo>
                  <a:pt x="4017887" y="77787"/>
                </a:lnTo>
                <a:lnTo>
                  <a:pt x="4016300" y="80962"/>
                </a:lnTo>
                <a:lnTo>
                  <a:pt x="4013522" y="84534"/>
                </a:lnTo>
                <a:lnTo>
                  <a:pt x="4007568" y="90884"/>
                </a:lnTo>
                <a:lnTo>
                  <a:pt x="4003997" y="98028"/>
                </a:lnTo>
                <a:lnTo>
                  <a:pt x="4001218" y="104378"/>
                </a:lnTo>
                <a:lnTo>
                  <a:pt x="4000425" y="109537"/>
                </a:lnTo>
                <a:lnTo>
                  <a:pt x="3999631" y="115094"/>
                </a:lnTo>
                <a:lnTo>
                  <a:pt x="4000425" y="119856"/>
                </a:lnTo>
                <a:lnTo>
                  <a:pt x="4001218" y="124619"/>
                </a:lnTo>
                <a:lnTo>
                  <a:pt x="4003600" y="128984"/>
                </a:lnTo>
                <a:lnTo>
                  <a:pt x="4005981" y="132556"/>
                </a:lnTo>
                <a:lnTo>
                  <a:pt x="4009156" y="136128"/>
                </a:lnTo>
                <a:lnTo>
                  <a:pt x="4012331" y="140097"/>
                </a:lnTo>
                <a:lnTo>
                  <a:pt x="4021062" y="146844"/>
                </a:lnTo>
                <a:lnTo>
                  <a:pt x="4029397" y="153591"/>
                </a:lnTo>
                <a:lnTo>
                  <a:pt x="4037334" y="160337"/>
                </a:lnTo>
                <a:lnTo>
                  <a:pt x="4034953" y="162719"/>
                </a:lnTo>
                <a:lnTo>
                  <a:pt x="4036144" y="162719"/>
                </a:lnTo>
                <a:lnTo>
                  <a:pt x="4037334" y="160337"/>
                </a:lnTo>
                <a:lnTo>
                  <a:pt x="4042494" y="158750"/>
                </a:lnTo>
                <a:lnTo>
                  <a:pt x="4047653" y="157162"/>
                </a:lnTo>
                <a:lnTo>
                  <a:pt x="4057575" y="152797"/>
                </a:lnTo>
                <a:lnTo>
                  <a:pt x="4068290" y="148431"/>
                </a:lnTo>
                <a:lnTo>
                  <a:pt x="4073450" y="146844"/>
                </a:lnTo>
                <a:lnTo>
                  <a:pt x="4078609" y="145653"/>
                </a:lnTo>
                <a:lnTo>
                  <a:pt x="4083372" y="145256"/>
                </a:lnTo>
                <a:lnTo>
                  <a:pt x="4088134" y="145653"/>
                </a:lnTo>
                <a:lnTo>
                  <a:pt x="4092500" y="147241"/>
                </a:lnTo>
                <a:lnTo>
                  <a:pt x="4096468" y="150019"/>
                </a:lnTo>
                <a:lnTo>
                  <a:pt x="4100834" y="154384"/>
                </a:lnTo>
                <a:lnTo>
                  <a:pt x="4104406" y="159544"/>
                </a:lnTo>
                <a:lnTo>
                  <a:pt x="4107581" y="166687"/>
                </a:lnTo>
                <a:lnTo>
                  <a:pt x="4110756" y="175815"/>
                </a:lnTo>
                <a:lnTo>
                  <a:pt x="4109168" y="185737"/>
                </a:lnTo>
                <a:lnTo>
                  <a:pt x="4106787" y="195659"/>
                </a:lnTo>
                <a:lnTo>
                  <a:pt x="4104009" y="205581"/>
                </a:lnTo>
                <a:lnTo>
                  <a:pt x="4100834" y="215106"/>
                </a:lnTo>
                <a:lnTo>
                  <a:pt x="4096468" y="224631"/>
                </a:lnTo>
                <a:lnTo>
                  <a:pt x="4092103" y="233759"/>
                </a:lnTo>
                <a:lnTo>
                  <a:pt x="4087340" y="242491"/>
                </a:lnTo>
                <a:lnTo>
                  <a:pt x="4081387" y="251619"/>
                </a:lnTo>
                <a:lnTo>
                  <a:pt x="4076228" y="258365"/>
                </a:lnTo>
                <a:lnTo>
                  <a:pt x="4071068" y="265112"/>
                </a:lnTo>
                <a:lnTo>
                  <a:pt x="4065512" y="271066"/>
                </a:lnTo>
                <a:lnTo>
                  <a:pt x="4059956" y="276225"/>
                </a:lnTo>
                <a:lnTo>
                  <a:pt x="4054003" y="280591"/>
                </a:lnTo>
                <a:lnTo>
                  <a:pt x="4048050" y="284559"/>
                </a:lnTo>
                <a:lnTo>
                  <a:pt x="4042494" y="287734"/>
                </a:lnTo>
                <a:lnTo>
                  <a:pt x="4036144" y="290909"/>
                </a:lnTo>
                <a:lnTo>
                  <a:pt x="4029794" y="293687"/>
                </a:lnTo>
                <a:lnTo>
                  <a:pt x="4023444" y="295672"/>
                </a:lnTo>
                <a:lnTo>
                  <a:pt x="4016697" y="297259"/>
                </a:lnTo>
                <a:lnTo>
                  <a:pt x="4010347" y="298450"/>
                </a:lnTo>
                <a:lnTo>
                  <a:pt x="3996853" y="300434"/>
                </a:lnTo>
                <a:lnTo>
                  <a:pt x="3982565" y="301228"/>
                </a:lnTo>
                <a:lnTo>
                  <a:pt x="3968675" y="301228"/>
                </a:lnTo>
                <a:lnTo>
                  <a:pt x="3954387" y="300434"/>
                </a:lnTo>
                <a:lnTo>
                  <a:pt x="3926209" y="300037"/>
                </a:lnTo>
                <a:lnTo>
                  <a:pt x="3911922" y="300434"/>
                </a:lnTo>
                <a:lnTo>
                  <a:pt x="3898428" y="301625"/>
                </a:lnTo>
                <a:lnTo>
                  <a:pt x="3891284" y="302419"/>
                </a:lnTo>
                <a:lnTo>
                  <a:pt x="3884934" y="303609"/>
                </a:lnTo>
                <a:lnTo>
                  <a:pt x="3878187" y="305197"/>
                </a:lnTo>
                <a:lnTo>
                  <a:pt x="3871837" y="307181"/>
                </a:lnTo>
                <a:lnTo>
                  <a:pt x="3863106" y="309959"/>
                </a:lnTo>
                <a:lnTo>
                  <a:pt x="3853581" y="313134"/>
                </a:lnTo>
                <a:lnTo>
                  <a:pt x="3843659" y="315119"/>
                </a:lnTo>
                <a:lnTo>
                  <a:pt x="3832944" y="317500"/>
                </a:lnTo>
                <a:lnTo>
                  <a:pt x="3827784" y="317500"/>
                </a:lnTo>
                <a:lnTo>
                  <a:pt x="3822625" y="317897"/>
                </a:lnTo>
                <a:lnTo>
                  <a:pt x="3816672" y="317500"/>
                </a:lnTo>
                <a:lnTo>
                  <a:pt x="3811512" y="316706"/>
                </a:lnTo>
                <a:lnTo>
                  <a:pt x="3805559" y="315912"/>
                </a:lnTo>
                <a:lnTo>
                  <a:pt x="3800400" y="313531"/>
                </a:lnTo>
                <a:lnTo>
                  <a:pt x="3794446" y="311547"/>
                </a:lnTo>
                <a:lnTo>
                  <a:pt x="3789287" y="308769"/>
                </a:lnTo>
                <a:lnTo>
                  <a:pt x="3796828" y="320675"/>
                </a:lnTo>
                <a:lnTo>
                  <a:pt x="3800400" y="325834"/>
                </a:lnTo>
                <a:lnTo>
                  <a:pt x="3803972" y="330597"/>
                </a:lnTo>
                <a:lnTo>
                  <a:pt x="3807544" y="334565"/>
                </a:lnTo>
                <a:lnTo>
                  <a:pt x="3811909" y="338931"/>
                </a:lnTo>
                <a:lnTo>
                  <a:pt x="3816672" y="342106"/>
                </a:lnTo>
                <a:lnTo>
                  <a:pt x="3821037" y="345678"/>
                </a:lnTo>
                <a:lnTo>
                  <a:pt x="3826196" y="348456"/>
                </a:lnTo>
                <a:lnTo>
                  <a:pt x="3831356" y="350837"/>
                </a:lnTo>
                <a:lnTo>
                  <a:pt x="3836516" y="353219"/>
                </a:lnTo>
                <a:lnTo>
                  <a:pt x="3842865" y="354806"/>
                </a:lnTo>
                <a:lnTo>
                  <a:pt x="3849215" y="356394"/>
                </a:lnTo>
                <a:lnTo>
                  <a:pt x="3855962" y="357187"/>
                </a:lnTo>
                <a:lnTo>
                  <a:pt x="3863503" y="358378"/>
                </a:lnTo>
                <a:lnTo>
                  <a:pt x="3871440" y="359569"/>
                </a:lnTo>
                <a:lnTo>
                  <a:pt x="3889300" y="359966"/>
                </a:lnTo>
                <a:lnTo>
                  <a:pt x="3907159" y="359569"/>
                </a:lnTo>
                <a:lnTo>
                  <a:pt x="3925018" y="358378"/>
                </a:lnTo>
                <a:lnTo>
                  <a:pt x="3942481" y="356791"/>
                </a:lnTo>
                <a:lnTo>
                  <a:pt x="3978200" y="352028"/>
                </a:lnTo>
                <a:lnTo>
                  <a:pt x="4014712" y="347265"/>
                </a:lnTo>
                <a:lnTo>
                  <a:pt x="4032572" y="345281"/>
                </a:lnTo>
                <a:lnTo>
                  <a:pt x="4050431" y="343694"/>
                </a:lnTo>
                <a:lnTo>
                  <a:pt x="4068687" y="343297"/>
                </a:lnTo>
                <a:lnTo>
                  <a:pt x="4087340" y="343694"/>
                </a:lnTo>
                <a:lnTo>
                  <a:pt x="4096072" y="344090"/>
                </a:lnTo>
                <a:lnTo>
                  <a:pt x="4105597" y="345281"/>
                </a:lnTo>
                <a:lnTo>
                  <a:pt x="4114725" y="346869"/>
                </a:lnTo>
                <a:lnTo>
                  <a:pt x="4123853" y="348456"/>
                </a:lnTo>
                <a:lnTo>
                  <a:pt x="4132981" y="350440"/>
                </a:lnTo>
                <a:lnTo>
                  <a:pt x="4142506" y="353219"/>
                </a:lnTo>
                <a:lnTo>
                  <a:pt x="4152031" y="356394"/>
                </a:lnTo>
                <a:lnTo>
                  <a:pt x="4161556" y="359569"/>
                </a:lnTo>
                <a:lnTo>
                  <a:pt x="4151237" y="368300"/>
                </a:lnTo>
                <a:lnTo>
                  <a:pt x="4141315" y="377428"/>
                </a:lnTo>
                <a:lnTo>
                  <a:pt x="4130997" y="385762"/>
                </a:lnTo>
                <a:lnTo>
                  <a:pt x="4121472" y="395287"/>
                </a:lnTo>
                <a:lnTo>
                  <a:pt x="4116312" y="400050"/>
                </a:lnTo>
                <a:lnTo>
                  <a:pt x="4111947" y="405606"/>
                </a:lnTo>
                <a:lnTo>
                  <a:pt x="4107581" y="411559"/>
                </a:lnTo>
                <a:lnTo>
                  <a:pt x="4103612" y="417909"/>
                </a:lnTo>
                <a:lnTo>
                  <a:pt x="4100437" y="425053"/>
                </a:lnTo>
                <a:lnTo>
                  <a:pt x="4097262" y="432991"/>
                </a:lnTo>
                <a:lnTo>
                  <a:pt x="4094484" y="441722"/>
                </a:lnTo>
                <a:lnTo>
                  <a:pt x="4092500" y="450850"/>
                </a:lnTo>
                <a:lnTo>
                  <a:pt x="4087737" y="440531"/>
                </a:lnTo>
                <a:lnTo>
                  <a:pt x="4082975" y="431006"/>
                </a:lnTo>
                <a:lnTo>
                  <a:pt x="4078212" y="422672"/>
                </a:lnTo>
                <a:lnTo>
                  <a:pt x="4073053" y="415925"/>
                </a:lnTo>
                <a:lnTo>
                  <a:pt x="4068290" y="409972"/>
                </a:lnTo>
                <a:lnTo>
                  <a:pt x="4063131" y="405606"/>
                </a:lnTo>
                <a:lnTo>
                  <a:pt x="4058368" y="402034"/>
                </a:lnTo>
                <a:lnTo>
                  <a:pt x="4052812" y="400050"/>
                </a:lnTo>
                <a:lnTo>
                  <a:pt x="4047256" y="398859"/>
                </a:lnTo>
                <a:lnTo>
                  <a:pt x="4042097" y="398462"/>
                </a:lnTo>
                <a:lnTo>
                  <a:pt x="4036144" y="399256"/>
                </a:lnTo>
                <a:lnTo>
                  <a:pt x="4030984" y="401637"/>
                </a:lnTo>
                <a:lnTo>
                  <a:pt x="4025031" y="404812"/>
                </a:lnTo>
                <a:lnTo>
                  <a:pt x="4018681" y="408384"/>
                </a:lnTo>
                <a:lnTo>
                  <a:pt x="4013125" y="413544"/>
                </a:lnTo>
                <a:lnTo>
                  <a:pt x="4006775" y="419497"/>
                </a:lnTo>
                <a:lnTo>
                  <a:pt x="4037334" y="466725"/>
                </a:lnTo>
                <a:lnTo>
                  <a:pt x="4039715" y="468312"/>
                </a:lnTo>
                <a:lnTo>
                  <a:pt x="4042890" y="469900"/>
                </a:lnTo>
                <a:lnTo>
                  <a:pt x="4045668" y="471090"/>
                </a:lnTo>
                <a:lnTo>
                  <a:pt x="4048844" y="471487"/>
                </a:lnTo>
                <a:lnTo>
                  <a:pt x="4071862" y="479425"/>
                </a:lnTo>
                <a:lnTo>
                  <a:pt x="4095278" y="486965"/>
                </a:lnTo>
                <a:lnTo>
                  <a:pt x="4118297" y="493315"/>
                </a:lnTo>
                <a:lnTo>
                  <a:pt x="4129806" y="496094"/>
                </a:lnTo>
                <a:lnTo>
                  <a:pt x="4141315" y="498475"/>
                </a:lnTo>
                <a:lnTo>
                  <a:pt x="4152825" y="500856"/>
                </a:lnTo>
                <a:lnTo>
                  <a:pt x="4165128" y="502444"/>
                </a:lnTo>
                <a:lnTo>
                  <a:pt x="4177034" y="503634"/>
                </a:lnTo>
                <a:lnTo>
                  <a:pt x="4189337" y="504825"/>
                </a:lnTo>
                <a:lnTo>
                  <a:pt x="4201244" y="504825"/>
                </a:lnTo>
                <a:lnTo>
                  <a:pt x="4213547" y="504825"/>
                </a:lnTo>
                <a:lnTo>
                  <a:pt x="4225453" y="503634"/>
                </a:lnTo>
                <a:lnTo>
                  <a:pt x="4238153" y="502047"/>
                </a:lnTo>
                <a:lnTo>
                  <a:pt x="4240534" y="501650"/>
                </a:lnTo>
                <a:lnTo>
                  <a:pt x="4242915" y="502047"/>
                </a:lnTo>
                <a:lnTo>
                  <a:pt x="4244503" y="502444"/>
                </a:lnTo>
                <a:lnTo>
                  <a:pt x="4246487" y="503634"/>
                </a:lnTo>
                <a:lnTo>
                  <a:pt x="4249662" y="505619"/>
                </a:lnTo>
                <a:lnTo>
                  <a:pt x="4252044" y="509587"/>
                </a:lnTo>
                <a:lnTo>
                  <a:pt x="4254028" y="513556"/>
                </a:lnTo>
                <a:lnTo>
                  <a:pt x="4255615" y="518319"/>
                </a:lnTo>
                <a:lnTo>
                  <a:pt x="4258394" y="527447"/>
                </a:lnTo>
                <a:lnTo>
                  <a:pt x="4347294" y="530622"/>
                </a:lnTo>
                <a:lnTo>
                  <a:pt x="4346103" y="529431"/>
                </a:lnTo>
                <a:lnTo>
                  <a:pt x="4350468" y="519906"/>
                </a:lnTo>
                <a:lnTo>
                  <a:pt x="4354437" y="509984"/>
                </a:lnTo>
                <a:lnTo>
                  <a:pt x="4356818" y="505619"/>
                </a:lnTo>
                <a:lnTo>
                  <a:pt x="4358803" y="502047"/>
                </a:lnTo>
                <a:lnTo>
                  <a:pt x="4360787" y="499269"/>
                </a:lnTo>
                <a:lnTo>
                  <a:pt x="4361184" y="498872"/>
                </a:lnTo>
                <a:lnTo>
                  <a:pt x="4362375" y="498872"/>
                </a:lnTo>
                <a:lnTo>
                  <a:pt x="4376265" y="498872"/>
                </a:lnTo>
                <a:lnTo>
                  <a:pt x="4389759" y="498475"/>
                </a:lnTo>
                <a:lnTo>
                  <a:pt x="4403650" y="497284"/>
                </a:lnTo>
                <a:lnTo>
                  <a:pt x="4417144" y="495300"/>
                </a:lnTo>
                <a:lnTo>
                  <a:pt x="4444925" y="490934"/>
                </a:lnTo>
                <a:lnTo>
                  <a:pt x="4458815" y="488950"/>
                </a:lnTo>
                <a:lnTo>
                  <a:pt x="4472309" y="487362"/>
                </a:lnTo>
                <a:lnTo>
                  <a:pt x="4486200" y="485775"/>
                </a:lnTo>
                <a:lnTo>
                  <a:pt x="4499694" y="485378"/>
                </a:lnTo>
                <a:lnTo>
                  <a:pt x="4513584" y="485775"/>
                </a:lnTo>
                <a:lnTo>
                  <a:pt x="4520331" y="486172"/>
                </a:lnTo>
                <a:lnTo>
                  <a:pt x="4527078" y="487362"/>
                </a:lnTo>
                <a:lnTo>
                  <a:pt x="4533428" y="488553"/>
                </a:lnTo>
                <a:lnTo>
                  <a:pt x="4540175" y="490140"/>
                </a:lnTo>
                <a:lnTo>
                  <a:pt x="4547318" y="492125"/>
                </a:lnTo>
                <a:lnTo>
                  <a:pt x="4554065" y="494109"/>
                </a:lnTo>
                <a:lnTo>
                  <a:pt x="4560415" y="497284"/>
                </a:lnTo>
                <a:lnTo>
                  <a:pt x="4567162" y="500459"/>
                </a:lnTo>
                <a:lnTo>
                  <a:pt x="4573909" y="504031"/>
                </a:lnTo>
                <a:lnTo>
                  <a:pt x="4580259" y="508397"/>
                </a:lnTo>
                <a:lnTo>
                  <a:pt x="4586212" y="509587"/>
                </a:lnTo>
                <a:lnTo>
                  <a:pt x="4591372" y="509587"/>
                </a:lnTo>
                <a:lnTo>
                  <a:pt x="4597325" y="508794"/>
                </a:lnTo>
                <a:lnTo>
                  <a:pt x="4602484" y="508000"/>
                </a:lnTo>
                <a:lnTo>
                  <a:pt x="4607644" y="506412"/>
                </a:lnTo>
                <a:lnTo>
                  <a:pt x="4612803" y="504031"/>
                </a:lnTo>
                <a:lnTo>
                  <a:pt x="4623122" y="500062"/>
                </a:lnTo>
                <a:lnTo>
                  <a:pt x="4633440" y="496094"/>
                </a:lnTo>
                <a:lnTo>
                  <a:pt x="4638600" y="495300"/>
                </a:lnTo>
                <a:lnTo>
                  <a:pt x="4644553" y="494109"/>
                </a:lnTo>
                <a:lnTo>
                  <a:pt x="4649712" y="493712"/>
                </a:lnTo>
                <a:lnTo>
                  <a:pt x="4654872" y="493712"/>
                </a:lnTo>
                <a:lnTo>
                  <a:pt x="4660825" y="494903"/>
                </a:lnTo>
                <a:lnTo>
                  <a:pt x="4666778" y="496887"/>
                </a:lnTo>
                <a:lnTo>
                  <a:pt x="4670350" y="504031"/>
                </a:lnTo>
                <a:lnTo>
                  <a:pt x="4670747" y="503634"/>
                </a:lnTo>
                <a:lnTo>
                  <a:pt x="4666778" y="496887"/>
                </a:lnTo>
                <a:lnTo>
                  <a:pt x="4672334" y="493712"/>
                </a:lnTo>
                <a:lnTo>
                  <a:pt x="4678684" y="490934"/>
                </a:lnTo>
                <a:lnTo>
                  <a:pt x="4685034" y="488950"/>
                </a:lnTo>
                <a:lnTo>
                  <a:pt x="4691384" y="487362"/>
                </a:lnTo>
                <a:lnTo>
                  <a:pt x="4697734" y="485775"/>
                </a:lnTo>
                <a:lnTo>
                  <a:pt x="4704084" y="485378"/>
                </a:lnTo>
                <a:lnTo>
                  <a:pt x="4717181" y="484187"/>
                </a:lnTo>
                <a:lnTo>
                  <a:pt x="4742978" y="483790"/>
                </a:lnTo>
                <a:lnTo>
                  <a:pt x="4756075" y="482997"/>
                </a:lnTo>
                <a:lnTo>
                  <a:pt x="4768775" y="481409"/>
                </a:lnTo>
                <a:lnTo>
                  <a:pt x="4857675" y="467915"/>
                </a:lnTo>
                <a:lnTo>
                  <a:pt x="4863628" y="465137"/>
                </a:lnTo>
                <a:lnTo>
                  <a:pt x="4868787" y="464344"/>
                </a:lnTo>
                <a:lnTo>
                  <a:pt x="4874344" y="463153"/>
                </a:lnTo>
                <a:lnTo>
                  <a:pt x="4880297" y="462756"/>
                </a:lnTo>
                <a:lnTo>
                  <a:pt x="4886250" y="463153"/>
                </a:lnTo>
                <a:lnTo>
                  <a:pt x="4891409" y="463550"/>
                </a:lnTo>
                <a:lnTo>
                  <a:pt x="4902918" y="465137"/>
                </a:lnTo>
                <a:lnTo>
                  <a:pt x="4914031" y="467915"/>
                </a:lnTo>
                <a:lnTo>
                  <a:pt x="4925144" y="469503"/>
                </a:lnTo>
                <a:lnTo>
                  <a:pt x="4930700" y="469900"/>
                </a:lnTo>
                <a:lnTo>
                  <a:pt x="4936653" y="469900"/>
                </a:lnTo>
                <a:lnTo>
                  <a:pt x="4941812" y="469503"/>
                </a:lnTo>
                <a:lnTo>
                  <a:pt x="4947765" y="468312"/>
                </a:lnTo>
                <a:lnTo>
                  <a:pt x="4952925" y="464740"/>
                </a:lnTo>
                <a:lnTo>
                  <a:pt x="4958084" y="461962"/>
                </a:lnTo>
                <a:lnTo>
                  <a:pt x="4963640" y="459581"/>
                </a:lnTo>
                <a:lnTo>
                  <a:pt x="4969197" y="457994"/>
                </a:lnTo>
                <a:lnTo>
                  <a:pt x="4974356" y="456406"/>
                </a:lnTo>
                <a:lnTo>
                  <a:pt x="4980309" y="455215"/>
                </a:lnTo>
                <a:lnTo>
                  <a:pt x="4991422" y="454025"/>
                </a:lnTo>
                <a:lnTo>
                  <a:pt x="5002931" y="454025"/>
                </a:lnTo>
                <a:lnTo>
                  <a:pt x="5014837" y="454025"/>
                </a:lnTo>
                <a:lnTo>
                  <a:pt x="5027140" y="454025"/>
                </a:lnTo>
                <a:lnTo>
                  <a:pt x="5039047" y="453628"/>
                </a:lnTo>
                <a:lnTo>
                  <a:pt x="4949750" y="473472"/>
                </a:lnTo>
                <a:lnTo>
                  <a:pt x="4951337" y="477837"/>
                </a:lnTo>
                <a:lnTo>
                  <a:pt x="4949750" y="481409"/>
                </a:lnTo>
                <a:lnTo>
                  <a:pt x="4948162" y="484584"/>
                </a:lnTo>
                <a:lnTo>
                  <a:pt x="4946178" y="487759"/>
                </a:lnTo>
                <a:lnTo>
                  <a:pt x="4943400" y="490537"/>
                </a:lnTo>
                <a:lnTo>
                  <a:pt x="4938637" y="496094"/>
                </a:lnTo>
                <a:lnTo>
                  <a:pt x="4936256" y="498872"/>
                </a:lnTo>
                <a:lnTo>
                  <a:pt x="4933875" y="502047"/>
                </a:lnTo>
                <a:lnTo>
                  <a:pt x="4926731" y="506412"/>
                </a:lnTo>
                <a:lnTo>
                  <a:pt x="4919190" y="510381"/>
                </a:lnTo>
                <a:lnTo>
                  <a:pt x="4912047" y="514747"/>
                </a:lnTo>
                <a:lnTo>
                  <a:pt x="4904506" y="517922"/>
                </a:lnTo>
                <a:lnTo>
                  <a:pt x="4889822" y="524272"/>
                </a:lnTo>
                <a:lnTo>
                  <a:pt x="4874344" y="529034"/>
                </a:lnTo>
                <a:lnTo>
                  <a:pt x="4859262" y="532606"/>
                </a:lnTo>
                <a:lnTo>
                  <a:pt x="4843387" y="535781"/>
                </a:lnTo>
                <a:lnTo>
                  <a:pt x="4827512" y="537765"/>
                </a:lnTo>
                <a:lnTo>
                  <a:pt x="4812034" y="539353"/>
                </a:lnTo>
                <a:lnTo>
                  <a:pt x="4796159" y="540544"/>
                </a:lnTo>
                <a:lnTo>
                  <a:pt x="4780284" y="540940"/>
                </a:lnTo>
                <a:lnTo>
                  <a:pt x="4748137" y="542131"/>
                </a:lnTo>
                <a:lnTo>
                  <a:pt x="4716784" y="543322"/>
                </a:lnTo>
                <a:lnTo>
                  <a:pt x="4700909" y="544115"/>
                </a:lnTo>
                <a:lnTo>
                  <a:pt x="4685034" y="545703"/>
                </a:lnTo>
                <a:lnTo>
                  <a:pt x="4681462" y="538956"/>
                </a:lnTo>
                <a:lnTo>
                  <a:pt x="4680668" y="538956"/>
                </a:lnTo>
                <a:lnTo>
                  <a:pt x="4685034" y="545703"/>
                </a:lnTo>
                <a:lnTo>
                  <a:pt x="4677097" y="546894"/>
                </a:lnTo>
                <a:lnTo>
                  <a:pt x="4669159" y="547687"/>
                </a:lnTo>
                <a:lnTo>
                  <a:pt x="4654078" y="551656"/>
                </a:lnTo>
                <a:lnTo>
                  <a:pt x="4623122" y="558403"/>
                </a:lnTo>
                <a:lnTo>
                  <a:pt x="4607644" y="561578"/>
                </a:lnTo>
                <a:lnTo>
                  <a:pt x="4599706" y="562769"/>
                </a:lnTo>
                <a:lnTo>
                  <a:pt x="4591768" y="563562"/>
                </a:lnTo>
                <a:lnTo>
                  <a:pt x="4583831" y="564356"/>
                </a:lnTo>
                <a:lnTo>
                  <a:pt x="4576290" y="564356"/>
                </a:lnTo>
                <a:lnTo>
                  <a:pt x="4568353" y="563562"/>
                </a:lnTo>
                <a:lnTo>
                  <a:pt x="4560415" y="561975"/>
                </a:lnTo>
                <a:lnTo>
                  <a:pt x="4554065" y="561181"/>
                </a:lnTo>
                <a:lnTo>
                  <a:pt x="4547318" y="559594"/>
                </a:lnTo>
                <a:lnTo>
                  <a:pt x="4494534" y="562769"/>
                </a:lnTo>
                <a:lnTo>
                  <a:pt x="4491756" y="566737"/>
                </a:lnTo>
                <a:lnTo>
                  <a:pt x="4488581" y="569515"/>
                </a:lnTo>
                <a:lnTo>
                  <a:pt x="4485009" y="571500"/>
                </a:lnTo>
                <a:lnTo>
                  <a:pt x="4481437" y="572690"/>
                </a:lnTo>
                <a:lnTo>
                  <a:pt x="4477072" y="573087"/>
                </a:lnTo>
                <a:lnTo>
                  <a:pt x="4473103" y="573087"/>
                </a:lnTo>
                <a:lnTo>
                  <a:pt x="4468737" y="573087"/>
                </a:lnTo>
                <a:lnTo>
                  <a:pt x="4464372" y="573484"/>
                </a:lnTo>
                <a:lnTo>
                  <a:pt x="4461990" y="585390"/>
                </a:lnTo>
                <a:lnTo>
                  <a:pt x="4451275" y="592931"/>
                </a:lnTo>
                <a:lnTo>
                  <a:pt x="4446115" y="596106"/>
                </a:lnTo>
                <a:lnTo>
                  <a:pt x="4440956" y="599281"/>
                </a:lnTo>
                <a:lnTo>
                  <a:pt x="4435400" y="601662"/>
                </a:lnTo>
                <a:lnTo>
                  <a:pt x="4431034" y="603250"/>
                </a:lnTo>
                <a:lnTo>
                  <a:pt x="4426272" y="604044"/>
                </a:lnTo>
                <a:lnTo>
                  <a:pt x="4421509" y="604837"/>
                </a:lnTo>
                <a:lnTo>
                  <a:pt x="4416747" y="604044"/>
                </a:lnTo>
                <a:lnTo>
                  <a:pt x="4412381" y="602456"/>
                </a:lnTo>
                <a:lnTo>
                  <a:pt x="4407618" y="600472"/>
                </a:lnTo>
                <a:lnTo>
                  <a:pt x="4404047" y="597297"/>
                </a:lnTo>
                <a:lnTo>
                  <a:pt x="4399681" y="592534"/>
                </a:lnTo>
                <a:lnTo>
                  <a:pt x="4396109" y="587375"/>
                </a:lnTo>
                <a:lnTo>
                  <a:pt x="4392934" y="580628"/>
                </a:lnTo>
                <a:lnTo>
                  <a:pt x="4389362" y="572690"/>
                </a:lnTo>
                <a:lnTo>
                  <a:pt x="4384600" y="576659"/>
                </a:lnTo>
                <a:lnTo>
                  <a:pt x="4379837" y="581025"/>
                </a:lnTo>
                <a:lnTo>
                  <a:pt x="4374678" y="584200"/>
                </a:lnTo>
                <a:lnTo>
                  <a:pt x="4369915" y="587375"/>
                </a:lnTo>
                <a:lnTo>
                  <a:pt x="4364359" y="590153"/>
                </a:lnTo>
                <a:lnTo>
                  <a:pt x="4359200" y="592534"/>
                </a:lnTo>
                <a:lnTo>
                  <a:pt x="4349278" y="596900"/>
                </a:lnTo>
                <a:lnTo>
                  <a:pt x="4338165" y="599281"/>
                </a:lnTo>
                <a:lnTo>
                  <a:pt x="4327847" y="601662"/>
                </a:lnTo>
                <a:lnTo>
                  <a:pt x="4316734" y="602456"/>
                </a:lnTo>
                <a:lnTo>
                  <a:pt x="4305622" y="603250"/>
                </a:lnTo>
                <a:lnTo>
                  <a:pt x="4294509" y="603647"/>
                </a:lnTo>
                <a:lnTo>
                  <a:pt x="4283397" y="603250"/>
                </a:lnTo>
                <a:lnTo>
                  <a:pt x="4260775" y="602059"/>
                </a:lnTo>
                <a:lnTo>
                  <a:pt x="4238947" y="601662"/>
                </a:lnTo>
                <a:lnTo>
                  <a:pt x="4227834" y="601662"/>
                </a:lnTo>
                <a:lnTo>
                  <a:pt x="4216722" y="602456"/>
                </a:lnTo>
                <a:lnTo>
                  <a:pt x="4208387" y="603250"/>
                </a:lnTo>
                <a:lnTo>
                  <a:pt x="4199656" y="603250"/>
                </a:lnTo>
                <a:lnTo>
                  <a:pt x="4190925" y="603647"/>
                </a:lnTo>
                <a:lnTo>
                  <a:pt x="4182590" y="605234"/>
                </a:lnTo>
                <a:lnTo>
                  <a:pt x="4178622" y="606425"/>
                </a:lnTo>
                <a:lnTo>
                  <a:pt x="4175050" y="607219"/>
                </a:lnTo>
                <a:lnTo>
                  <a:pt x="4171875" y="609600"/>
                </a:lnTo>
                <a:lnTo>
                  <a:pt x="4169097" y="611584"/>
                </a:lnTo>
                <a:lnTo>
                  <a:pt x="4167112" y="614362"/>
                </a:lnTo>
                <a:lnTo>
                  <a:pt x="4165128" y="617140"/>
                </a:lnTo>
                <a:lnTo>
                  <a:pt x="4163937" y="621506"/>
                </a:lnTo>
                <a:lnTo>
                  <a:pt x="4163540" y="625872"/>
                </a:lnTo>
                <a:lnTo>
                  <a:pt x="4163937" y="631031"/>
                </a:lnTo>
                <a:lnTo>
                  <a:pt x="4165128" y="635794"/>
                </a:lnTo>
                <a:lnTo>
                  <a:pt x="4166715" y="638969"/>
                </a:lnTo>
                <a:lnTo>
                  <a:pt x="4168700" y="640953"/>
                </a:lnTo>
                <a:lnTo>
                  <a:pt x="4171875" y="642937"/>
                </a:lnTo>
                <a:lnTo>
                  <a:pt x="4175050" y="644128"/>
                </a:lnTo>
                <a:lnTo>
                  <a:pt x="4178622" y="644525"/>
                </a:lnTo>
                <a:lnTo>
                  <a:pt x="4182987" y="644525"/>
                </a:lnTo>
                <a:lnTo>
                  <a:pt x="4191322" y="644525"/>
                </a:lnTo>
                <a:lnTo>
                  <a:pt x="4199656" y="644525"/>
                </a:lnTo>
                <a:lnTo>
                  <a:pt x="4204022" y="644525"/>
                </a:lnTo>
                <a:lnTo>
                  <a:pt x="4208387" y="645319"/>
                </a:lnTo>
                <a:lnTo>
                  <a:pt x="4211959" y="646112"/>
                </a:lnTo>
                <a:lnTo>
                  <a:pt x="4215134" y="648494"/>
                </a:lnTo>
                <a:lnTo>
                  <a:pt x="4221881" y="645319"/>
                </a:lnTo>
                <a:lnTo>
                  <a:pt x="4229422" y="642144"/>
                </a:lnTo>
                <a:lnTo>
                  <a:pt x="4243312" y="637381"/>
                </a:lnTo>
                <a:lnTo>
                  <a:pt x="4257600" y="634206"/>
                </a:lnTo>
                <a:lnTo>
                  <a:pt x="4272284" y="631428"/>
                </a:lnTo>
                <a:lnTo>
                  <a:pt x="4287365" y="629444"/>
                </a:lnTo>
                <a:lnTo>
                  <a:pt x="4301256" y="628253"/>
                </a:lnTo>
                <a:lnTo>
                  <a:pt x="4315940" y="628253"/>
                </a:lnTo>
                <a:lnTo>
                  <a:pt x="4331022" y="628253"/>
                </a:lnTo>
                <a:lnTo>
                  <a:pt x="4360390" y="629444"/>
                </a:lnTo>
                <a:lnTo>
                  <a:pt x="4389759" y="631428"/>
                </a:lnTo>
                <a:lnTo>
                  <a:pt x="4404444" y="632222"/>
                </a:lnTo>
                <a:lnTo>
                  <a:pt x="4419128" y="632222"/>
                </a:lnTo>
                <a:lnTo>
                  <a:pt x="4433415" y="632222"/>
                </a:lnTo>
                <a:lnTo>
                  <a:pt x="4448100" y="631428"/>
                </a:lnTo>
                <a:lnTo>
                  <a:pt x="4452465" y="626665"/>
                </a:lnTo>
                <a:lnTo>
                  <a:pt x="4457228" y="623094"/>
                </a:lnTo>
                <a:lnTo>
                  <a:pt x="4461197" y="620315"/>
                </a:lnTo>
                <a:lnTo>
                  <a:pt x="4465959" y="617934"/>
                </a:lnTo>
                <a:lnTo>
                  <a:pt x="4470722" y="616347"/>
                </a:lnTo>
                <a:lnTo>
                  <a:pt x="4475484" y="615156"/>
                </a:lnTo>
                <a:lnTo>
                  <a:pt x="4480247" y="614759"/>
                </a:lnTo>
                <a:lnTo>
                  <a:pt x="4485009" y="614759"/>
                </a:lnTo>
                <a:lnTo>
                  <a:pt x="4495725" y="615156"/>
                </a:lnTo>
                <a:lnTo>
                  <a:pt x="4505647" y="616744"/>
                </a:lnTo>
                <a:lnTo>
                  <a:pt x="4515568" y="618331"/>
                </a:lnTo>
                <a:lnTo>
                  <a:pt x="4525490" y="619522"/>
                </a:lnTo>
                <a:lnTo>
                  <a:pt x="4571528" y="617934"/>
                </a:lnTo>
                <a:lnTo>
                  <a:pt x="4594547" y="617140"/>
                </a:lnTo>
                <a:lnTo>
                  <a:pt x="4617168" y="617140"/>
                </a:lnTo>
                <a:lnTo>
                  <a:pt x="4621931" y="617934"/>
                </a:lnTo>
                <a:lnTo>
                  <a:pt x="4626297" y="618331"/>
                </a:lnTo>
                <a:lnTo>
                  <a:pt x="4629868" y="619919"/>
                </a:lnTo>
                <a:lnTo>
                  <a:pt x="4633044" y="621903"/>
                </a:lnTo>
                <a:lnTo>
                  <a:pt x="4634631" y="623490"/>
                </a:lnTo>
                <a:lnTo>
                  <a:pt x="4635028" y="625078"/>
                </a:lnTo>
                <a:lnTo>
                  <a:pt x="4635425" y="626665"/>
                </a:lnTo>
                <a:lnTo>
                  <a:pt x="4636218" y="629047"/>
                </a:lnTo>
                <a:lnTo>
                  <a:pt x="4636218" y="631031"/>
                </a:lnTo>
                <a:lnTo>
                  <a:pt x="4635425" y="633015"/>
                </a:lnTo>
                <a:lnTo>
                  <a:pt x="4634631" y="635794"/>
                </a:lnTo>
                <a:lnTo>
                  <a:pt x="4633440" y="638572"/>
                </a:lnTo>
                <a:lnTo>
                  <a:pt x="4631853" y="639762"/>
                </a:lnTo>
                <a:lnTo>
                  <a:pt x="4629075" y="641350"/>
                </a:lnTo>
                <a:lnTo>
                  <a:pt x="4626694" y="642144"/>
                </a:lnTo>
                <a:lnTo>
                  <a:pt x="4623518" y="642937"/>
                </a:lnTo>
                <a:lnTo>
                  <a:pt x="4615978" y="644128"/>
                </a:lnTo>
                <a:lnTo>
                  <a:pt x="4609231" y="645319"/>
                </a:lnTo>
                <a:lnTo>
                  <a:pt x="4493344" y="663972"/>
                </a:lnTo>
                <a:lnTo>
                  <a:pt x="4487787" y="668337"/>
                </a:lnTo>
                <a:lnTo>
                  <a:pt x="4481437" y="671512"/>
                </a:lnTo>
                <a:lnTo>
                  <a:pt x="4475087" y="673497"/>
                </a:lnTo>
                <a:lnTo>
                  <a:pt x="4468737" y="675084"/>
                </a:lnTo>
                <a:lnTo>
                  <a:pt x="4461990" y="675878"/>
                </a:lnTo>
                <a:lnTo>
                  <a:pt x="4455244" y="676275"/>
                </a:lnTo>
                <a:lnTo>
                  <a:pt x="4440956" y="675878"/>
                </a:lnTo>
                <a:lnTo>
                  <a:pt x="4427065" y="675084"/>
                </a:lnTo>
                <a:lnTo>
                  <a:pt x="4420318" y="675878"/>
                </a:lnTo>
                <a:lnTo>
                  <a:pt x="4413572" y="676275"/>
                </a:lnTo>
                <a:lnTo>
                  <a:pt x="4407222" y="677862"/>
                </a:lnTo>
                <a:lnTo>
                  <a:pt x="4400872" y="679847"/>
                </a:lnTo>
                <a:lnTo>
                  <a:pt x="4394522" y="683815"/>
                </a:lnTo>
                <a:lnTo>
                  <a:pt x="4388568" y="688181"/>
                </a:lnTo>
                <a:lnTo>
                  <a:pt x="4383409" y="692944"/>
                </a:lnTo>
                <a:lnTo>
                  <a:pt x="4378647" y="697309"/>
                </a:lnTo>
                <a:lnTo>
                  <a:pt x="4373090" y="700881"/>
                </a:lnTo>
                <a:lnTo>
                  <a:pt x="4367534" y="703659"/>
                </a:lnTo>
                <a:lnTo>
                  <a:pt x="4362375" y="705247"/>
                </a:lnTo>
                <a:lnTo>
                  <a:pt x="4356818" y="706437"/>
                </a:lnTo>
                <a:lnTo>
                  <a:pt x="4350865" y="706834"/>
                </a:lnTo>
                <a:lnTo>
                  <a:pt x="4344912" y="707231"/>
                </a:lnTo>
                <a:lnTo>
                  <a:pt x="4333006" y="706437"/>
                </a:lnTo>
                <a:lnTo>
                  <a:pt x="4321497" y="705247"/>
                </a:lnTo>
                <a:lnTo>
                  <a:pt x="4309194" y="703659"/>
                </a:lnTo>
                <a:lnTo>
                  <a:pt x="4297287" y="703262"/>
                </a:lnTo>
                <a:lnTo>
                  <a:pt x="4304034" y="700484"/>
                </a:lnTo>
                <a:lnTo>
                  <a:pt x="4300859" y="701675"/>
                </a:lnTo>
                <a:lnTo>
                  <a:pt x="4297287" y="703262"/>
                </a:lnTo>
                <a:lnTo>
                  <a:pt x="4291731" y="700881"/>
                </a:lnTo>
                <a:lnTo>
                  <a:pt x="4286572" y="704056"/>
                </a:lnTo>
                <a:lnTo>
                  <a:pt x="4249662" y="738981"/>
                </a:lnTo>
                <a:lnTo>
                  <a:pt x="4255218" y="740965"/>
                </a:lnTo>
                <a:lnTo>
                  <a:pt x="4260378" y="741362"/>
                </a:lnTo>
                <a:lnTo>
                  <a:pt x="4265934" y="741362"/>
                </a:lnTo>
                <a:lnTo>
                  <a:pt x="4271490" y="740569"/>
                </a:lnTo>
                <a:lnTo>
                  <a:pt x="4283000" y="737790"/>
                </a:lnTo>
                <a:lnTo>
                  <a:pt x="4293318" y="735409"/>
                </a:lnTo>
                <a:lnTo>
                  <a:pt x="4298875" y="734219"/>
                </a:lnTo>
                <a:lnTo>
                  <a:pt x="4304034" y="733822"/>
                </a:lnTo>
                <a:lnTo>
                  <a:pt x="4308797" y="733822"/>
                </a:lnTo>
                <a:lnTo>
                  <a:pt x="4312765" y="734615"/>
                </a:lnTo>
                <a:lnTo>
                  <a:pt x="4315147" y="735806"/>
                </a:lnTo>
                <a:lnTo>
                  <a:pt x="4316734" y="737394"/>
                </a:lnTo>
                <a:lnTo>
                  <a:pt x="4318718" y="738981"/>
                </a:lnTo>
                <a:lnTo>
                  <a:pt x="4320306" y="740965"/>
                </a:lnTo>
                <a:lnTo>
                  <a:pt x="4321894" y="742950"/>
                </a:lnTo>
                <a:lnTo>
                  <a:pt x="4323481" y="745728"/>
                </a:lnTo>
                <a:lnTo>
                  <a:pt x="4325465" y="753269"/>
                </a:lnTo>
                <a:lnTo>
                  <a:pt x="4326656" y="758428"/>
                </a:lnTo>
                <a:lnTo>
                  <a:pt x="4327053" y="763587"/>
                </a:lnTo>
                <a:lnTo>
                  <a:pt x="4327053" y="767953"/>
                </a:lnTo>
                <a:lnTo>
                  <a:pt x="4326259" y="771922"/>
                </a:lnTo>
                <a:lnTo>
                  <a:pt x="4324672" y="775890"/>
                </a:lnTo>
                <a:lnTo>
                  <a:pt x="4322290" y="779065"/>
                </a:lnTo>
                <a:lnTo>
                  <a:pt x="4319909" y="781447"/>
                </a:lnTo>
                <a:lnTo>
                  <a:pt x="4316734" y="784225"/>
                </a:lnTo>
                <a:lnTo>
                  <a:pt x="4312765" y="785812"/>
                </a:lnTo>
                <a:lnTo>
                  <a:pt x="4309194" y="787400"/>
                </a:lnTo>
                <a:lnTo>
                  <a:pt x="4305225" y="788194"/>
                </a:lnTo>
                <a:lnTo>
                  <a:pt x="4300462" y="788987"/>
                </a:lnTo>
                <a:lnTo>
                  <a:pt x="4294906" y="788987"/>
                </a:lnTo>
                <a:lnTo>
                  <a:pt x="4290144" y="788987"/>
                </a:lnTo>
                <a:lnTo>
                  <a:pt x="4284984" y="787797"/>
                </a:lnTo>
                <a:lnTo>
                  <a:pt x="4279825" y="786606"/>
                </a:lnTo>
                <a:lnTo>
                  <a:pt x="4279428" y="786606"/>
                </a:lnTo>
                <a:lnTo>
                  <a:pt x="4228628" y="797322"/>
                </a:lnTo>
                <a:lnTo>
                  <a:pt x="4226644" y="791369"/>
                </a:lnTo>
                <a:lnTo>
                  <a:pt x="4225453" y="791369"/>
                </a:lnTo>
                <a:lnTo>
                  <a:pt x="4228628" y="797322"/>
                </a:lnTo>
                <a:lnTo>
                  <a:pt x="4231406" y="803275"/>
                </a:lnTo>
                <a:lnTo>
                  <a:pt x="4234184" y="808434"/>
                </a:lnTo>
                <a:lnTo>
                  <a:pt x="4237359" y="813197"/>
                </a:lnTo>
                <a:lnTo>
                  <a:pt x="4240534" y="817165"/>
                </a:lnTo>
                <a:lnTo>
                  <a:pt x="4243312" y="821531"/>
                </a:lnTo>
                <a:lnTo>
                  <a:pt x="4247281" y="825103"/>
                </a:lnTo>
                <a:lnTo>
                  <a:pt x="4250853" y="828278"/>
                </a:lnTo>
                <a:lnTo>
                  <a:pt x="4254425" y="831453"/>
                </a:lnTo>
                <a:lnTo>
                  <a:pt x="4258790" y="834231"/>
                </a:lnTo>
                <a:lnTo>
                  <a:pt x="4263156" y="836215"/>
                </a:lnTo>
                <a:lnTo>
                  <a:pt x="4271887" y="840581"/>
                </a:lnTo>
                <a:lnTo>
                  <a:pt x="4281412" y="844153"/>
                </a:lnTo>
                <a:lnTo>
                  <a:pt x="4291334" y="846137"/>
                </a:lnTo>
                <a:lnTo>
                  <a:pt x="4302050" y="848915"/>
                </a:lnTo>
                <a:lnTo>
                  <a:pt x="4312765" y="850503"/>
                </a:lnTo>
                <a:lnTo>
                  <a:pt x="4336181" y="853678"/>
                </a:lnTo>
                <a:lnTo>
                  <a:pt x="4347690" y="855662"/>
                </a:lnTo>
                <a:lnTo>
                  <a:pt x="4359994" y="857647"/>
                </a:lnTo>
                <a:lnTo>
                  <a:pt x="4372297" y="860425"/>
                </a:lnTo>
                <a:lnTo>
                  <a:pt x="4384997" y="863997"/>
                </a:lnTo>
                <a:lnTo>
                  <a:pt x="4367534" y="871537"/>
                </a:lnTo>
                <a:lnTo>
                  <a:pt x="4351262" y="877490"/>
                </a:lnTo>
                <a:lnTo>
                  <a:pt x="4334594" y="882650"/>
                </a:lnTo>
                <a:lnTo>
                  <a:pt x="4318718" y="886618"/>
                </a:lnTo>
                <a:lnTo>
                  <a:pt x="4302844" y="889793"/>
                </a:lnTo>
                <a:lnTo>
                  <a:pt x="4287365" y="892175"/>
                </a:lnTo>
                <a:lnTo>
                  <a:pt x="4271887" y="892968"/>
                </a:lnTo>
                <a:lnTo>
                  <a:pt x="4256806" y="894159"/>
                </a:lnTo>
                <a:lnTo>
                  <a:pt x="4241725" y="894159"/>
                </a:lnTo>
                <a:lnTo>
                  <a:pt x="4226644" y="893762"/>
                </a:lnTo>
                <a:lnTo>
                  <a:pt x="4212356" y="892572"/>
                </a:lnTo>
                <a:lnTo>
                  <a:pt x="4197672" y="890984"/>
                </a:lnTo>
                <a:lnTo>
                  <a:pt x="4182987" y="889000"/>
                </a:lnTo>
                <a:lnTo>
                  <a:pt x="4168700" y="886222"/>
                </a:lnTo>
                <a:lnTo>
                  <a:pt x="4139728" y="881062"/>
                </a:lnTo>
                <a:lnTo>
                  <a:pt x="4137347" y="879475"/>
                </a:lnTo>
                <a:lnTo>
                  <a:pt x="4134965" y="879078"/>
                </a:lnTo>
                <a:lnTo>
                  <a:pt x="4132981" y="878284"/>
                </a:lnTo>
                <a:lnTo>
                  <a:pt x="4130203" y="878284"/>
                </a:lnTo>
                <a:lnTo>
                  <a:pt x="4128218" y="878284"/>
                </a:lnTo>
                <a:lnTo>
                  <a:pt x="4126234" y="879475"/>
                </a:lnTo>
                <a:lnTo>
                  <a:pt x="4121472" y="881856"/>
                </a:lnTo>
                <a:lnTo>
                  <a:pt x="4116709" y="885031"/>
                </a:lnTo>
                <a:lnTo>
                  <a:pt x="4111947" y="889397"/>
                </a:lnTo>
                <a:lnTo>
                  <a:pt x="4102818" y="897731"/>
                </a:lnTo>
                <a:lnTo>
                  <a:pt x="4098056" y="901700"/>
                </a:lnTo>
                <a:lnTo>
                  <a:pt x="4093690" y="904081"/>
                </a:lnTo>
                <a:lnTo>
                  <a:pt x="4091309" y="905272"/>
                </a:lnTo>
                <a:lnTo>
                  <a:pt x="4088928" y="905669"/>
                </a:lnTo>
                <a:lnTo>
                  <a:pt x="4086547" y="905669"/>
                </a:lnTo>
                <a:lnTo>
                  <a:pt x="4084165" y="905272"/>
                </a:lnTo>
                <a:lnTo>
                  <a:pt x="4081784" y="904875"/>
                </a:lnTo>
                <a:lnTo>
                  <a:pt x="4079800" y="903287"/>
                </a:lnTo>
                <a:lnTo>
                  <a:pt x="4077022" y="900906"/>
                </a:lnTo>
                <a:lnTo>
                  <a:pt x="4075037" y="898922"/>
                </a:lnTo>
                <a:lnTo>
                  <a:pt x="4073053" y="895350"/>
                </a:lnTo>
                <a:lnTo>
                  <a:pt x="4070275" y="891381"/>
                </a:lnTo>
                <a:lnTo>
                  <a:pt x="4068290" y="886618"/>
                </a:lnTo>
                <a:lnTo>
                  <a:pt x="4065512" y="881062"/>
                </a:lnTo>
                <a:lnTo>
                  <a:pt x="4037334" y="866378"/>
                </a:lnTo>
                <a:lnTo>
                  <a:pt x="4028206" y="867172"/>
                </a:lnTo>
                <a:lnTo>
                  <a:pt x="4019872" y="869553"/>
                </a:lnTo>
                <a:lnTo>
                  <a:pt x="4015506" y="871140"/>
                </a:lnTo>
                <a:lnTo>
                  <a:pt x="4011934" y="872728"/>
                </a:lnTo>
                <a:lnTo>
                  <a:pt x="4008759" y="874712"/>
                </a:lnTo>
                <a:lnTo>
                  <a:pt x="4005584" y="876697"/>
                </a:lnTo>
                <a:lnTo>
                  <a:pt x="4002806" y="879078"/>
                </a:lnTo>
                <a:lnTo>
                  <a:pt x="4000425" y="881856"/>
                </a:lnTo>
                <a:lnTo>
                  <a:pt x="3998440" y="884634"/>
                </a:lnTo>
                <a:lnTo>
                  <a:pt x="3997250" y="888206"/>
                </a:lnTo>
                <a:lnTo>
                  <a:pt x="3995662" y="892175"/>
                </a:lnTo>
                <a:lnTo>
                  <a:pt x="3995265" y="895747"/>
                </a:lnTo>
                <a:lnTo>
                  <a:pt x="3995265" y="900509"/>
                </a:lnTo>
                <a:lnTo>
                  <a:pt x="3995662" y="905272"/>
                </a:lnTo>
                <a:lnTo>
                  <a:pt x="3997250" y="916384"/>
                </a:lnTo>
                <a:lnTo>
                  <a:pt x="3997250" y="926306"/>
                </a:lnTo>
                <a:lnTo>
                  <a:pt x="3995662" y="935037"/>
                </a:lnTo>
                <a:lnTo>
                  <a:pt x="3993678" y="942975"/>
                </a:lnTo>
                <a:lnTo>
                  <a:pt x="3990503" y="950515"/>
                </a:lnTo>
                <a:lnTo>
                  <a:pt x="3986137" y="956865"/>
                </a:lnTo>
                <a:lnTo>
                  <a:pt x="3981375" y="962422"/>
                </a:lnTo>
                <a:lnTo>
                  <a:pt x="3976215" y="967978"/>
                </a:lnTo>
                <a:lnTo>
                  <a:pt x="3969865" y="972740"/>
                </a:lnTo>
                <a:lnTo>
                  <a:pt x="3963118" y="976709"/>
                </a:lnTo>
                <a:lnTo>
                  <a:pt x="3955975" y="980281"/>
                </a:lnTo>
                <a:lnTo>
                  <a:pt x="3948831" y="984250"/>
                </a:lnTo>
                <a:lnTo>
                  <a:pt x="3934147" y="990997"/>
                </a:lnTo>
                <a:lnTo>
                  <a:pt x="3918668" y="997744"/>
                </a:lnTo>
                <a:lnTo>
                  <a:pt x="3860725" y="984250"/>
                </a:lnTo>
                <a:lnTo>
                  <a:pt x="3853581" y="985837"/>
                </a:lnTo>
                <a:lnTo>
                  <a:pt x="3846834" y="987822"/>
                </a:lnTo>
                <a:lnTo>
                  <a:pt x="3839690" y="989806"/>
                </a:lnTo>
                <a:lnTo>
                  <a:pt x="3833340" y="992584"/>
                </a:lnTo>
                <a:lnTo>
                  <a:pt x="3819846" y="998537"/>
                </a:lnTo>
                <a:lnTo>
                  <a:pt x="3806353" y="1004490"/>
                </a:lnTo>
                <a:lnTo>
                  <a:pt x="3792462" y="1010047"/>
                </a:lnTo>
                <a:lnTo>
                  <a:pt x="3784922" y="1012031"/>
                </a:lnTo>
                <a:lnTo>
                  <a:pt x="3777778" y="1014015"/>
                </a:lnTo>
                <a:lnTo>
                  <a:pt x="3769840" y="1015603"/>
                </a:lnTo>
                <a:lnTo>
                  <a:pt x="3761506" y="1016794"/>
                </a:lnTo>
                <a:lnTo>
                  <a:pt x="3753172" y="1016794"/>
                </a:lnTo>
                <a:lnTo>
                  <a:pt x="3744044" y="1016397"/>
                </a:lnTo>
                <a:lnTo>
                  <a:pt x="3748409" y="1022747"/>
                </a:lnTo>
                <a:lnTo>
                  <a:pt x="3753172" y="1027906"/>
                </a:lnTo>
                <a:lnTo>
                  <a:pt x="3757140" y="1031875"/>
                </a:lnTo>
                <a:lnTo>
                  <a:pt x="3761903" y="1035050"/>
                </a:lnTo>
                <a:lnTo>
                  <a:pt x="3766268" y="1037828"/>
                </a:lnTo>
                <a:lnTo>
                  <a:pt x="3771031" y="1039812"/>
                </a:lnTo>
                <a:lnTo>
                  <a:pt x="3775794" y="1041003"/>
                </a:lnTo>
                <a:lnTo>
                  <a:pt x="3780556" y="1041400"/>
                </a:lnTo>
                <a:lnTo>
                  <a:pt x="3784922" y="1042194"/>
                </a:lnTo>
                <a:lnTo>
                  <a:pt x="3789684" y="1042194"/>
                </a:lnTo>
                <a:lnTo>
                  <a:pt x="3799209" y="1042194"/>
                </a:lnTo>
                <a:lnTo>
                  <a:pt x="3808337" y="1041400"/>
                </a:lnTo>
                <a:lnTo>
                  <a:pt x="3812306" y="1042194"/>
                </a:lnTo>
                <a:lnTo>
                  <a:pt x="3816672" y="1042590"/>
                </a:lnTo>
                <a:lnTo>
                  <a:pt x="3815084" y="1057672"/>
                </a:lnTo>
                <a:lnTo>
                  <a:pt x="3813894" y="1065213"/>
                </a:lnTo>
                <a:lnTo>
                  <a:pt x="3813100" y="1072753"/>
                </a:lnTo>
                <a:lnTo>
                  <a:pt x="3810718" y="1079897"/>
                </a:lnTo>
                <a:lnTo>
                  <a:pt x="3808734" y="1086644"/>
                </a:lnTo>
                <a:lnTo>
                  <a:pt x="3806353" y="1092597"/>
                </a:lnTo>
                <a:lnTo>
                  <a:pt x="3803575" y="1098550"/>
                </a:lnTo>
                <a:lnTo>
                  <a:pt x="3800003" y="1103709"/>
                </a:lnTo>
                <a:lnTo>
                  <a:pt x="3795240" y="1107678"/>
                </a:lnTo>
                <a:lnTo>
                  <a:pt x="3790478" y="1111647"/>
                </a:lnTo>
                <a:lnTo>
                  <a:pt x="3784525" y="1114028"/>
                </a:lnTo>
                <a:lnTo>
                  <a:pt x="3778175" y="1115616"/>
                </a:lnTo>
                <a:lnTo>
                  <a:pt x="3770237" y="1115616"/>
                </a:lnTo>
                <a:lnTo>
                  <a:pt x="3762300" y="1115219"/>
                </a:lnTo>
                <a:lnTo>
                  <a:pt x="3753172" y="1113234"/>
                </a:lnTo>
                <a:lnTo>
                  <a:pt x="3742853" y="1110456"/>
                </a:lnTo>
                <a:lnTo>
                  <a:pt x="3732931" y="1108472"/>
                </a:lnTo>
                <a:lnTo>
                  <a:pt x="3723009" y="1106884"/>
                </a:lnTo>
                <a:lnTo>
                  <a:pt x="3713087" y="1105694"/>
                </a:lnTo>
                <a:lnTo>
                  <a:pt x="3703166" y="1105297"/>
                </a:lnTo>
                <a:lnTo>
                  <a:pt x="3692846" y="1105297"/>
                </a:lnTo>
                <a:lnTo>
                  <a:pt x="3683718" y="1105297"/>
                </a:lnTo>
                <a:lnTo>
                  <a:pt x="3673400" y="1105694"/>
                </a:lnTo>
                <a:lnTo>
                  <a:pt x="3654746" y="1107281"/>
                </a:lnTo>
                <a:lnTo>
                  <a:pt x="3635300" y="1110059"/>
                </a:lnTo>
                <a:lnTo>
                  <a:pt x="3596009" y="1115219"/>
                </a:lnTo>
                <a:lnTo>
                  <a:pt x="3592437" y="1116409"/>
                </a:lnTo>
                <a:lnTo>
                  <a:pt x="3588866" y="1117203"/>
                </a:lnTo>
                <a:lnTo>
                  <a:pt x="3581325" y="1118394"/>
                </a:lnTo>
                <a:lnTo>
                  <a:pt x="3573387" y="1118394"/>
                </a:lnTo>
                <a:lnTo>
                  <a:pt x="3565450" y="1117203"/>
                </a:lnTo>
                <a:lnTo>
                  <a:pt x="3549178" y="1115219"/>
                </a:lnTo>
                <a:lnTo>
                  <a:pt x="3541241" y="1114028"/>
                </a:lnTo>
                <a:lnTo>
                  <a:pt x="3533700" y="1113631"/>
                </a:lnTo>
                <a:lnTo>
                  <a:pt x="3525762" y="1113234"/>
                </a:lnTo>
                <a:lnTo>
                  <a:pt x="3517825" y="1113631"/>
                </a:lnTo>
                <a:lnTo>
                  <a:pt x="3510284" y="1115219"/>
                </a:lnTo>
                <a:lnTo>
                  <a:pt x="3506712" y="1116409"/>
                </a:lnTo>
                <a:lnTo>
                  <a:pt x="3503141" y="1117997"/>
                </a:lnTo>
                <a:lnTo>
                  <a:pt x="3499966" y="1119584"/>
                </a:lnTo>
                <a:lnTo>
                  <a:pt x="3496791" y="1121966"/>
                </a:lnTo>
                <a:lnTo>
                  <a:pt x="3492822" y="1124744"/>
                </a:lnTo>
                <a:lnTo>
                  <a:pt x="3490441" y="1127919"/>
                </a:lnTo>
                <a:lnTo>
                  <a:pt x="3487266" y="1131094"/>
                </a:lnTo>
                <a:lnTo>
                  <a:pt x="3484091" y="1135063"/>
                </a:lnTo>
                <a:lnTo>
                  <a:pt x="3481312" y="1139825"/>
                </a:lnTo>
                <a:lnTo>
                  <a:pt x="3478931" y="1145381"/>
                </a:lnTo>
                <a:lnTo>
                  <a:pt x="3537669" y="1189434"/>
                </a:lnTo>
                <a:lnTo>
                  <a:pt x="3542034" y="1183481"/>
                </a:lnTo>
                <a:lnTo>
                  <a:pt x="3546003" y="1178322"/>
                </a:lnTo>
                <a:lnTo>
                  <a:pt x="3550766" y="1173559"/>
                </a:lnTo>
                <a:lnTo>
                  <a:pt x="3555131" y="1169987"/>
                </a:lnTo>
                <a:lnTo>
                  <a:pt x="3559894" y="1166416"/>
                </a:lnTo>
                <a:lnTo>
                  <a:pt x="3564656" y="1163638"/>
                </a:lnTo>
                <a:lnTo>
                  <a:pt x="3569419" y="1160859"/>
                </a:lnTo>
                <a:lnTo>
                  <a:pt x="3574181" y="1158875"/>
                </a:lnTo>
                <a:lnTo>
                  <a:pt x="3578944" y="1157288"/>
                </a:lnTo>
                <a:lnTo>
                  <a:pt x="3584103" y="1156097"/>
                </a:lnTo>
                <a:lnTo>
                  <a:pt x="3588866" y="1155700"/>
                </a:lnTo>
                <a:lnTo>
                  <a:pt x="3594025" y="1155303"/>
                </a:lnTo>
                <a:lnTo>
                  <a:pt x="3604741" y="1154509"/>
                </a:lnTo>
                <a:lnTo>
                  <a:pt x="3615059" y="1155700"/>
                </a:lnTo>
                <a:lnTo>
                  <a:pt x="3625775" y="1156891"/>
                </a:lnTo>
                <a:lnTo>
                  <a:pt x="3636094" y="1158478"/>
                </a:lnTo>
                <a:lnTo>
                  <a:pt x="3647206" y="1159272"/>
                </a:lnTo>
                <a:lnTo>
                  <a:pt x="3657922" y="1160463"/>
                </a:lnTo>
                <a:lnTo>
                  <a:pt x="3668240" y="1160859"/>
                </a:lnTo>
                <a:lnTo>
                  <a:pt x="3678956" y="1160463"/>
                </a:lnTo>
                <a:lnTo>
                  <a:pt x="3684116" y="1160065"/>
                </a:lnTo>
                <a:lnTo>
                  <a:pt x="3689275" y="1158875"/>
                </a:lnTo>
                <a:lnTo>
                  <a:pt x="3694037" y="1157288"/>
                </a:lnTo>
                <a:lnTo>
                  <a:pt x="3699196" y="1155700"/>
                </a:lnTo>
                <a:lnTo>
                  <a:pt x="3698800" y="1160065"/>
                </a:lnTo>
                <a:lnTo>
                  <a:pt x="3698403" y="1163638"/>
                </a:lnTo>
                <a:lnTo>
                  <a:pt x="3696816" y="1166813"/>
                </a:lnTo>
                <a:lnTo>
                  <a:pt x="3695228" y="1169591"/>
                </a:lnTo>
                <a:lnTo>
                  <a:pt x="3692846" y="1171575"/>
                </a:lnTo>
                <a:lnTo>
                  <a:pt x="3690862" y="1173163"/>
                </a:lnTo>
                <a:lnTo>
                  <a:pt x="3685703" y="1176337"/>
                </a:lnTo>
                <a:lnTo>
                  <a:pt x="3680940" y="1178322"/>
                </a:lnTo>
                <a:lnTo>
                  <a:pt x="3676178" y="1181100"/>
                </a:lnTo>
                <a:lnTo>
                  <a:pt x="3674194" y="1182688"/>
                </a:lnTo>
                <a:lnTo>
                  <a:pt x="3672606" y="1184275"/>
                </a:lnTo>
                <a:lnTo>
                  <a:pt x="3671018" y="1186259"/>
                </a:lnTo>
                <a:lnTo>
                  <a:pt x="3670225" y="1189038"/>
                </a:lnTo>
                <a:lnTo>
                  <a:pt x="3675781" y="1188244"/>
                </a:lnTo>
                <a:lnTo>
                  <a:pt x="3681337" y="1187847"/>
                </a:lnTo>
                <a:lnTo>
                  <a:pt x="3687290" y="1187847"/>
                </a:lnTo>
                <a:lnTo>
                  <a:pt x="3692846" y="1188244"/>
                </a:lnTo>
                <a:lnTo>
                  <a:pt x="3703562" y="1190625"/>
                </a:lnTo>
                <a:lnTo>
                  <a:pt x="3714675" y="1193006"/>
                </a:lnTo>
                <a:lnTo>
                  <a:pt x="3736106" y="1198960"/>
                </a:lnTo>
                <a:lnTo>
                  <a:pt x="3747218" y="1201341"/>
                </a:lnTo>
                <a:lnTo>
                  <a:pt x="3758331" y="1203722"/>
                </a:lnTo>
                <a:lnTo>
                  <a:pt x="3763490" y="1198960"/>
                </a:lnTo>
                <a:lnTo>
                  <a:pt x="3769444" y="1194594"/>
                </a:lnTo>
                <a:lnTo>
                  <a:pt x="3775000" y="1191022"/>
                </a:lnTo>
                <a:lnTo>
                  <a:pt x="3781350" y="1187450"/>
                </a:lnTo>
                <a:lnTo>
                  <a:pt x="3787303" y="1184275"/>
                </a:lnTo>
                <a:lnTo>
                  <a:pt x="3793653" y="1181497"/>
                </a:lnTo>
                <a:lnTo>
                  <a:pt x="3800003" y="1179513"/>
                </a:lnTo>
                <a:lnTo>
                  <a:pt x="3806353" y="1177131"/>
                </a:lnTo>
                <a:lnTo>
                  <a:pt x="3813100" y="1175544"/>
                </a:lnTo>
                <a:lnTo>
                  <a:pt x="3819450" y="1174750"/>
                </a:lnTo>
                <a:lnTo>
                  <a:pt x="3826196" y="1173559"/>
                </a:lnTo>
                <a:lnTo>
                  <a:pt x="3832944" y="1173163"/>
                </a:lnTo>
                <a:lnTo>
                  <a:pt x="3847231" y="1173163"/>
                </a:lnTo>
                <a:lnTo>
                  <a:pt x="3861915" y="1173559"/>
                </a:lnTo>
                <a:lnTo>
                  <a:pt x="3880172" y="1175544"/>
                </a:lnTo>
                <a:lnTo>
                  <a:pt x="3898825" y="1177925"/>
                </a:lnTo>
                <a:lnTo>
                  <a:pt x="3935734" y="1182688"/>
                </a:lnTo>
                <a:lnTo>
                  <a:pt x="3972644" y="1187847"/>
                </a:lnTo>
                <a:lnTo>
                  <a:pt x="3991297" y="1189831"/>
                </a:lnTo>
                <a:lnTo>
                  <a:pt x="4009950" y="1192212"/>
                </a:lnTo>
                <a:lnTo>
                  <a:pt x="4028603" y="1193800"/>
                </a:lnTo>
                <a:lnTo>
                  <a:pt x="4047256" y="1194594"/>
                </a:lnTo>
                <a:lnTo>
                  <a:pt x="4066306" y="1195388"/>
                </a:lnTo>
                <a:lnTo>
                  <a:pt x="4085753" y="1195388"/>
                </a:lnTo>
                <a:lnTo>
                  <a:pt x="4104406" y="1194197"/>
                </a:lnTo>
                <a:lnTo>
                  <a:pt x="4123853" y="1192610"/>
                </a:lnTo>
                <a:lnTo>
                  <a:pt x="4143697" y="1189434"/>
                </a:lnTo>
                <a:lnTo>
                  <a:pt x="4150444" y="1188244"/>
                </a:lnTo>
                <a:lnTo>
                  <a:pt x="4142109" y="1190625"/>
                </a:lnTo>
                <a:lnTo>
                  <a:pt x="4133378" y="1194197"/>
                </a:lnTo>
                <a:lnTo>
                  <a:pt x="4129806" y="1196181"/>
                </a:lnTo>
                <a:lnTo>
                  <a:pt x="4126631" y="1198166"/>
                </a:lnTo>
                <a:lnTo>
                  <a:pt x="4123456" y="1200944"/>
                </a:lnTo>
                <a:lnTo>
                  <a:pt x="4121472" y="1203722"/>
                </a:lnTo>
                <a:lnTo>
                  <a:pt x="4117106" y="1208881"/>
                </a:lnTo>
                <a:lnTo>
                  <a:pt x="4113931" y="1214835"/>
                </a:lnTo>
                <a:lnTo>
                  <a:pt x="4111550" y="1220788"/>
                </a:lnTo>
                <a:lnTo>
                  <a:pt x="4110359" y="1227137"/>
                </a:lnTo>
                <a:lnTo>
                  <a:pt x="4109168" y="1234281"/>
                </a:lnTo>
                <a:lnTo>
                  <a:pt x="4109168" y="1241028"/>
                </a:lnTo>
                <a:lnTo>
                  <a:pt x="4109168" y="1248172"/>
                </a:lnTo>
                <a:lnTo>
                  <a:pt x="4109962" y="1263253"/>
                </a:lnTo>
                <a:lnTo>
                  <a:pt x="4110756" y="1277144"/>
                </a:lnTo>
                <a:lnTo>
                  <a:pt x="4242518" y="1291828"/>
                </a:lnTo>
                <a:lnTo>
                  <a:pt x="4247281" y="1288256"/>
                </a:lnTo>
                <a:lnTo>
                  <a:pt x="4252044" y="1285081"/>
                </a:lnTo>
                <a:lnTo>
                  <a:pt x="4256012" y="1281906"/>
                </a:lnTo>
                <a:lnTo>
                  <a:pt x="4260775" y="1279922"/>
                </a:lnTo>
                <a:lnTo>
                  <a:pt x="4265537" y="1277938"/>
                </a:lnTo>
                <a:lnTo>
                  <a:pt x="4270300" y="1276747"/>
                </a:lnTo>
                <a:lnTo>
                  <a:pt x="4274665" y="1275556"/>
                </a:lnTo>
                <a:lnTo>
                  <a:pt x="4279428" y="1275556"/>
                </a:lnTo>
                <a:lnTo>
                  <a:pt x="4284190" y="1276350"/>
                </a:lnTo>
                <a:lnTo>
                  <a:pt x="4288159" y="1276747"/>
                </a:lnTo>
                <a:lnTo>
                  <a:pt x="4292922" y="1277938"/>
                </a:lnTo>
                <a:lnTo>
                  <a:pt x="4297684" y="1279922"/>
                </a:lnTo>
                <a:lnTo>
                  <a:pt x="4302447" y="1281906"/>
                </a:lnTo>
                <a:lnTo>
                  <a:pt x="4306812" y="1285081"/>
                </a:lnTo>
                <a:lnTo>
                  <a:pt x="4311575" y="1288256"/>
                </a:lnTo>
                <a:lnTo>
                  <a:pt x="4315940" y="1291828"/>
                </a:lnTo>
                <a:lnTo>
                  <a:pt x="4323481" y="1292622"/>
                </a:lnTo>
                <a:lnTo>
                  <a:pt x="4331022" y="1294210"/>
                </a:lnTo>
                <a:lnTo>
                  <a:pt x="4336975" y="1296194"/>
                </a:lnTo>
                <a:lnTo>
                  <a:pt x="4342928" y="1299369"/>
                </a:lnTo>
                <a:lnTo>
                  <a:pt x="4348087" y="1303734"/>
                </a:lnTo>
                <a:lnTo>
                  <a:pt x="4352453" y="1308894"/>
                </a:lnTo>
                <a:lnTo>
                  <a:pt x="4356025" y="1314847"/>
                </a:lnTo>
                <a:lnTo>
                  <a:pt x="4359200" y="1321991"/>
                </a:lnTo>
                <a:lnTo>
                  <a:pt x="4373487" y="1320403"/>
                </a:lnTo>
                <a:lnTo>
                  <a:pt x="4376662" y="1317228"/>
                </a:lnTo>
                <a:lnTo>
                  <a:pt x="4380234" y="1314847"/>
                </a:lnTo>
                <a:lnTo>
                  <a:pt x="4383409" y="1312069"/>
                </a:lnTo>
                <a:lnTo>
                  <a:pt x="4386981" y="1310481"/>
                </a:lnTo>
                <a:lnTo>
                  <a:pt x="4390950" y="1308894"/>
                </a:lnTo>
                <a:lnTo>
                  <a:pt x="4394918" y="1307703"/>
                </a:lnTo>
                <a:lnTo>
                  <a:pt x="4402856" y="1306909"/>
                </a:lnTo>
                <a:lnTo>
                  <a:pt x="4410794" y="1306116"/>
                </a:lnTo>
                <a:lnTo>
                  <a:pt x="4418731" y="1306909"/>
                </a:lnTo>
                <a:lnTo>
                  <a:pt x="4427065" y="1306909"/>
                </a:lnTo>
                <a:lnTo>
                  <a:pt x="4435003" y="1306909"/>
                </a:lnTo>
                <a:lnTo>
                  <a:pt x="4442940" y="1306909"/>
                </a:lnTo>
                <a:lnTo>
                  <a:pt x="4450878" y="1306909"/>
                </a:lnTo>
                <a:lnTo>
                  <a:pt x="4458815" y="1307703"/>
                </a:lnTo>
                <a:lnTo>
                  <a:pt x="4466753" y="1309291"/>
                </a:lnTo>
                <a:lnTo>
                  <a:pt x="4469928" y="1310481"/>
                </a:lnTo>
                <a:lnTo>
                  <a:pt x="4473103" y="1312069"/>
                </a:lnTo>
                <a:lnTo>
                  <a:pt x="4476278" y="1313656"/>
                </a:lnTo>
                <a:lnTo>
                  <a:pt x="4478262" y="1316038"/>
                </a:lnTo>
                <a:lnTo>
                  <a:pt x="4480247" y="1318419"/>
                </a:lnTo>
                <a:lnTo>
                  <a:pt x="4481834" y="1321594"/>
                </a:lnTo>
                <a:lnTo>
                  <a:pt x="4483025" y="1324769"/>
                </a:lnTo>
                <a:lnTo>
                  <a:pt x="4483422" y="1328737"/>
                </a:lnTo>
                <a:lnTo>
                  <a:pt x="4483422" y="1334691"/>
                </a:lnTo>
                <a:lnTo>
                  <a:pt x="4482231" y="1339850"/>
                </a:lnTo>
                <a:lnTo>
                  <a:pt x="4481040" y="1343422"/>
                </a:lnTo>
                <a:lnTo>
                  <a:pt x="4478659" y="1346597"/>
                </a:lnTo>
                <a:lnTo>
                  <a:pt x="4476278" y="1348978"/>
                </a:lnTo>
                <a:lnTo>
                  <a:pt x="4473103" y="1349772"/>
                </a:lnTo>
                <a:lnTo>
                  <a:pt x="4469928" y="1350963"/>
                </a:lnTo>
                <a:lnTo>
                  <a:pt x="4465562" y="1350963"/>
                </a:lnTo>
                <a:lnTo>
                  <a:pt x="4457625" y="1350963"/>
                </a:lnTo>
                <a:lnTo>
                  <a:pt x="4449290" y="1349772"/>
                </a:lnTo>
                <a:lnTo>
                  <a:pt x="4440956" y="1349772"/>
                </a:lnTo>
                <a:lnTo>
                  <a:pt x="4436987" y="1349772"/>
                </a:lnTo>
                <a:lnTo>
                  <a:pt x="4433415" y="1350963"/>
                </a:lnTo>
                <a:lnTo>
                  <a:pt x="4429844" y="1354137"/>
                </a:lnTo>
                <a:lnTo>
                  <a:pt x="4425478" y="1356916"/>
                </a:lnTo>
                <a:lnTo>
                  <a:pt x="4421906" y="1358900"/>
                </a:lnTo>
                <a:lnTo>
                  <a:pt x="4417540" y="1360884"/>
                </a:lnTo>
                <a:lnTo>
                  <a:pt x="4413572" y="1362472"/>
                </a:lnTo>
                <a:lnTo>
                  <a:pt x="4408809" y="1364059"/>
                </a:lnTo>
                <a:lnTo>
                  <a:pt x="4399681" y="1365647"/>
                </a:lnTo>
                <a:lnTo>
                  <a:pt x="4390950" y="1366837"/>
                </a:lnTo>
                <a:lnTo>
                  <a:pt x="4381425" y="1366837"/>
                </a:lnTo>
                <a:lnTo>
                  <a:pt x="4361978" y="1367234"/>
                </a:lnTo>
                <a:lnTo>
                  <a:pt x="4352056" y="1367631"/>
                </a:lnTo>
                <a:lnTo>
                  <a:pt x="4341737" y="1368822"/>
                </a:lnTo>
                <a:lnTo>
                  <a:pt x="4331815" y="1370806"/>
                </a:lnTo>
                <a:lnTo>
                  <a:pt x="4327053" y="1371997"/>
                </a:lnTo>
                <a:lnTo>
                  <a:pt x="4322290" y="1373584"/>
                </a:lnTo>
                <a:lnTo>
                  <a:pt x="4317528" y="1375569"/>
                </a:lnTo>
                <a:lnTo>
                  <a:pt x="4312765" y="1378347"/>
                </a:lnTo>
                <a:lnTo>
                  <a:pt x="4308400" y="1381125"/>
                </a:lnTo>
                <a:lnTo>
                  <a:pt x="4304034" y="1384697"/>
                </a:lnTo>
                <a:lnTo>
                  <a:pt x="4299272" y="1388269"/>
                </a:lnTo>
                <a:lnTo>
                  <a:pt x="4294906" y="1392635"/>
                </a:lnTo>
                <a:lnTo>
                  <a:pt x="4290937" y="1397794"/>
                </a:lnTo>
                <a:lnTo>
                  <a:pt x="4286572" y="1402953"/>
                </a:lnTo>
                <a:lnTo>
                  <a:pt x="4302447" y="1404144"/>
                </a:lnTo>
                <a:lnTo>
                  <a:pt x="4318322" y="1405334"/>
                </a:lnTo>
                <a:lnTo>
                  <a:pt x="4333403" y="1407319"/>
                </a:lnTo>
                <a:lnTo>
                  <a:pt x="4348881" y="1410097"/>
                </a:lnTo>
                <a:lnTo>
                  <a:pt x="4363565" y="1412478"/>
                </a:lnTo>
                <a:lnTo>
                  <a:pt x="4378250" y="1415653"/>
                </a:lnTo>
                <a:lnTo>
                  <a:pt x="4407222" y="1423194"/>
                </a:lnTo>
                <a:lnTo>
                  <a:pt x="4436194" y="1431131"/>
                </a:lnTo>
                <a:lnTo>
                  <a:pt x="4464372" y="1438672"/>
                </a:lnTo>
                <a:lnTo>
                  <a:pt x="4492947" y="1446609"/>
                </a:lnTo>
                <a:lnTo>
                  <a:pt x="4521522" y="1453753"/>
                </a:lnTo>
                <a:lnTo>
                  <a:pt x="4525490" y="1450975"/>
                </a:lnTo>
                <a:lnTo>
                  <a:pt x="4529856" y="1448991"/>
                </a:lnTo>
                <a:lnTo>
                  <a:pt x="4542953" y="1440259"/>
                </a:lnTo>
                <a:lnTo>
                  <a:pt x="4555653" y="1431528"/>
                </a:lnTo>
                <a:lnTo>
                  <a:pt x="4562400" y="1427163"/>
                </a:lnTo>
                <a:lnTo>
                  <a:pt x="4568750" y="1423591"/>
                </a:lnTo>
                <a:lnTo>
                  <a:pt x="4575497" y="1420812"/>
                </a:lnTo>
                <a:lnTo>
                  <a:pt x="4582244" y="1418431"/>
                </a:lnTo>
                <a:lnTo>
                  <a:pt x="4589387" y="1416844"/>
                </a:lnTo>
                <a:lnTo>
                  <a:pt x="4596531" y="1416050"/>
                </a:lnTo>
                <a:lnTo>
                  <a:pt x="4604072" y="1417241"/>
                </a:lnTo>
                <a:lnTo>
                  <a:pt x="4607644" y="1417637"/>
                </a:lnTo>
                <a:lnTo>
                  <a:pt x="4611215" y="1418828"/>
                </a:lnTo>
                <a:lnTo>
                  <a:pt x="4615581" y="1420415"/>
                </a:lnTo>
                <a:lnTo>
                  <a:pt x="4619153" y="1422400"/>
                </a:lnTo>
                <a:lnTo>
                  <a:pt x="4623518" y="1424781"/>
                </a:lnTo>
                <a:lnTo>
                  <a:pt x="4627487" y="1427163"/>
                </a:lnTo>
                <a:lnTo>
                  <a:pt x="4636218" y="1434306"/>
                </a:lnTo>
                <a:lnTo>
                  <a:pt x="4644950" y="1443037"/>
                </a:lnTo>
                <a:lnTo>
                  <a:pt x="4649315" y="1446213"/>
                </a:lnTo>
                <a:lnTo>
                  <a:pt x="4653284" y="1448991"/>
                </a:lnTo>
                <a:lnTo>
                  <a:pt x="4658840" y="1450975"/>
                </a:lnTo>
                <a:lnTo>
                  <a:pt x="4664397" y="1452562"/>
                </a:lnTo>
                <a:lnTo>
                  <a:pt x="4676700" y="1455341"/>
                </a:lnTo>
                <a:lnTo>
                  <a:pt x="4690194" y="1457722"/>
                </a:lnTo>
                <a:lnTo>
                  <a:pt x="4704084" y="1460897"/>
                </a:lnTo>
                <a:lnTo>
                  <a:pt x="4710831" y="1462484"/>
                </a:lnTo>
                <a:lnTo>
                  <a:pt x="4717578" y="1465263"/>
                </a:lnTo>
                <a:lnTo>
                  <a:pt x="4723928" y="1468438"/>
                </a:lnTo>
                <a:lnTo>
                  <a:pt x="4729881" y="1472009"/>
                </a:lnTo>
                <a:lnTo>
                  <a:pt x="4735040" y="1476772"/>
                </a:lnTo>
                <a:lnTo>
                  <a:pt x="4740200" y="1482725"/>
                </a:lnTo>
                <a:lnTo>
                  <a:pt x="4777506" y="1481534"/>
                </a:lnTo>
                <a:lnTo>
                  <a:pt x="4800128" y="1497806"/>
                </a:lnTo>
                <a:lnTo>
                  <a:pt x="4823544" y="1512888"/>
                </a:lnTo>
                <a:lnTo>
                  <a:pt x="4815209" y="1517253"/>
                </a:lnTo>
                <a:lnTo>
                  <a:pt x="4806081" y="1520825"/>
                </a:lnTo>
                <a:lnTo>
                  <a:pt x="4796556" y="1524000"/>
                </a:lnTo>
                <a:lnTo>
                  <a:pt x="4787825" y="1526778"/>
                </a:lnTo>
                <a:lnTo>
                  <a:pt x="4769172" y="1531938"/>
                </a:lnTo>
                <a:lnTo>
                  <a:pt x="4750122" y="1536303"/>
                </a:lnTo>
                <a:lnTo>
                  <a:pt x="4731865" y="1540272"/>
                </a:lnTo>
                <a:lnTo>
                  <a:pt x="4712815" y="1544638"/>
                </a:lnTo>
                <a:lnTo>
                  <a:pt x="4694559" y="1549797"/>
                </a:lnTo>
                <a:lnTo>
                  <a:pt x="4685431" y="1552972"/>
                </a:lnTo>
                <a:lnTo>
                  <a:pt x="4676700" y="1556941"/>
                </a:lnTo>
                <a:lnTo>
                  <a:pt x="4673922" y="1556941"/>
                </a:lnTo>
                <a:lnTo>
                  <a:pt x="4673525" y="1559322"/>
                </a:lnTo>
                <a:lnTo>
                  <a:pt x="4673128" y="1561306"/>
                </a:lnTo>
                <a:lnTo>
                  <a:pt x="4671937" y="1563688"/>
                </a:lnTo>
                <a:lnTo>
                  <a:pt x="4670747" y="1565672"/>
                </a:lnTo>
                <a:lnTo>
                  <a:pt x="4667175" y="1570038"/>
                </a:lnTo>
                <a:lnTo>
                  <a:pt x="4663603" y="1573213"/>
                </a:lnTo>
                <a:lnTo>
                  <a:pt x="4659237" y="1576784"/>
                </a:lnTo>
                <a:lnTo>
                  <a:pt x="4655665" y="1580356"/>
                </a:lnTo>
                <a:lnTo>
                  <a:pt x="4652490" y="1583928"/>
                </a:lnTo>
                <a:lnTo>
                  <a:pt x="4651300" y="1586309"/>
                </a:lnTo>
                <a:lnTo>
                  <a:pt x="4650506" y="1588691"/>
                </a:lnTo>
                <a:lnTo>
                  <a:pt x="4651300" y="1587897"/>
                </a:lnTo>
                <a:lnTo>
                  <a:pt x="4651697" y="1585516"/>
                </a:lnTo>
                <a:lnTo>
                  <a:pt x="4657650" y="1581944"/>
                </a:lnTo>
                <a:lnTo>
                  <a:pt x="4663603" y="1578769"/>
                </a:lnTo>
                <a:lnTo>
                  <a:pt x="4669159" y="1577181"/>
                </a:lnTo>
                <a:lnTo>
                  <a:pt x="4675112" y="1576784"/>
                </a:lnTo>
                <a:lnTo>
                  <a:pt x="4680668" y="1577181"/>
                </a:lnTo>
                <a:lnTo>
                  <a:pt x="4686622" y="1578769"/>
                </a:lnTo>
                <a:lnTo>
                  <a:pt x="4691781" y="1581944"/>
                </a:lnTo>
                <a:lnTo>
                  <a:pt x="4697734" y="1585516"/>
                </a:lnTo>
                <a:lnTo>
                  <a:pt x="4707259" y="1579959"/>
                </a:lnTo>
                <a:lnTo>
                  <a:pt x="4712022" y="1577975"/>
                </a:lnTo>
                <a:lnTo>
                  <a:pt x="4715990" y="1575594"/>
                </a:lnTo>
                <a:lnTo>
                  <a:pt x="4720356" y="1574800"/>
                </a:lnTo>
                <a:lnTo>
                  <a:pt x="4724325" y="1573609"/>
                </a:lnTo>
                <a:lnTo>
                  <a:pt x="4728690" y="1573213"/>
                </a:lnTo>
                <a:lnTo>
                  <a:pt x="4732262" y="1573609"/>
                </a:lnTo>
                <a:lnTo>
                  <a:pt x="4736231" y="1574006"/>
                </a:lnTo>
                <a:lnTo>
                  <a:pt x="4739803" y="1575594"/>
                </a:lnTo>
                <a:lnTo>
                  <a:pt x="4742978" y="1577975"/>
                </a:lnTo>
                <a:lnTo>
                  <a:pt x="4746153" y="1581150"/>
                </a:lnTo>
                <a:lnTo>
                  <a:pt x="4749328" y="1584722"/>
                </a:lnTo>
                <a:lnTo>
                  <a:pt x="4751709" y="1589485"/>
                </a:lnTo>
                <a:lnTo>
                  <a:pt x="4754487" y="1594644"/>
                </a:lnTo>
                <a:lnTo>
                  <a:pt x="4756472" y="1600994"/>
                </a:lnTo>
                <a:lnTo>
                  <a:pt x="4800128" y="1586309"/>
                </a:lnTo>
                <a:lnTo>
                  <a:pt x="4807272" y="1582341"/>
                </a:lnTo>
                <a:lnTo>
                  <a:pt x="4814018" y="1579562"/>
                </a:lnTo>
                <a:lnTo>
                  <a:pt x="4821162" y="1576784"/>
                </a:lnTo>
                <a:lnTo>
                  <a:pt x="4828703" y="1574006"/>
                </a:lnTo>
                <a:lnTo>
                  <a:pt x="4836244" y="1572022"/>
                </a:lnTo>
                <a:lnTo>
                  <a:pt x="4843784" y="1570434"/>
                </a:lnTo>
                <a:lnTo>
                  <a:pt x="4851722" y="1568847"/>
                </a:lnTo>
                <a:lnTo>
                  <a:pt x="4859659" y="1567656"/>
                </a:lnTo>
                <a:lnTo>
                  <a:pt x="4875931" y="1566069"/>
                </a:lnTo>
                <a:lnTo>
                  <a:pt x="4892203" y="1566069"/>
                </a:lnTo>
                <a:lnTo>
                  <a:pt x="4909268" y="1567260"/>
                </a:lnTo>
                <a:lnTo>
                  <a:pt x="4925540" y="1569244"/>
                </a:lnTo>
                <a:lnTo>
                  <a:pt x="4954909" y="1581944"/>
                </a:lnTo>
                <a:lnTo>
                  <a:pt x="4969594" y="1588294"/>
                </a:lnTo>
                <a:lnTo>
                  <a:pt x="4984675" y="1593453"/>
                </a:lnTo>
                <a:lnTo>
                  <a:pt x="4999359" y="1599406"/>
                </a:lnTo>
                <a:lnTo>
                  <a:pt x="5014044" y="1604169"/>
                </a:lnTo>
                <a:lnTo>
                  <a:pt x="5028728" y="1608931"/>
                </a:lnTo>
                <a:lnTo>
                  <a:pt x="5043809" y="1612900"/>
                </a:lnTo>
                <a:lnTo>
                  <a:pt x="5060478" y="1616869"/>
                </a:lnTo>
                <a:lnTo>
                  <a:pt x="5077147" y="1620441"/>
                </a:lnTo>
                <a:lnTo>
                  <a:pt x="5093418" y="1623616"/>
                </a:lnTo>
                <a:lnTo>
                  <a:pt x="5110087" y="1626394"/>
                </a:lnTo>
                <a:lnTo>
                  <a:pt x="5127153" y="1627981"/>
                </a:lnTo>
                <a:lnTo>
                  <a:pt x="5143822" y="1629569"/>
                </a:lnTo>
                <a:lnTo>
                  <a:pt x="5161284" y="1629966"/>
                </a:lnTo>
                <a:lnTo>
                  <a:pt x="5178350" y="1629966"/>
                </a:lnTo>
                <a:lnTo>
                  <a:pt x="5192240" y="1629569"/>
                </a:lnTo>
                <a:lnTo>
                  <a:pt x="5206131" y="1628378"/>
                </a:lnTo>
                <a:lnTo>
                  <a:pt x="5220418" y="1627188"/>
                </a:lnTo>
                <a:lnTo>
                  <a:pt x="5233912" y="1625600"/>
                </a:lnTo>
                <a:lnTo>
                  <a:pt x="5248597" y="1623616"/>
                </a:lnTo>
                <a:lnTo>
                  <a:pt x="5262884" y="1620838"/>
                </a:lnTo>
                <a:lnTo>
                  <a:pt x="5277172" y="1617662"/>
                </a:lnTo>
                <a:lnTo>
                  <a:pt x="5291856" y="1613694"/>
                </a:lnTo>
                <a:lnTo>
                  <a:pt x="5303365" y="1610519"/>
                </a:lnTo>
                <a:lnTo>
                  <a:pt x="5314875" y="1606153"/>
                </a:lnTo>
                <a:lnTo>
                  <a:pt x="5337100" y="1606550"/>
                </a:lnTo>
                <a:lnTo>
                  <a:pt x="5358531" y="1608138"/>
                </a:lnTo>
                <a:lnTo>
                  <a:pt x="5380756" y="1610519"/>
                </a:lnTo>
                <a:lnTo>
                  <a:pt x="5391868" y="1612503"/>
                </a:lnTo>
                <a:lnTo>
                  <a:pt x="5402187" y="1614091"/>
                </a:lnTo>
                <a:lnTo>
                  <a:pt x="5420840" y="1617266"/>
                </a:lnTo>
                <a:lnTo>
                  <a:pt x="5429175" y="1618853"/>
                </a:lnTo>
                <a:lnTo>
                  <a:pt x="5437509" y="1621631"/>
                </a:lnTo>
                <a:lnTo>
                  <a:pt x="5441478" y="1623219"/>
                </a:lnTo>
                <a:lnTo>
                  <a:pt x="5444653" y="1625203"/>
                </a:lnTo>
                <a:lnTo>
                  <a:pt x="5448225" y="1627981"/>
                </a:lnTo>
                <a:lnTo>
                  <a:pt x="5450606" y="1630363"/>
                </a:lnTo>
                <a:lnTo>
                  <a:pt x="5453781" y="1633934"/>
                </a:lnTo>
                <a:lnTo>
                  <a:pt x="5456162" y="1637903"/>
                </a:lnTo>
                <a:lnTo>
                  <a:pt x="5458147" y="1642666"/>
                </a:lnTo>
                <a:lnTo>
                  <a:pt x="5459734" y="1647825"/>
                </a:lnTo>
                <a:lnTo>
                  <a:pt x="5464100" y="1650603"/>
                </a:lnTo>
                <a:lnTo>
                  <a:pt x="5467672" y="1652984"/>
                </a:lnTo>
                <a:lnTo>
                  <a:pt x="5475609" y="1657350"/>
                </a:lnTo>
                <a:lnTo>
                  <a:pt x="5483944" y="1660525"/>
                </a:lnTo>
                <a:lnTo>
                  <a:pt x="5491881" y="1662509"/>
                </a:lnTo>
                <a:lnTo>
                  <a:pt x="5500215" y="1663700"/>
                </a:lnTo>
                <a:lnTo>
                  <a:pt x="5509344" y="1664097"/>
                </a:lnTo>
                <a:lnTo>
                  <a:pt x="5517678" y="1664097"/>
                </a:lnTo>
                <a:lnTo>
                  <a:pt x="5526409" y="1663700"/>
                </a:lnTo>
                <a:lnTo>
                  <a:pt x="5543872" y="1662906"/>
                </a:lnTo>
                <a:lnTo>
                  <a:pt x="5553000" y="1662906"/>
                </a:lnTo>
                <a:lnTo>
                  <a:pt x="5561334" y="1662906"/>
                </a:lnTo>
                <a:lnTo>
                  <a:pt x="5569668" y="1664097"/>
                </a:lnTo>
                <a:lnTo>
                  <a:pt x="5578003" y="1665685"/>
                </a:lnTo>
                <a:lnTo>
                  <a:pt x="5586734" y="1667669"/>
                </a:lnTo>
                <a:lnTo>
                  <a:pt x="5594275" y="1671638"/>
                </a:lnTo>
                <a:lnTo>
                  <a:pt x="5671268" y="1677194"/>
                </a:lnTo>
                <a:lnTo>
                  <a:pt x="5710162" y="1679972"/>
                </a:lnTo>
                <a:lnTo>
                  <a:pt x="5748659" y="1683147"/>
                </a:lnTo>
                <a:lnTo>
                  <a:pt x="5787156" y="1686719"/>
                </a:lnTo>
                <a:lnTo>
                  <a:pt x="5825653" y="1691481"/>
                </a:lnTo>
                <a:lnTo>
                  <a:pt x="5863356" y="1696641"/>
                </a:lnTo>
                <a:lnTo>
                  <a:pt x="5882803" y="1699816"/>
                </a:lnTo>
                <a:lnTo>
                  <a:pt x="5901853" y="1703388"/>
                </a:lnTo>
                <a:lnTo>
                  <a:pt x="6071318" y="1714500"/>
                </a:lnTo>
                <a:lnTo>
                  <a:pt x="6084812" y="1715294"/>
                </a:lnTo>
                <a:lnTo>
                  <a:pt x="6098703" y="1716088"/>
                </a:lnTo>
                <a:lnTo>
                  <a:pt x="6147518" y="1729978"/>
                </a:lnTo>
                <a:lnTo>
                  <a:pt x="6151884" y="1725613"/>
                </a:lnTo>
                <a:lnTo>
                  <a:pt x="6155853" y="1722041"/>
                </a:lnTo>
                <a:lnTo>
                  <a:pt x="6160218" y="1719263"/>
                </a:lnTo>
                <a:lnTo>
                  <a:pt x="6164981" y="1717675"/>
                </a:lnTo>
                <a:lnTo>
                  <a:pt x="6169347" y="1716881"/>
                </a:lnTo>
                <a:lnTo>
                  <a:pt x="6173712" y="1715691"/>
                </a:lnTo>
                <a:lnTo>
                  <a:pt x="6178475" y="1715691"/>
                </a:lnTo>
                <a:lnTo>
                  <a:pt x="6183237" y="1716088"/>
                </a:lnTo>
                <a:lnTo>
                  <a:pt x="6192762" y="1717278"/>
                </a:lnTo>
                <a:lnTo>
                  <a:pt x="6202287" y="1718866"/>
                </a:lnTo>
                <a:lnTo>
                  <a:pt x="6212209" y="1720056"/>
                </a:lnTo>
                <a:lnTo>
                  <a:pt x="6216575" y="1720056"/>
                </a:lnTo>
                <a:lnTo>
                  <a:pt x="6221337" y="1720056"/>
                </a:lnTo>
                <a:lnTo>
                  <a:pt x="6341590" y="1717675"/>
                </a:lnTo>
                <a:lnTo>
                  <a:pt x="6353497" y="1717675"/>
                </a:lnTo>
                <a:lnTo>
                  <a:pt x="6359053" y="1718469"/>
                </a:lnTo>
                <a:lnTo>
                  <a:pt x="6364212" y="1719263"/>
                </a:lnTo>
                <a:lnTo>
                  <a:pt x="6368975" y="1720453"/>
                </a:lnTo>
                <a:lnTo>
                  <a:pt x="6373737" y="1721644"/>
                </a:lnTo>
                <a:lnTo>
                  <a:pt x="6378500" y="1723628"/>
                </a:lnTo>
                <a:lnTo>
                  <a:pt x="6382468" y="1725613"/>
                </a:lnTo>
                <a:lnTo>
                  <a:pt x="6386437" y="1728391"/>
                </a:lnTo>
                <a:lnTo>
                  <a:pt x="6389612" y="1731566"/>
                </a:lnTo>
                <a:lnTo>
                  <a:pt x="6392787" y="1735138"/>
                </a:lnTo>
                <a:lnTo>
                  <a:pt x="6394772" y="1739503"/>
                </a:lnTo>
                <a:lnTo>
                  <a:pt x="6397153" y="1744663"/>
                </a:lnTo>
                <a:lnTo>
                  <a:pt x="6398740" y="1749822"/>
                </a:lnTo>
                <a:lnTo>
                  <a:pt x="6400328" y="1756172"/>
                </a:lnTo>
                <a:lnTo>
                  <a:pt x="6400725" y="1762919"/>
                </a:lnTo>
                <a:lnTo>
                  <a:pt x="6403503" y="1766888"/>
                </a:lnTo>
                <a:lnTo>
                  <a:pt x="6405884" y="1770063"/>
                </a:lnTo>
                <a:lnTo>
                  <a:pt x="6409853" y="1772444"/>
                </a:lnTo>
                <a:lnTo>
                  <a:pt x="6413425" y="1774031"/>
                </a:lnTo>
                <a:lnTo>
                  <a:pt x="6416997" y="1775222"/>
                </a:lnTo>
                <a:lnTo>
                  <a:pt x="6421362" y="1776016"/>
                </a:lnTo>
                <a:lnTo>
                  <a:pt x="6430094" y="1776809"/>
                </a:lnTo>
                <a:lnTo>
                  <a:pt x="6436047" y="1777206"/>
                </a:lnTo>
                <a:lnTo>
                  <a:pt x="6441603" y="1777206"/>
                </a:lnTo>
                <a:lnTo>
                  <a:pt x="6453906" y="1777206"/>
                </a:lnTo>
                <a:lnTo>
                  <a:pt x="6465812" y="1776809"/>
                </a:lnTo>
                <a:lnTo>
                  <a:pt x="6478512" y="1777206"/>
                </a:lnTo>
                <a:lnTo>
                  <a:pt x="6484862" y="1777603"/>
                </a:lnTo>
                <a:lnTo>
                  <a:pt x="6491609" y="1778794"/>
                </a:lnTo>
                <a:lnTo>
                  <a:pt x="6497959" y="1780381"/>
                </a:lnTo>
                <a:lnTo>
                  <a:pt x="6505103" y="1783160"/>
                </a:lnTo>
                <a:lnTo>
                  <a:pt x="6511850" y="1785541"/>
                </a:lnTo>
                <a:lnTo>
                  <a:pt x="6518200" y="1789510"/>
                </a:lnTo>
                <a:lnTo>
                  <a:pt x="6525344" y="1794272"/>
                </a:lnTo>
                <a:lnTo>
                  <a:pt x="6532090" y="1799828"/>
                </a:lnTo>
                <a:lnTo>
                  <a:pt x="6495578" y="1804591"/>
                </a:lnTo>
                <a:lnTo>
                  <a:pt x="6478115" y="1806575"/>
                </a:lnTo>
                <a:lnTo>
                  <a:pt x="6461844" y="1807766"/>
                </a:lnTo>
                <a:lnTo>
                  <a:pt x="6453906" y="1807766"/>
                </a:lnTo>
                <a:lnTo>
                  <a:pt x="6445968" y="1807369"/>
                </a:lnTo>
                <a:lnTo>
                  <a:pt x="6438428" y="1806178"/>
                </a:lnTo>
                <a:lnTo>
                  <a:pt x="6430887" y="1804988"/>
                </a:lnTo>
                <a:lnTo>
                  <a:pt x="6423347" y="1803003"/>
                </a:lnTo>
                <a:lnTo>
                  <a:pt x="6415806" y="1800225"/>
                </a:lnTo>
                <a:lnTo>
                  <a:pt x="6408662" y="1797447"/>
                </a:lnTo>
                <a:lnTo>
                  <a:pt x="6401122" y="1793478"/>
                </a:lnTo>
                <a:lnTo>
                  <a:pt x="6372150" y="1792685"/>
                </a:lnTo>
                <a:lnTo>
                  <a:pt x="6373737" y="1795859"/>
                </a:lnTo>
                <a:lnTo>
                  <a:pt x="6375325" y="1799431"/>
                </a:lnTo>
                <a:lnTo>
                  <a:pt x="6380087" y="1804988"/>
                </a:lnTo>
                <a:lnTo>
                  <a:pt x="6384850" y="1811338"/>
                </a:lnTo>
                <a:lnTo>
                  <a:pt x="6389215" y="1817688"/>
                </a:lnTo>
                <a:lnTo>
                  <a:pt x="6390803" y="1820863"/>
                </a:lnTo>
                <a:lnTo>
                  <a:pt x="6392390" y="1824038"/>
                </a:lnTo>
                <a:lnTo>
                  <a:pt x="6393184" y="1827610"/>
                </a:lnTo>
                <a:lnTo>
                  <a:pt x="6393978" y="1831578"/>
                </a:lnTo>
                <a:lnTo>
                  <a:pt x="6393184" y="1835150"/>
                </a:lnTo>
                <a:lnTo>
                  <a:pt x="6392390" y="1839516"/>
                </a:lnTo>
                <a:lnTo>
                  <a:pt x="6390803" y="1843485"/>
                </a:lnTo>
                <a:lnTo>
                  <a:pt x="6388025" y="1847850"/>
                </a:lnTo>
                <a:lnTo>
                  <a:pt x="6405090" y="1848644"/>
                </a:lnTo>
                <a:lnTo>
                  <a:pt x="6422156" y="1849835"/>
                </a:lnTo>
                <a:lnTo>
                  <a:pt x="6439222" y="1850231"/>
                </a:lnTo>
                <a:lnTo>
                  <a:pt x="6447556" y="1851422"/>
                </a:lnTo>
                <a:lnTo>
                  <a:pt x="6455890" y="1851819"/>
                </a:lnTo>
                <a:lnTo>
                  <a:pt x="6464225" y="1853406"/>
                </a:lnTo>
                <a:lnTo>
                  <a:pt x="6472162" y="1855788"/>
                </a:lnTo>
                <a:lnTo>
                  <a:pt x="6480100" y="1857772"/>
                </a:lnTo>
                <a:lnTo>
                  <a:pt x="6488037" y="1860947"/>
                </a:lnTo>
                <a:lnTo>
                  <a:pt x="6495975" y="1864519"/>
                </a:lnTo>
                <a:lnTo>
                  <a:pt x="6503515" y="1869281"/>
                </a:lnTo>
                <a:lnTo>
                  <a:pt x="6510262" y="1875234"/>
                </a:lnTo>
                <a:lnTo>
                  <a:pt x="6517406" y="1881585"/>
                </a:lnTo>
                <a:lnTo>
                  <a:pt x="6515818" y="1905000"/>
                </a:lnTo>
                <a:lnTo>
                  <a:pt x="6515818" y="1913731"/>
                </a:lnTo>
                <a:lnTo>
                  <a:pt x="6515422" y="1920875"/>
                </a:lnTo>
                <a:lnTo>
                  <a:pt x="6514231" y="1927622"/>
                </a:lnTo>
                <a:lnTo>
                  <a:pt x="6512644" y="1933575"/>
                </a:lnTo>
                <a:lnTo>
                  <a:pt x="6511056" y="1939528"/>
                </a:lnTo>
                <a:lnTo>
                  <a:pt x="6509072" y="1943894"/>
                </a:lnTo>
                <a:lnTo>
                  <a:pt x="6507087" y="1948656"/>
                </a:lnTo>
                <a:lnTo>
                  <a:pt x="6504309" y="1952625"/>
                </a:lnTo>
                <a:lnTo>
                  <a:pt x="6501928" y="1955800"/>
                </a:lnTo>
                <a:lnTo>
                  <a:pt x="6498753" y="1958975"/>
                </a:lnTo>
                <a:lnTo>
                  <a:pt x="6495578" y="1961356"/>
                </a:lnTo>
                <a:lnTo>
                  <a:pt x="6491609" y="1962944"/>
                </a:lnTo>
                <a:lnTo>
                  <a:pt x="6488037" y="1965325"/>
                </a:lnTo>
                <a:lnTo>
                  <a:pt x="6484465" y="1966119"/>
                </a:lnTo>
                <a:lnTo>
                  <a:pt x="6480100" y="1967310"/>
                </a:lnTo>
                <a:lnTo>
                  <a:pt x="6476131" y="1968103"/>
                </a:lnTo>
                <a:lnTo>
                  <a:pt x="6467003" y="1968897"/>
                </a:lnTo>
                <a:lnTo>
                  <a:pt x="6458272" y="1969294"/>
                </a:lnTo>
                <a:lnTo>
                  <a:pt x="6447953" y="1968897"/>
                </a:lnTo>
                <a:lnTo>
                  <a:pt x="6438428" y="1968103"/>
                </a:lnTo>
                <a:lnTo>
                  <a:pt x="6418981" y="1967310"/>
                </a:lnTo>
                <a:lnTo>
                  <a:pt x="6410250" y="1967310"/>
                </a:lnTo>
                <a:lnTo>
                  <a:pt x="6401122" y="1967706"/>
                </a:lnTo>
                <a:lnTo>
                  <a:pt x="6399534" y="1972072"/>
                </a:lnTo>
                <a:lnTo>
                  <a:pt x="6399137" y="1975644"/>
                </a:lnTo>
                <a:lnTo>
                  <a:pt x="6399137" y="1980009"/>
                </a:lnTo>
                <a:lnTo>
                  <a:pt x="6399534" y="1983581"/>
                </a:lnTo>
                <a:lnTo>
                  <a:pt x="6400725" y="1986756"/>
                </a:lnTo>
                <a:lnTo>
                  <a:pt x="6402312" y="1990328"/>
                </a:lnTo>
                <a:lnTo>
                  <a:pt x="6405884" y="1997075"/>
                </a:lnTo>
                <a:lnTo>
                  <a:pt x="6410250" y="2004616"/>
                </a:lnTo>
                <a:lnTo>
                  <a:pt x="6413425" y="2012553"/>
                </a:lnTo>
                <a:lnTo>
                  <a:pt x="6415012" y="2016522"/>
                </a:lnTo>
                <a:lnTo>
                  <a:pt x="6415409" y="2020888"/>
                </a:lnTo>
                <a:lnTo>
                  <a:pt x="6415806" y="2025650"/>
                </a:lnTo>
                <a:lnTo>
                  <a:pt x="6415806" y="2030810"/>
                </a:lnTo>
                <a:lnTo>
                  <a:pt x="6415409" y="2035572"/>
                </a:lnTo>
                <a:lnTo>
                  <a:pt x="6415806" y="2038747"/>
                </a:lnTo>
                <a:lnTo>
                  <a:pt x="6417394" y="2040731"/>
                </a:lnTo>
                <a:lnTo>
                  <a:pt x="6418981" y="2041922"/>
                </a:lnTo>
                <a:lnTo>
                  <a:pt x="6421362" y="2041922"/>
                </a:lnTo>
                <a:lnTo>
                  <a:pt x="6423744" y="2041525"/>
                </a:lnTo>
                <a:lnTo>
                  <a:pt x="6426918" y="2040334"/>
                </a:lnTo>
                <a:lnTo>
                  <a:pt x="6430887" y="2038747"/>
                </a:lnTo>
                <a:lnTo>
                  <a:pt x="6438031" y="2034778"/>
                </a:lnTo>
                <a:lnTo>
                  <a:pt x="6445572" y="2030413"/>
                </a:lnTo>
                <a:lnTo>
                  <a:pt x="6449540" y="2028428"/>
                </a:lnTo>
                <a:lnTo>
                  <a:pt x="6453509" y="2027237"/>
                </a:lnTo>
                <a:lnTo>
                  <a:pt x="6456684" y="2026841"/>
                </a:lnTo>
                <a:lnTo>
                  <a:pt x="6460256" y="2026841"/>
                </a:lnTo>
                <a:lnTo>
                  <a:pt x="6467400" y="2026841"/>
                </a:lnTo>
                <a:lnTo>
                  <a:pt x="6474544" y="2028428"/>
                </a:lnTo>
                <a:lnTo>
                  <a:pt x="6481290" y="2030413"/>
                </a:lnTo>
                <a:lnTo>
                  <a:pt x="6486847" y="2033588"/>
                </a:lnTo>
                <a:lnTo>
                  <a:pt x="6491609" y="2037953"/>
                </a:lnTo>
                <a:lnTo>
                  <a:pt x="6496372" y="2043113"/>
                </a:lnTo>
                <a:lnTo>
                  <a:pt x="6500737" y="2048669"/>
                </a:lnTo>
                <a:lnTo>
                  <a:pt x="6503912" y="2055813"/>
                </a:lnTo>
                <a:lnTo>
                  <a:pt x="6680125" y="2114550"/>
                </a:lnTo>
                <a:lnTo>
                  <a:pt x="6685284" y="2117725"/>
                </a:lnTo>
                <a:lnTo>
                  <a:pt x="6690840" y="2119710"/>
                </a:lnTo>
                <a:lnTo>
                  <a:pt x="6696397" y="2121297"/>
                </a:lnTo>
                <a:lnTo>
                  <a:pt x="6702747" y="2122884"/>
                </a:lnTo>
                <a:lnTo>
                  <a:pt x="6715050" y="2124472"/>
                </a:lnTo>
                <a:lnTo>
                  <a:pt x="6726956" y="2126059"/>
                </a:lnTo>
                <a:lnTo>
                  <a:pt x="6739259" y="2127647"/>
                </a:lnTo>
                <a:lnTo>
                  <a:pt x="6744815" y="2128837"/>
                </a:lnTo>
                <a:lnTo>
                  <a:pt x="6750768" y="2130425"/>
                </a:lnTo>
                <a:lnTo>
                  <a:pt x="6756325" y="2132012"/>
                </a:lnTo>
                <a:lnTo>
                  <a:pt x="6761881" y="2134790"/>
                </a:lnTo>
                <a:lnTo>
                  <a:pt x="6767437" y="2137569"/>
                </a:lnTo>
                <a:lnTo>
                  <a:pt x="6772200" y="2141935"/>
                </a:lnTo>
                <a:lnTo>
                  <a:pt x="6841256" y="2143125"/>
                </a:lnTo>
                <a:lnTo>
                  <a:pt x="6849590" y="2141538"/>
                </a:lnTo>
                <a:lnTo>
                  <a:pt x="6857528" y="2140347"/>
                </a:lnTo>
                <a:lnTo>
                  <a:pt x="6865465" y="2140744"/>
                </a:lnTo>
                <a:lnTo>
                  <a:pt x="6872212" y="2141935"/>
                </a:lnTo>
                <a:lnTo>
                  <a:pt x="6878959" y="2143522"/>
                </a:lnTo>
                <a:lnTo>
                  <a:pt x="6886103" y="2146300"/>
                </a:lnTo>
                <a:lnTo>
                  <a:pt x="6892453" y="2149474"/>
                </a:lnTo>
                <a:lnTo>
                  <a:pt x="6898406" y="2152650"/>
                </a:lnTo>
                <a:lnTo>
                  <a:pt x="6904756" y="2156619"/>
                </a:lnTo>
                <a:lnTo>
                  <a:pt x="6910709" y="2160588"/>
                </a:lnTo>
                <a:lnTo>
                  <a:pt x="6922218" y="2169319"/>
                </a:lnTo>
                <a:lnTo>
                  <a:pt x="6933728" y="2178447"/>
                </a:lnTo>
                <a:lnTo>
                  <a:pt x="6940078" y="2182019"/>
                </a:lnTo>
                <a:lnTo>
                  <a:pt x="6946031" y="2185590"/>
                </a:lnTo>
                <a:lnTo>
                  <a:pt x="6946428" y="2185590"/>
                </a:lnTo>
                <a:lnTo>
                  <a:pt x="6950794" y="2185590"/>
                </a:lnTo>
                <a:lnTo>
                  <a:pt x="6954762" y="2185987"/>
                </a:lnTo>
                <a:lnTo>
                  <a:pt x="6959128" y="2187575"/>
                </a:lnTo>
                <a:lnTo>
                  <a:pt x="6962303" y="2189956"/>
                </a:lnTo>
                <a:lnTo>
                  <a:pt x="6965478" y="2192337"/>
                </a:lnTo>
                <a:lnTo>
                  <a:pt x="6968653" y="2195115"/>
                </a:lnTo>
                <a:lnTo>
                  <a:pt x="6974209" y="2201465"/>
                </a:lnTo>
                <a:lnTo>
                  <a:pt x="7031756" y="2218135"/>
                </a:lnTo>
                <a:lnTo>
                  <a:pt x="7046440" y="2217738"/>
                </a:lnTo>
                <a:lnTo>
                  <a:pt x="7105575" y="2232025"/>
                </a:lnTo>
                <a:lnTo>
                  <a:pt x="7112322" y="2232422"/>
                </a:lnTo>
                <a:lnTo>
                  <a:pt x="7119068" y="2232422"/>
                </a:lnTo>
                <a:lnTo>
                  <a:pt x="7125815" y="2232422"/>
                </a:lnTo>
                <a:lnTo>
                  <a:pt x="7132959" y="2233612"/>
                </a:lnTo>
                <a:lnTo>
                  <a:pt x="7135737" y="2234406"/>
                </a:lnTo>
                <a:lnTo>
                  <a:pt x="7138912" y="2235994"/>
                </a:lnTo>
                <a:lnTo>
                  <a:pt x="7142087" y="2237582"/>
                </a:lnTo>
                <a:lnTo>
                  <a:pt x="7144865" y="2240359"/>
                </a:lnTo>
                <a:lnTo>
                  <a:pt x="7148040" y="2243535"/>
                </a:lnTo>
                <a:lnTo>
                  <a:pt x="7150025" y="2247106"/>
                </a:lnTo>
                <a:lnTo>
                  <a:pt x="7152803" y="2251471"/>
                </a:lnTo>
                <a:lnTo>
                  <a:pt x="7154787" y="2256630"/>
                </a:lnTo>
                <a:lnTo>
                  <a:pt x="7130181" y="2260202"/>
                </a:lnTo>
                <a:lnTo>
                  <a:pt x="7117878" y="2261790"/>
                </a:lnTo>
                <a:lnTo>
                  <a:pt x="7106368" y="2262584"/>
                </a:lnTo>
                <a:lnTo>
                  <a:pt x="7100018" y="2262584"/>
                </a:lnTo>
                <a:lnTo>
                  <a:pt x="7094462" y="2261790"/>
                </a:lnTo>
                <a:lnTo>
                  <a:pt x="7088509" y="2260996"/>
                </a:lnTo>
                <a:lnTo>
                  <a:pt x="7083350" y="2259409"/>
                </a:lnTo>
                <a:lnTo>
                  <a:pt x="7077397" y="2257822"/>
                </a:lnTo>
                <a:lnTo>
                  <a:pt x="7071840" y="2255043"/>
                </a:lnTo>
                <a:lnTo>
                  <a:pt x="7065887" y="2251869"/>
                </a:lnTo>
                <a:lnTo>
                  <a:pt x="7060728" y="2248296"/>
                </a:lnTo>
                <a:lnTo>
                  <a:pt x="7053187" y="2247106"/>
                </a:lnTo>
                <a:lnTo>
                  <a:pt x="7046440" y="2245518"/>
                </a:lnTo>
                <a:lnTo>
                  <a:pt x="6961906" y="2245122"/>
                </a:lnTo>
                <a:lnTo>
                  <a:pt x="6950000" y="2246710"/>
                </a:lnTo>
                <a:lnTo>
                  <a:pt x="6938094" y="2247900"/>
                </a:lnTo>
                <a:lnTo>
                  <a:pt x="6926584" y="2248296"/>
                </a:lnTo>
                <a:lnTo>
                  <a:pt x="6915075" y="2249884"/>
                </a:lnTo>
                <a:lnTo>
                  <a:pt x="6909122" y="2251471"/>
                </a:lnTo>
                <a:lnTo>
                  <a:pt x="6903168" y="2252662"/>
                </a:lnTo>
                <a:lnTo>
                  <a:pt x="6897612" y="2254647"/>
                </a:lnTo>
                <a:lnTo>
                  <a:pt x="6891659" y="2256630"/>
                </a:lnTo>
                <a:lnTo>
                  <a:pt x="6886103" y="2259807"/>
                </a:lnTo>
                <a:lnTo>
                  <a:pt x="6880150" y="2262981"/>
                </a:lnTo>
                <a:lnTo>
                  <a:pt x="6874197" y="2267348"/>
                </a:lnTo>
                <a:lnTo>
                  <a:pt x="6868640" y="2272109"/>
                </a:lnTo>
                <a:lnTo>
                  <a:pt x="6865465" y="2274490"/>
                </a:lnTo>
                <a:lnTo>
                  <a:pt x="6861894" y="2276872"/>
                </a:lnTo>
                <a:lnTo>
                  <a:pt x="6857925" y="2278856"/>
                </a:lnTo>
                <a:lnTo>
                  <a:pt x="6854353" y="2280444"/>
                </a:lnTo>
                <a:lnTo>
                  <a:pt x="6849987" y="2281634"/>
                </a:lnTo>
                <a:lnTo>
                  <a:pt x="6846018" y="2282428"/>
                </a:lnTo>
                <a:lnTo>
                  <a:pt x="6837684" y="2283619"/>
                </a:lnTo>
                <a:lnTo>
                  <a:pt x="6828556" y="2283619"/>
                </a:lnTo>
                <a:lnTo>
                  <a:pt x="6819825" y="2282428"/>
                </a:lnTo>
                <a:lnTo>
                  <a:pt x="6810697" y="2280840"/>
                </a:lnTo>
                <a:lnTo>
                  <a:pt x="6801568" y="2278856"/>
                </a:lnTo>
                <a:lnTo>
                  <a:pt x="6793234" y="2276079"/>
                </a:lnTo>
                <a:lnTo>
                  <a:pt x="6784900" y="2272902"/>
                </a:lnTo>
                <a:lnTo>
                  <a:pt x="6777359" y="2269728"/>
                </a:lnTo>
                <a:lnTo>
                  <a:pt x="6770612" y="2266553"/>
                </a:lnTo>
                <a:lnTo>
                  <a:pt x="6759500" y="2260202"/>
                </a:lnTo>
                <a:lnTo>
                  <a:pt x="6755531" y="2257822"/>
                </a:lnTo>
                <a:lnTo>
                  <a:pt x="6752753" y="2255837"/>
                </a:lnTo>
                <a:lnTo>
                  <a:pt x="6747990" y="2251471"/>
                </a:lnTo>
                <a:lnTo>
                  <a:pt x="6742831" y="2247106"/>
                </a:lnTo>
                <a:lnTo>
                  <a:pt x="6738068" y="2243930"/>
                </a:lnTo>
                <a:lnTo>
                  <a:pt x="6732909" y="2240757"/>
                </a:lnTo>
                <a:lnTo>
                  <a:pt x="6728147" y="2238375"/>
                </a:lnTo>
                <a:lnTo>
                  <a:pt x="6723384" y="2235994"/>
                </a:lnTo>
                <a:lnTo>
                  <a:pt x="6718622" y="2234406"/>
                </a:lnTo>
                <a:lnTo>
                  <a:pt x="6713859" y="2233612"/>
                </a:lnTo>
                <a:lnTo>
                  <a:pt x="6709097" y="2232422"/>
                </a:lnTo>
                <a:lnTo>
                  <a:pt x="6704334" y="2232025"/>
                </a:lnTo>
                <a:lnTo>
                  <a:pt x="6694809" y="2232025"/>
                </a:lnTo>
                <a:lnTo>
                  <a:pt x="6686078" y="2232422"/>
                </a:lnTo>
                <a:lnTo>
                  <a:pt x="6676950" y="2234406"/>
                </a:lnTo>
                <a:lnTo>
                  <a:pt x="6667425" y="2236788"/>
                </a:lnTo>
                <a:lnTo>
                  <a:pt x="6658694" y="2239963"/>
                </a:lnTo>
                <a:lnTo>
                  <a:pt x="6640834" y="2246710"/>
                </a:lnTo>
                <a:lnTo>
                  <a:pt x="6622975" y="2253060"/>
                </a:lnTo>
                <a:lnTo>
                  <a:pt x="6613847" y="2255837"/>
                </a:lnTo>
                <a:lnTo>
                  <a:pt x="6604322" y="2257822"/>
                </a:lnTo>
                <a:lnTo>
                  <a:pt x="6651153" y="2274094"/>
                </a:lnTo>
                <a:lnTo>
                  <a:pt x="6698778" y="2290366"/>
                </a:lnTo>
                <a:lnTo>
                  <a:pt x="6700762" y="2290762"/>
                </a:lnTo>
                <a:lnTo>
                  <a:pt x="6702747" y="2291556"/>
                </a:lnTo>
                <a:lnTo>
                  <a:pt x="6707906" y="2290762"/>
                </a:lnTo>
                <a:lnTo>
                  <a:pt x="6713859" y="2290762"/>
                </a:lnTo>
                <a:lnTo>
                  <a:pt x="6718622" y="2290762"/>
                </a:lnTo>
                <a:lnTo>
                  <a:pt x="6720606" y="2291556"/>
                </a:lnTo>
                <a:lnTo>
                  <a:pt x="6722987" y="2291952"/>
                </a:lnTo>
                <a:lnTo>
                  <a:pt x="6724575" y="2293540"/>
                </a:lnTo>
                <a:lnTo>
                  <a:pt x="6725368" y="2295128"/>
                </a:lnTo>
                <a:lnTo>
                  <a:pt x="6725765" y="2297112"/>
                </a:lnTo>
                <a:lnTo>
                  <a:pt x="6725765" y="2300287"/>
                </a:lnTo>
                <a:lnTo>
                  <a:pt x="6725368" y="2304257"/>
                </a:lnTo>
                <a:lnTo>
                  <a:pt x="6723781" y="2308623"/>
                </a:lnTo>
                <a:lnTo>
                  <a:pt x="6722194" y="2313385"/>
                </a:lnTo>
                <a:lnTo>
                  <a:pt x="6719812" y="2317352"/>
                </a:lnTo>
                <a:lnTo>
                  <a:pt x="6716637" y="2319734"/>
                </a:lnTo>
                <a:lnTo>
                  <a:pt x="6714256" y="2320925"/>
                </a:lnTo>
                <a:lnTo>
                  <a:pt x="6712272" y="2322116"/>
                </a:lnTo>
                <a:lnTo>
                  <a:pt x="6710287" y="2322512"/>
                </a:lnTo>
                <a:lnTo>
                  <a:pt x="6707906" y="2322512"/>
                </a:lnTo>
                <a:lnTo>
                  <a:pt x="6702747" y="2322116"/>
                </a:lnTo>
                <a:lnTo>
                  <a:pt x="6696397" y="2320529"/>
                </a:lnTo>
                <a:lnTo>
                  <a:pt x="6690047" y="2316559"/>
                </a:lnTo>
                <a:lnTo>
                  <a:pt x="6684490" y="2314178"/>
                </a:lnTo>
                <a:lnTo>
                  <a:pt x="6679728" y="2311797"/>
                </a:lnTo>
                <a:lnTo>
                  <a:pt x="6675362" y="2311399"/>
                </a:lnTo>
                <a:lnTo>
                  <a:pt x="6671790" y="2311003"/>
                </a:lnTo>
                <a:lnTo>
                  <a:pt x="6668218" y="2311797"/>
                </a:lnTo>
                <a:lnTo>
                  <a:pt x="6665440" y="2312987"/>
                </a:lnTo>
                <a:lnTo>
                  <a:pt x="6662662" y="2314972"/>
                </a:lnTo>
                <a:lnTo>
                  <a:pt x="6660678" y="2317352"/>
                </a:lnTo>
                <a:lnTo>
                  <a:pt x="6658694" y="2320529"/>
                </a:lnTo>
                <a:lnTo>
                  <a:pt x="6657106" y="2323703"/>
                </a:lnTo>
                <a:lnTo>
                  <a:pt x="6654328" y="2331244"/>
                </a:lnTo>
                <a:lnTo>
                  <a:pt x="6652344" y="2339975"/>
                </a:lnTo>
                <a:lnTo>
                  <a:pt x="6650756" y="2348309"/>
                </a:lnTo>
                <a:lnTo>
                  <a:pt x="6647581" y="2351088"/>
                </a:lnTo>
                <a:lnTo>
                  <a:pt x="6648772" y="2351484"/>
                </a:lnTo>
                <a:lnTo>
                  <a:pt x="6650756" y="2348309"/>
                </a:lnTo>
                <a:lnTo>
                  <a:pt x="6709097" y="2349500"/>
                </a:lnTo>
                <a:lnTo>
                  <a:pt x="6736481" y="2357041"/>
                </a:lnTo>
                <a:lnTo>
                  <a:pt x="6763865" y="2364581"/>
                </a:lnTo>
                <a:lnTo>
                  <a:pt x="6791647" y="2370534"/>
                </a:lnTo>
                <a:lnTo>
                  <a:pt x="6820222" y="2376090"/>
                </a:lnTo>
                <a:lnTo>
                  <a:pt x="6848400" y="2380853"/>
                </a:lnTo>
                <a:lnTo>
                  <a:pt x="6878165" y="2384425"/>
                </a:lnTo>
                <a:lnTo>
                  <a:pt x="6907931" y="2388393"/>
                </a:lnTo>
                <a:lnTo>
                  <a:pt x="6938490" y="2391569"/>
                </a:lnTo>
                <a:lnTo>
                  <a:pt x="6930553" y="2396728"/>
                </a:lnTo>
                <a:lnTo>
                  <a:pt x="6922615" y="2401490"/>
                </a:lnTo>
                <a:lnTo>
                  <a:pt x="6915472" y="2405062"/>
                </a:lnTo>
                <a:lnTo>
                  <a:pt x="6907534" y="2408237"/>
                </a:lnTo>
                <a:lnTo>
                  <a:pt x="6899994" y="2411015"/>
                </a:lnTo>
                <a:lnTo>
                  <a:pt x="6892850" y="2412999"/>
                </a:lnTo>
                <a:lnTo>
                  <a:pt x="6884912" y="2414588"/>
                </a:lnTo>
                <a:lnTo>
                  <a:pt x="6877372" y="2415778"/>
                </a:lnTo>
                <a:lnTo>
                  <a:pt x="6870228" y="2416175"/>
                </a:lnTo>
                <a:lnTo>
                  <a:pt x="6863481" y="2416175"/>
                </a:lnTo>
                <a:lnTo>
                  <a:pt x="6855940" y="2416175"/>
                </a:lnTo>
                <a:lnTo>
                  <a:pt x="6848400" y="2414985"/>
                </a:lnTo>
                <a:lnTo>
                  <a:pt x="6834509" y="2413397"/>
                </a:lnTo>
                <a:lnTo>
                  <a:pt x="6820222" y="2410222"/>
                </a:lnTo>
                <a:lnTo>
                  <a:pt x="6805934" y="2407046"/>
                </a:lnTo>
                <a:lnTo>
                  <a:pt x="6792440" y="2403475"/>
                </a:lnTo>
                <a:lnTo>
                  <a:pt x="6778550" y="2399903"/>
                </a:lnTo>
                <a:lnTo>
                  <a:pt x="6764262" y="2396728"/>
                </a:lnTo>
                <a:lnTo>
                  <a:pt x="6750768" y="2393950"/>
                </a:lnTo>
                <a:lnTo>
                  <a:pt x="6736878" y="2392362"/>
                </a:lnTo>
                <a:lnTo>
                  <a:pt x="6730131" y="2391966"/>
                </a:lnTo>
                <a:lnTo>
                  <a:pt x="6723384" y="2391966"/>
                </a:lnTo>
                <a:lnTo>
                  <a:pt x="6716637" y="2392362"/>
                </a:lnTo>
                <a:lnTo>
                  <a:pt x="6709097" y="2393553"/>
                </a:lnTo>
                <a:lnTo>
                  <a:pt x="6710287" y="2398712"/>
                </a:lnTo>
                <a:lnTo>
                  <a:pt x="6711081" y="2403475"/>
                </a:lnTo>
                <a:lnTo>
                  <a:pt x="6712272" y="2407841"/>
                </a:lnTo>
                <a:lnTo>
                  <a:pt x="6713859" y="2410222"/>
                </a:lnTo>
                <a:lnTo>
                  <a:pt x="6715844" y="2412999"/>
                </a:lnTo>
                <a:lnTo>
                  <a:pt x="6718225" y="2414588"/>
                </a:lnTo>
                <a:lnTo>
                  <a:pt x="6720606" y="2415778"/>
                </a:lnTo>
                <a:lnTo>
                  <a:pt x="6723384" y="2416175"/>
                </a:lnTo>
                <a:lnTo>
                  <a:pt x="6726559" y="2416175"/>
                </a:lnTo>
                <a:lnTo>
                  <a:pt x="6729734" y="2416175"/>
                </a:lnTo>
                <a:lnTo>
                  <a:pt x="6736084" y="2414985"/>
                </a:lnTo>
                <a:lnTo>
                  <a:pt x="6750768" y="2411413"/>
                </a:lnTo>
                <a:lnTo>
                  <a:pt x="6759103" y="2410222"/>
                </a:lnTo>
                <a:lnTo>
                  <a:pt x="6762675" y="2409825"/>
                </a:lnTo>
                <a:lnTo>
                  <a:pt x="6765850" y="2410222"/>
                </a:lnTo>
                <a:lnTo>
                  <a:pt x="6768628" y="2410222"/>
                </a:lnTo>
                <a:lnTo>
                  <a:pt x="6771406" y="2411413"/>
                </a:lnTo>
                <a:lnTo>
                  <a:pt x="6773390" y="2412603"/>
                </a:lnTo>
                <a:lnTo>
                  <a:pt x="6775375" y="2414190"/>
                </a:lnTo>
                <a:lnTo>
                  <a:pt x="6777359" y="2416175"/>
                </a:lnTo>
                <a:lnTo>
                  <a:pt x="6778550" y="2418952"/>
                </a:lnTo>
                <a:lnTo>
                  <a:pt x="6780137" y="2422128"/>
                </a:lnTo>
                <a:lnTo>
                  <a:pt x="6781328" y="2425700"/>
                </a:lnTo>
                <a:lnTo>
                  <a:pt x="6782915" y="2434035"/>
                </a:lnTo>
                <a:lnTo>
                  <a:pt x="6783709" y="2445147"/>
                </a:lnTo>
                <a:lnTo>
                  <a:pt x="6784503" y="2455465"/>
                </a:lnTo>
                <a:lnTo>
                  <a:pt x="6784503" y="2463403"/>
                </a:lnTo>
                <a:lnTo>
                  <a:pt x="6783709" y="2466578"/>
                </a:lnTo>
                <a:lnTo>
                  <a:pt x="6782915" y="2469357"/>
                </a:lnTo>
                <a:lnTo>
                  <a:pt x="6781725" y="2471341"/>
                </a:lnTo>
                <a:lnTo>
                  <a:pt x="6780534" y="2472928"/>
                </a:lnTo>
                <a:lnTo>
                  <a:pt x="6778947" y="2474515"/>
                </a:lnTo>
                <a:lnTo>
                  <a:pt x="6776962" y="2476104"/>
                </a:lnTo>
                <a:lnTo>
                  <a:pt x="6772200" y="2478087"/>
                </a:lnTo>
                <a:lnTo>
                  <a:pt x="6757515" y="2482850"/>
                </a:lnTo>
                <a:lnTo>
                  <a:pt x="6749181" y="2485231"/>
                </a:lnTo>
                <a:lnTo>
                  <a:pt x="6740053" y="2486818"/>
                </a:lnTo>
                <a:lnTo>
                  <a:pt x="6730528" y="2487216"/>
                </a:lnTo>
                <a:lnTo>
                  <a:pt x="6721797" y="2488406"/>
                </a:lnTo>
                <a:lnTo>
                  <a:pt x="6703144" y="2488803"/>
                </a:lnTo>
                <a:lnTo>
                  <a:pt x="6694015" y="2488803"/>
                </a:lnTo>
                <a:lnTo>
                  <a:pt x="6684887" y="2489200"/>
                </a:lnTo>
                <a:lnTo>
                  <a:pt x="6676156" y="2490788"/>
                </a:lnTo>
                <a:lnTo>
                  <a:pt x="6667028" y="2492375"/>
                </a:lnTo>
                <a:lnTo>
                  <a:pt x="6658694" y="2494757"/>
                </a:lnTo>
                <a:lnTo>
                  <a:pt x="6650359" y="2498328"/>
                </a:lnTo>
                <a:lnTo>
                  <a:pt x="6645994" y="2500313"/>
                </a:lnTo>
                <a:lnTo>
                  <a:pt x="6642422" y="2503090"/>
                </a:lnTo>
                <a:lnTo>
                  <a:pt x="6638453" y="2505473"/>
                </a:lnTo>
                <a:lnTo>
                  <a:pt x="6634881" y="2508647"/>
                </a:lnTo>
                <a:lnTo>
                  <a:pt x="6631309" y="2511823"/>
                </a:lnTo>
                <a:lnTo>
                  <a:pt x="6627737" y="2516187"/>
                </a:lnTo>
                <a:lnTo>
                  <a:pt x="6624562" y="2520553"/>
                </a:lnTo>
                <a:lnTo>
                  <a:pt x="6621387" y="2524919"/>
                </a:lnTo>
                <a:lnTo>
                  <a:pt x="6650359" y="2525712"/>
                </a:lnTo>
                <a:lnTo>
                  <a:pt x="6669806" y="2532063"/>
                </a:lnTo>
                <a:lnTo>
                  <a:pt x="6689253" y="2537223"/>
                </a:lnTo>
                <a:lnTo>
                  <a:pt x="6708700" y="2541984"/>
                </a:lnTo>
                <a:lnTo>
                  <a:pt x="6728544" y="2546350"/>
                </a:lnTo>
                <a:lnTo>
                  <a:pt x="6748784" y="2549922"/>
                </a:lnTo>
                <a:lnTo>
                  <a:pt x="6768628" y="2553098"/>
                </a:lnTo>
                <a:lnTo>
                  <a:pt x="6808712" y="2558256"/>
                </a:lnTo>
                <a:lnTo>
                  <a:pt x="6848400" y="2563415"/>
                </a:lnTo>
                <a:lnTo>
                  <a:pt x="6888484" y="2569369"/>
                </a:lnTo>
                <a:lnTo>
                  <a:pt x="6908725" y="2572544"/>
                </a:lnTo>
                <a:lnTo>
                  <a:pt x="6928568" y="2576116"/>
                </a:lnTo>
                <a:lnTo>
                  <a:pt x="6948015" y="2580482"/>
                </a:lnTo>
                <a:lnTo>
                  <a:pt x="6967859" y="2585243"/>
                </a:lnTo>
                <a:lnTo>
                  <a:pt x="6976987" y="2587625"/>
                </a:lnTo>
                <a:lnTo>
                  <a:pt x="6981353" y="2590006"/>
                </a:lnTo>
                <a:lnTo>
                  <a:pt x="6984925" y="2591991"/>
                </a:lnTo>
                <a:lnTo>
                  <a:pt x="6988497" y="2594769"/>
                </a:lnTo>
                <a:lnTo>
                  <a:pt x="6990481" y="2597547"/>
                </a:lnTo>
                <a:lnTo>
                  <a:pt x="6991672" y="2599928"/>
                </a:lnTo>
                <a:lnTo>
                  <a:pt x="6992068" y="2601913"/>
                </a:lnTo>
                <a:lnTo>
                  <a:pt x="6992862" y="2603897"/>
                </a:lnTo>
                <a:lnTo>
                  <a:pt x="6992862" y="2606675"/>
                </a:lnTo>
                <a:lnTo>
                  <a:pt x="6991672" y="2611835"/>
                </a:lnTo>
                <a:lnTo>
                  <a:pt x="6989687" y="2616200"/>
                </a:lnTo>
                <a:lnTo>
                  <a:pt x="6986909" y="2619375"/>
                </a:lnTo>
                <a:lnTo>
                  <a:pt x="6983734" y="2621359"/>
                </a:lnTo>
                <a:lnTo>
                  <a:pt x="6979765" y="2622947"/>
                </a:lnTo>
                <a:lnTo>
                  <a:pt x="6975400" y="2623344"/>
                </a:lnTo>
                <a:lnTo>
                  <a:pt x="6970240" y="2623344"/>
                </a:lnTo>
                <a:lnTo>
                  <a:pt x="6965478" y="2622947"/>
                </a:lnTo>
                <a:lnTo>
                  <a:pt x="6636072" y="2555082"/>
                </a:lnTo>
                <a:lnTo>
                  <a:pt x="6547965" y="2558256"/>
                </a:lnTo>
                <a:lnTo>
                  <a:pt x="6546378" y="2554685"/>
                </a:lnTo>
                <a:lnTo>
                  <a:pt x="6544790" y="2550716"/>
                </a:lnTo>
                <a:lnTo>
                  <a:pt x="6543997" y="2551509"/>
                </a:lnTo>
                <a:lnTo>
                  <a:pt x="6545981" y="2554685"/>
                </a:lnTo>
                <a:lnTo>
                  <a:pt x="6547965" y="2558256"/>
                </a:lnTo>
                <a:lnTo>
                  <a:pt x="6552728" y="2564607"/>
                </a:lnTo>
                <a:lnTo>
                  <a:pt x="6557490" y="2569766"/>
                </a:lnTo>
                <a:lnTo>
                  <a:pt x="6562253" y="2574132"/>
                </a:lnTo>
                <a:lnTo>
                  <a:pt x="6567412" y="2577703"/>
                </a:lnTo>
                <a:lnTo>
                  <a:pt x="6572968" y="2580482"/>
                </a:lnTo>
                <a:lnTo>
                  <a:pt x="6578525" y="2582466"/>
                </a:lnTo>
                <a:lnTo>
                  <a:pt x="6584478" y="2583656"/>
                </a:lnTo>
                <a:lnTo>
                  <a:pt x="6590828" y="2584450"/>
                </a:lnTo>
                <a:lnTo>
                  <a:pt x="6596384" y="2585243"/>
                </a:lnTo>
                <a:lnTo>
                  <a:pt x="6602734" y="2585243"/>
                </a:lnTo>
                <a:lnTo>
                  <a:pt x="6615434" y="2584450"/>
                </a:lnTo>
                <a:lnTo>
                  <a:pt x="6628134" y="2584053"/>
                </a:lnTo>
                <a:lnTo>
                  <a:pt x="6640040" y="2584053"/>
                </a:lnTo>
                <a:lnTo>
                  <a:pt x="6666631" y="2584450"/>
                </a:lnTo>
                <a:lnTo>
                  <a:pt x="6692825" y="2584450"/>
                </a:lnTo>
                <a:lnTo>
                  <a:pt x="6744815" y="2584053"/>
                </a:lnTo>
                <a:lnTo>
                  <a:pt x="6744815" y="2602310"/>
                </a:lnTo>
                <a:lnTo>
                  <a:pt x="6518597" y="2613422"/>
                </a:lnTo>
                <a:lnTo>
                  <a:pt x="6521375" y="2620169"/>
                </a:lnTo>
                <a:lnTo>
                  <a:pt x="6524550" y="2627312"/>
                </a:lnTo>
                <a:lnTo>
                  <a:pt x="6528122" y="2632869"/>
                </a:lnTo>
                <a:lnTo>
                  <a:pt x="6531694" y="2638822"/>
                </a:lnTo>
                <a:lnTo>
                  <a:pt x="6536059" y="2643585"/>
                </a:lnTo>
                <a:lnTo>
                  <a:pt x="6540028" y="2648347"/>
                </a:lnTo>
                <a:lnTo>
                  <a:pt x="6544790" y="2652315"/>
                </a:lnTo>
                <a:lnTo>
                  <a:pt x="6549553" y="2656681"/>
                </a:lnTo>
                <a:lnTo>
                  <a:pt x="6555109" y="2659856"/>
                </a:lnTo>
                <a:lnTo>
                  <a:pt x="6560665" y="2663031"/>
                </a:lnTo>
                <a:lnTo>
                  <a:pt x="6566618" y="2665810"/>
                </a:lnTo>
                <a:lnTo>
                  <a:pt x="6572968" y="2667793"/>
                </a:lnTo>
                <a:lnTo>
                  <a:pt x="6579318" y="2669381"/>
                </a:lnTo>
                <a:lnTo>
                  <a:pt x="6586462" y="2670969"/>
                </a:lnTo>
                <a:lnTo>
                  <a:pt x="6593209" y="2671763"/>
                </a:lnTo>
                <a:lnTo>
                  <a:pt x="6601147" y="2672556"/>
                </a:lnTo>
                <a:lnTo>
                  <a:pt x="6663456" y="2676525"/>
                </a:lnTo>
                <a:lnTo>
                  <a:pt x="6694412" y="2677715"/>
                </a:lnTo>
                <a:lnTo>
                  <a:pt x="6725368" y="2679303"/>
                </a:lnTo>
                <a:lnTo>
                  <a:pt x="6756325" y="2679700"/>
                </a:lnTo>
                <a:lnTo>
                  <a:pt x="6787678" y="2679700"/>
                </a:lnTo>
                <a:lnTo>
                  <a:pt x="6819031" y="2679303"/>
                </a:lnTo>
                <a:lnTo>
                  <a:pt x="6849987" y="2677715"/>
                </a:lnTo>
                <a:lnTo>
                  <a:pt x="6860306" y="2677319"/>
                </a:lnTo>
                <a:lnTo>
                  <a:pt x="6869434" y="2678112"/>
                </a:lnTo>
                <a:lnTo>
                  <a:pt x="6878562" y="2680493"/>
                </a:lnTo>
                <a:lnTo>
                  <a:pt x="6886897" y="2682875"/>
                </a:lnTo>
                <a:lnTo>
                  <a:pt x="6894437" y="2686050"/>
                </a:lnTo>
                <a:lnTo>
                  <a:pt x="6901184" y="2690812"/>
                </a:lnTo>
                <a:lnTo>
                  <a:pt x="6907137" y="2695575"/>
                </a:lnTo>
                <a:lnTo>
                  <a:pt x="6911900" y="2701528"/>
                </a:lnTo>
                <a:lnTo>
                  <a:pt x="6915868" y="2707085"/>
                </a:lnTo>
                <a:lnTo>
                  <a:pt x="6919044" y="2714228"/>
                </a:lnTo>
                <a:lnTo>
                  <a:pt x="6921028" y="2720975"/>
                </a:lnTo>
                <a:lnTo>
                  <a:pt x="6922218" y="2728119"/>
                </a:lnTo>
                <a:lnTo>
                  <a:pt x="6922218" y="2736056"/>
                </a:lnTo>
                <a:lnTo>
                  <a:pt x="6920631" y="2743994"/>
                </a:lnTo>
                <a:lnTo>
                  <a:pt x="6918647" y="2752328"/>
                </a:lnTo>
                <a:lnTo>
                  <a:pt x="6915075" y="2760265"/>
                </a:lnTo>
                <a:lnTo>
                  <a:pt x="6919044" y="2763440"/>
                </a:lnTo>
                <a:lnTo>
                  <a:pt x="6923409" y="2765425"/>
                </a:lnTo>
                <a:lnTo>
                  <a:pt x="6927378" y="2767806"/>
                </a:lnTo>
                <a:lnTo>
                  <a:pt x="6932140" y="2769790"/>
                </a:lnTo>
                <a:lnTo>
                  <a:pt x="6941268" y="2772569"/>
                </a:lnTo>
                <a:lnTo>
                  <a:pt x="6950000" y="2774156"/>
                </a:lnTo>
                <a:lnTo>
                  <a:pt x="6959525" y="2774950"/>
                </a:lnTo>
                <a:lnTo>
                  <a:pt x="6969050" y="2774950"/>
                </a:lnTo>
                <a:lnTo>
                  <a:pt x="6988497" y="2774553"/>
                </a:lnTo>
                <a:lnTo>
                  <a:pt x="7007547" y="2774156"/>
                </a:lnTo>
                <a:lnTo>
                  <a:pt x="7017072" y="2774553"/>
                </a:lnTo>
                <a:lnTo>
                  <a:pt x="7026597" y="2774950"/>
                </a:lnTo>
                <a:lnTo>
                  <a:pt x="7035328" y="2777331"/>
                </a:lnTo>
                <a:lnTo>
                  <a:pt x="7044456" y="2779712"/>
                </a:lnTo>
                <a:lnTo>
                  <a:pt x="7049218" y="2782094"/>
                </a:lnTo>
                <a:lnTo>
                  <a:pt x="7053187" y="2784078"/>
                </a:lnTo>
                <a:lnTo>
                  <a:pt x="7057553" y="2786856"/>
                </a:lnTo>
                <a:lnTo>
                  <a:pt x="7061918" y="2789635"/>
                </a:lnTo>
                <a:lnTo>
                  <a:pt x="7078190" y="2791222"/>
                </a:lnTo>
                <a:lnTo>
                  <a:pt x="7093668" y="2794397"/>
                </a:lnTo>
                <a:lnTo>
                  <a:pt x="7125815" y="2800747"/>
                </a:lnTo>
                <a:lnTo>
                  <a:pt x="7141690" y="2803525"/>
                </a:lnTo>
                <a:lnTo>
                  <a:pt x="7157962" y="2805510"/>
                </a:lnTo>
                <a:lnTo>
                  <a:pt x="7166297" y="2806303"/>
                </a:lnTo>
                <a:lnTo>
                  <a:pt x="7174234" y="2806303"/>
                </a:lnTo>
                <a:lnTo>
                  <a:pt x="7182965" y="2806303"/>
                </a:lnTo>
                <a:lnTo>
                  <a:pt x="7191300" y="2805510"/>
                </a:lnTo>
                <a:lnTo>
                  <a:pt x="7196459" y="2805113"/>
                </a:lnTo>
                <a:lnTo>
                  <a:pt x="7202412" y="2805510"/>
                </a:lnTo>
                <a:lnTo>
                  <a:pt x="7207175" y="2807097"/>
                </a:lnTo>
                <a:lnTo>
                  <a:pt x="7211144" y="2809875"/>
                </a:lnTo>
                <a:lnTo>
                  <a:pt x="7213128" y="2811066"/>
                </a:lnTo>
                <a:lnTo>
                  <a:pt x="7214715" y="2813050"/>
                </a:lnTo>
                <a:lnTo>
                  <a:pt x="7216303" y="2815034"/>
                </a:lnTo>
                <a:lnTo>
                  <a:pt x="7217494" y="2817018"/>
                </a:lnTo>
                <a:lnTo>
                  <a:pt x="7217890" y="2819797"/>
                </a:lnTo>
                <a:lnTo>
                  <a:pt x="7218684" y="2822972"/>
                </a:lnTo>
                <a:lnTo>
                  <a:pt x="7219081" y="2826147"/>
                </a:lnTo>
                <a:lnTo>
                  <a:pt x="7218684" y="2829719"/>
                </a:lnTo>
                <a:lnTo>
                  <a:pt x="7217890" y="2832497"/>
                </a:lnTo>
                <a:lnTo>
                  <a:pt x="7217494" y="2835275"/>
                </a:lnTo>
                <a:lnTo>
                  <a:pt x="7216303" y="2837259"/>
                </a:lnTo>
                <a:lnTo>
                  <a:pt x="7215509" y="2838847"/>
                </a:lnTo>
                <a:lnTo>
                  <a:pt x="7212731" y="2842022"/>
                </a:lnTo>
                <a:lnTo>
                  <a:pt x="7209159" y="2844006"/>
                </a:lnTo>
                <a:lnTo>
                  <a:pt x="7204794" y="2845594"/>
                </a:lnTo>
                <a:lnTo>
                  <a:pt x="7200825" y="2846785"/>
                </a:lnTo>
                <a:lnTo>
                  <a:pt x="7191697" y="2847578"/>
                </a:lnTo>
                <a:lnTo>
                  <a:pt x="7184156" y="2848769"/>
                </a:lnTo>
                <a:lnTo>
                  <a:pt x="7180584" y="2848769"/>
                </a:lnTo>
                <a:lnTo>
                  <a:pt x="7177012" y="2848372"/>
                </a:lnTo>
                <a:lnTo>
                  <a:pt x="7150818" y="2842816"/>
                </a:lnTo>
                <a:lnTo>
                  <a:pt x="7137325" y="2840434"/>
                </a:lnTo>
                <a:lnTo>
                  <a:pt x="7124228" y="2838053"/>
                </a:lnTo>
                <a:lnTo>
                  <a:pt x="7111131" y="2836863"/>
                </a:lnTo>
                <a:lnTo>
                  <a:pt x="7098034" y="2835275"/>
                </a:lnTo>
                <a:lnTo>
                  <a:pt x="7084937" y="2834481"/>
                </a:lnTo>
                <a:lnTo>
                  <a:pt x="7071840" y="2834481"/>
                </a:lnTo>
                <a:lnTo>
                  <a:pt x="7059140" y="2835275"/>
                </a:lnTo>
                <a:lnTo>
                  <a:pt x="7046044" y="2836863"/>
                </a:lnTo>
                <a:lnTo>
                  <a:pt x="7032947" y="2839244"/>
                </a:lnTo>
                <a:lnTo>
                  <a:pt x="7020247" y="2842419"/>
                </a:lnTo>
                <a:lnTo>
                  <a:pt x="7007150" y="2846785"/>
                </a:lnTo>
                <a:lnTo>
                  <a:pt x="6994450" y="2852340"/>
                </a:lnTo>
                <a:lnTo>
                  <a:pt x="6981750" y="2859484"/>
                </a:lnTo>
                <a:lnTo>
                  <a:pt x="6968653" y="2867025"/>
                </a:lnTo>
                <a:lnTo>
                  <a:pt x="6967859" y="2857897"/>
                </a:lnTo>
                <a:lnTo>
                  <a:pt x="6967859" y="2849959"/>
                </a:lnTo>
                <a:lnTo>
                  <a:pt x="6969050" y="2842816"/>
                </a:lnTo>
                <a:lnTo>
                  <a:pt x="6971034" y="2837656"/>
                </a:lnTo>
                <a:lnTo>
                  <a:pt x="6974209" y="2832894"/>
                </a:lnTo>
                <a:lnTo>
                  <a:pt x="6977384" y="2829322"/>
                </a:lnTo>
                <a:lnTo>
                  <a:pt x="6981750" y="2826544"/>
                </a:lnTo>
                <a:lnTo>
                  <a:pt x="6986115" y="2824162"/>
                </a:lnTo>
                <a:lnTo>
                  <a:pt x="6995244" y="2820194"/>
                </a:lnTo>
                <a:lnTo>
                  <a:pt x="7004372" y="2816225"/>
                </a:lnTo>
                <a:lnTo>
                  <a:pt x="7008737" y="2813843"/>
                </a:lnTo>
                <a:lnTo>
                  <a:pt x="7012309" y="2811463"/>
                </a:lnTo>
                <a:lnTo>
                  <a:pt x="7015484" y="2808287"/>
                </a:lnTo>
                <a:lnTo>
                  <a:pt x="7017468" y="2804715"/>
                </a:lnTo>
                <a:lnTo>
                  <a:pt x="6988497" y="2804715"/>
                </a:lnTo>
                <a:lnTo>
                  <a:pt x="6983734" y="2803922"/>
                </a:lnTo>
                <a:lnTo>
                  <a:pt x="6978972" y="2803922"/>
                </a:lnTo>
                <a:lnTo>
                  <a:pt x="6969050" y="2803922"/>
                </a:lnTo>
                <a:lnTo>
                  <a:pt x="6959525" y="2804715"/>
                </a:lnTo>
                <a:lnTo>
                  <a:pt x="6950000" y="2805113"/>
                </a:lnTo>
                <a:lnTo>
                  <a:pt x="6945237" y="2804715"/>
                </a:lnTo>
                <a:lnTo>
                  <a:pt x="6940872" y="2803922"/>
                </a:lnTo>
                <a:lnTo>
                  <a:pt x="6936109" y="2803525"/>
                </a:lnTo>
                <a:lnTo>
                  <a:pt x="6931744" y="2801937"/>
                </a:lnTo>
                <a:lnTo>
                  <a:pt x="6926981" y="2799953"/>
                </a:lnTo>
                <a:lnTo>
                  <a:pt x="6922615" y="2797175"/>
                </a:lnTo>
                <a:lnTo>
                  <a:pt x="6918647" y="2794000"/>
                </a:lnTo>
                <a:lnTo>
                  <a:pt x="6915075" y="2789635"/>
                </a:lnTo>
                <a:lnTo>
                  <a:pt x="6907137" y="2790428"/>
                </a:lnTo>
                <a:lnTo>
                  <a:pt x="6899200" y="2789635"/>
                </a:lnTo>
                <a:lnTo>
                  <a:pt x="6891659" y="2788840"/>
                </a:lnTo>
                <a:lnTo>
                  <a:pt x="6884515" y="2787253"/>
                </a:lnTo>
                <a:lnTo>
                  <a:pt x="6876975" y="2784475"/>
                </a:lnTo>
                <a:lnTo>
                  <a:pt x="6870228" y="2782094"/>
                </a:lnTo>
                <a:lnTo>
                  <a:pt x="6862687" y="2778919"/>
                </a:lnTo>
                <a:lnTo>
                  <a:pt x="6855940" y="2774950"/>
                </a:lnTo>
                <a:lnTo>
                  <a:pt x="6851178" y="2771775"/>
                </a:lnTo>
                <a:lnTo>
                  <a:pt x="6846018" y="2770187"/>
                </a:lnTo>
                <a:lnTo>
                  <a:pt x="6840065" y="2769393"/>
                </a:lnTo>
                <a:lnTo>
                  <a:pt x="6834906" y="2768600"/>
                </a:lnTo>
                <a:lnTo>
                  <a:pt x="6828953" y="2769393"/>
                </a:lnTo>
                <a:lnTo>
                  <a:pt x="6823397" y="2769790"/>
                </a:lnTo>
                <a:lnTo>
                  <a:pt x="6811887" y="2771378"/>
                </a:lnTo>
                <a:lnTo>
                  <a:pt x="6805934" y="2772569"/>
                </a:lnTo>
                <a:lnTo>
                  <a:pt x="6799981" y="2772965"/>
                </a:lnTo>
                <a:lnTo>
                  <a:pt x="6794425" y="2772965"/>
                </a:lnTo>
                <a:lnTo>
                  <a:pt x="6789265" y="2772569"/>
                </a:lnTo>
                <a:lnTo>
                  <a:pt x="6783709" y="2770981"/>
                </a:lnTo>
                <a:lnTo>
                  <a:pt x="6778550" y="2768203"/>
                </a:lnTo>
                <a:lnTo>
                  <a:pt x="6773390" y="2764631"/>
                </a:lnTo>
                <a:lnTo>
                  <a:pt x="6768628" y="2759472"/>
                </a:lnTo>
                <a:lnTo>
                  <a:pt x="6768628" y="2759869"/>
                </a:lnTo>
                <a:lnTo>
                  <a:pt x="6748784" y="2763044"/>
                </a:lnTo>
                <a:lnTo>
                  <a:pt x="6728147" y="2765425"/>
                </a:lnTo>
                <a:lnTo>
                  <a:pt x="6707906" y="2767012"/>
                </a:lnTo>
                <a:lnTo>
                  <a:pt x="6687665" y="2767806"/>
                </a:lnTo>
                <a:lnTo>
                  <a:pt x="6667425" y="2767012"/>
                </a:lnTo>
                <a:lnTo>
                  <a:pt x="6647184" y="2766219"/>
                </a:lnTo>
                <a:lnTo>
                  <a:pt x="6626944" y="2763440"/>
                </a:lnTo>
                <a:lnTo>
                  <a:pt x="6606306" y="2760265"/>
                </a:lnTo>
                <a:lnTo>
                  <a:pt x="6594003" y="2756694"/>
                </a:lnTo>
                <a:lnTo>
                  <a:pt x="6582890" y="2754710"/>
                </a:lnTo>
                <a:lnTo>
                  <a:pt x="6572968" y="2753519"/>
                </a:lnTo>
                <a:lnTo>
                  <a:pt x="6568206" y="2753915"/>
                </a:lnTo>
                <a:lnTo>
                  <a:pt x="6564237" y="2753915"/>
                </a:lnTo>
                <a:lnTo>
                  <a:pt x="6560268" y="2754710"/>
                </a:lnTo>
                <a:lnTo>
                  <a:pt x="6556300" y="2755503"/>
                </a:lnTo>
                <a:lnTo>
                  <a:pt x="6553522" y="2757090"/>
                </a:lnTo>
                <a:lnTo>
                  <a:pt x="6550347" y="2758281"/>
                </a:lnTo>
                <a:lnTo>
                  <a:pt x="6547568" y="2760265"/>
                </a:lnTo>
                <a:lnTo>
                  <a:pt x="6544790" y="2762647"/>
                </a:lnTo>
                <a:lnTo>
                  <a:pt x="6542806" y="2764631"/>
                </a:lnTo>
                <a:lnTo>
                  <a:pt x="6540822" y="2767012"/>
                </a:lnTo>
                <a:lnTo>
                  <a:pt x="6537647" y="2772965"/>
                </a:lnTo>
                <a:lnTo>
                  <a:pt x="6534868" y="2779316"/>
                </a:lnTo>
                <a:lnTo>
                  <a:pt x="6533281" y="2786856"/>
                </a:lnTo>
                <a:lnTo>
                  <a:pt x="6532090" y="2794397"/>
                </a:lnTo>
                <a:lnTo>
                  <a:pt x="6531694" y="2803525"/>
                </a:lnTo>
                <a:lnTo>
                  <a:pt x="6531694" y="2813050"/>
                </a:lnTo>
                <a:lnTo>
                  <a:pt x="6532090" y="2822575"/>
                </a:lnTo>
                <a:lnTo>
                  <a:pt x="6533281" y="2832497"/>
                </a:lnTo>
                <a:lnTo>
                  <a:pt x="6636072" y="2848372"/>
                </a:lnTo>
                <a:lnTo>
                  <a:pt x="6650756" y="2848372"/>
                </a:lnTo>
                <a:lnTo>
                  <a:pt x="6656312" y="2838053"/>
                </a:lnTo>
                <a:lnTo>
                  <a:pt x="6659487" y="2833687"/>
                </a:lnTo>
                <a:lnTo>
                  <a:pt x="6663456" y="2829322"/>
                </a:lnTo>
                <a:lnTo>
                  <a:pt x="6667425" y="2826147"/>
                </a:lnTo>
                <a:lnTo>
                  <a:pt x="6669806" y="2824559"/>
                </a:lnTo>
                <a:lnTo>
                  <a:pt x="6671790" y="2824162"/>
                </a:lnTo>
                <a:lnTo>
                  <a:pt x="6674568" y="2823369"/>
                </a:lnTo>
                <a:lnTo>
                  <a:pt x="6676553" y="2824162"/>
                </a:lnTo>
                <a:lnTo>
                  <a:pt x="6679728" y="2824559"/>
                </a:lnTo>
                <a:lnTo>
                  <a:pt x="6682109" y="2825750"/>
                </a:lnTo>
                <a:lnTo>
                  <a:pt x="6685284" y="2827338"/>
                </a:lnTo>
                <a:lnTo>
                  <a:pt x="6687665" y="2829322"/>
                </a:lnTo>
                <a:lnTo>
                  <a:pt x="6689253" y="2831306"/>
                </a:lnTo>
                <a:lnTo>
                  <a:pt x="6690047" y="2833687"/>
                </a:lnTo>
                <a:lnTo>
                  <a:pt x="6690840" y="2835672"/>
                </a:lnTo>
                <a:lnTo>
                  <a:pt x="6690840" y="2838053"/>
                </a:lnTo>
                <a:lnTo>
                  <a:pt x="6690047" y="2840434"/>
                </a:lnTo>
                <a:lnTo>
                  <a:pt x="6689253" y="2842816"/>
                </a:lnTo>
                <a:lnTo>
                  <a:pt x="6686872" y="2847578"/>
                </a:lnTo>
                <a:lnTo>
                  <a:pt x="6684490" y="2853134"/>
                </a:lnTo>
                <a:lnTo>
                  <a:pt x="6681712" y="2858294"/>
                </a:lnTo>
                <a:lnTo>
                  <a:pt x="6680125" y="2863056"/>
                </a:lnTo>
                <a:lnTo>
                  <a:pt x="6686872" y="2866628"/>
                </a:lnTo>
                <a:lnTo>
                  <a:pt x="6692825" y="2870200"/>
                </a:lnTo>
                <a:lnTo>
                  <a:pt x="6697984" y="2874963"/>
                </a:lnTo>
                <a:lnTo>
                  <a:pt x="6701556" y="2880519"/>
                </a:lnTo>
                <a:lnTo>
                  <a:pt x="6705525" y="2886075"/>
                </a:lnTo>
                <a:lnTo>
                  <a:pt x="6707509" y="2892425"/>
                </a:lnTo>
                <a:lnTo>
                  <a:pt x="6709097" y="2899172"/>
                </a:lnTo>
                <a:lnTo>
                  <a:pt x="6709494" y="2907110"/>
                </a:lnTo>
                <a:lnTo>
                  <a:pt x="6716637" y="2910285"/>
                </a:lnTo>
                <a:lnTo>
                  <a:pt x="6723781" y="2912269"/>
                </a:lnTo>
                <a:lnTo>
                  <a:pt x="6731322" y="2914650"/>
                </a:lnTo>
                <a:lnTo>
                  <a:pt x="6738465" y="2916238"/>
                </a:lnTo>
                <a:lnTo>
                  <a:pt x="6753944" y="2917825"/>
                </a:lnTo>
                <a:lnTo>
                  <a:pt x="6769025" y="2919412"/>
                </a:lnTo>
                <a:lnTo>
                  <a:pt x="6783709" y="2921000"/>
                </a:lnTo>
                <a:lnTo>
                  <a:pt x="6791647" y="2921794"/>
                </a:lnTo>
                <a:lnTo>
                  <a:pt x="6799187" y="2924175"/>
                </a:lnTo>
                <a:lnTo>
                  <a:pt x="6805934" y="2926160"/>
                </a:lnTo>
                <a:lnTo>
                  <a:pt x="6813475" y="2928938"/>
                </a:lnTo>
                <a:lnTo>
                  <a:pt x="6820222" y="2932509"/>
                </a:lnTo>
                <a:lnTo>
                  <a:pt x="6826968" y="2936478"/>
                </a:lnTo>
                <a:lnTo>
                  <a:pt x="6839668" y="2937272"/>
                </a:lnTo>
                <a:lnTo>
                  <a:pt x="6846018" y="2937669"/>
                </a:lnTo>
                <a:lnTo>
                  <a:pt x="6852368" y="2938859"/>
                </a:lnTo>
                <a:lnTo>
                  <a:pt x="6855544" y="2939653"/>
                </a:lnTo>
                <a:lnTo>
                  <a:pt x="6859115" y="2941241"/>
                </a:lnTo>
                <a:lnTo>
                  <a:pt x="6862290" y="2942828"/>
                </a:lnTo>
                <a:lnTo>
                  <a:pt x="6865465" y="2945210"/>
                </a:lnTo>
                <a:lnTo>
                  <a:pt x="6868640" y="2947590"/>
                </a:lnTo>
                <a:lnTo>
                  <a:pt x="6871815" y="2950765"/>
                </a:lnTo>
                <a:lnTo>
                  <a:pt x="6874990" y="2954734"/>
                </a:lnTo>
                <a:lnTo>
                  <a:pt x="6878165" y="2958703"/>
                </a:lnTo>
                <a:lnTo>
                  <a:pt x="6844828" y="2963466"/>
                </a:lnTo>
                <a:lnTo>
                  <a:pt x="6812284" y="2967831"/>
                </a:lnTo>
                <a:lnTo>
                  <a:pt x="6796012" y="2968625"/>
                </a:lnTo>
                <a:lnTo>
                  <a:pt x="6779740" y="2970213"/>
                </a:lnTo>
                <a:lnTo>
                  <a:pt x="6763865" y="2971006"/>
                </a:lnTo>
                <a:lnTo>
                  <a:pt x="6747594" y="2971403"/>
                </a:lnTo>
                <a:lnTo>
                  <a:pt x="6731718" y="2971403"/>
                </a:lnTo>
                <a:lnTo>
                  <a:pt x="6715844" y="2971006"/>
                </a:lnTo>
                <a:lnTo>
                  <a:pt x="6699572" y="2969419"/>
                </a:lnTo>
                <a:lnTo>
                  <a:pt x="6683697" y="2967831"/>
                </a:lnTo>
                <a:lnTo>
                  <a:pt x="6668218" y="2964656"/>
                </a:lnTo>
                <a:lnTo>
                  <a:pt x="6652344" y="2961482"/>
                </a:lnTo>
                <a:lnTo>
                  <a:pt x="6636468" y="2957116"/>
                </a:lnTo>
                <a:lnTo>
                  <a:pt x="6621387" y="2951956"/>
                </a:lnTo>
                <a:lnTo>
                  <a:pt x="6621784" y="2950369"/>
                </a:lnTo>
                <a:lnTo>
                  <a:pt x="6621784" y="2949972"/>
                </a:lnTo>
                <a:lnTo>
                  <a:pt x="6621387" y="2951956"/>
                </a:lnTo>
                <a:lnTo>
                  <a:pt x="6607894" y="2958703"/>
                </a:lnTo>
                <a:lnTo>
                  <a:pt x="6594797" y="2964656"/>
                </a:lnTo>
                <a:lnTo>
                  <a:pt x="6588050" y="2966640"/>
                </a:lnTo>
                <a:lnTo>
                  <a:pt x="6581700" y="2968625"/>
                </a:lnTo>
                <a:lnTo>
                  <a:pt x="6574953" y="2971006"/>
                </a:lnTo>
                <a:lnTo>
                  <a:pt x="6568206" y="2971800"/>
                </a:lnTo>
                <a:lnTo>
                  <a:pt x="6561062" y="2972990"/>
                </a:lnTo>
                <a:lnTo>
                  <a:pt x="6554315" y="2974181"/>
                </a:lnTo>
                <a:lnTo>
                  <a:pt x="6547568" y="2974181"/>
                </a:lnTo>
                <a:lnTo>
                  <a:pt x="6540028" y="2974181"/>
                </a:lnTo>
                <a:lnTo>
                  <a:pt x="6532884" y="2973388"/>
                </a:lnTo>
                <a:lnTo>
                  <a:pt x="6524947" y="2972990"/>
                </a:lnTo>
                <a:lnTo>
                  <a:pt x="6517009" y="2971403"/>
                </a:lnTo>
                <a:lnTo>
                  <a:pt x="6508675" y="2969815"/>
                </a:lnTo>
                <a:lnTo>
                  <a:pt x="6497959" y="2967037"/>
                </a:lnTo>
                <a:lnTo>
                  <a:pt x="6487640" y="2965450"/>
                </a:lnTo>
                <a:lnTo>
                  <a:pt x="6476528" y="2963862"/>
                </a:lnTo>
                <a:lnTo>
                  <a:pt x="6465415" y="2963466"/>
                </a:lnTo>
                <a:lnTo>
                  <a:pt x="6455097" y="2963466"/>
                </a:lnTo>
                <a:lnTo>
                  <a:pt x="6443984" y="2963862"/>
                </a:lnTo>
                <a:lnTo>
                  <a:pt x="6433268" y="2965053"/>
                </a:lnTo>
                <a:lnTo>
                  <a:pt x="6422950" y="2966640"/>
                </a:lnTo>
                <a:lnTo>
                  <a:pt x="6411837" y="2969419"/>
                </a:lnTo>
                <a:lnTo>
                  <a:pt x="6401915" y="2971800"/>
                </a:lnTo>
                <a:lnTo>
                  <a:pt x="6391200" y="2976166"/>
                </a:lnTo>
                <a:lnTo>
                  <a:pt x="6381278" y="2980532"/>
                </a:lnTo>
                <a:lnTo>
                  <a:pt x="6371356" y="2985690"/>
                </a:lnTo>
                <a:lnTo>
                  <a:pt x="6361434" y="2991247"/>
                </a:lnTo>
                <a:lnTo>
                  <a:pt x="6351909" y="2998391"/>
                </a:lnTo>
                <a:lnTo>
                  <a:pt x="6342384" y="3005535"/>
                </a:lnTo>
                <a:lnTo>
                  <a:pt x="6384850" y="3010694"/>
                </a:lnTo>
                <a:lnTo>
                  <a:pt x="6389612" y="3010694"/>
                </a:lnTo>
                <a:lnTo>
                  <a:pt x="6394375" y="3010694"/>
                </a:lnTo>
                <a:lnTo>
                  <a:pt x="6404297" y="3010297"/>
                </a:lnTo>
                <a:lnTo>
                  <a:pt x="6414218" y="3009900"/>
                </a:lnTo>
                <a:lnTo>
                  <a:pt x="6423744" y="3009106"/>
                </a:lnTo>
                <a:lnTo>
                  <a:pt x="6428506" y="3009106"/>
                </a:lnTo>
                <a:lnTo>
                  <a:pt x="6433268" y="3009900"/>
                </a:lnTo>
                <a:lnTo>
                  <a:pt x="6438031" y="3010694"/>
                </a:lnTo>
                <a:lnTo>
                  <a:pt x="6442794" y="3012281"/>
                </a:lnTo>
                <a:lnTo>
                  <a:pt x="6447159" y="3015059"/>
                </a:lnTo>
                <a:lnTo>
                  <a:pt x="6451128" y="3017837"/>
                </a:lnTo>
                <a:lnTo>
                  <a:pt x="6455494" y="3021409"/>
                </a:lnTo>
                <a:lnTo>
                  <a:pt x="6459065" y="3026172"/>
                </a:lnTo>
                <a:lnTo>
                  <a:pt x="6471368" y="3032522"/>
                </a:lnTo>
                <a:lnTo>
                  <a:pt x="6483672" y="3038078"/>
                </a:lnTo>
                <a:lnTo>
                  <a:pt x="6495975" y="3042840"/>
                </a:lnTo>
                <a:lnTo>
                  <a:pt x="6509072" y="3047206"/>
                </a:lnTo>
                <a:lnTo>
                  <a:pt x="6521772" y="3050381"/>
                </a:lnTo>
                <a:lnTo>
                  <a:pt x="6535265" y="3052366"/>
                </a:lnTo>
                <a:lnTo>
                  <a:pt x="6548759" y="3053556"/>
                </a:lnTo>
                <a:lnTo>
                  <a:pt x="6562253" y="3053556"/>
                </a:lnTo>
                <a:lnTo>
                  <a:pt x="6578128" y="3054747"/>
                </a:lnTo>
                <a:lnTo>
                  <a:pt x="6593209" y="3055540"/>
                </a:lnTo>
                <a:lnTo>
                  <a:pt x="6608687" y="3057525"/>
                </a:lnTo>
                <a:lnTo>
                  <a:pt x="6623768" y="3060303"/>
                </a:lnTo>
                <a:lnTo>
                  <a:pt x="6638453" y="3063081"/>
                </a:lnTo>
                <a:lnTo>
                  <a:pt x="6653931" y="3066256"/>
                </a:lnTo>
                <a:lnTo>
                  <a:pt x="6683300" y="3074193"/>
                </a:lnTo>
                <a:lnTo>
                  <a:pt x="6712668" y="3082528"/>
                </a:lnTo>
                <a:lnTo>
                  <a:pt x="6742434" y="3091259"/>
                </a:lnTo>
                <a:lnTo>
                  <a:pt x="6771406" y="3100387"/>
                </a:lnTo>
                <a:lnTo>
                  <a:pt x="6800775" y="3108722"/>
                </a:lnTo>
                <a:lnTo>
                  <a:pt x="6807522" y="3110706"/>
                </a:lnTo>
                <a:lnTo>
                  <a:pt x="6813872" y="3113484"/>
                </a:lnTo>
                <a:lnTo>
                  <a:pt x="6819825" y="3116263"/>
                </a:lnTo>
                <a:lnTo>
                  <a:pt x="6825778" y="3119834"/>
                </a:lnTo>
                <a:lnTo>
                  <a:pt x="6831334" y="3123406"/>
                </a:lnTo>
                <a:lnTo>
                  <a:pt x="6836494" y="3126978"/>
                </a:lnTo>
                <a:lnTo>
                  <a:pt x="6841653" y="3131740"/>
                </a:lnTo>
                <a:lnTo>
                  <a:pt x="6846415" y="3136503"/>
                </a:lnTo>
                <a:lnTo>
                  <a:pt x="6850781" y="3141265"/>
                </a:lnTo>
                <a:lnTo>
                  <a:pt x="6854750" y="3147219"/>
                </a:lnTo>
                <a:lnTo>
                  <a:pt x="6858718" y="3152378"/>
                </a:lnTo>
                <a:lnTo>
                  <a:pt x="6862290" y="3158728"/>
                </a:lnTo>
                <a:lnTo>
                  <a:pt x="6865465" y="3165078"/>
                </a:lnTo>
                <a:lnTo>
                  <a:pt x="6868244" y="3171428"/>
                </a:lnTo>
                <a:lnTo>
                  <a:pt x="6870625" y="3178572"/>
                </a:lnTo>
                <a:lnTo>
                  <a:pt x="6872609" y="3185715"/>
                </a:lnTo>
                <a:lnTo>
                  <a:pt x="6886103" y="3186112"/>
                </a:lnTo>
                <a:lnTo>
                  <a:pt x="6980162" y="3186112"/>
                </a:lnTo>
                <a:lnTo>
                  <a:pt x="6973812" y="3190874"/>
                </a:lnTo>
                <a:lnTo>
                  <a:pt x="6967462" y="3195637"/>
                </a:lnTo>
                <a:lnTo>
                  <a:pt x="6961906" y="3199209"/>
                </a:lnTo>
                <a:lnTo>
                  <a:pt x="6955953" y="3202781"/>
                </a:lnTo>
                <a:lnTo>
                  <a:pt x="6949603" y="3205559"/>
                </a:lnTo>
                <a:lnTo>
                  <a:pt x="6943650" y="3208337"/>
                </a:lnTo>
                <a:lnTo>
                  <a:pt x="6938094" y="3210322"/>
                </a:lnTo>
                <a:lnTo>
                  <a:pt x="6932140" y="3211909"/>
                </a:lnTo>
                <a:lnTo>
                  <a:pt x="6925790" y="3213100"/>
                </a:lnTo>
                <a:lnTo>
                  <a:pt x="6920234" y="3213894"/>
                </a:lnTo>
                <a:lnTo>
                  <a:pt x="6908725" y="3215085"/>
                </a:lnTo>
                <a:lnTo>
                  <a:pt x="6896422" y="3215481"/>
                </a:lnTo>
                <a:lnTo>
                  <a:pt x="6884912" y="3215085"/>
                </a:lnTo>
                <a:lnTo>
                  <a:pt x="6878562" y="3215481"/>
                </a:lnTo>
                <a:lnTo>
                  <a:pt x="6872212" y="3216275"/>
                </a:lnTo>
                <a:lnTo>
                  <a:pt x="6872212" y="3223022"/>
                </a:lnTo>
                <a:lnTo>
                  <a:pt x="6873403" y="3228578"/>
                </a:lnTo>
                <a:lnTo>
                  <a:pt x="6875387" y="3233340"/>
                </a:lnTo>
                <a:lnTo>
                  <a:pt x="6878562" y="3237706"/>
                </a:lnTo>
                <a:lnTo>
                  <a:pt x="6882134" y="3240881"/>
                </a:lnTo>
                <a:lnTo>
                  <a:pt x="6886897" y="3242865"/>
                </a:lnTo>
                <a:lnTo>
                  <a:pt x="6892850" y="3244453"/>
                </a:lnTo>
                <a:lnTo>
                  <a:pt x="6899200" y="3245643"/>
                </a:lnTo>
                <a:lnTo>
                  <a:pt x="6907931" y="3245643"/>
                </a:lnTo>
                <a:lnTo>
                  <a:pt x="6916662" y="3246041"/>
                </a:lnTo>
                <a:lnTo>
                  <a:pt x="6924997" y="3247231"/>
                </a:lnTo>
                <a:lnTo>
                  <a:pt x="6933331" y="3249215"/>
                </a:lnTo>
                <a:lnTo>
                  <a:pt x="6941665" y="3251199"/>
                </a:lnTo>
                <a:lnTo>
                  <a:pt x="6949603" y="3253978"/>
                </a:lnTo>
                <a:lnTo>
                  <a:pt x="6965478" y="3260327"/>
                </a:lnTo>
                <a:lnTo>
                  <a:pt x="6981353" y="3267075"/>
                </a:lnTo>
                <a:lnTo>
                  <a:pt x="6997625" y="3274615"/>
                </a:lnTo>
                <a:lnTo>
                  <a:pt x="7013500" y="3281759"/>
                </a:lnTo>
                <a:lnTo>
                  <a:pt x="7030168" y="3288903"/>
                </a:lnTo>
                <a:lnTo>
                  <a:pt x="6841256" y="3288903"/>
                </a:lnTo>
                <a:lnTo>
                  <a:pt x="6828556" y="3290490"/>
                </a:lnTo>
                <a:lnTo>
                  <a:pt x="6826968" y="3297237"/>
                </a:lnTo>
                <a:lnTo>
                  <a:pt x="6825778" y="3303984"/>
                </a:lnTo>
                <a:lnTo>
                  <a:pt x="6825778" y="3310334"/>
                </a:lnTo>
                <a:lnTo>
                  <a:pt x="6826572" y="3316287"/>
                </a:lnTo>
                <a:lnTo>
                  <a:pt x="6826968" y="3321447"/>
                </a:lnTo>
                <a:lnTo>
                  <a:pt x="6828556" y="3326606"/>
                </a:lnTo>
                <a:lnTo>
                  <a:pt x="6830540" y="3331369"/>
                </a:lnTo>
                <a:lnTo>
                  <a:pt x="6833318" y="3336131"/>
                </a:lnTo>
                <a:lnTo>
                  <a:pt x="6836494" y="3340497"/>
                </a:lnTo>
                <a:lnTo>
                  <a:pt x="6839668" y="3344466"/>
                </a:lnTo>
                <a:lnTo>
                  <a:pt x="6844034" y="3348037"/>
                </a:lnTo>
                <a:lnTo>
                  <a:pt x="6848400" y="3351212"/>
                </a:lnTo>
                <a:lnTo>
                  <a:pt x="6853162" y="3354387"/>
                </a:lnTo>
                <a:lnTo>
                  <a:pt x="6858718" y="3357562"/>
                </a:lnTo>
                <a:lnTo>
                  <a:pt x="6864275" y="3360340"/>
                </a:lnTo>
                <a:lnTo>
                  <a:pt x="6870625" y="3362325"/>
                </a:lnTo>
                <a:lnTo>
                  <a:pt x="6878165" y="3370262"/>
                </a:lnTo>
                <a:lnTo>
                  <a:pt x="6885309" y="3377009"/>
                </a:lnTo>
                <a:lnTo>
                  <a:pt x="6893247" y="3384153"/>
                </a:lnTo>
                <a:lnTo>
                  <a:pt x="6901581" y="3390503"/>
                </a:lnTo>
                <a:lnTo>
                  <a:pt x="6909518" y="3396060"/>
                </a:lnTo>
                <a:lnTo>
                  <a:pt x="6918647" y="3402013"/>
                </a:lnTo>
                <a:lnTo>
                  <a:pt x="6935315" y="3413124"/>
                </a:lnTo>
                <a:lnTo>
                  <a:pt x="6953175" y="3423443"/>
                </a:lnTo>
                <a:lnTo>
                  <a:pt x="6971034" y="3433365"/>
                </a:lnTo>
                <a:lnTo>
                  <a:pt x="6989290" y="3443287"/>
                </a:lnTo>
                <a:lnTo>
                  <a:pt x="7007150" y="3454002"/>
                </a:lnTo>
                <a:lnTo>
                  <a:pt x="7009531" y="3455590"/>
                </a:lnTo>
                <a:lnTo>
                  <a:pt x="7012706" y="3456780"/>
                </a:lnTo>
                <a:lnTo>
                  <a:pt x="7020247" y="3458765"/>
                </a:lnTo>
                <a:lnTo>
                  <a:pt x="7027390" y="3461543"/>
                </a:lnTo>
                <a:lnTo>
                  <a:pt x="7031359" y="3462337"/>
                </a:lnTo>
                <a:lnTo>
                  <a:pt x="7034534" y="3463924"/>
                </a:lnTo>
                <a:lnTo>
                  <a:pt x="7037709" y="3465909"/>
                </a:lnTo>
                <a:lnTo>
                  <a:pt x="7039694" y="3468290"/>
                </a:lnTo>
                <a:lnTo>
                  <a:pt x="7041281" y="3470671"/>
                </a:lnTo>
                <a:lnTo>
                  <a:pt x="7041678" y="3474640"/>
                </a:lnTo>
                <a:lnTo>
                  <a:pt x="7041281" y="3478212"/>
                </a:lnTo>
                <a:lnTo>
                  <a:pt x="7039694" y="3482974"/>
                </a:lnTo>
                <a:lnTo>
                  <a:pt x="7036518" y="3488134"/>
                </a:lnTo>
                <a:lnTo>
                  <a:pt x="7032153" y="3494484"/>
                </a:lnTo>
                <a:lnTo>
                  <a:pt x="7028184" y="3499246"/>
                </a:lnTo>
                <a:lnTo>
                  <a:pt x="7024215" y="3502818"/>
                </a:lnTo>
                <a:lnTo>
                  <a:pt x="7020247" y="3505199"/>
                </a:lnTo>
                <a:lnTo>
                  <a:pt x="7015881" y="3506787"/>
                </a:lnTo>
                <a:lnTo>
                  <a:pt x="7011912" y="3507184"/>
                </a:lnTo>
                <a:lnTo>
                  <a:pt x="7007547" y="3507184"/>
                </a:lnTo>
                <a:lnTo>
                  <a:pt x="7003181" y="3506787"/>
                </a:lnTo>
                <a:lnTo>
                  <a:pt x="6999212" y="3505596"/>
                </a:lnTo>
                <a:lnTo>
                  <a:pt x="6991275" y="3502818"/>
                </a:lnTo>
                <a:lnTo>
                  <a:pt x="6982940" y="3499643"/>
                </a:lnTo>
                <a:lnTo>
                  <a:pt x="6974209" y="3497262"/>
                </a:lnTo>
                <a:lnTo>
                  <a:pt x="6970240" y="3496071"/>
                </a:lnTo>
                <a:lnTo>
                  <a:pt x="6965875" y="3496071"/>
                </a:lnTo>
                <a:lnTo>
                  <a:pt x="6954762" y="3496071"/>
                </a:lnTo>
                <a:lnTo>
                  <a:pt x="6943253" y="3496468"/>
                </a:lnTo>
                <a:lnTo>
                  <a:pt x="6938094" y="3497659"/>
                </a:lnTo>
                <a:lnTo>
                  <a:pt x="6932934" y="3498849"/>
                </a:lnTo>
                <a:lnTo>
                  <a:pt x="6928568" y="3500834"/>
                </a:lnTo>
                <a:lnTo>
                  <a:pt x="6925394" y="3503612"/>
                </a:lnTo>
                <a:lnTo>
                  <a:pt x="6923409" y="3505596"/>
                </a:lnTo>
                <a:lnTo>
                  <a:pt x="6921822" y="3508374"/>
                </a:lnTo>
                <a:lnTo>
                  <a:pt x="6920631" y="3510359"/>
                </a:lnTo>
                <a:lnTo>
                  <a:pt x="6920631" y="3513137"/>
                </a:lnTo>
                <a:lnTo>
                  <a:pt x="6920631" y="3515121"/>
                </a:lnTo>
                <a:lnTo>
                  <a:pt x="6921822" y="3517502"/>
                </a:lnTo>
                <a:lnTo>
                  <a:pt x="6923806" y="3521868"/>
                </a:lnTo>
                <a:lnTo>
                  <a:pt x="6926981" y="3526630"/>
                </a:lnTo>
                <a:lnTo>
                  <a:pt x="6930553" y="3530996"/>
                </a:lnTo>
                <a:lnTo>
                  <a:pt x="6934522" y="3534965"/>
                </a:lnTo>
                <a:lnTo>
                  <a:pt x="6937697" y="3539727"/>
                </a:lnTo>
                <a:lnTo>
                  <a:pt x="6945237" y="3553618"/>
                </a:lnTo>
                <a:lnTo>
                  <a:pt x="6952778" y="3568302"/>
                </a:lnTo>
                <a:lnTo>
                  <a:pt x="6960318" y="3582590"/>
                </a:lnTo>
                <a:lnTo>
                  <a:pt x="6967859" y="3596480"/>
                </a:lnTo>
                <a:lnTo>
                  <a:pt x="6970240" y="3600449"/>
                </a:lnTo>
                <a:lnTo>
                  <a:pt x="6973415" y="3604021"/>
                </a:lnTo>
                <a:lnTo>
                  <a:pt x="6979765" y="3610768"/>
                </a:lnTo>
                <a:lnTo>
                  <a:pt x="6986512" y="3617515"/>
                </a:lnTo>
                <a:lnTo>
                  <a:pt x="6992862" y="3624659"/>
                </a:lnTo>
                <a:lnTo>
                  <a:pt x="6996037" y="3628230"/>
                </a:lnTo>
                <a:lnTo>
                  <a:pt x="6998022" y="3631802"/>
                </a:lnTo>
                <a:lnTo>
                  <a:pt x="7000006" y="3635374"/>
                </a:lnTo>
                <a:lnTo>
                  <a:pt x="7001197" y="3639343"/>
                </a:lnTo>
                <a:lnTo>
                  <a:pt x="7001594" y="3643312"/>
                </a:lnTo>
                <a:lnTo>
                  <a:pt x="7001197" y="3647677"/>
                </a:lnTo>
                <a:lnTo>
                  <a:pt x="6999609" y="3652043"/>
                </a:lnTo>
                <a:lnTo>
                  <a:pt x="6996831" y="3656805"/>
                </a:lnTo>
                <a:lnTo>
                  <a:pt x="6993656" y="3660774"/>
                </a:lnTo>
                <a:lnTo>
                  <a:pt x="6990481" y="3663552"/>
                </a:lnTo>
                <a:lnTo>
                  <a:pt x="6986909" y="3665140"/>
                </a:lnTo>
                <a:lnTo>
                  <a:pt x="6983337" y="3665537"/>
                </a:lnTo>
                <a:lnTo>
                  <a:pt x="6978972" y="3665537"/>
                </a:lnTo>
                <a:lnTo>
                  <a:pt x="6975003" y="3665140"/>
                </a:lnTo>
                <a:lnTo>
                  <a:pt x="6970637" y="3663949"/>
                </a:lnTo>
                <a:lnTo>
                  <a:pt x="6966272" y="3662362"/>
                </a:lnTo>
                <a:lnTo>
                  <a:pt x="6957144" y="3659187"/>
                </a:lnTo>
                <a:lnTo>
                  <a:pt x="6948015" y="3656012"/>
                </a:lnTo>
                <a:lnTo>
                  <a:pt x="6943253" y="3655615"/>
                </a:lnTo>
                <a:lnTo>
                  <a:pt x="6938490" y="3655218"/>
                </a:lnTo>
                <a:lnTo>
                  <a:pt x="6934522" y="3655615"/>
                </a:lnTo>
                <a:lnTo>
                  <a:pt x="6929759" y="3656805"/>
                </a:lnTo>
                <a:lnTo>
                  <a:pt x="6929759" y="3656012"/>
                </a:lnTo>
                <a:lnTo>
                  <a:pt x="6928965" y="3656012"/>
                </a:lnTo>
                <a:lnTo>
                  <a:pt x="6929759" y="3656805"/>
                </a:lnTo>
                <a:lnTo>
                  <a:pt x="6928568" y="3662362"/>
                </a:lnTo>
                <a:lnTo>
                  <a:pt x="6928568" y="3668315"/>
                </a:lnTo>
                <a:lnTo>
                  <a:pt x="6928965" y="3673871"/>
                </a:lnTo>
                <a:lnTo>
                  <a:pt x="6930156" y="3679427"/>
                </a:lnTo>
                <a:lnTo>
                  <a:pt x="6931744" y="3684587"/>
                </a:lnTo>
                <a:lnTo>
                  <a:pt x="6934522" y="3689349"/>
                </a:lnTo>
                <a:lnTo>
                  <a:pt x="6937697" y="3694509"/>
                </a:lnTo>
                <a:lnTo>
                  <a:pt x="6940872" y="3699271"/>
                </a:lnTo>
                <a:lnTo>
                  <a:pt x="6944840" y="3704430"/>
                </a:lnTo>
                <a:lnTo>
                  <a:pt x="6949603" y="3709193"/>
                </a:lnTo>
                <a:lnTo>
                  <a:pt x="6960318" y="3720305"/>
                </a:lnTo>
                <a:lnTo>
                  <a:pt x="6972225" y="3731815"/>
                </a:lnTo>
                <a:lnTo>
                  <a:pt x="6986115" y="3744912"/>
                </a:lnTo>
                <a:lnTo>
                  <a:pt x="6964287" y="3739355"/>
                </a:lnTo>
                <a:lnTo>
                  <a:pt x="6943253" y="3734990"/>
                </a:lnTo>
                <a:lnTo>
                  <a:pt x="6922615" y="3731815"/>
                </a:lnTo>
                <a:lnTo>
                  <a:pt x="6903168" y="3729830"/>
                </a:lnTo>
                <a:lnTo>
                  <a:pt x="6883722" y="3728640"/>
                </a:lnTo>
                <a:lnTo>
                  <a:pt x="6864275" y="3728243"/>
                </a:lnTo>
                <a:lnTo>
                  <a:pt x="6846018" y="3728640"/>
                </a:lnTo>
                <a:lnTo>
                  <a:pt x="6827365" y="3730227"/>
                </a:lnTo>
                <a:lnTo>
                  <a:pt x="6809109" y="3732212"/>
                </a:lnTo>
                <a:lnTo>
                  <a:pt x="6791250" y="3734593"/>
                </a:lnTo>
                <a:lnTo>
                  <a:pt x="6773787" y="3737768"/>
                </a:lnTo>
                <a:lnTo>
                  <a:pt x="6755928" y="3740943"/>
                </a:lnTo>
                <a:lnTo>
                  <a:pt x="6721797" y="3748880"/>
                </a:lnTo>
                <a:lnTo>
                  <a:pt x="6686872" y="3757612"/>
                </a:lnTo>
                <a:lnTo>
                  <a:pt x="6682903" y="3758009"/>
                </a:lnTo>
                <a:lnTo>
                  <a:pt x="6678140" y="3759199"/>
                </a:lnTo>
                <a:lnTo>
                  <a:pt x="6669012" y="3759199"/>
                </a:lnTo>
                <a:lnTo>
                  <a:pt x="6660281" y="3758802"/>
                </a:lnTo>
                <a:lnTo>
                  <a:pt x="6651153" y="3756421"/>
                </a:lnTo>
                <a:lnTo>
                  <a:pt x="6642818" y="3754040"/>
                </a:lnTo>
                <a:lnTo>
                  <a:pt x="6634484" y="3750865"/>
                </a:lnTo>
                <a:lnTo>
                  <a:pt x="6626150" y="3747293"/>
                </a:lnTo>
                <a:lnTo>
                  <a:pt x="6617418" y="3742530"/>
                </a:lnTo>
                <a:lnTo>
                  <a:pt x="6611068" y="3739355"/>
                </a:lnTo>
                <a:lnTo>
                  <a:pt x="6605512" y="3736974"/>
                </a:lnTo>
                <a:lnTo>
                  <a:pt x="6600353" y="3735387"/>
                </a:lnTo>
                <a:lnTo>
                  <a:pt x="6595590" y="3734990"/>
                </a:lnTo>
                <a:lnTo>
                  <a:pt x="6591622" y="3734990"/>
                </a:lnTo>
                <a:lnTo>
                  <a:pt x="6588447" y="3736180"/>
                </a:lnTo>
                <a:lnTo>
                  <a:pt x="6586065" y="3737768"/>
                </a:lnTo>
                <a:lnTo>
                  <a:pt x="6583287" y="3739752"/>
                </a:lnTo>
                <a:lnTo>
                  <a:pt x="6581700" y="3742927"/>
                </a:lnTo>
                <a:lnTo>
                  <a:pt x="6580112" y="3746102"/>
                </a:lnTo>
                <a:lnTo>
                  <a:pt x="6579318" y="3749674"/>
                </a:lnTo>
                <a:lnTo>
                  <a:pt x="6578128" y="3754040"/>
                </a:lnTo>
                <a:lnTo>
                  <a:pt x="6576937" y="3763565"/>
                </a:lnTo>
                <a:lnTo>
                  <a:pt x="6576937" y="3773487"/>
                </a:lnTo>
                <a:lnTo>
                  <a:pt x="6578525" y="3779043"/>
                </a:lnTo>
                <a:lnTo>
                  <a:pt x="6580112" y="3784996"/>
                </a:lnTo>
                <a:lnTo>
                  <a:pt x="6580509" y="3790155"/>
                </a:lnTo>
                <a:lnTo>
                  <a:pt x="6580509" y="3795712"/>
                </a:lnTo>
                <a:lnTo>
                  <a:pt x="6580112" y="3797696"/>
                </a:lnTo>
                <a:lnTo>
                  <a:pt x="6579318" y="3799284"/>
                </a:lnTo>
                <a:lnTo>
                  <a:pt x="6577731" y="3800871"/>
                </a:lnTo>
                <a:lnTo>
                  <a:pt x="6576144" y="3802062"/>
                </a:lnTo>
                <a:lnTo>
                  <a:pt x="6573365" y="3802855"/>
                </a:lnTo>
                <a:lnTo>
                  <a:pt x="6570587" y="3802855"/>
                </a:lnTo>
                <a:lnTo>
                  <a:pt x="6567015" y="3802855"/>
                </a:lnTo>
                <a:lnTo>
                  <a:pt x="6562650" y="3802062"/>
                </a:lnTo>
                <a:lnTo>
                  <a:pt x="6552728" y="3799284"/>
                </a:lnTo>
                <a:lnTo>
                  <a:pt x="6542806" y="3797696"/>
                </a:lnTo>
                <a:lnTo>
                  <a:pt x="6532090" y="3796109"/>
                </a:lnTo>
                <a:lnTo>
                  <a:pt x="6522168" y="3794918"/>
                </a:lnTo>
                <a:lnTo>
                  <a:pt x="6501928" y="3793330"/>
                </a:lnTo>
                <a:lnTo>
                  <a:pt x="6480894" y="3791743"/>
                </a:lnTo>
                <a:lnTo>
                  <a:pt x="6460256" y="3790155"/>
                </a:lnTo>
                <a:lnTo>
                  <a:pt x="6450334" y="3788568"/>
                </a:lnTo>
                <a:lnTo>
                  <a:pt x="6440015" y="3786980"/>
                </a:lnTo>
                <a:lnTo>
                  <a:pt x="6430094" y="3784996"/>
                </a:lnTo>
                <a:lnTo>
                  <a:pt x="6420172" y="3781821"/>
                </a:lnTo>
                <a:lnTo>
                  <a:pt x="6410250" y="3778249"/>
                </a:lnTo>
                <a:lnTo>
                  <a:pt x="6400725" y="3773884"/>
                </a:lnTo>
                <a:lnTo>
                  <a:pt x="6196334" y="3774677"/>
                </a:lnTo>
                <a:lnTo>
                  <a:pt x="6193556" y="3777852"/>
                </a:lnTo>
                <a:lnTo>
                  <a:pt x="6190381" y="3780234"/>
                </a:lnTo>
                <a:lnTo>
                  <a:pt x="6187206" y="3782218"/>
                </a:lnTo>
                <a:lnTo>
                  <a:pt x="6184428" y="3783409"/>
                </a:lnTo>
                <a:lnTo>
                  <a:pt x="6181650" y="3784599"/>
                </a:lnTo>
                <a:lnTo>
                  <a:pt x="6179268" y="3784599"/>
                </a:lnTo>
                <a:lnTo>
                  <a:pt x="6176887" y="3783805"/>
                </a:lnTo>
                <a:lnTo>
                  <a:pt x="6174903" y="3783012"/>
                </a:lnTo>
                <a:lnTo>
                  <a:pt x="6173315" y="3781424"/>
                </a:lnTo>
                <a:lnTo>
                  <a:pt x="6171728" y="3779837"/>
                </a:lnTo>
                <a:lnTo>
                  <a:pt x="6168553" y="3775074"/>
                </a:lnTo>
                <a:lnTo>
                  <a:pt x="6166172" y="3769121"/>
                </a:lnTo>
                <a:lnTo>
                  <a:pt x="6163394" y="3762771"/>
                </a:lnTo>
                <a:lnTo>
                  <a:pt x="6078065" y="3776265"/>
                </a:lnTo>
                <a:lnTo>
                  <a:pt x="6079256" y="3780630"/>
                </a:lnTo>
                <a:lnTo>
                  <a:pt x="6080050" y="3785393"/>
                </a:lnTo>
                <a:lnTo>
                  <a:pt x="6081240" y="3789362"/>
                </a:lnTo>
                <a:lnTo>
                  <a:pt x="6083225" y="3792934"/>
                </a:lnTo>
                <a:lnTo>
                  <a:pt x="6086003" y="3796109"/>
                </a:lnTo>
                <a:lnTo>
                  <a:pt x="6088781" y="3798887"/>
                </a:lnTo>
                <a:lnTo>
                  <a:pt x="6091162" y="3801268"/>
                </a:lnTo>
                <a:lnTo>
                  <a:pt x="6094337" y="3803252"/>
                </a:lnTo>
                <a:lnTo>
                  <a:pt x="6101084" y="3807618"/>
                </a:lnTo>
                <a:lnTo>
                  <a:pt x="6108625" y="3810793"/>
                </a:lnTo>
                <a:lnTo>
                  <a:pt x="6116165" y="3814365"/>
                </a:lnTo>
                <a:lnTo>
                  <a:pt x="6122912" y="3818334"/>
                </a:lnTo>
                <a:lnTo>
                  <a:pt x="6136009" y="3818334"/>
                </a:lnTo>
                <a:lnTo>
                  <a:pt x="6141168" y="3816746"/>
                </a:lnTo>
                <a:lnTo>
                  <a:pt x="6145931" y="3815952"/>
                </a:lnTo>
                <a:lnTo>
                  <a:pt x="6150694" y="3815555"/>
                </a:lnTo>
                <a:lnTo>
                  <a:pt x="6155059" y="3815555"/>
                </a:lnTo>
                <a:lnTo>
                  <a:pt x="6159028" y="3815952"/>
                </a:lnTo>
                <a:lnTo>
                  <a:pt x="6162997" y="3817143"/>
                </a:lnTo>
                <a:lnTo>
                  <a:pt x="6166965" y="3818730"/>
                </a:lnTo>
                <a:lnTo>
                  <a:pt x="6170140" y="3820318"/>
                </a:lnTo>
                <a:lnTo>
                  <a:pt x="6176887" y="3823890"/>
                </a:lnTo>
                <a:lnTo>
                  <a:pt x="6183237" y="3829049"/>
                </a:lnTo>
                <a:lnTo>
                  <a:pt x="6189190" y="3835002"/>
                </a:lnTo>
                <a:lnTo>
                  <a:pt x="6194747" y="3840955"/>
                </a:lnTo>
                <a:lnTo>
                  <a:pt x="6200700" y="3847305"/>
                </a:lnTo>
                <a:lnTo>
                  <a:pt x="6207050" y="3853259"/>
                </a:lnTo>
                <a:lnTo>
                  <a:pt x="6213400" y="3859212"/>
                </a:lnTo>
                <a:lnTo>
                  <a:pt x="6220147" y="3865165"/>
                </a:lnTo>
                <a:lnTo>
                  <a:pt x="6223718" y="3867149"/>
                </a:lnTo>
                <a:lnTo>
                  <a:pt x="6228084" y="3869134"/>
                </a:lnTo>
                <a:lnTo>
                  <a:pt x="6232450" y="3871515"/>
                </a:lnTo>
                <a:lnTo>
                  <a:pt x="6237212" y="3873102"/>
                </a:lnTo>
                <a:lnTo>
                  <a:pt x="6241975" y="3873896"/>
                </a:lnTo>
                <a:lnTo>
                  <a:pt x="6246340" y="3875087"/>
                </a:lnTo>
                <a:lnTo>
                  <a:pt x="6251897" y="3875484"/>
                </a:lnTo>
                <a:lnTo>
                  <a:pt x="6257453" y="3875484"/>
                </a:lnTo>
                <a:lnTo>
                  <a:pt x="6195937" y="3904059"/>
                </a:lnTo>
                <a:lnTo>
                  <a:pt x="6223322" y="3906440"/>
                </a:lnTo>
                <a:lnTo>
                  <a:pt x="6231259" y="3910409"/>
                </a:lnTo>
                <a:lnTo>
                  <a:pt x="6239197" y="3914377"/>
                </a:lnTo>
                <a:lnTo>
                  <a:pt x="6245944" y="3918743"/>
                </a:lnTo>
                <a:lnTo>
                  <a:pt x="6251897" y="3923109"/>
                </a:lnTo>
                <a:lnTo>
                  <a:pt x="6256659" y="3927077"/>
                </a:lnTo>
                <a:lnTo>
                  <a:pt x="6260628" y="3931840"/>
                </a:lnTo>
                <a:lnTo>
                  <a:pt x="6263803" y="3936602"/>
                </a:lnTo>
                <a:lnTo>
                  <a:pt x="6266184" y="3941365"/>
                </a:lnTo>
                <a:lnTo>
                  <a:pt x="6266978" y="3946524"/>
                </a:lnTo>
                <a:lnTo>
                  <a:pt x="6266978" y="3951684"/>
                </a:lnTo>
                <a:lnTo>
                  <a:pt x="6265390" y="3957240"/>
                </a:lnTo>
                <a:lnTo>
                  <a:pt x="6263009" y="3962796"/>
                </a:lnTo>
                <a:lnTo>
                  <a:pt x="6258644" y="3969146"/>
                </a:lnTo>
                <a:lnTo>
                  <a:pt x="6253484" y="3975496"/>
                </a:lnTo>
                <a:lnTo>
                  <a:pt x="6245944" y="3981846"/>
                </a:lnTo>
                <a:lnTo>
                  <a:pt x="6237609" y="3988593"/>
                </a:lnTo>
                <a:lnTo>
                  <a:pt x="6231259" y="3993355"/>
                </a:lnTo>
                <a:lnTo>
                  <a:pt x="6225306" y="3999309"/>
                </a:lnTo>
                <a:lnTo>
                  <a:pt x="6222925" y="4001690"/>
                </a:lnTo>
                <a:lnTo>
                  <a:pt x="6220544" y="4004865"/>
                </a:lnTo>
                <a:lnTo>
                  <a:pt x="6218956" y="4007643"/>
                </a:lnTo>
                <a:lnTo>
                  <a:pt x="6218956" y="4010421"/>
                </a:lnTo>
                <a:lnTo>
                  <a:pt x="6218956" y="4018755"/>
                </a:lnTo>
                <a:lnTo>
                  <a:pt x="6218956" y="4025899"/>
                </a:lnTo>
                <a:lnTo>
                  <a:pt x="6218559" y="4033043"/>
                </a:lnTo>
                <a:lnTo>
                  <a:pt x="6217765" y="4039393"/>
                </a:lnTo>
                <a:lnTo>
                  <a:pt x="6216575" y="4044949"/>
                </a:lnTo>
                <a:lnTo>
                  <a:pt x="6214987" y="4049712"/>
                </a:lnTo>
                <a:lnTo>
                  <a:pt x="6213003" y="4054474"/>
                </a:lnTo>
                <a:lnTo>
                  <a:pt x="6210225" y="4058046"/>
                </a:lnTo>
                <a:lnTo>
                  <a:pt x="6207447" y="4061221"/>
                </a:lnTo>
                <a:lnTo>
                  <a:pt x="6205065" y="4064396"/>
                </a:lnTo>
                <a:lnTo>
                  <a:pt x="6201890" y="4067174"/>
                </a:lnTo>
                <a:lnTo>
                  <a:pt x="6198715" y="4069159"/>
                </a:lnTo>
                <a:lnTo>
                  <a:pt x="6194747" y="4070746"/>
                </a:lnTo>
                <a:lnTo>
                  <a:pt x="6191175" y="4072334"/>
                </a:lnTo>
                <a:lnTo>
                  <a:pt x="6182840" y="4073921"/>
                </a:lnTo>
                <a:lnTo>
                  <a:pt x="6174506" y="4075112"/>
                </a:lnTo>
                <a:lnTo>
                  <a:pt x="6164981" y="4075509"/>
                </a:lnTo>
                <a:lnTo>
                  <a:pt x="6146328" y="4074318"/>
                </a:lnTo>
                <a:lnTo>
                  <a:pt x="6137200" y="4074318"/>
                </a:lnTo>
                <a:lnTo>
                  <a:pt x="6127675" y="4073921"/>
                </a:lnTo>
                <a:lnTo>
                  <a:pt x="6119340" y="4074318"/>
                </a:lnTo>
                <a:lnTo>
                  <a:pt x="6110609" y="4075905"/>
                </a:lnTo>
                <a:lnTo>
                  <a:pt x="6102275" y="4077096"/>
                </a:lnTo>
                <a:lnTo>
                  <a:pt x="6093544" y="4078287"/>
                </a:lnTo>
                <a:lnTo>
                  <a:pt x="6084812" y="4078684"/>
                </a:lnTo>
                <a:lnTo>
                  <a:pt x="6076478" y="4078684"/>
                </a:lnTo>
                <a:lnTo>
                  <a:pt x="6059015" y="4078684"/>
                </a:lnTo>
                <a:lnTo>
                  <a:pt x="6041950" y="4078684"/>
                </a:lnTo>
                <a:lnTo>
                  <a:pt x="6032822" y="4078684"/>
                </a:lnTo>
                <a:lnTo>
                  <a:pt x="6024487" y="4079080"/>
                </a:lnTo>
                <a:lnTo>
                  <a:pt x="6016153" y="4080271"/>
                </a:lnTo>
                <a:lnTo>
                  <a:pt x="6007422" y="4081859"/>
                </a:lnTo>
                <a:lnTo>
                  <a:pt x="5999087" y="4084637"/>
                </a:lnTo>
                <a:lnTo>
                  <a:pt x="5990753" y="4087812"/>
                </a:lnTo>
                <a:lnTo>
                  <a:pt x="5982815" y="4091384"/>
                </a:lnTo>
                <a:lnTo>
                  <a:pt x="5974878" y="4096543"/>
                </a:lnTo>
                <a:lnTo>
                  <a:pt x="5967734" y="4093765"/>
                </a:lnTo>
                <a:lnTo>
                  <a:pt x="5959797" y="4091780"/>
                </a:lnTo>
                <a:lnTo>
                  <a:pt x="5952256" y="4089796"/>
                </a:lnTo>
                <a:lnTo>
                  <a:pt x="5945112" y="4088605"/>
                </a:lnTo>
                <a:lnTo>
                  <a:pt x="5929634" y="4086621"/>
                </a:lnTo>
                <a:lnTo>
                  <a:pt x="5914553" y="4085430"/>
                </a:lnTo>
                <a:lnTo>
                  <a:pt x="5898678" y="4085430"/>
                </a:lnTo>
                <a:lnTo>
                  <a:pt x="5883200" y="4085034"/>
                </a:lnTo>
                <a:lnTo>
                  <a:pt x="5867722" y="4085034"/>
                </a:lnTo>
                <a:lnTo>
                  <a:pt x="5851847" y="4084637"/>
                </a:lnTo>
                <a:lnTo>
                  <a:pt x="5853434" y="4090193"/>
                </a:lnTo>
                <a:lnTo>
                  <a:pt x="5855418" y="4094955"/>
                </a:lnTo>
                <a:lnTo>
                  <a:pt x="5858197" y="4098527"/>
                </a:lnTo>
                <a:lnTo>
                  <a:pt x="5861372" y="4101702"/>
                </a:lnTo>
                <a:lnTo>
                  <a:pt x="5864547" y="4104480"/>
                </a:lnTo>
                <a:lnTo>
                  <a:pt x="5868118" y="4106465"/>
                </a:lnTo>
                <a:lnTo>
                  <a:pt x="5871690" y="4108052"/>
                </a:lnTo>
                <a:lnTo>
                  <a:pt x="5876056" y="4109640"/>
                </a:lnTo>
                <a:lnTo>
                  <a:pt x="5883200" y="4112418"/>
                </a:lnTo>
                <a:lnTo>
                  <a:pt x="5887565" y="4113609"/>
                </a:lnTo>
                <a:lnTo>
                  <a:pt x="5890740" y="4115196"/>
                </a:lnTo>
                <a:lnTo>
                  <a:pt x="5894312" y="4117180"/>
                </a:lnTo>
                <a:lnTo>
                  <a:pt x="5897090" y="4119562"/>
                </a:lnTo>
                <a:lnTo>
                  <a:pt x="5899868" y="4122340"/>
                </a:lnTo>
                <a:lnTo>
                  <a:pt x="5901853" y="4125912"/>
                </a:lnTo>
                <a:lnTo>
                  <a:pt x="5928840" y="4141787"/>
                </a:lnTo>
                <a:lnTo>
                  <a:pt x="5934794" y="4140993"/>
                </a:lnTo>
                <a:lnTo>
                  <a:pt x="5941937" y="4139405"/>
                </a:lnTo>
                <a:lnTo>
                  <a:pt x="5955034" y="4135437"/>
                </a:lnTo>
                <a:lnTo>
                  <a:pt x="5968131" y="4130674"/>
                </a:lnTo>
                <a:lnTo>
                  <a:pt x="5974481" y="4128690"/>
                </a:lnTo>
                <a:lnTo>
                  <a:pt x="5981228" y="4127102"/>
                </a:lnTo>
                <a:lnTo>
                  <a:pt x="5987578" y="4125515"/>
                </a:lnTo>
                <a:lnTo>
                  <a:pt x="5994325" y="4125118"/>
                </a:lnTo>
                <a:lnTo>
                  <a:pt x="6000675" y="4125118"/>
                </a:lnTo>
                <a:lnTo>
                  <a:pt x="6007422" y="4125515"/>
                </a:lnTo>
                <a:lnTo>
                  <a:pt x="6013772" y="4127499"/>
                </a:lnTo>
                <a:lnTo>
                  <a:pt x="6020915" y="4130277"/>
                </a:lnTo>
                <a:lnTo>
                  <a:pt x="6026868" y="4135040"/>
                </a:lnTo>
                <a:lnTo>
                  <a:pt x="6034012" y="4140993"/>
                </a:lnTo>
                <a:lnTo>
                  <a:pt x="6034806" y="4148137"/>
                </a:lnTo>
                <a:lnTo>
                  <a:pt x="6036394" y="4156074"/>
                </a:lnTo>
                <a:lnTo>
                  <a:pt x="6037584" y="4164012"/>
                </a:lnTo>
                <a:lnTo>
                  <a:pt x="6037981" y="4171155"/>
                </a:lnTo>
                <a:lnTo>
                  <a:pt x="6037584" y="4175124"/>
                </a:lnTo>
                <a:lnTo>
                  <a:pt x="6037187" y="4178299"/>
                </a:lnTo>
                <a:lnTo>
                  <a:pt x="6035997" y="4181871"/>
                </a:lnTo>
                <a:lnTo>
                  <a:pt x="6034012" y="4185046"/>
                </a:lnTo>
                <a:lnTo>
                  <a:pt x="6031631" y="4188221"/>
                </a:lnTo>
                <a:lnTo>
                  <a:pt x="6028456" y="4190602"/>
                </a:lnTo>
                <a:lnTo>
                  <a:pt x="6024884" y="4193777"/>
                </a:lnTo>
                <a:lnTo>
                  <a:pt x="6020122" y="4196159"/>
                </a:lnTo>
                <a:lnTo>
                  <a:pt x="6029250" y="4198540"/>
                </a:lnTo>
                <a:lnTo>
                  <a:pt x="6038775" y="4200127"/>
                </a:lnTo>
                <a:lnTo>
                  <a:pt x="6048300" y="4201318"/>
                </a:lnTo>
                <a:lnTo>
                  <a:pt x="6057031" y="4201318"/>
                </a:lnTo>
                <a:lnTo>
                  <a:pt x="6066556" y="4201318"/>
                </a:lnTo>
                <a:lnTo>
                  <a:pt x="6076081" y="4200921"/>
                </a:lnTo>
                <a:lnTo>
                  <a:pt x="6095528" y="4199334"/>
                </a:lnTo>
                <a:lnTo>
                  <a:pt x="6105053" y="4198540"/>
                </a:lnTo>
                <a:lnTo>
                  <a:pt x="6114578" y="4198540"/>
                </a:lnTo>
                <a:lnTo>
                  <a:pt x="6123309" y="4198540"/>
                </a:lnTo>
                <a:lnTo>
                  <a:pt x="6132834" y="4199334"/>
                </a:lnTo>
                <a:lnTo>
                  <a:pt x="6142359" y="4200921"/>
                </a:lnTo>
                <a:lnTo>
                  <a:pt x="6151090" y="4203302"/>
                </a:lnTo>
                <a:lnTo>
                  <a:pt x="6160615" y="4206477"/>
                </a:lnTo>
                <a:lnTo>
                  <a:pt x="6169744" y="4211240"/>
                </a:lnTo>
                <a:lnTo>
                  <a:pt x="6253484" y="4229893"/>
                </a:lnTo>
                <a:lnTo>
                  <a:pt x="6260231" y="4229099"/>
                </a:lnTo>
                <a:lnTo>
                  <a:pt x="6263803" y="4229893"/>
                </a:lnTo>
                <a:lnTo>
                  <a:pt x="6266978" y="4230290"/>
                </a:lnTo>
                <a:lnTo>
                  <a:pt x="6270153" y="4231480"/>
                </a:lnTo>
                <a:lnTo>
                  <a:pt x="6272137" y="4233068"/>
                </a:lnTo>
                <a:lnTo>
                  <a:pt x="6274518" y="4236243"/>
                </a:lnTo>
                <a:lnTo>
                  <a:pt x="6276106" y="4239815"/>
                </a:lnTo>
                <a:lnTo>
                  <a:pt x="6276106" y="4243387"/>
                </a:lnTo>
                <a:lnTo>
                  <a:pt x="6275312" y="4246959"/>
                </a:lnTo>
                <a:lnTo>
                  <a:pt x="6274518" y="4249737"/>
                </a:lnTo>
                <a:lnTo>
                  <a:pt x="6272137" y="4252515"/>
                </a:lnTo>
                <a:lnTo>
                  <a:pt x="6270153" y="4254896"/>
                </a:lnTo>
                <a:lnTo>
                  <a:pt x="6266978" y="4256484"/>
                </a:lnTo>
                <a:lnTo>
                  <a:pt x="6263803" y="4257674"/>
                </a:lnTo>
                <a:lnTo>
                  <a:pt x="6260231" y="4258071"/>
                </a:lnTo>
                <a:lnTo>
                  <a:pt x="6247928" y="4258865"/>
                </a:lnTo>
                <a:lnTo>
                  <a:pt x="6236022" y="4258071"/>
                </a:lnTo>
                <a:lnTo>
                  <a:pt x="6211812" y="4257277"/>
                </a:lnTo>
                <a:lnTo>
                  <a:pt x="6209034" y="4257277"/>
                </a:lnTo>
                <a:lnTo>
                  <a:pt x="6206653" y="4257674"/>
                </a:lnTo>
                <a:lnTo>
                  <a:pt x="6204272" y="4259659"/>
                </a:lnTo>
                <a:lnTo>
                  <a:pt x="6202684" y="4262040"/>
                </a:lnTo>
                <a:lnTo>
                  <a:pt x="6199112" y="4267993"/>
                </a:lnTo>
                <a:lnTo>
                  <a:pt x="6195937" y="4273946"/>
                </a:lnTo>
                <a:lnTo>
                  <a:pt x="6193953" y="4277121"/>
                </a:lnTo>
                <a:lnTo>
                  <a:pt x="6191968" y="4279105"/>
                </a:lnTo>
                <a:lnTo>
                  <a:pt x="6189587" y="4280296"/>
                </a:lnTo>
                <a:lnTo>
                  <a:pt x="6187206" y="4280693"/>
                </a:lnTo>
                <a:lnTo>
                  <a:pt x="6184031" y="4280296"/>
                </a:lnTo>
                <a:lnTo>
                  <a:pt x="6180062" y="4278312"/>
                </a:lnTo>
                <a:lnTo>
                  <a:pt x="6176094" y="4274343"/>
                </a:lnTo>
                <a:lnTo>
                  <a:pt x="6171331" y="4269184"/>
                </a:lnTo>
                <a:lnTo>
                  <a:pt x="6168156" y="4265612"/>
                </a:lnTo>
                <a:lnTo>
                  <a:pt x="6164584" y="4262437"/>
                </a:lnTo>
                <a:lnTo>
                  <a:pt x="6160218" y="4259659"/>
                </a:lnTo>
                <a:lnTo>
                  <a:pt x="6156647" y="4257674"/>
                </a:lnTo>
                <a:lnTo>
                  <a:pt x="6152281" y="4256484"/>
                </a:lnTo>
                <a:lnTo>
                  <a:pt x="6148709" y="4256087"/>
                </a:lnTo>
                <a:lnTo>
                  <a:pt x="6144344" y="4255690"/>
                </a:lnTo>
                <a:lnTo>
                  <a:pt x="6140375" y="4256087"/>
                </a:lnTo>
                <a:lnTo>
                  <a:pt x="6136009" y="4256484"/>
                </a:lnTo>
                <a:lnTo>
                  <a:pt x="6131644" y="4257674"/>
                </a:lnTo>
                <a:lnTo>
                  <a:pt x="6122912" y="4260849"/>
                </a:lnTo>
                <a:lnTo>
                  <a:pt x="6114578" y="4264421"/>
                </a:lnTo>
                <a:lnTo>
                  <a:pt x="6105847" y="4267993"/>
                </a:lnTo>
                <a:lnTo>
                  <a:pt x="6093544" y="4275137"/>
                </a:lnTo>
                <a:lnTo>
                  <a:pt x="6083225" y="4279105"/>
                </a:lnTo>
                <a:lnTo>
                  <a:pt x="6079256" y="4280296"/>
                </a:lnTo>
                <a:lnTo>
                  <a:pt x="6074890" y="4281487"/>
                </a:lnTo>
                <a:lnTo>
                  <a:pt x="6071318" y="4281487"/>
                </a:lnTo>
                <a:lnTo>
                  <a:pt x="6068144" y="4280693"/>
                </a:lnTo>
                <a:lnTo>
                  <a:pt x="6064572" y="4279899"/>
                </a:lnTo>
                <a:lnTo>
                  <a:pt x="6061397" y="4277518"/>
                </a:lnTo>
                <a:lnTo>
                  <a:pt x="6057428" y="4275137"/>
                </a:lnTo>
                <a:lnTo>
                  <a:pt x="6053856" y="4271168"/>
                </a:lnTo>
                <a:lnTo>
                  <a:pt x="6044331" y="4262437"/>
                </a:lnTo>
                <a:lnTo>
                  <a:pt x="6032822" y="4249737"/>
                </a:lnTo>
                <a:lnTo>
                  <a:pt x="6030044" y="4247752"/>
                </a:lnTo>
                <a:lnTo>
                  <a:pt x="6026868" y="4246165"/>
                </a:lnTo>
                <a:lnTo>
                  <a:pt x="6022900" y="4244974"/>
                </a:lnTo>
                <a:lnTo>
                  <a:pt x="6018534" y="4244577"/>
                </a:lnTo>
                <a:lnTo>
                  <a:pt x="6009803" y="4243784"/>
                </a:lnTo>
                <a:lnTo>
                  <a:pt x="6000675" y="4243387"/>
                </a:lnTo>
                <a:lnTo>
                  <a:pt x="5922490" y="4236243"/>
                </a:lnTo>
                <a:lnTo>
                  <a:pt x="5843909" y="4229099"/>
                </a:lnTo>
                <a:lnTo>
                  <a:pt x="5843512" y="4229893"/>
                </a:lnTo>
                <a:lnTo>
                  <a:pt x="5843512" y="4258865"/>
                </a:lnTo>
                <a:lnTo>
                  <a:pt x="5856609" y="4258865"/>
                </a:lnTo>
                <a:lnTo>
                  <a:pt x="5861768" y="4258071"/>
                </a:lnTo>
                <a:lnTo>
                  <a:pt x="5866928" y="4258865"/>
                </a:lnTo>
                <a:lnTo>
                  <a:pt x="5871690" y="4259262"/>
                </a:lnTo>
                <a:lnTo>
                  <a:pt x="5876453" y="4260452"/>
                </a:lnTo>
                <a:lnTo>
                  <a:pt x="5885978" y="4262834"/>
                </a:lnTo>
                <a:lnTo>
                  <a:pt x="5895106" y="4266009"/>
                </a:lnTo>
                <a:lnTo>
                  <a:pt x="5904631" y="4270374"/>
                </a:lnTo>
                <a:lnTo>
                  <a:pt x="5913362" y="4275137"/>
                </a:lnTo>
                <a:lnTo>
                  <a:pt x="5931222" y="4284662"/>
                </a:lnTo>
                <a:lnTo>
                  <a:pt x="5940747" y="4289027"/>
                </a:lnTo>
                <a:lnTo>
                  <a:pt x="5949875" y="4292996"/>
                </a:lnTo>
                <a:lnTo>
                  <a:pt x="5959003" y="4296171"/>
                </a:lnTo>
                <a:lnTo>
                  <a:pt x="5969322" y="4298155"/>
                </a:lnTo>
                <a:lnTo>
                  <a:pt x="5974481" y="4298552"/>
                </a:lnTo>
                <a:lnTo>
                  <a:pt x="5979244" y="4298552"/>
                </a:lnTo>
                <a:lnTo>
                  <a:pt x="5984403" y="4298155"/>
                </a:lnTo>
                <a:lnTo>
                  <a:pt x="5990356" y="4297759"/>
                </a:lnTo>
                <a:lnTo>
                  <a:pt x="5995515" y="4296568"/>
                </a:lnTo>
                <a:lnTo>
                  <a:pt x="6001072" y="4294980"/>
                </a:lnTo>
                <a:lnTo>
                  <a:pt x="6006628" y="4292996"/>
                </a:lnTo>
                <a:lnTo>
                  <a:pt x="6012978" y="4290218"/>
                </a:lnTo>
                <a:lnTo>
                  <a:pt x="6018137" y="4288234"/>
                </a:lnTo>
                <a:lnTo>
                  <a:pt x="6023297" y="4287440"/>
                </a:lnTo>
                <a:lnTo>
                  <a:pt x="6028059" y="4288234"/>
                </a:lnTo>
                <a:lnTo>
                  <a:pt x="6033218" y="4289821"/>
                </a:lnTo>
                <a:lnTo>
                  <a:pt x="6037981" y="4291805"/>
                </a:lnTo>
                <a:lnTo>
                  <a:pt x="6042744" y="4294584"/>
                </a:lnTo>
                <a:lnTo>
                  <a:pt x="6052665" y="4301330"/>
                </a:lnTo>
                <a:lnTo>
                  <a:pt x="6062984" y="4308871"/>
                </a:lnTo>
                <a:lnTo>
                  <a:pt x="6068144" y="4311649"/>
                </a:lnTo>
                <a:lnTo>
                  <a:pt x="6073700" y="4314824"/>
                </a:lnTo>
                <a:lnTo>
                  <a:pt x="6079653" y="4317205"/>
                </a:lnTo>
                <a:lnTo>
                  <a:pt x="6085606" y="4318793"/>
                </a:lnTo>
                <a:lnTo>
                  <a:pt x="6091956" y="4319190"/>
                </a:lnTo>
                <a:lnTo>
                  <a:pt x="6098703" y="4318793"/>
                </a:lnTo>
                <a:lnTo>
                  <a:pt x="6103862" y="4318793"/>
                </a:lnTo>
                <a:lnTo>
                  <a:pt x="6105450" y="4318793"/>
                </a:lnTo>
                <a:lnTo>
                  <a:pt x="6105847" y="4319190"/>
                </a:lnTo>
                <a:lnTo>
                  <a:pt x="6106640" y="4319587"/>
                </a:lnTo>
                <a:lnTo>
                  <a:pt x="6106640" y="4320777"/>
                </a:lnTo>
                <a:lnTo>
                  <a:pt x="6105053" y="4322762"/>
                </a:lnTo>
                <a:lnTo>
                  <a:pt x="6100290" y="4328318"/>
                </a:lnTo>
                <a:lnTo>
                  <a:pt x="6097909" y="4330699"/>
                </a:lnTo>
                <a:lnTo>
                  <a:pt x="6097115" y="4333080"/>
                </a:lnTo>
                <a:lnTo>
                  <a:pt x="6092750" y="4346574"/>
                </a:lnTo>
                <a:lnTo>
                  <a:pt x="6087987" y="4358877"/>
                </a:lnTo>
                <a:lnTo>
                  <a:pt x="6083225" y="4369196"/>
                </a:lnTo>
                <a:lnTo>
                  <a:pt x="6077668" y="4379118"/>
                </a:lnTo>
                <a:lnTo>
                  <a:pt x="6071715" y="4388246"/>
                </a:lnTo>
                <a:lnTo>
                  <a:pt x="6064968" y="4395390"/>
                </a:lnTo>
                <a:lnTo>
                  <a:pt x="6058222" y="4402534"/>
                </a:lnTo>
                <a:lnTo>
                  <a:pt x="6050284" y="4407693"/>
                </a:lnTo>
                <a:lnTo>
                  <a:pt x="6041950" y="4412455"/>
                </a:lnTo>
                <a:lnTo>
                  <a:pt x="6033218" y="4415630"/>
                </a:lnTo>
                <a:lnTo>
                  <a:pt x="6024090" y="4417615"/>
                </a:lnTo>
                <a:lnTo>
                  <a:pt x="6014565" y="4418012"/>
                </a:lnTo>
                <a:lnTo>
                  <a:pt x="6003850" y="4418012"/>
                </a:lnTo>
                <a:lnTo>
                  <a:pt x="5993531" y="4417218"/>
                </a:lnTo>
                <a:lnTo>
                  <a:pt x="5981625" y="4414440"/>
                </a:lnTo>
                <a:lnTo>
                  <a:pt x="5970115" y="4410868"/>
                </a:lnTo>
                <a:lnTo>
                  <a:pt x="5966544" y="4409677"/>
                </a:lnTo>
                <a:lnTo>
                  <a:pt x="5962178" y="4409280"/>
                </a:lnTo>
                <a:lnTo>
                  <a:pt x="5959003" y="4409280"/>
                </a:lnTo>
                <a:lnTo>
                  <a:pt x="5955431" y="4409677"/>
                </a:lnTo>
                <a:lnTo>
                  <a:pt x="5952256" y="4410074"/>
                </a:lnTo>
                <a:lnTo>
                  <a:pt x="5949081" y="4411662"/>
                </a:lnTo>
                <a:lnTo>
                  <a:pt x="5946700" y="4414043"/>
                </a:lnTo>
                <a:lnTo>
                  <a:pt x="5943922" y="4417218"/>
                </a:lnTo>
                <a:lnTo>
                  <a:pt x="5942731" y="4419599"/>
                </a:lnTo>
                <a:lnTo>
                  <a:pt x="5941937" y="4421980"/>
                </a:lnTo>
                <a:lnTo>
                  <a:pt x="5941937" y="4423965"/>
                </a:lnTo>
                <a:lnTo>
                  <a:pt x="5941937" y="4425552"/>
                </a:lnTo>
                <a:lnTo>
                  <a:pt x="5942731" y="4427140"/>
                </a:lnTo>
                <a:lnTo>
                  <a:pt x="5943922" y="4428330"/>
                </a:lnTo>
                <a:lnTo>
                  <a:pt x="5946700" y="4430315"/>
                </a:lnTo>
                <a:lnTo>
                  <a:pt x="5949875" y="4431902"/>
                </a:lnTo>
                <a:lnTo>
                  <a:pt x="5953050" y="4432696"/>
                </a:lnTo>
                <a:lnTo>
                  <a:pt x="5955034" y="4433887"/>
                </a:lnTo>
                <a:lnTo>
                  <a:pt x="5955431" y="4434284"/>
                </a:lnTo>
                <a:lnTo>
                  <a:pt x="5955828" y="4435077"/>
                </a:lnTo>
                <a:lnTo>
                  <a:pt x="5955828" y="4446587"/>
                </a:lnTo>
                <a:lnTo>
                  <a:pt x="5957018" y="4456905"/>
                </a:lnTo>
                <a:lnTo>
                  <a:pt x="5959797" y="4467224"/>
                </a:lnTo>
                <a:lnTo>
                  <a:pt x="5962972" y="4475559"/>
                </a:lnTo>
                <a:lnTo>
                  <a:pt x="5966940" y="4483496"/>
                </a:lnTo>
                <a:lnTo>
                  <a:pt x="5971703" y="4490640"/>
                </a:lnTo>
                <a:lnTo>
                  <a:pt x="5977656" y="4496990"/>
                </a:lnTo>
                <a:lnTo>
                  <a:pt x="5984006" y="4502943"/>
                </a:lnTo>
                <a:lnTo>
                  <a:pt x="5991150" y="4508102"/>
                </a:lnTo>
                <a:lnTo>
                  <a:pt x="5998690" y="4513262"/>
                </a:lnTo>
                <a:lnTo>
                  <a:pt x="6006628" y="4517627"/>
                </a:lnTo>
                <a:lnTo>
                  <a:pt x="6014565" y="4522390"/>
                </a:lnTo>
                <a:lnTo>
                  <a:pt x="6031234" y="4530327"/>
                </a:lnTo>
                <a:lnTo>
                  <a:pt x="6048300" y="4538265"/>
                </a:lnTo>
                <a:lnTo>
                  <a:pt x="6052268" y="4541837"/>
                </a:lnTo>
                <a:lnTo>
                  <a:pt x="6056634" y="4545012"/>
                </a:lnTo>
                <a:lnTo>
                  <a:pt x="6060603" y="4547790"/>
                </a:lnTo>
                <a:lnTo>
                  <a:pt x="6064968" y="4549377"/>
                </a:lnTo>
                <a:lnTo>
                  <a:pt x="6069731" y="4550171"/>
                </a:lnTo>
                <a:lnTo>
                  <a:pt x="6074494" y="4551362"/>
                </a:lnTo>
                <a:lnTo>
                  <a:pt x="6084415" y="4551759"/>
                </a:lnTo>
                <a:lnTo>
                  <a:pt x="6095131" y="4551759"/>
                </a:lnTo>
                <a:lnTo>
                  <a:pt x="6105450" y="4552155"/>
                </a:lnTo>
                <a:lnTo>
                  <a:pt x="6110609" y="4552155"/>
                </a:lnTo>
                <a:lnTo>
                  <a:pt x="6116165" y="4553346"/>
                </a:lnTo>
                <a:lnTo>
                  <a:pt x="6121325" y="4554537"/>
                </a:lnTo>
                <a:lnTo>
                  <a:pt x="6126484" y="4556124"/>
                </a:lnTo>
                <a:lnTo>
                  <a:pt x="6121722" y="4559299"/>
                </a:lnTo>
                <a:lnTo>
                  <a:pt x="6116959" y="4561680"/>
                </a:lnTo>
                <a:lnTo>
                  <a:pt x="6112197" y="4564062"/>
                </a:lnTo>
                <a:lnTo>
                  <a:pt x="6107434" y="4564855"/>
                </a:lnTo>
                <a:lnTo>
                  <a:pt x="6102275" y="4565649"/>
                </a:lnTo>
                <a:lnTo>
                  <a:pt x="6097512" y="4566046"/>
                </a:lnTo>
                <a:lnTo>
                  <a:pt x="6087590" y="4566046"/>
                </a:lnTo>
                <a:lnTo>
                  <a:pt x="6077668" y="4566046"/>
                </a:lnTo>
                <a:lnTo>
                  <a:pt x="6073303" y="4566443"/>
                </a:lnTo>
                <a:lnTo>
                  <a:pt x="6068540" y="4567634"/>
                </a:lnTo>
                <a:lnTo>
                  <a:pt x="6064572" y="4569221"/>
                </a:lnTo>
                <a:lnTo>
                  <a:pt x="6060603" y="4571205"/>
                </a:lnTo>
                <a:lnTo>
                  <a:pt x="6057031" y="4574380"/>
                </a:lnTo>
                <a:lnTo>
                  <a:pt x="6053856" y="4578746"/>
                </a:lnTo>
                <a:lnTo>
                  <a:pt x="6051078" y="4583905"/>
                </a:lnTo>
                <a:lnTo>
                  <a:pt x="6049490" y="4588668"/>
                </a:lnTo>
                <a:lnTo>
                  <a:pt x="6049094" y="4593034"/>
                </a:lnTo>
                <a:lnTo>
                  <a:pt x="6049490" y="4597002"/>
                </a:lnTo>
                <a:lnTo>
                  <a:pt x="6051078" y="4600574"/>
                </a:lnTo>
                <a:lnTo>
                  <a:pt x="6053459" y="4603749"/>
                </a:lnTo>
                <a:lnTo>
                  <a:pt x="6055840" y="4607718"/>
                </a:lnTo>
                <a:lnTo>
                  <a:pt x="6059015" y="4610099"/>
                </a:lnTo>
                <a:lnTo>
                  <a:pt x="6066159" y="4616449"/>
                </a:lnTo>
                <a:lnTo>
                  <a:pt x="6072509" y="4622799"/>
                </a:lnTo>
                <a:lnTo>
                  <a:pt x="6075287" y="4625974"/>
                </a:lnTo>
                <a:lnTo>
                  <a:pt x="6077668" y="4629546"/>
                </a:lnTo>
                <a:lnTo>
                  <a:pt x="6079653" y="4633515"/>
                </a:lnTo>
                <a:lnTo>
                  <a:pt x="6080844" y="4637484"/>
                </a:lnTo>
                <a:lnTo>
                  <a:pt x="6069334" y="4643437"/>
                </a:lnTo>
                <a:lnTo>
                  <a:pt x="6057031" y="4648199"/>
                </a:lnTo>
                <a:lnTo>
                  <a:pt x="6033218" y="4657724"/>
                </a:lnTo>
                <a:lnTo>
                  <a:pt x="6022503" y="4662884"/>
                </a:lnTo>
                <a:lnTo>
                  <a:pt x="6011390" y="4668837"/>
                </a:lnTo>
                <a:lnTo>
                  <a:pt x="6005834" y="4672409"/>
                </a:lnTo>
                <a:lnTo>
                  <a:pt x="6000675" y="4675980"/>
                </a:lnTo>
                <a:lnTo>
                  <a:pt x="5995912" y="4680346"/>
                </a:lnTo>
                <a:lnTo>
                  <a:pt x="5991150" y="4685109"/>
                </a:lnTo>
                <a:lnTo>
                  <a:pt x="5976465" y="4701380"/>
                </a:lnTo>
                <a:lnTo>
                  <a:pt x="5983212" y="4709318"/>
                </a:lnTo>
                <a:lnTo>
                  <a:pt x="5989562" y="4717652"/>
                </a:lnTo>
                <a:lnTo>
                  <a:pt x="5995118" y="4725987"/>
                </a:lnTo>
                <a:lnTo>
                  <a:pt x="5999881" y="4735512"/>
                </a:lnTo>
                <a:lnTo>
                  <a:pt x="6008612" y="4754562"/>
                </a:lnTo>
                <a:lnTo>
                  <a:pt x="6017740" y="4773215"/>
                </a:lnTo>
                <a:lnTo>
                  <a:pt x="6022503" y="4782740"/>
                </a:lnTo>
                <a:lnTo>
                  <a:pt x="6027662" y="4791868"/>
                </a:lnTo>
                <a:lnTo>
                  <a:pt x="6033218" y="4800599"/>
                </a:lnTo>
                <a:lnTo>
                  <a:pt x="6040362" y="4809330"/>
                </a:lnTo>
                <a:lnTo>
                  <a:pt x="6047506" y="4817268"/>
                </a:lnTo>
                <a:lnTo>
                  <a:pt x="6051872" y="4821237"/>
                </a:lnTo>
                <a:lnTo>
                  <a:pt x="6056634" y="4824809"/>
                </a:lnTo>
                <a:lnTo>
                  <a:pt x="6061397" y="4827984"/>
                </a:lnTo>
                <a:lnTo>
                  <a:pt x="6066159" y="4831159"/>
                </a:lnTo>
                <a:lnTo>
                  <a:pt x="6071715" y="4834334"/>
                </a:lnTo>
                <a:lnTo>
                  <a:pt x="6077668" y="4837112"/>
                </a:lnTo>
                <a:lnTo>
                  <a:pt x="6061397" y="4841874"/>
                </a:lnTo>
                <a:lnTo>
                  <a:pt x="6045522" y="4846637"/>
                </a:lnTo>
                <a:lnTo>
                  <a:pt x="6030837" y="4850605"/>
                </a:lnTo>
                <a:lnTo>
                  <a:pt x="6016550" y="4854574"/>
                </a:lnTo>
                <a:lnTo>
                  <a:pt x="6002659" y="4857749"/>
                </a:lnTo>
                <a:lnTo>
                  <a:pt x="5989165" y="4860130"/>
                </a:lnTo>
                <a:lnTo>
                  <a:pt x="5982418" y="4860924"/>
                </a:lnTo>
                <a:lnTo>
                  <a:pt x="5975672" y="4861321"/>
                </a:lnTo>
                <a:lnTo>
                  <a:pt x="5968528" y="4861321"/>
                </a:lnTo>
                <a:lnTo>
                  <a:pt x="5961781" y="4860924"/>
                </a:lnTo>
                <a:lnTo>
                  <a:pt x="5959003" y="4864099"/>
                </a:lnTo>
                <a:lnTo>
                  <a:pt x="5956622" y="4866877"/>
                </a:lnTo>
                <a:lnTo>
                  <a:pt x="5953844" y="4869259"/>
                </a:lnTo>
                <a:lnTo>
                  <a:pt x="5950668" y="4871640"/>
                </a:lnTo>
                <a:lnTo>
                  <a:pt x="5944318" y="4874815"/>
                </a:lnTo>
                <a:lnTo>
                  <a:pt x="5937572" y="4877593"/>
                </a:lnTo>
                <a:lnTo>
                  <a:pt x="5930825" y="4879577"/>
                </a:lnTo>
                <a:lnTo>
                  <a:pt x="5924078" y="4881165"/>
                </a:lnTo>
                <a:lnTo>
                  <a:pt x="5916537" y="4882752"/>
                </a:lnTo>
                <a:lnTo>
                  <a:pt x="5909790" y="4885530"/>
                </a:lnTo>
                <a:lnTo>
                  <a:pt x="5901456" y="4888705"/>
                </a:lnTo>
                <a:lnTo>
                  <a:pt x="5893915" y="4892674"/>
                </a:lnTo>
                <a:lnTo>
                  <a:pt x="5890740" y="4895055"/>
                </a:lnTo>
                <a:lnTo>
                  <a:pt x="5887565" y="4897437"/>
                </a:lnTo>
                <a:lnTo>
                  <a:pt x="5885581" y="4899818"/>
                </a:lnTo>
                <a:lnTo>
                  <a:pt x="5883200" y="4902199"/>
                </a:lnTo>
                <a:lnTo>
                  <a:pt x="5881612" y="4905374"/>
                </a:lnTo>
                <a:lnTo>
                  <a:pt x="5880818" y="4908549"/>
                </a:lnTo>
                <a:lnTo>
                  <a:pt x="5880422" y="4912518"/>
                </a:lnTo>
                <a:lnTo>
                  <a:pt x="5880422" y="4916090"/>
                </a:lnTo>
                <a:lnTo>
                  <a:pt x="5880818" y="4919662"/>
                </a:lnTo>
                <a:lnTo>
                  <a:pt x="5882406" y="4924027"/>
                </a:lnTo>
                <a:lnTo>
                  <a:pt x="5884390" y="4928790"/>
                </a:lnTo>
                <a:lnTo>
                  <a:pt x="5886375" y="4933552"/>
                </a:lnTo>
                <a:lnTo>
                  <a:pt x="5894312" y="4937124"/>
                </a:lnTo>
                <a:lnTo>
                  <a:pt x="5902250" y="4940299"/>
                </a:lnTo>
                <a:lnTo>
                  <a:pt x="5918522" y="4945062"/>
                </a:lnTo>
                <a:lnTo>
                  <a:pt x="5935587" y="4949824"/>
                </a:lnTo>
                <a:lnTo>
                  <a:pt x="5952256" y="4954587"/>
                </a:lnTo>
                <a:lnTo>
                  <a:pt x="5960590" y="4956968"/>
                </a:lnTo>
                <a:lnTo>
                  <a:pt x="5969322" y="4960143"/>
                </a:lnTo>
                <a:lnTo>
                  <a:pt x="5976862" y="4963715"/>
                </a:lnTo>
                <a:lnTo>
                  <a:pt x="5984800" y="4968080"/>
                </a:lnTo>
                <a:lnTo>
                  <a:pt x="5992737" y="4972843"/>
                </a:lnTo>
                <a:lnTo>
                  <a:pt x="6000675" y="4978002"/>
                </a:lnTo>
                <a:lnTo>
                  <a:pt x="6008215" y="4984352"/>
                </a:lnTo>
                <a:lnTo>
                  <a:pt x="6014962" y="4991893"/>
                </a:lnTo>
                <a:lnTo>
                  <a:pt x="6008215" y="4995862"/>
                </a:lnTo>
                <a:lnTo>
                  <a:pt x="6001072" y="4999830"/>
                </a:lnTo>
                <a:lnTo>
                  <a:pt x="5994325" y="5002212"/>
                </a:lnTo>
                <a:lnTo>
                  <a:pt x="5987181" y="5004593"/>
                </a:lnTo>
                <a:lnTo>
                  <a:pt x="5980037" y="5006577"/>
                </a:lnTo>
                <a:lnTo>
                  <a:pt x="5972894" y="5007768"/>
                </a:lnTo>
                <a:lnTo>
                  <a:pt x="5958209" y="5009752"/>
                </a:lnTo>
                <a:lnTo>
                  <a:pt x="5943525" y="5011340"/>
                </a:lnTo>
                <a:lnTo>
                  <a:pt x="5928840" y="5013324"/>
                </a:lnTo>
                <a:lnTo>
                  <a:pt x="5921697" y="5014515"/>
                </a:lnTo>
                <a:lnTo>
                  <a:pt x="5914950" y="5016499"/>
                </a:lnTo>
                <a:lnTo>
                  <a:pt x="5907409" y="5018484"/>
                </a:lnTo>
                <a:lnTo>
                  <a:pt x="5901456" y="5021262"/>
                </a:lnTo>
                <a:lnTo>
                  <a:pt x="5900662" y="5019674"/>
                </a:lnTo>
                <a:lnTo>
                  <a:pt x="5893518" y="5031184"/>
                </a:lnTo>
                <a:lnTo>
                  <a:pt x="5885978" y="5041899"/>
                </a:lnTo>
                <a:lnTo>
                  <a:pt x="5877644" y="5050630"/>
                </a:lnTo>
                <a:lnTo>
                  <a:pt x="5869309" y="5058568"/>
                </a:lnTo>
                <a:lnTo>
                  <a:pt x="5860181" y="5064918"/>
                </a:lnTo>
                <a:lnTo>
                  <a:pt x="5851450" y="5070077"/>
                </a:lnTo>
                <a:lnTo>
                  <a:pt x="5841925" y="5074443"/>
                </a:lnTo>
                <a:lnTo>
                  <a:pt x="5832003" y="5077221"/>
                </a:lnTo>
                <a:lnTo>
                  <a:pt x="5821287" y="5079205"/>
                </a:lnTo>
                <a:lnTo>
                  <a:pt x="5810572" y="5080396"/>
                </a:lnTo>
                <a:lnTo>
                  <a:pt x="5800253" y="5080793"/>
                </a:lnTo>
                <a:lnTo>
                  <a:pt x="5789140" y="5079602"/>
                </a:lnTo>
                <a:lnTo>
                  <a:pt x="5777631" y="5078809"/>
                </a:lnTo>
                <a:lnTo>
                  <a:pt x="5766122" y="5076030"/>
                </a:lnTo>
                <a:lnTo>
                  <a:pt x="5753818" y="5073252"/>
                </a:lnTo>
                <a:lnTo>
                  <a:pt x="5741912" y="5069680"/>
                </a:lnTo>
                <a:lnTo>
                  <a:pt x="5730800" y="5066505"/>
                </a:lnTo>
                <a:lnTo>
                  <a:pt x="5719687" y="5063727"/>
                </a:lnTo>
                <a:lnTo>
                  <a:pt x="5697065" y="5058568"/>
                </a:lnTo>
                <a:lnTo>
                  <a:pt x="5674047" y="5054599"/>
                </a:lnTo>
                <a:lnTo>
                  <a:pt x="5651425" y="5049837"/>
                </a:lnTo>
                <a:lnTo>
                  <a:pt x="5549031" y="5050630"/>
                </a:lnTo>
                <a:lnTo>
                  <a:pt x="5521250" y="5153421"/>
                </a:lnTo>
                <a:lnTo>
                  <a:pt x="5524425" y="5155802"/>
                </a:lnTo>
                <a:lnTo>
                  <a:pt x="5527600" y="5158184"/>
                </a:lnTo>
                <a:lnTo>
                  <a:pt x="5533950" y="5161755"/>
                </a:lnTo>
                <a:lnTo>
                  <a:pt x="5540697" y="5164534"/>
                </a:lnTo>
                <a:lnTo>
                  <a:pt x="5548237" y="5166518"/>
                </a:lnTo>
                <a:lnTo>
                  <a:pt x="5556175" y="5168105"/>
                </a:lnTo>
                <a:lnTo>
                  <a:pt x="5564112" y="5169693"/>
                </a:lnTo>
                <a:lnTo>
                  <a:pt x="5579194" y="5172471"/>
                </a:lnTo>
                <a:lnTo>
                  <a:pt x="5587131" y="5174059"/>
                </a:lnTo>
                <a:lnTo>
                  <a:pt x="5594275" y="5176043"/>
                </a:lnTo>
                <a:lnTo>
                  <a:pt x="5601418" y="5178821"/>
                </a:lnTo>
                <a:lnTo>
                  <a:pt x="5607768" y="5182393"/>
                </a:lnTo>
                <a:lnTo>
                  <a:pt x="5610944" y="5184774"/>
                </a:lnTo>
                <a:lnTo>
                  <a:pt x="5614118" y="5187552"/>
                </a:lnTo>
                <a:lnTo>
                  <a:pt x="5616500" y="5190330"/>
                </a:lnTo>
                <a:lnTo>
                  <a:pt x="5619278" y="5193505"/>
                </a:lnTo>
                <a:lnTo>
                  <a:pt x="5621262" y="5197077"/>
                </a:lnTo>
                <a:lnTo>
                  <a:pt x="5623247" y="5201443"/>
                </a:lnTo>
                <a:lnTo>
                  <a:pt x="5624834" y="5205412"/>
                </a:lnTo>
                <a:lnTo>
                  <a:pt x="5626422" y="5210174"/>
                </a:lnTo>
                <a:lnTo>
                  <a:pt x="5632375" y="5210571"/>
                </a:lnTo>
                <a:lnTo>
                  <a:pt x="5638328" y="5211365"/>
                </a:lnTo>
                <a:lnTo>
                  <a:pt x="5643884" y="5211365"/>
                </a:lnTo>
                <a:lnTo>
                  <a:pt x="5649837" y="5211762"/>
                </a:lnTo>
                <a:lnTo>
                  <a:pt x="5654997" y="5213349"/>
                </a:lnTo>
                <a:lnTo>
                  <a:pt x="5657775" y="5214540"/>
                </a:lnTo>
                <a:lnTo>
                  <a:pt x="5659759" y="5216127"/>
                </a:lnTo>
                <a:lnTo>
                  <a:pt x="5661744" y="5218112"/>
                </a:lnTo>
                <a:lnTo>
                  <a:pt x="5663728" y="5220096"/>
                </a:lnTo>
                <a:lnTo>
                  <a:pt x="5665315" y="5223271"/>
                </a:lnTo>
                <a:lnTo>
                  <a:pt x="5666903" y="5226446"/>
                </a:lnTo>
                <a:lnTo>
                  <a:pt x="5674444" y="5229621"/>
                </a:lnTo>
                <a:lnTo>
                  <a:pt x="5677222" y="5231209"/>
                </a:lnTo>
                <a:lnTo>
                  <a:pt x="5678809" y="5232399"/>
                </a:lnTo>
                <a:lnTo>
                  <a:pt x="5679206" y="5233193"/>
                </a:lnTo>
                <a:lnTo>
                  <a:pt x="5680397" y="5237162"/>
                </a:lnTo>
                <a:lnTo>
                  <a:pt x="5682381" y="5239543"/>
                </a:lnTo>
                <a:lnTo>
                  <a:pt x="5684365" y="5242718"/>
                </a:lnTo>
                <a:lnTo>
                  <a:pt x="5686747" y="5245496"/>
                </a:lnTo>
                <a:lnTo>
                  <a:pt x="5691906" y="5250259"/>
                </a:lnTo>
                <a:lnTo>
                  <a:pt x="5697462" y="5253830"/>
                </a:lnTo>
                <a:lnTo>
                  <a:pt x="5704606" y="5257402"/>
                </a:lnTo>
                <a:lnTo>
                  <a:pt x="5711353" y="5261371"/>
                </a:lnTo>
                <a:lnTo>
                  <a:pt x="5724847" y="5268515"/>
                </a:lnTo>
                <a:lnTo>
                  <a:pt x="5731197" y="5272484"/>
                </a:lnTo>
                <a:lnTo>
                  <a:pt x="5736356" y="5276452"/>
                </a:lnTo>
                <a:lnTo>
                  <a:pt x="5741118" y="5281612"/>
                </a:lnTo>
                <a:lnTo>
                  <a:pt x="5743500" y="5284390"/>
                </a:lnTo>
                <a:lnTo>
                  <a:pt x="5745087" y="5287565"/>
                </a:lnTo>
                <a:lnTo>
                  <a:pt x="5746675" y="5290740"/>
                </a:lnTo>
                <a:lnTo>
                  <a:pt x="5747468" y="5293915"/>
                </a:lnTo>
                <a:lnTo>
                  <a:pt x="5748262" y="5297487"/>
                </a:lnTo>
                <a:lnTo>
                  <a:pt x="5748262" y="5301852"/>
                </a:lnTo>
                <a:lnTo>
                  <a:pt x="5748262" y="5306615"/>
                </a:lnTo>
                <a:lnTo>
                  <a:pt x="5747072" y="5311377"/>
                </a:lnTo>
                <a:lnTo>
                  <a:pt x="5745881" y="5316140"/>
                </a:lnTo>
                <a:lnTo>
                  <a:pt x="5744294" y="5321696"/>
                </a:lnTo>
                <a:lnTo>
                  <a:pt x="5740325" y="5331618"/>
                </a:lnTo>
                <a:lnTo>
                  <a:pt x="5735562" y="5340746"/>
                </a:lnTo>
                <a:lnTo>
                  <a:pt x="5730403" y="5349080"/>
                </a:lnTo>
                <a:lnTo>
                  <a:pt x="5724053" y="5357018"/>
                </a:lnTo>
                <a:lnTo>
                  <a:pt x="5717703" y="5363765"/>
                </a:lnTo>
                <a:lnTo>
                  <a:pt x="5710956" y="5370115"/>
                </a:lnTo>
                <a:lnTo>
                  <a:pt x="5703415" y="5375274"/>
                </a:lnTo>
                <a:lnTo>
                  <a:pt x="5695875" y="5380830"/>
                </a:lnTo>
                <a:lnTo>
                  <a:pt x="5687540" y="5384799"/>
                </a:lnTo>
                <a:lnTo>
                  <a:pt x="5679206" y="5388768"/>
                </a:lnTo>
                <a:lnTo>
                  <a:pt x="5670078" y="5392340"/>
                </a:lnTo>
                <a:lnTo>
                  <a:pt x="5661347" y="5395515"/>
                </a:lnTo>
                <a:lnTo>
                  <a:pt x="5651822" y="5397499"/>
                </a:lnTo>
                <a:lnTo>
                  <a:pt x="5642297" y="5400277"/>
                </a:lnTo>
                <a:lnTo>
                  <a:pt x="5622850" y="5403452"/>
                </a:lnTo>
                <a:lnTo>
                  <a:pt x="5584353" y="5409009"/>
                </a:lnTo>
                <a:lnTo>
                  <a:pt x="5545856" y="5414565"/>
                </a:lnTo>
                <a:lnTo>
                  <a:pt x="5469259" y="5424884"/>
                </a:lnTo>
                <a:lnTo>
                  <a:pt x="5430762" y="5430837"/>
                </a:lnTo>
                <a:lnTo>
                  <a:pt x="5393059" y="5437187"/>
                </a:lnTo>
                <a:lnTo>
                  <a:pt x="5354959" y="5444330"/>
                </a:lnTo>
                <a:lnTo>
                  <a:pt x="5335909" y="5447902"/>
                </a:lnTo>
                <a:lnTo>
                  <a:pt x="5317256" y="5452268"/>
                </a:lnTo>
                <a:lnTo>
                  <a:pt x="5281140" y="5460602"/>
                </a:lnTo>
                <a:lnTo>
                  <a:pt x="5245025" y="5468143"/>
                </a:lnTo>
                <a:lnTo>
                  <a:pt x="5208512" y="5474493"/>
                </a:lnTo>
                <a:lnTo>
                  <a:pt x="5172397" y="5479652"/>
                </a:lnTo>
                <a:lnTo>
                  <a:pt x="5135884" y="5484018"/>
                </a:lnTo>
                <a:lnTo>
                  <a:pt x="5099768" y="5487193"/>
                </a:lnTo>
                <a:lnTo>
                  <a:pt x="5081512" y="5487987"/>
                </a:lnTo>
                <a:lnTo>
                  <a:pt x="5062859" y="5488780"/>
                </a:lnTo>
                <a:lnTo>
                  <a:pt x="5044603" y="5489177"/>
                </a:lnTo>
                <a:lnTo>
                  <a:pt x="5025950" y="5489177"/>
                </a:lnTo>
                <a:lnTo>
                  <a:pt x="5011265" y="5488780"/>
                </a:lnTo>
                <a:lnTo>
                  <a:pt x="5003328" y="5488780"/>
                </a:lnTo>
                <a:lnTo>
                  <a:pt x="4996184" y="5489574"/>
                </a:lnTo>
                <a:lnTo>
                  <a:pt x="4992215" y="5490368"/>
                </a:lnTo>
                <a:lnTo>
                  <a:pt x="4989040" y="5491162"/>
                </a:lnTo>
                <a:lnTo>
                  <a:pt x="4986262" y="5492749"/>
                </a:lnTo>
                <a:lnTo>
                  <a:pt x="4983484" y="5494734"/>
                </a:lnTo>
                <a:lnTo>
                  <a:pt x="4981500" y="5497115"/>
                </a:lnTo>
                <a:lnTo>
                  <a:pt x="4979118" y="5500290"/>
                </a:lnTo>
                <a:lnTo>
                  <a:pt x="4977531" y="5503862"/>
                </a:lnTo>
                <a:lnTo>
                  <a:pt x="4976737" y="5508227"/>
                </a:lnTo>
                <a:lnTo>
                  <a:pt x="4976737" y="5513387"/>
                </a:lnTo>
                <a:lnTo>
                  <a:pt x="4976737" y="5518149"/>
                </a:lnTo>
                <a:lnTo>
                  <a:pt x="4977531" y="5522118"/>
                </a:lnTo>
                <a:lnTo>
                  <a:pt x="4979912" y="5525293"/>
                </a:lnTo>
                <a:lnTo>
                  <a:pt x="4981897" y="5528071"/>
                </a:lnTo>
                <a:lnTo>
                  <a:pt x="4985072" y="5530055"/>
                </a:lnTo>
                <a:lnTo>
                  <a:pt x="4988247" y="5531643"/>
                </a:lnTo>
                <a:lnTo>
                  <a:pt x="4991818" y="5533230"/>
                </a:lnTo>
                <a:lnTo>
                  <a:pt x="4999756" y="5534818"/>
                </a:lnTo>
                <a:lnTo>
                  <a:pt x="5008090" y="5536405"/>
                </a:lnTo>
                <a:lnTo>
                  <a:pt x="5016028" y="5537596"/>
                </a:lnTo>
                <a:lnTo>
                  <a:pt x="5020394" y="5538787"/>
                </a:lnTo>
                <a:lnTo>
                  <a:pt x="5023568" y="5540374"/>
                </a:lnTo>
                <a:lnTo>
                  <a:pt x="5038650" y="5545930"/>
                </a:lnTo>
                <a:lnTo>
                  <a:pt x="5054128" y="5551884"/>
                </a:lnTo>
                <a:lnTo>
                  <a:pt x="5083894" y="5562996"/>
                </a:lnTo>
                <a:lnTo>
                  <a:pt x="5092228" y="5562996"/>
                </a:lnTo>
                <a:lnTo>
                  <a:pt x="5100165" y="5563393"/>
                </a:lnTo>
                <a:lnTo>
                  <a:pt x="5108103" y="5564980"/>
                </a:lnTo>
                <a:lnTo>
                  <a:pt x="5116040" y="5566568"/>
                </a:lnTo>
                <a:lnTo>
                  <a:pt x="5123581" y="5568552"/>
                </a:lnTo>
                <a:lnTo>
                  <a:pt x="5130725" y="5570537"/>
                </a:lnTo>
                <a:lnTo>
                  <a:pt x="5138265" y="5573712"/>
                </a:lnTo>
                <a:lnTo>
                  <a:pt x="5145409" y="5576887"/>
                </a:lnTo>
                <a:lnTo>
                  <a:pt x="5159697" y="5584030"/>
                </a:lnTo>
                <a:lnTo>
                  <a:pt x="5173587" y="5591571"/>
                </a:lnTo>
                <a:lnTo>
                  <a:pt x="5200178" y="5607446"/>
                </a:lnTo>
                <a:lnTo>
                  <a:pt x="5225578" y="5610621"/>
                </a:lnTo>
                <a:lnTo>
                  <a:pt x="5235897" y="5610621"/>
                </a:lnTo>
                <a:lnTo>
                  <a:pt x="5246612" y="5611415"/>
                </a:lnTo>
                <a:lnTo>
                  <a:pt x="5256931" y="5611812"/>
                </a:lnTo>
                <a:lnTo>
                  <a:pt x="5267250" y="5613399"/>
                </a:lnTo>
                <a:lnTo>
                  <a:pt x="5277172" y="5614987"/>
                </a:lnTo>
                <a:lnTo>
                  <a:pt x="5286697" y="5617368"/>
                </a:lnTo>
                <a:lnTo>
                  <a:pt x="5296222" y="5620146"/>
                </a:lnTo>
                <a:lnTo>
                  <a:pt x="5305350" y="5623321"/>
                </a:lnTo>
                <a:lnTo>
                  <a:pt x="5314875" y="5626893"/>
                </a:lnTo>
                <a:lnTo>
                  <a:pt x="5324003" y="5631259"/>
                </a:lnTo>
                <a:lnTo>
                  <a:pt x="5332734" y="5636021"/>
                </a:lnTo>
                <a:lnTo>
                  <a:pt x="5341465" y="5641180"/>
                </a:lnTo>
                <a:lnTo>
                  <a:pt x="5349800" y="5647134"/>
                </a:lnTo>
                <a:lnTo>
                  <a:pt x="5358134" y="5653484"/>
                </a:lnTo>
                <a:lnTo>
                  <a:pt x="5366072" y="5659834"/>
                </a:lnTo>
                <a:lnTo>
                  <a:pt x="5374009" y="5666977"/>
                </a:lnTo>
                <a:lnTo>
                  <a:pt x="5380359" y="5670152"/>
                </a:lnTo>
                <a:lnTo>
                  <a:pt x="5385915" y="5673724"/>
                </a:lnTo>
                <a:lnTo>
                  <a:pt x="5390678" y="5678090"/>
                </a:lnTo>
                <a:lnTo>
                  <a:pt x="5392265" y="5680074"/>
                </a:lnTo>
                <a:lnTo>
                  <a:pt x="5393456" y="5681662"/>
                </a:lnTo>
                <a:lnTo>
                  <a:pt x="5393853" y="5684043"/>
                </a:lnTo>
                <a:lnTo>
                  <a:pt x="5393853" y="5686027"/>
                </a:lnTo>
                <a:lnTo>
                  <a:pt x="5393059" y="5687615"/>
                </a:lnTo>
                <a:lnTo>
                  <a:pt x="5391868" y="5689599"/>
                </a:lnTo>
                <a:lnTo>
                  <a:pt x="5389090" y="5691187"/>
                </a:lnTo>
                <a:lnTo>
                  <a:pt x="5385915" y="5693171"/>
                </a:lnTo>
                <a:lnTo>
                  <a:pt x="5381947" y="5694759"/>
                </a:lnTo>
                <a:lnTo>
                  <a:pt x="5376390" y="5696346"/>
                </a:lnTo>
                <a:lnTo>
                  <a:pt x="5367659" y="5697934"/>
                </a:lnTo>
                <a:lnTo>
                  <a:pt x="5358134" y="5699124"/>
                </a:lnTo>
                <a:lnTo>
                  <a:pt x="5348609" y="5699124"/>
                </a:lnTo>
                <a:lnTo>
                  <a:pt x="5338687" y="5699124"/>
                </a:lnTo>
                <a:lnTo>
                  <a:pt x="5318844" y="5697537"/>
                </a:lnTo>
                <a:lnTo>
                  <a:pt x="5308525" y="5697140"/>
                </a:lnTo>
                <a:lnTo>
                  <a:pt x="5299397" y="5696346"/>
                </a:lnTo>
                <a:lnTo>
                  <a:pt x="5183906" y="5713809"/>
                </a:lnTo>
                <a:lnTo>
                  <a:pt x="5183906" y="5718968"/>
                </a:lnTo>
                <a:lnTo>
                  <a:pt x="5184303" y="5724524"/>
                </a:lnTo>
                <a:lnTo>
                  <a:pt x="5185494" y="5728493"/>
                </a:lnTo>
                <a:lnTo>
                  <a:pt x="5187081" y="5732462"/>
                </a:lnTo>
                <a:lnTo>
                  <a:pt x="5189065" y="5735240"/>
                </a:lnTo>
                <a:lnTo>
                  <a:pt x="5191844" y="5738018"/>
                </a:lnTo>
                <a:lnTo>
                  <a:pt x="5194622" y="5740002"/>
                </a:lnTo>
                <a:lnTo>
                  <a:pt x="5197797" y="5742384"/>
                </a:lnTo>
                <a:lnTo>
                  <a:pt x="5204544" y="5745955"/>
                </a:lnTo>
                <a:lnTo>
                  <a:pt x="5212481" y="5748734"/>
                </a:lnTo>
                <a:lnTo>
                  <a:pt x="5219625" y="5751909"/>
                </a:lnTo>
                <a:lnTo>
                  <a:pt x="5226768" y="5755084"/>
                </a:lnTo>
                <a:lnTo>
                  <a:pt x="5285109" y="5757465"/>
                </a:lnTo>
                <a:lnTo>
                  <a:pt x="5295428" y="5755877"/>
                </a:lnTo>
                <a:lnTo>
                  <a:pt x="5306540" y="5755084"/>
                </a:lnTo>
                <a:lnTo>
                  <a:pt x="5317256" y="5755084"/>
                </a:lnTo>
                <a:lnTo>
                  <a:pt x="5327575" y="5755877"/>
                </a:lnTo>
                <a:lnTo>
                  <a:pt x="5337497" y="5757465"/>
                </a:lnTo>
                <a:lnTo>
                  <a:pt x="5348212" y="5759449"/>
                </a:lnTo>
                <a:lnTo>
                  <a:pt x="5358134" y="5761830"/>
                </a:lnTo>
                <a:lnTo>
                  <a:pt x="5368056" y="5764212"/>
                </a:lnTo>
                <a:lnTo>
                  <a:pt x="5388297" y="5770562"/>
                </a:lnTo>
                <a:lnTo>
                  <a:pt x="5408537" y="5776515"/>
                </a:lnTo>
                <a:lnTo>
                  <a:pt x="5418856" y="5779293"/>
                </a:lnTo>
                <a:lnTo>
                  <a:pt x="5428778" y="5781277"/>
                </a:lnTo>
                <a:lnTo>
                  <a:pt x="5438700" y="5783262"/>
                </a:lnTo>
                <a:lnTo>
                  <a:pt x="5449018" y="5784452"/>
                </a:lnTo>
                <a:lnTo>
                  <a:pt x="5454972" y="5781277"/>
                </a:lnTo>
                <a:lnTo>
                  <a:pt x="5461322" y="5778499"/>
                </a:lnTo>
                <a:lnTo>
                  <a:pt x="5467275" y="5776118"/>
                </a:lnTo>
                <a:lnTo>
                  <a:pt x="5473228" y="5773737"/>
                </a:lnTo>
                <a:lnTo>
                  <a:pt x="5479181" y="5772149"/>
                </a:lnTo>
                <a:lnTo>
                  <a:pt x="5485134" y="5770562"/>
                </a:lnTo>
                <a:lnTo>
                  <a:pt x="5491484" y="5769768"/>
                </a:lnTo>
                <a:lnTo>
                  <a:pt x="5497437" y="5768974"/>
                </a:lnTo>
                <a:lnTo>
                  <a:pt x="5503390" y="5768974"/>
                </a:lnTo>
                <a:lnTo>
                  <a:pt x="5509740" y="5768974"/>
                </a:lnTo>
                <a:lnTo>
                  <a:pt x="5515694" y="5770165"/>
                </a:lnTo>
                <a:lnTo>
                  <a:pt x="5521647" y="5771355"/>
                </a:lnTo>
                <a:lnTo>
                  <a:pt x="5527997" y="5772943"/>
                </a:lnTo>
                <a:lnTo>
                  <a:pt x="5533950" y="5774530"/>
                </a:lnTo>
                <a:lnTo>
                  <a:pt x="5540300" y="5776912"/>
                </a:lnTo>
                <a:lnTo>
                  <a:pt x="5546650" y="5779690"/>
                </a:lnTo>
                <a:lnTo>
                  <a:pt x="5548237" y="5781277"/>
                </a:lnTo>
                <a:lnTo>
                  <a:pt x="5549031" y="5782865"/>
                </a:lnTo>
                <a:lnTo>
                  <a:pt x="5550618" y="5785246"/>
                </a:lnTo>
                <a:lnTo>
                  <a:pt x="5551412" y="5788421"/>
                </a:lnTo>
                <a:lnTo>
                  <a:pt x="5552206" y="5791199"/>
                </a:lnTo>
                <a:lnTo>
                  <a:pt x="5553000" y="5793977"/>
                </a:lnTo>
                <a:lnTo>
                  <a:pt x="5552206" y="5795962"/>
                </a:lnTo>
                <a:lnTo>
                  <a:pt x="5551809" y="5797549"/>
                </a:lnTo>
                <a:lnTo>
                  <a:pt x="5547047" y="5802709"/>
                </a:lnTo>
                <a:lnTo>
                  <a:pt x="5542284" y="5807074"/>
                </a:lnTo>
                <a:lnTo>
                  <a:pt x="5537125" y="5810249"/>
                </a:lnTo>
                <a:lnTo>
                  <a:pt x="5531965" y="5812630"/>
                </a:lnTo>
                <a:lnTo>
                  <a:pt x="5526409" y="5815012"/>
                </a:lnTo>
                <a:lnTo>
                  <a:pt x="5521250" y="5815805"/>
                </a:lnTo>
                <a:lnTo>
                  <a:pt x="5515694" y="5816996"/>
                </a:lnTo>
                <a:lnTo>
                  <a:pt x="5509740" y="5816996"/>
                </a:lnTo>
                <a:lnTo>
                  <a:pt x="5498231" y="5816599"/>
                </a:lnTo>
                <a:lnTo>
                  <a:pt x="5486722" y="5815409"/>
                </a:lnTo>
                <a:lnTo>
                  <a:pt x="5474815" y="5813821"/>
                </a:lnTo>
                <a:lnTo>
                  <a:pt x="5463306" y="5813424"/>
                </a:lnTo>
                <a:lnTo>
                  <a:pt x="5456956" y="5813424"/>
                </a:lnTo>
                <a:lnTo>
                  <a:pt x="5450209" y="5813821"/>
                </a:lnTo>
                <a:lnTo>
                  <a:pt x="5437112" y="5815012"/>
                </a:lnTo>
                <a:lnTo>
                  <a:pt x="5423222" y="5816599"/>
                </a:lnTo>
                <a:lnTo>
                  <a:pt x="5409728" y="5816996"/>
                </a:lnTo>
                <a:lnTo>
                  <a:pt x="5403378" y="5816996"/>
                </a:lnTo>
                <a:lnTo>
                  <a:pt x="5396631" y="5816599"/>
                </a:lnTo>
                <a:lnTo>
                  <a:pt x="5389884" y="5815409"/>
                </a:lnTo>
                <a:lnTo>
                  <a:pt x="5383534" y="5813821"/>
                </a:lnTo>
                <a:lnTo>
                  <a:pt x="5377184" y="5811043"/>
                </a:lnTo>
                <a:lnTo>
                  <a:pt x="5370834" y="5807868"/>
                </a:lnTo>
                <a:lnTo>
                  <a:pt x="5364881" y="5804296"/>
                </a:lnTo>
                <a:lnTo>
                  <a:pt x="5358531" y="5799137"/>
                </a:lnTo>
                <a:lnTo>
                  <a:pt x="5341862" y="5803899"/>
                </a:lnTo>
                <a:lnTo>
                  <a:pt x="5324400" y="5807868"/>
                </a:lnTo>
                <a:lnTo>
                  <a:pt x="5316065" y="5809455"/>
                </a:lnTo>
                <a:lnTo>
                  <a:pt x="5306937" y="5811043"/>
                </a:lnTo>
                <a:lnTo>
                  <a:pt x="5298603" y="5812234"/>
                </a:lnTo>
                <a:lnTo>
                  <a:pt x="5290268" y="5812630"/>
                </a:lnTo>
                <a:lnTo>
                  <a:pt x="5281934" y="5812630"/>
                </a:lnTo>
                <a:lnTo>
                  <a:pt x="5273997" y="5811837"/>
                </a:lnTo>
                <a:lnTo>
                  <a:pt x="5265662" y="5810249"/>
                </a:lnTo>
                <a:lnTo>
                  <a:pt x="5257725" y="5807471"/>
                </a:lnTo>
                <a:lnTo>
                  <a:pt x="5249390" y="5803899"/>
                </a:lnTo>
                <a:lnTo>
                  <a:pt x="5241850" y="5799137"/>
                </a:lnTo>
                <a:lnTo>
                  <a:pt x="5233912" y="5792787"/>
                </a:lnTo>
                <a:lnTo>
                  <a:pt x="5225975" y="5784849"/>
                </a:lnTo>
                <a:lnTo>
                  <a:pt x="5211687" y="5784452"/>
                </a:lnTo>
                <a:lnTo>
                  <a:pt x="5212481" y="5792787"/>
                </a:lnTo>
                <a:lnTo>
                  <a:pt x="5214068" y="5801915"/>
                </a:lnTo>
                <a:lnTo>
                  <a:pt x="5214862" y="5810249"/>
                </a:lnTo>
                <a:lnTo>
                  <a:pt x="5214862" y="5814218"/>
                </a:lnTo>
                <a:lnTo>
                  <a:pt x="5214862" y="5818187"/>
                </a:lnTo>
                <a:lnTo>
                  <a:pt x="5214068" y="5821759"/>
                </a:lnTo>
                <a:lnTo>
                  <a:pt x="5212878" y="5824537"/>
                </a:lnTo>
                <a:lnTo>
                  <a:pt x="5210894" y="5826521"/>
                </a:lnTo>
                <a:lnTo>
                  <a:pt x="5207718" y="5828109"/>
                </a:lnTo>
                <a:lnTo>
                  <a:pt x="5203353" y="5828505"/>
                </a:lnTo>
                <a:lnTo>
                  <a:pt x="5198194" y="5828505"/>
                </a:lnTo>
                <a:lnTo>
                  <a:pt x="5191447" y="5826918"/>
                </a:lnTo>
                <a:lnTo>
                  <a:pt x="5183509" y="5824934"/>
                </a:lnTo>
                <a:lnTo>
                  <a:pt x="5179144" y="5822949"/>
                </a:lnTo>
                <a:lnTo>
                  <a:pt x="5175175" y="5820171"/>
                </a:lnTo>
                <a:lnTo>
                  <a:pt x="5171206" y="5816996"/>
                </a:lnTo>
                <a:lnTo>
                  <a:pt x="5167634" y="5813821"/>
                </a:lnTo>
                <a:lnTo>
                  <a:pt x="5160094" y="5806677"/>
                </a:lnTo>
                <a:lnTo>
                  <a:pt x="5156522" y="5803502"/>
                </a:lnTo>
                <a:lnTo>
                  <a:pt x="5152950" y="5799534"/>
                </a:lnTo>
                <a:lnTo>
                  <a:pt x="5149378" y="5797152"/>
                </a:lnTo>
                <a:lnTo>
                  <a:pt x="5144615" y="5794771"/>
                </a:lnTo>
                <a:lnTo>
                  <a:pt x="5139853" y="5793184"/>
                </a:lnTo>
                <a:lnTo>
                  <a:pt x="5135090" y="5792787"/>
                </a:lnTo>
                <a:lnTo>
                  <a:pt x="5129137" y="5793184"/>
                </a:lnTo>
                <a:lnTo>
                  <a:pt x="5122390" y="5795565"/>
                </a:lnTo>
                <a:lnTo>
                  <a:pt x="5115644" y="5798740"/>
                </a:lnTo>
                <a:lnTo>
                  <a:pt x="5107706" y="5803502"/>
                </a:lnTo>
                <a:lnTo>
                  <a:pt x="5104134" y="5805487"/>
                </a:lnTo>
                <a:lnTo>
                  <a:pt x="5101356" y="5807868"/>
                </a:lnTo>
                <a:lnTo>
                  <a:pt x="5098578" y="5810646"/>
                </a:lnTo>
                <a:lnTo>
                  <a:pt x="5096594" y="5812630"/>
                </a:lnTo>
                <a:lnTo>
                  <a:pt x="5095403" y="5815409"/>
                </a:lnTo>
                <a:lnTo>
                  <a:pt x="5094609" y="5818187"/>
                </a:lnTo>
                <a:lnTo>
                  <a:pt x="5093418" y="5820171"/>
                </a:lnTo>
                <a:lnTo>
                  <a:pt x="5093418" y="5822949"/>
                </a:lnTo>
                <a:lnTo>
                  <a:pt x="5093418" y="5827712"/>
                </a:lnTo>
                <a:lnTo>
                  <a:pt x="5094609" y="5832871"/>
                </a:lnTo>
                <a:lnTo>
                  <a:pt x="5096594" y="5837634"/>
                </a:lnTo>
                <a:lnTo>
                  <a:pt x="5098578" y="5842396"/>
                </a:lnTo>
                <a:lnTo>
                  <a:pt x="5102944" y="5851127"/>
                </a:lnTo>
                <a:lnTo>
                  <a:pt x="5104531" y="5855493"/>
                </a:lnTo>
                <a:lnTo>
                  <a:pt x="5105722" y="5859462"/>
                </a:lnTo>
                <a:lnTo>
                  <a:pt x="5105722" y="5863430"/>
                </a:lnTo>
                <a:lnTo>
                  <a:pt x="5104928" y="5865415"/>
                </a:lnTo>
                <a:lnTo>
                  <a:pt x="5104134" y="5867399"/>
                </a:lnTo>
                <a:lnTo>
                  <a:pt x="5102944" y="5868987"/>
                </a:lnTo>
                <a:lnTo>
                  <a:pt x="5100959" y="5871368"/>
                </a:lnTo>
                <a:lnTo>
                  <a:pt x="5098578" y="5872955"/>
                </a:lnTo>
                <a:lnTo>
                  <a:pt x="5096197" y="5874543"/>
                </a:lnTo>
                <a:lnTo>
                  <a:pt x="5097784" y="5879702"/>
                </a:lnTo>
                <a:lnTo>
                  <a:pt x="5100165" y="5884465"/>
                </a:lnTo>
                <a:lnTo>
                  <a:pt x="5102944" y="5888037"/>
                </a:lnTo>
                <a:lnTo>
                  <a:pt x="5106515" y="5891609"/>
                </a:lnTo>
                <a:lnTo>
                  <a:pt x="5110087" y="5894784"/>
                </a:lnTo>
                <a:lnTo>
                  <a:pt x="5114453" y="5897959"/>
                </a:lnTo>
                <a:lnTo>
                  <a:pt x="5118818" y="5900340"/>
                </a:lnTo>
                <a:lnTo>
                  <a:pt x="5123581" y="5902721"/>
                </a:lnTo>
                <a:lnTo>
                  <a:pt x="5124375" y="5907484"/>
                </a:lnTo>
                <a:lnTo>
                  <a:pt x="5125962" y="5911849"/>
                </a:lnTo>
                <a:lnTo>
                  <a:pt x="5127550" y="5915421"/>
                </a:lnTo>
                <a:lnTo>
                  <a:pt x="5129137" y="5918596"/>
                </a:lnTo>
                <a:lnTo>
                  <a:pt x="5131518" y="5921771"/>
                </a:lnTo>
                <a:lnTo>
                  <a:pt x="5133503" y="5923755"/>
                </a:lnTo>
                <a:lnTo>
                  <a:pt x="5135884" y="5926137"/>
                </a:lnTo>
                <a:lnTo>
                  <a:pt x="5138662" y="5927724"/>
                </a:lnTo>
                <a:lnTo>
                  <a:pt x="5141440" y="5928915"/>
                </a:lnTo>
                <a:lnTo>
                  <a:pt x="5144615" y="5930105"/>
                </a:lnTo>
                <a:lnTo>
                  <a:pt x="5150172" y="5931693"/>
                </a:lnTo>
                <a:lnTo>
                  <a:pt x="5156918" y="5932090"/>
                </a:lnTo>
                <a:lnTo>
                  <a:pt x="5164062" y="5932090"/>
                </a:lnTo>
                <a:lnTo>
                  <a:pt x="5177556" y="5931693"/>
                </a:lnTo>
                <a:lnTo>
                  <a:pt x="5184303" y="5931693"/>
                </a:lnTo>
                <a:lnTo>
                  <a:pt x="5190653" y="5932884"/>
                </a:lnTo>
                <a:lnTo>
                  <a:pt x="5197003" y="5933677"/>
                </a:lnTo>
                <a:lnTo>
                  <a:pt x="5199781" y="5934868"/>
                </a:lnTo>
                <a:lnTo>
                  <a:pt x="5202956" y="5936455"/>
                </a:lnTo>
                <a:lnTo>
                  <a:pt x="5205337" y="5938043"/>
                </a:lnTo>
                <a:lnTo>
                  <a:pt x="5207718" y="5940027"/>
                </a:lnTo>
                <a:lnTo>
                  <a:pt x="5209703" y="5942805"/>
                </a:lnTo>
                <a:lnTo>
                  <a:pt x="5211687" y="5945584"/>
                </a:lnTo>
                <a:lnTo>
                  <a:pt x="5218037" y="5951934"/>
                </a:lnTo>
                <a:lnTo>
                  <a:pt x="5220815" y="5955505"/>
                </a:lnTo>
                <a:lnTo>
                  <a:pt x="5222403" y="5958680"/>
                </a:lnTo>
                <a:lnTo>
                  <a:pt x="5222800" y="5960268"/>
                </a:lnTo>
                <a:lnTo>
                  <a:pt x="5222800" y="5961062"/>
                </a:lnTo>
                <a:lnTo>
                  <a:pt x="5222403" y="5962649"/>
                </a:lnTo>
                <a:lnTo>
                  <a:pt x="5221212" y="5963840"/>
                </a:lnTo>
                <a:lnTo>
                  <a:pt x="5220418" y="5964237"/>
                </a:lnTo>
                <a:lnTo>
                  <a:pt x="5217640" y="5965427"/>
                </a:lnTo>
                <a:lnTo>
                  <a:pt x="5214862" y="5965427"/>
                </a:lnTo>
                <a:lnTo>
                  <a:pt x="5211290" y="5965824"/>
                </a:lnTo>
                <a:lnTo>
                  <a:pt x="5204940" y="5965824"/>
                </a:lnTo>
                <a:lnTo>
                  <a:pt x="5199384" y="5966618"/>
                </a:lnTo>
                <a:lnTo>
                  <a:pt x="5193431" y="5967412"/>
                </a:lnTo>
                <a:lnTo>
                  <a:pt x="5187478" y="5968602"/>
                </a:lnTo>
                <a:lnTo>
                  <a:pt x="5176762" y="5971777"/>
                </a:lnTo>
                <a:lnTo>
                  <a:pt x="5165650" y="5974952"/>
                </a:lnTo>
                <a:lnTo>
                  <a:pt x="5160887" y="5977334"/>
                </a:lnTo>
                <a:lnTo>
                  <a:pt x="5156522" y="5980509"/>
                </a:lnTo>
                <a:lnTo>
                  <a:pt x="5152950" y="5984477"/>
                </a:lnTo>
                <a:lnTo>
                  <a:pt x="5149775" y="5988049"/>
                </a:lnTo>
                <a:lnTo>
                  <a:pt x="5146600" y="5992812"/>
                </a:lnTo>
                <a:lnTo>
                  <a:pt x="5144615" y="5997574"/>
                </a:lnTo>
                <a:lnTo>
                  <a:pt x="5139853" y="6007099"/>
                </a:lnTo>
                <a:lnTo>
                  <a:pt x="5134297" y="6016624"/>
                </a:lnTo>
                <a:lnTo>
                  <a:pt x="5131915" y="6021387"/>
                </a:lnTo>
                <a:lnTo>
                  <a:pt x="5128740" y="6025355"/>
                </a:lnTo>
                <a:lnTo>
                  <a:pt x="5125168" y="6028530"/>
                </a:lnTo>
                <a:lnTo>
                  <a:pt x="5120406" y="6031705"/>
                </a:lnTo>
                <a:lnTo>
                  <a:pt x="5115644" y="6034484"/>
                </a:lnTo>
                <a:lnTo>
                  <a:pt x="5109294" y="6036071"/>
                </a:lnTo>
                <a:lnTo>
                  <a:pt x="5105722" y="6047580"/>
                </a:lnTo>
                <a:lnTo>
                  <a:pt x="5100959" y="6059090"/>
                </a:lnTo>
                <a:lnTo>
                  <a:pt x="5095403" y="6069805"/>
                </a:lnTo>
                <a:lnTo>
                  <a:pt x="5092228" y="6074965"/>
                </a:lnTo>
                <a:lnTo>
                  <a:pt x="5088656" y="6079727"/>
                </a:lnTo>
                <a:lnTo>
                  <a:pt x="5085481" y="6084490"/>
                </a:lnTo>
                <a:lnTo>
                  <a:pt x="5081512" y="6088459"/>
                </a:lnTo>
                <a:lnTo>
                  <a:pt x="5077147" y="6092824"/>
                </a:lnTo>
                <a:lnTo>
                  <a:pt x="5072384" y="6096396"/>
                </a:lnTo>
                <a:lnTo>
                  <a:pt x="5067622" y="6099968"/>
                </a:lnTo>
                <a:lnTo>
                  <a:pt x="5062462" y="6103143"/>
                </a:lnTo>
                <a:lnTo>
                  <a:pt x="5056509" y="6105921"/>
                </a:lnTo>
                <a:lnTo>
                  <a:pt x="5050159" y="6108699"/>
                </a:lnTo>
                <a:lnTo>
                  <a:pt x="5046587" y="6114255"/>
                </a:lnTo>
                <a:lnTo>
                  <a:pt x="5043015" y="6119812"/>
                </a:lnTo>
                <a:lnTo>
                  <a:pt x="5039047" y="6124177"/>
                </a:lnTo>
                <a:lnTo>
                  <a:pt x="5035475" y="6128543"/>
                </a:lnTo>
                <a:lnTo>
                  <a:pt x="5031506" y="6132909"/>
                </a:lnTo>
                <a:lnTo>
                  <a:pt x="5026744" y="6136480"/>
                </a:lnTo>
                <a:lnTo>
                  <a:pt x="5022378" y="6139655"/>
                </a:lnTo>
                <a:lnTo>
                  <a:pt x="5017615" y="6142434"/>
                </a:lnTo>
                <a:lnTo>
                  <a:pt x="5012853" y="6144815"/>
                </a:lnTo>
                <a:lnTo>
                  <a:pt x="5008090" y="6147593"/>
                </a:lnTo>
                <a:lnTo>
                  <a:pt x="4998168" y="6151165"/>
                </a:lnTo>
                <a:lnTo>
                  <a:pt x="4987850" y="6154340"/>
                </a:lnTo>
                <a:lnTo>
                  <a:pt x="4977134" y="6156324"/>
                </a:lnTo>
                <a:lnTo>
                  <a:pt x="4966022" y="6157912"/>
                </a:lnTo>
                <a:lnTo>
                  <a:pt x="4955703" y="6159499"/>
                </a:lnTo>
                <a:lnTo>
                  <a:pt x="4933478" y="6162277"/>
                </a:lnTo>
                <a:lnTo>
                  <a:pt x="4922365" y="6163865"/>
                </a:lnTo>
                <a:lnTo>
                  <a:pt x="4912047" y="6165849"/>
                </a:lnTo>
                <a:lnTo>
                  <a:pt x="4901331" y="6168627"/>
                </a:lnTo>
                <a:lnTo>
                  <a:pt x="4891012" y="6172199"/>
                </a:lnTo>
                <a:lnTo>
                  <a:pt x="4891806" y="6174977"/>
                </a:lnTo>
                <a:lnTo>
                  <a:pt x="4891806" y="6177359"/>
                </a:lnTo>
                <a:lnTo>
                  <a:pt x="4891012" y="6179740"/>
                </a:lnTo>
                <a:lnTo>
                  <a:pt x="4888234" y="6181327"/>
                </a:lnTo>
                <a:lnTo>
                  <a:pt x="4886250" y="6191249"/>
                </a:lnTo>
                <a:lnTo>
                  <a:pt x="4883472" y="6199980"/>
                </a:lnTo>
                <a:lnTo>
                  <a:pt x="4880297" y="6209505"/>
                </a:lnTo>
                <a:lnTo>
                  <a:pt x="4877122" y="6218634"/>
                </a:lnTo>
                <a:lnTo>
                  <a:pt x="4873550" y="6227365"/>
                </a:lnTo>
                <a:lnTo>
                  <a:pt x="4869581" y="6236096"/>
                </a:lnTo>
                <a:lnTo>
                  <a:pt x="4865612" y="6244430"/>
                </a:lnTo>
                <a:lnTo>
                  <a:pt x="4860850" y="6252765"/>
                </a:lnTo>
                <a:lnTo>
                  <a:pt x="4856087" y="6260702"/>
                </a:lnTo>
                <a:lnTo>
                  <a:pt x="4851325" y="6268640"/>
                </a:lnTo>
                <a:lnTo>
                  <a:pt x="4845372" y="6276577"/>
                </a:lnTo>
                <a:lnTo>
                  <a:pt x="4840212" y="6283721"/>
                </a:lnTo>
                <a:lnTo>
                  <a:pt x="4834656" y="6290468"/>
                </a:lnTo>
                <a:lnTo>
                  <a:pt x="4828306" y="6298009"/>
                </a:lnTo>
                <a:lnTo>
                  <a:pt x="4821956" y="6304359"/>
                </a:lnTo>
                <a:lnTo>
                  <a:pt x="4815606" y="6310709"/>
                </a:lnTo>
                <a:lnTo>
                  <a:pt x="4808859" y="6317059"/>
                </a:lnTo>
                <a:lnTo>
                  <a:pt x="4801318" y="6322615"/>
                </a:lnTo>
                <a:lnTo>
                  <a:pt x="4794572" y="6328568"/>
                </a:lnTo>
                <a:lnTo>
                  <a:pt x="4786634" y="6333727"/>
                </a:lnTo>
                <a:lnTo>
                  <a:pt x="4779094" y="6338887"/>
                </a:lnTo>
                <a:lnTo>
                  <a:pt x="4771156" y="6343649"/>
                </a:lnTo>
                <a:lnTo>
                  <a:pt x="4763615" y="6348015"/>
                </a:lnTo>
                <a:lnTo>
                  <a:pt x="4754884" y="6352380"/>
                </a:lnTo>
                <a:lnTo>
                  <a:pt x="4746550" y="6355952"/>
                </a:lnTo>
                <a:lnTo>
                  <a:pt x="4738215" y="6359524"/>
                </a:lnTo>
                <a:lnTo>
                  <a:pt x="4729881" y="6362699"/>
                </a:lnTo>
                <a:lnTo>
                  <a:pt x="4720753" y="6365477"/>
                </a:lnTo>
                <a:lnTo>
                  <a:pt x="4712022" y="6367859"/>
                </a:lnTo>
                <a:lnTo>
                  <a:pt x="4702894" y="6370240"/>
                </a:lnTo>
                <a:lnTo>
                  <a:pt x="4693368" y="6372224"/>
                </a:lnTo>
                <a:lnTo>
                  <a:pt x="4683844" y="6373415"/>
                </a:lnTo>
                <a:lnTo>
                  <a:pt x="4670350" y="6383337"/>
                </a:lnTo>
                <a:lnTo>
                  <a:pt x="4656062" y="6391671"/>
                </a:lnTo>
                <a:lnTo>
                  <a:pt x="4641378" y="6399609"/>
                </a:lnTo>
                <a:lnTo>
                  <a:pt x="4627090" y="6406355"/>
                </a:lnTo>
                <a:lnTo>
                  <a:pt x="4612009" y="6412705"/>
                </a:lnTo>
                <a:lnTo>
                  <a:pt x="4597325" y="6417865"/>
                </a:lnTo>
                <a:lnTo>
                  <a:pt x="4581847" y="6422627"/>
                </a:lnTo>
                <a:lnTo>
                  <a:pt x="4565972" y="6426596"/>
                </a:lnTo>
                <a:lnTo>
                  <a:pt x="4550890" y="6428977"/>
                </a:lnTo>
                <a:lnTo>
                  <a:pt x="4535015" y="6431755"/>
                </a:lnTo>
                <a:lnTo>
                  <a:pt x="4518744" y="6433343"/>
                </a:lnTo>
                <a:lnTo>
                  <a:pt x="4502868" y="6434534"/>
                </a:lnTo>
                <a:lnTo>
                  <a:pt x="4486597" y="6434930"/>
                </a:lnTo>
                <a:lnTo>
                  <a:pt x="4470325" y="6434930"/>
                </a:lnTo>
                <a:lnTo>
                  <a:pt x="4454053" y="6434534"/>
                </a:lnTo>
                <a:lnTo>
                  <a:pt x="4436987" y="6432946"/>
                </a:lnTo>
                <a:lnTo>
                  <a:pt x="4427859" y="6439693"/>
                </a:lnTo>
                <a:lnTo>
                  <a:pt x="4418334" y="6446043"/>
                </a:lnTo>
                <a:lnTo>
                  <a:pt x="4408412" y="6450805"/>
                </a:lnTo>
                <a:lnTo>
                  <a:pt x="4398094" y="6454377"/>
                </a:lnTo>
                <a:lnTo>
                  <a:pt x="4388172" y="6457949"/>
                </a:lnTo>
                <a:lnTo>
                  <a:pt x="4378250" y="6459934"/>
                </a:lnTo>
                <a:lnTo>
                  <a:pt x="4367534" y="6462315"/>
                </a:lnTo>
                <a:lnTo>
                  <a:pt x="4357215" y="6463109"/>
                </a:lnTo>
                <a:lnTo>
                  <a:pt x="4347294" y="6463902"/>
                </a:lnTo>
                <a:lnTo>
                  <a:pt x="4336181" y="6464299"/>
                </a:lnTo>
                <a:lnTo>
                  <a:pt x="4315147" y="6463902"/>
                </a:lnTo>
                <a:lnTo>
                  <a:pt x="4293318" y="6462315"/>
                </a:lnTo>
                <a:lnTo>
                  <a:pt x="4271887" y="6460727"/>
                </a:lnTo>
                <a:lnTo>
                  <a:pt x="4268712" y="6464696"/>
                </a:lnTo>
                <a:lnTo>
                  <a:pt x="4265140" y="6469062"/>
                </a:lnTo>
                <a:lnTo>
                  <a:pt x="4261965" y="6472634"/>
                </a:lnTo>
                <a:lnTo>
                  <a:pt x="4258394" y="6475809"/>
                </a:lnTo>
                <a:lnTo>
                  <a:pt x="4250853" y="6481365"/>
                </a:lnTo>
                <a:lnTo>
                  <a:pt x="4242915" y="6484937"/>
                </a:lnTo>
                <a:lnTo>
                  <a:pt x="4234978" y="6488112"/>
                </a:lnTo>
                <a:lnTo>
                  <a:pt x="4226644" y="6490096"/>
                </a:lnTo>
                <a:lnTo>
                  <a:pt x="4218309" y="6491684"/>
                </a:lnTo>
                <a:lnTo>
                  <a:pt x="4209975" y="6492080"/>
                </a:lnTo>
                <a:lnTo>
                  <a:pt x="4201244" y="6492874"/>
                </a:lnTo>
                <a:lnTo>
                  <a:pt x="4192512" y="6492080"/>
                </a:lnTo>
                <a:lnTo>
                  <a:pt x="4175050" y="6491287"/>
                </a:lnTo>
                <a:lnTo>
                  <a:pt x="4157190" y="6490493"/>
                </a:lnTo>
                <a:lnTo>
                  <a:pt x="4148856" y="6490493"/>
                </a:lnTo>
                <a:lnTo>
                  <a:pt x="4139728" y="6491287"/>
                </a:lnTo>
                <a:lnTo>
                  <a:pt x="4125440" y="6493271"/>
                </a:lnTo>
                <a:lnTo>
                  <a:pt x="4110756" y="6495255"/>
                </a:lnTo>
                <a:lnTo>
                  <a:pt x="4096468" y="6496446"/>
                </a:lnTo>
                <a:lnTo>
                  <a:pt x="4081784" y="6497637"/>
                </a:lnTo>
                <a:lnTo>
                  <a:pt x="4052812" y="6499224"/>
                </a:lnTo>
                <a:lnTo>
                  <a:pt x="4023840" y="6499224"/>
                </a:lnTo>
                <a:lnTo>
                  <a:pt x="3994472" y="6498034"/>
                </a:lnTo>
                <a:lnTo>
                  <a:pt x="3965500" y="6496446"/>
                </a:lnTo>
                <a:lnTo>
                  <a:pt x="3936528" y="6494462"/>
                </a:lnTo>
                <a:lnTo>
                  <a:pt x="3907556" y="6491287"/>
                </a:lnTo>
                <a:lnTo>
                  <a:pt x="3902794" y="6493271"/>
                </a:lnTo>
                <a:lnTo>
                  <a:pt x="3897634" y="6494859"/>
                </a:lnTo>
                <a:lnTo>
                  <a:pt x="3892872" y="6495255"/>
                </a:lnTo>
                <a:lnTo>
                  <a:pt x="3888109" y="6495255"/>
                </a:lnTo>
                <a:lnTo>
                  <a:pt x="3774603" y="6520259"/>
                </a:lnTo>
                <a:lnTo>
                  <a:pt x="3772618" y="6524227"/>
                </a:lnTo>
                <a:lnTo>
                  <a:pt x="3770237" y="6527402"/>
                </a:lnTo>
                <a:lnTo>
                  <a:pt x="3768253" y="6530577"/>
                </a:lnTo>
                <a:lnTo>
                  <a:pt x="3766268" y="6532562"/>
                </a:lnTo>
                <a:lnTo>
                  <a:pt x="3763490" y="6534943"/>
                </a:lnTo>
                <a:lnTo>
                  <a:pt x="3760712" y="6536530"/>
                </a:lnTo>
                <a:lnTo>
                  <a:pt x="3758331" y="6537324"/>
                </a:lnTo>
                <a:lnTo>
                  <a:pt x="3755156" y="6538118"/>
                </a:lnTo>
                <a:lnTo>
                  <a:pt x="3749203" y="6538515"/>
                </a:lnTo>
                <a:lnTo>
                  <a:pt x="3742456" y="6538118"/>
                </a:lnTo>
                <a:lnTo>
                  <a:pt x="3734916" y="6536927"/>
                </a:lnTo>
                <a:lnTo>
                  <a:pt x="3727772" y="6535340"/>
                </a:lnTo>
                <a:lnTo>
                  <a:pt x="3713484" y="6532165"/>
                </a:lnTo>
                <a:lnTo>
                  <a:pt x="3699990" y="6530180"/>
                </a:lnTo>
                <a:lnTo>
                  <a:pt x="3692846" y="6529784"/>
                </a:lnTo>
                <a:lnTo>
                  <a:pt x="3686100" y="6529784"/>
                </a:lnTo>
                <a:lnTo>
                  <a:pt x="3679353" y="6530180"/>
                </a:lnTo>
                <a:lnTo>
                  <a:pt x="3672606" y="6531371"/>
                </a:lnTo>
                <a:lnTo>
                  <a:pt x="3666256" y="6532165"/>
                </a:lnTo>
                <a:lnTo>
                  <a:pt x="3659906" y="6534149"/>
                </a:lnTo>
                <a:lnTo>
                  <a:pt x="3653556" y="6536530"/>
                </a:lnTo>
                <a:lnTo>
                  <a:pt x="3647206" y="6539705"/>
                </a:lnTo>
                <a:lnTo>
                  <a:pt x="3641253" y="6543674"/>
                </a:lnTo>
                <a:lnTo>
                  <a:pt x="3635696" y="6548040"/>
                </a:lnTo>
                <a:lnTo>
                  <a:pt x="3629744" y="6553993"/>
                </a:lnTo>
                <a:lnTo>
                  <a:pt x="3624584" y="6559549"/>
                </a:lnTo>
                <a:lnTo>
                  <a:pt x="3619822" y="6564709"/>
                </a:lnTo>
                <a:lnTo>
                  <a:pt x="3615059" y="6569471"/>
                </a:lnTo>
                <a:lnTo>
                  <a:pt x="3609900" y="6573837"/>
                </a:lnTo>
                <a:lnTo>
                  <a:pt x="3604741" y="6577409"/>
                </a:lnTo>
                <a:lnTo>
                  <a:pt x="3599184" y="6580584"/>
                </a:lnTo>
                <a:lnTo>
                  <a:pt x="3593628" y="6583759"/>
                </a:lnTo>
                <a:lnTo>
                  <a:pt x="3587675" y="6585743"/>
                </a:lnTo>
                <a:lnTo>
                  <a:pt x="3582119" y="6588124"/>
                </a:lnTo>
                <a:lnTo>
                  <a:pt x="3576166" y="6589712"/>
                </a:lnTo>
                <a:lnTo>
                  <a:pt x="3569816" y="6591299"/>
                </a:lnTo>
                <a:lnTo>
                  <a:pt x="3564259" y="6591696"/>
                </a:lnTo>
                <a:lnTo>
                  <a:pt x="3557909" y="6592093"/>
                </a:lnTo>
                <a:lnTo>
                  <a:pt x="3545209" y="6592887"/>
                </a:lnTo>
                <a:lnTo>
                  <a:pt x="3532509" y="6591696"/>
                </a:lnTo>
                <a:lnTo>
                  <a:pt x="3513062" y="6590109"/>
                </a:lnTo>
                <a:lnTo>
                  <a:pt x="3493616" y="6588521"/>
                </a:lnTo>
                <a:lnTo>
                  <a:pt x="3474169" y="6587330"/>
                </a:lnTo>
                <a:lnTo>
                  <a:pt x="3454722" y="6586934"/>
                </a:lnTo>
                <a:lnTo>
                  <a:pt x="3435672" y="6586934"/>
                </a:lnTo>
                <a:lnTo>
                  <a:pt x="3416225" y="6587330"/>
                </a:lnTo>
                <a:lnTo>
                  <a:pt x="3396778" y="6588124"/>
                </a:lnTo>
                <a:lnTo>
                  <a:pt x="3377728" y="6588918"/>
                </a:lnTo>
                <a:lnTo>
                  <a:pt x="3358281" y="6590505"/>
                </a:lnTo>
                <a:lnTo>
                  <a:pt x="3339231" y="6592887"/>
                </a:lnTo>
                <a:lnTo>
                  <a:pt x="3319784" y="6594871"/>
                </a:lnTo>
                <a:lnTo>
                  <a:pt x="3300734" y="6597649"/>
                </a:lnTo>
                <a:lnTo>
                  <a:pt x="3282478" y="6600824"/>
                </a:lnTo>
                <a:lnTo>
                  <a:pt x="3263428" y="6603999"/>
                </a:lnTo>
                <a:lnTo>
                  <a:pt x="3244775" y="6607571"/>
                </a:lnTo>
                <a:lnTo>
                  <a:pt x="3226122" y="6611540"/>
                </a:lnTo>
                <a:lnTo>
                  <a:pt x="3216200" y="6613921"/>
                </a:lnTo>
                <a:lnTo>
                  <a:pt x="3206278" y="6615509"/>
                </a:lnTo>
                <a:lnTo>
                  <a:pt x="3196356" y="6616302"/>
                </a:lnTo>
                <a:lnTo>
                  <a:pt x="3186037" y="6617493"/>
                </a:lnTo>
                <a:lnTo>
                  <a:pt x="3166194" y="6618684"/>
                </a:lnTo>
                <a:lnTo>
                  <a:pt x="3146350" y="6617890"/>
                </a:lnTo>
                <a:lnTo>
                  <a:pt x="3126109" y="6617096"/>
                </a:lnTo>
                <a:lnTo>
                  <a:pt x="3106266" y="6615509"/>
                </a:lnTo>
                <a:lnTo>
                  <a:pt x="3066578" y="6611143"/>
                </a:lnTo>
                <a:lnTo>
                  <a:pt x="3046734" y="6608365"/>
                </a:lnTo>
                <a:lnTo>
                  <a:pt x="3027287" y="6606777"/>
                </a:lnTo>
                <a:lnTo>
                  <a:pt x="3007444" y="6605984"/>
                </a:lnTo>
                <a:lnTo>
                  <a:pt x="2987600" y="6605190"/>
                </a:lnTo>
                <a:lnTo>
                  <a:pt x="2968153" y="6605984"/>
                </a:lnTo>
                <a:lnTo>
                  <a:pt x="2958231" y="6606777"/>
                </a:lnTo>
                <a:lnTo>
                  <a:pt x="2948309" y="6607968"/>
                </a:lnTo>
                <a:lnTo>
                  <a:pt x="2938784" y="6609555"/>
                </a:lnTo>
                <a:lnTo>
                  <a:pt x="2928862" y="6611143"/>
                </a:lnTo>
                <a:lnTo>
                  <a:pt x="2918941" y="6613921"/>
                </a:lnTo>
                <a:lnTo>
                  <a:pt x="2909416" y="6616302"/>
                </a:lnTo>
                <a:lnTo>
                  <a:pt x="2906241" y="6617493"/>
                </a:lnTo>
                <a:lnTo>
                  <a:pt x="2903462" y="6617493"/>
                </a:lnTo>
                <a:lnTo>
                  <a:pt x="2901081" y="6617493"/>
                </a:lnTo>
                <a:lnTo>
                  <a:pt x="2898303" y="6617096"/>
                </a:lnTo>
                <a:lnTo>
                  <a:pt x="2895525" y="6615905"/>
                </a:lnTo>
                <a:lnTo>
                  <a:pt x="2893541" y="6614715"/>
                </a:lnTo>
                <a:lnTo>
                  <a:pt x="2891556" y="6613127"/>
                </a:lnTo>
                <a:lnTo>
                  <a:pt x="2889572" y="6611540"/>
                </a:lnTo>
                <a:lnTo>
                  <a:pt x="2885603" y="6607571"/>
                </a:lnTo>
                <a:lnTo>
                  <a:pt x="2883222" y="6602412"/>
                </a:lnTo>
                <a:lnTo>
                  <a:pt x="2882428" y="6599634"/>
                </a:lnTo>
                <a:lnTo>
                  <a:pt x="2882031" y="6596459"/>
                </a:lnTo>
                <a:lnTo>
                  <a:pt x="2881634" y="6593680"/>
                </a:lnTo>
                <a:lnTo>
                  <a:pt x="2882031" y="6590505"/>
                </a:lnTo>
                <a:lnTo>
                  <a:pt x="2882428" y="6579790"/>
                </a:lnTo>
                <a:lnTo>
                  <a:pt x="2882428" y="6574234"/>
                </a:lnTo>
                <a:lnTo>
                  <a:pt x="2882031" y="6569074"/>
                </a:lnTo>
                <a:lnTo>
                  <a:pt x="2880444" y="6564312"/>
                </a:lnTo>
                <a:lnTo>
                  <a:pt x="2878459" y="6559549"/>
                </a:lnTo>
                <a:lnTo>
                  <a:pt x="2875681" y="6554787"/>
                </a:lnTo>
                <a:lnTo>
                  <a:pt x="2871316" y="6550818"/>
                </a:lnTo>
                <a:lnTo>
                  <a:pt x="2868141" y="6548040"/>
                </a:lnTo>
                <a:lnTo>
                  <a:pt x="2864172" y="6546055"/>
                </a:lnTo>
                <a:lnTo>
                  <a:pt x="2859012" y="6544468"/>
                </a:lnTo>
                <a:lnTo>
                  <a:pt x="2853059" y="6542880"/>
                </a:lnTo>
                <a:lnTo>
                  <a:pt x="2846709" y="6541690"/>
                </a:lnTo>
                <a:lnTo>
                  <a:pt x="2839962" y="6540499"/>
                </a:lnTo>
                <a:lnTo>
                  <a:pt x="2832422" y="6540102"/>
                </a:lnTo>
                <a:lnTo>
                  <a:pt x="2824484" y="6539705"/>
                </a:lnTo>
                <a:lnTo>
                  <a:pt x="2807419" y="6540102"/>
                </a:lnTo>
                <a:lnTo>
                  <a:pt x="2788766" y="6541293"/>
                </a:lnTo>
                <a:lnTo>
                  <a:pt x="2769716" y="6543277"/>
                </a:lnTo>
                <a:lnTo>
                  <a:pt x="2751062" y="6546452"/>
                </a:lnTo>
                <a:lnTo>
                  <a:pt x="2732012" y="6550818"/>
                </a:lnTo>
                <a:lnTo>
                  <a:pt x="2714153" y="6555580"/>
                </a:lnTo>
                <a:lnTo>
                  <a:pt x="2697087" y="6560740"/>
                </a:lnTo>
                <a:lnTo>
                  <a:pt x="2689944" y="6563121"/>
                </a:lnTo>
                <a:lnTo>
                  <a:pt x="2682403" y="6566296"/>
                </a:lnTo>
                <a:lnTo>
                  <a:pt x="2675656" y="6569471"/>
                </a:lnTo>
                <a:lnTo>
                  <a:pt x="2670100" y="6572646"/>
                </a:lnTo>
                <a:lnTo>
                  <a:pt x="2664544" y="6576615"/>
                </a:lnTo>
                <a:lnTo>
                  <a:pt x="2659781" y="6579790"/>
                </a:lnTo>
                <a:lnTo>
                  <a:pt x="2656209" y="6583362"/>
                </a:lnTo>
                <a:lnTo>
                  <a:pt x="2653034" y="6586934"/>
                </a:lnTo>
                <a:lnTo>
                  <a:pt x="2651050" y="6590505"/>
                </a:lnTo>
                <a:lnTo>
                  <a:pt x="2650256" y="6594871"/>
                </a:lnTo>
                <a:lnTo>
                  <a:pt x="2648669" y="6603999"/>
                </a:lnTo>
                <a:lnTo>
                  <a:pt x="2646684" y="6611540"/>
                </a:lnTo>
                <a:lnTo>
                  <a:pt x="2644303" y="6618684"/>
                </a:lnTo>
                <a:lnTo>
                  <a:pt x="2641128" y="6623446"/>
                </a:lnTo>
                <a:lnTo>
                  <a:pt x="2637159" y="6627415"/>
                </a:lnTo>
                <a:lnTo>
                  <a:pt x="2633587" y="6630590"/>
                </a:lnTo>
                <a:lnTo>
                  <a:pt x="2629222" y="6632574"/>
                </a:lnTo>
                <a:lnTo>
                  <a:pt x="2624459" y="6634162"/>
                </a:lnTo>
                <a:lnTo>
                  <a:pt x="2620094" y="6635352"/>
                </a:lnTo>
                <a:lnTo>
                  <a:pt x="2615331" y="6635749"/>
                </a:lnTo>
                <a:lnTo>
                  <a:pt x="2604616" y="6635749"/>
                </a:lnTo>
                <a:lnTo>
                  <a:pt x="2594297" y="6635749"/>
                </a:lnTo>
                <a:lnTo>
                  <a:pt x="2588741" y="6635749"/>
                </a:lnTo>
                <a:lnTo>
                  <a:pt x="2583581" y="6636543"/>
                </a:lnTo>
                <a:lnTo>
                  <a:pt x="2539528" y="6636940"/>
                </a:lnTo>
                <a:lnTo>
                  <a:pt x="2495078" y="6636940"/>
                </a:lnTo>
                <a:lnTo>
                  <a:pt x="2363712" y="6637337"/>
                </a:lnTo>
                <a:lnTo>
                  <a:pt x="2355775" y="6643687"/>
                </a:lnTo>
                <a:lnTo>
                  <a:pt x="2349028" y="6648052"/>
                </a:lnTo>
                <a:lnTo>
                  <a:pt x="2345853" y="6649243"/>
                </a:lnTo>
                <a:lnTo>
                  <a:pt x="2342678" y="6650037"/>
                </a:lnTo>
                <a:lnTo>
                  <a:pt x="2339503" y="6650830"/>
                </a:lnTo>
                <a:lnTo>
                  <a:pt x="2336725" y="6651227"/>
                </a:lnTo>
                <a:lnTo>
                  <a:pt x="2334344" y="6650830"/>
                </a:lnTo>
                <a:lnTo>
                  <a:pt x="2331566" y="6650037"/>
                </a:lnTo>
                <a:lnTo>
                  <a:pt x="2326803" y="6648449"/>
                </a:lnTo>
                <a:lnTo>
                  <a:pt x="2322437" y="6646068"/>
                </a:lnTo>
                <a:lnTo>
                  <a:pt x="2318866" y="6642099"/>
                </a:lnTo>
                <a:lnTo>
                  <a:pt x="2315294" y="6637337"/>
                </a:lnTo>
                <a:lnTo>
                  <a:pt x="2311325" y="6633368"/>
                </a:lnTo>
                <a:lnTo>
                  <a:pt x="2304578" y="6623446"/>
                </a:lnTo>
                <a:lnTo>
                  <a:pt x="2301403" y="6618684"/>
                </a:lnTo>
                <a:lnTo>
                  <a:pt x="2297831" y="6614318"/>
                </a:lnTo>
                <a:lnTo>
                  <a:pt x="2294259" y="6609952"/>
                </a:lnTo>
                <a:lnTo>
                  <a:pt x="2289894" y="6607571"/>
                </a:lnTo>
                <a:lnTo>
                  <a:pt x="2283147" y="6615905"/>
                </a:lnTo>
                <a:lnTo>
                  <a:pt x="2276400" y="6623446"/>
                </a:lnTo>
                <a:lnTo>
                  <a:pt x="2268859" y="6630193"/>
                </a:lnTo>
                <a:lnTo>
                  <a:pt x="2261716" y="6635749"/>
                </a:lnTo>
                <a:lnTo>
                  <a:pt x="2254175" y="6641305"/>
                </a:lnTo>
                <a:lnTo>
                  <a:pt x="2246237" y="6645274"/>
                </a:lnTo>
                <a:lnTo>
                  <a:pt x="2238300" y="6648449"/>
                </a:lnTo>
                <a:lnTo>
                  <a:pt x="2229966" y="6650830"/>
                </a:lnTo>
                <a:lnTo>
                  <a:pt x="2221631" y="6652418"/>
                </a:lnTo>
                <a:lnTo>
                  <a:pt x="2213297" y="6652815"/>
                </a:lnTo>
                <a:lnTo>
                  <a:pt x="2204169" y="6652418"/>
                </a:lnTo>
                <a:lnTo>
                  <a:pt x="2195041" y="6651227"/>
                </a:lnTo>
                <a:lnTo>
                  <a:pt x="2186309" y="6649243"/>
                </a:lnTo>
                <a:lnTo>
                  <a:pt x="2176784" y="6646068"/>
                </a:lnTo>
                <a:lnTo>
                  <a:pt x="2167259" y="6641702"/>
                </a:lnTo>
                <a:lnTo>
                  <a:pt x="2157337" y="6636543"/>
                </a:lnTo>
                <a:lnTo>
                  <a:pt x="2149003" y="6638130"/>
                </a:lnTo>
                <a:lnTo>
                  <a:pt x="2140669" y="6638924"/>
                </a:lnTo>
                <a:lnTo>
                  <a:pt x="2123603" y="6640512"/>
                </a:lnTo>
                <a:lnTo>
                  <a:pt x="2106141" y="6642099"/>
                </a:lnTo>
                <a:lnTo>
                  <a:pt x="2089075" y="6643290"/>
                </a:lnTo>
                <a:lnTo>
                  <a:pt x="2080344" y="6644480"/>
                </a:lnTo>
                <a:lnTo>
                  <a:pt x="2072009" y="6646068"/>
                </a:lnTo>
                <a:lnTo>
                  <a:pt x="2063675" y="6647655"/>
                </a:lnTo>
                <a:lnTo>
                  <a:pt x="2055341" y="6649640"/>
                </a:lnTo>
                <a:lnTo>
                  <a:pt x="2047403" y="6652418"/>
                </a:lnTo>
                <a:lnTo>
                  <a:pt x="2039466" y="6655990"/>
                </a:lnTo>
                <a:lnTo>
                  <a:pt x="2031528" y="6659562"/>
                </a:lnTo>
                <a:lnTo>
                  <a:pt x="2023591" y="6664721"/>
                </a:lnTo>
                <a:lnTo>
                  <a:pt x="2002159" y="6666309"/>
                </a:lnTo>
                <a:lnTo>
                  <a:pt x="1979934" y="6667499"/>
                </a:lnTo>
                <a:lnTo>
                  <a:pt x="1958503" y="6667499"/>
                </a:lnTo>
                <a:lnTo>
                  <a:pt x="1936675" y="6667102"/>
                </a:lnTo>
                <a:lnTo>
                  <a:pt x="1915244" y="6665912"/>
                </a:lnTo>
                <a:lnTo>
                  <a:pt x="1893019" y="6664324"/>
                </a:lnTo>
                <a:lnTo>
                  <a:pt x="1850156" y="6661149"/>
                </a:lnTo>
                <a:lnTo>
                  <a:pt x="1827931" y="6659562"/>
                </a:lnTo>
                <a:lnTo>
                  <a:pt x="1806103" y="6658371"/>
                </a:lnTo>
                <a:lnTo>
                  <a:pt x="1784672" y="6657974"/>
                </a:lnTo>
                <a:lnTo>
                  <a:pt x="1762447" y="6657974"/>
                </a:lnTo>
                <a:lnTo>
                  <a:pt x="1741016" y="6659165"/>
                </a:lnTo>
                <a:lnTo>
                  <a:pt x="1719584" y="6661149"/>
                </a:lnTo>
                <a:lnTo>
                  <a:pt x="1708472" y="6662340"/>
                </a:lnTo>
                <a:lnTo>
                  <a:pt x="1697756" y="6664324"/>
                </a:lnTo>
                <a:lnTo>
                  <a:pt x="1686644" y="6666309"/>
                </a:lnTo>
                <a:lnTo>
                  <a:pt x="1675928" y="6668690"/>
                </a:lnTo>
                <a:lnTo>
                  <a:pt x="1662434" y="6673849"/>
                </a:lnTo>
                <a:lnTo>
                  <a:pt x="1648544" y="6677421"/>
                </a:lnTo>
                <a:lnTo>
                  <a:pt x="1634653" y="6680199"/>
                </a:lnTo>
                <a:lnTo>
                  <a:pt x="1621159" y="6682184"/>
                </a:lnTo>
                <a:lnTo>
                  <a:pt x="1606872" y="6683374"/>
                </a:lnTo>
                <a:lnTo>
                  <a:pt x="1592584" y="6684168"/>
                </a:lnTo>
                <a:lnTo>
                  <a:pt x="1564803" y="6684168"/>
                </a:lnTo>
                <a:lnTo>
                  <a:pt x="1536228" y="6684168"/>
                </a:lnTo>
                <a:lnTo>
                  <a:pt x="1521941" y="6684962"/>
                </a:lnTo>
                <a:lnTo>
                  <a:pt x="1508050" y="6685359"/>
                </a:lnTo>
                <a:lnTo>
                  <a:pt x="1493762" y="6686549"/>
                </a:lnTo>
                <a:lnTo>
                  <a:pt x="1479872" y="6688137"/>
                </a:lnTo>
                <a:lnTo>
                  <a:pt x="1466378" y="6690518"/>
                </a:lnTo>
                <a:lnTo>
                  <a:pt x="1452091" y="6694487"/>
                </a:lnTo>
                <a:lnTo>
                  <a:pt x="1448916" y="6700043"/>
                </a:lnTo>
                <a:lnTo>
                  <a:pt x="1445741" y="6704805"/>
                </a:lnTo>
                <a:lnTo>
                  <a:pt x="1442169" y="6709171"/>
                </a:lnTo>
                <a:lnTo>
                  <a:pt x="1438597" y="6712743"/>
                </a:lnTo>
                <a:lnTo>
                  <a:pt x="1434628" y="6715918"/>
                </a:lnTo>
                <a:lnTo>
                  <a:pt x="1431056" y="6719093"/>
                </a:lnTo>
                <a:lnTo>
                  <a:pt x="1427484" y="6721077"/>
                </a:lnTo>
                <a:lnTo>
                  <a:pt x="1423119" y="6723459"/>
                </a:lnTo>
                <a:lnTo>
                  <a:pt x="1418753" y="6724252"/>
                </a:lnTo>
                <a:lnTo>
                  <a:pt x="1414784" y="6725443"/>
                </a:lnTo>
                <a:lnTo>
                  <a:pt x="1410419" y="6726237"/>
                </a:lnTo>
                <a:lnTo>
                  <a:pt x="1406450" y="6727030"/>
                </a:lnTo>
                <a:lnTo>
                  <a:pt x="1397322" y="6727030"/>
                </a:lnTo>
                <a:lnTo>
                  <a:pt x="1388591" y="6726237"/>
                </a:lnTo>
                <a:lnTo>
                  <a:pt x="1379462" y="6725046"/>
                </a:lnTo>
                <a:lnTo>
                  <a:pt x="1369937" y="6723459"/>
                </a:lnTo>
                <a:lnTo>
                  <a:pt x="1351681" y="6720284"/>
                </a:lnTo>
                <a:lnTo>
                  <a:pt x="1342156" y="6719093"/>
                </a:lnTo>
                <a:lnTo>
                  <a:pt x="1333029" y="6718696"/>
                </a:lnTo>
                <a:lnTo>
                  <a:pt x="1324297" y="6719093"/>
                </a:lnTo>
                <a:lnTo>
                  <a:pt x="1319931" y="6719490"/>
                </a:lnTo>
                <a:lnTo>
                  <a:pt x="1315169" y="6720680"/>
                </a:lnTo>
                <a:lnTo>
                  <a:pt x="1298897" y="6724252"/>
                </a:lnTo>
                <a:lnTo>
                  <a:pt x="1282626" y="6727824"/>
                </a:lnTo>
                <a:lnTo>
                  <a:pt x="1265957" y="6730999"/>
                </a:lnTo>
                <a:lnTo>
                  <a:pt x="1248891" y="6733777"/>
                </a:lnTo>
                <a:lnTo>
                  <a:pt x="1232222" y="6735762"/>
                </a:lnTo>
                <a:lnTo>
                  <a:pt x="1214759" y="6738143"/>
                </a:lnTo>
                <a:lnTo>
                  <a:pt x="1198091" y="6739730"/>
                </a:lnTo>
                <a:lnTo>
                  <a:pt x="1180629" y="6740524"/>
                </a:lnTo>
                <a:lnTo>
                  <a:pt x="1163562" y="6741715"/>
                </a:lnTo>
                <a:lnTo>
                  <a:pt x="1146497" y="6742112"/>
                </a:lnTo>
                <a:lnTo>
                  <a:pt x="1111572" y="6742905"/>
                </a:lnTo>
                <a:lnTo>
                  <a:pt x="1077045" y="6741715"/>
                </a:lnTo>
                <a:lnTo>
                  <a:pt x="1042516" y="6740127"/>
                </a:lnTo>
                <a:lnTo>
                  <a:pt x="968300" y="6739730"/>
                </a:lnTo>
                <a:lnTo>
                  <a:pt x="959570" y="6742112"/>
                </a:lnTo>
                <a:lnTo>
                  <a:pt x="950441" y="6744890"/>
                </a:lnTo>
                <a:lnTo>
                  <a:pt x="932184" y="6749255"/>
                </a:lnTo>
                <a:lnTo>
                  <a:pt x="914326" y="6752034"/>
                </a:lnTo>
                <a:lnTo>
                  <a:pt x="895672" y="6754415"/>
                </a:lnTo>
                <a:lnTo>
                  <a:pt x="877416" y="6755209"/>
                </a:lnTo>
                <a:lnTo>
                  <a:pt x="859159" y="6756002"/>
                </a:lnTo>
                <a:lnTo>
                  <a:pt x="840110" y="6755209"/>
                </a:lnTo>
                <a:lnTo>
                  <a:pt x="821457" y="6754415"/>
                </a:lnTo>
                <a:lnTo>
                  <a:pt x="676994" y="6756796"/>
                </a:lnTo>
                <a:lnTo>
                  <a:pt x="673820" y="6751637"/>
                </a:lnTo>
                <a:lnTo>
                  <a:pt x="673027" y="6752034"/>
                </a:lnTo>
                <a:lnTo>
                  <a:pt x="676994" y="6756796"/>
                </a:lnTo>
                <a:lnTo>
                  <a:pt x="670644" y="6759971"/>
                </a:lnTo>
                <a:lnTo>
                  <a:pt x="664294" y="6762749"/>
                </a:lnTo>
                <a:lnTo>
                  <a:pt x="657944" y="6764734"/>
                </a:lnTo>
                <a:lnTo>
                  <a:pt x="651197" y="6766321"/>
                </a:lnTo>
                <a:lnTo>
                  <a:pt x="644847" y="6767512"/>
                </a:lnTo>
                <a:lnTo>
                  <a:pt x="638497" y="6768702"/>
                </a:lnTo>
                <a:lnTo>
                  <a:pt x="625402" y="6769099"/>
                </a:lnTo>
                <a:lnTo>
                  <a:pt x="612304" y="6769099"/>
                </a:lnTo>
                <a:lnTo>
                  <a:pt x="598414" y="6769099"/>
                </a:lnTo>
                <a:lnTo>
                  <a:pt x="585316" y="6769099"/>
                </a:lnTo>
                <a:lnTo>
                  <a:pt x="572219" y="6769496"/>
                </a:lnTo>
                <a:lnTo>
                  <a:pt x="568647" y="6771877"/>
                </a:lnTo>
                <a:lnTo>
                  <a:pt x="564679" y="6773465"/>
                </a:lnTo>
                <a:lnTo>
                  <a:pt x="561504" y="6774259"/>
                </a:lnTo>
                <a:lnTo>
                  <a:pt x="557932" y="6775449"/>
                </a:lnTo>
                <a:lnTo>
                  <a:pt x="550391" y="6775846"/>
                </a:lnTo>
                <a:lnTo>
                  <a:pt x="543644" y="6775449"/>
                </a:lnTo>
                <a:lnTo>
                  <a:pt x="536501" y="6774259"/>
                </a:lnTo>
                <a:lnTo>
                  <a:pt x="529357" y="6772671"/>
                </a:lnTo>
                <a:lnTo>
                  <a:pt x="522213" y="6771084"/>
                </a:lnTo>
                <a:lnTo>
                  <a:pt x="515466" y="6770290"/>
                </a:lnTo>
                <a:lnTo>
                  <a:pt x="508322" y="6774259"/>
                </a:lnTo>
                <a:lnTo>
                  <a:pt x="501576" y="6777434"/>
                </a:lnTo>
                <a:lnTo>
                  <a:pt x="494829" y="6780212"/>
                </a:lnTo>
                <a:lnTo>
                  <a:pt x="488081" y="6781799"/>
                </a:lnTo>
                <a:lnTo>
                  <a:pt x="480541" y="6783387"/>
                </a:lnTo>
                <a:lnTo>
                  <a:pt x="473795" y="6783784"/>
                </a:lnTo>
                <a:lnTo>
                  <a:pt x="467047" y="6783784"/>
                </a:lnTo>
                <a:lnTo>
                  <a:pt x="459507" y="6783784"/>
                </a:lnTo>
                <a:lnTo>
                  <a:pt x="445219" y="6782593"/>
                </a:lnTo>
                <a:lnTo>
                  <a:pt x="430534" y="6781799"/>
                </a:lnTo>
                <a:lnTo>
                  <a:pt x="416248" y="6781005"/>
                </a:lnTo>
                <a:lnTo>
                  <a:pt x="409501" y="6781005"/>
                </a:lnTo>
                <a:lnTo>
                  <a:pt x="402357" y="6781799"/>
                </a:lnTo>
                <a:lnTo>
                  <a:pt x="375767" y="6783387"/>
                </a:lnTo>
                <a:lnTo>
                  <a:pt x="349176" y="6784180"/>
                </a:lnTo>
                <a:lnTo>
                  <a:pt x="296391" y="6786562"/>
                </a:lnTo>
                <a:lnTo>
                  <a:pt x="269403" y="6788149"/>
                </a:lnTo>
                <a:lnTo>
                  <a:pt x="243210" y="6790134"/>
                </a:lnTo>
                <a:lnTo>
                  <a:pt x="230113" y="6792118"/>
                </a:lnTo>
                <a:lnTo>
                  <a:pt x="217016" y="6793705"/>
                </a:lnTo>
                <a:lnTo>
                  <a:pt x="203919" y="6796484"/>
                </a:lnTo>
                <a:lnTo>
                  <a:pt x="190425" y="6798865"/>
                </a:lnTo>
                <a:lnTo>
                  <a:pt x="179710" y="6803230"/>
                </a:lnTo>
                <a:lnTo>
                  <a:pt x="168597" y="6806405"/>
                </a:lnTo>
                <a:lnTo>
                  <a:pt x="157088" y="6809580"/>
                </a:lnTo>
                <a:lnTo>
                  <a:pt x="145181" y="6811565"/>
                </a:lnTo>
                <a:lnTo>
                  <a:pt x="133672" y="6813946"/>
                </a:lnTo>
                <a:lnTo>
                  <a:pt x="122559" y="6815534"/>
                </a:lnTo>
                <a:lnTo>
                  <a:pt x="111051" y="6816327"/>
                </a:lnTo>
                <a:lnTo>
                  <a:pt x="99541" y="6817121"/>
                </a:lnTo>
                <a:lnTo>
                  <a:pt x="75728" y="6817915"/>
                </a:lnTo>
                <a:lnTo>
                  <a:pt x="52709" y="6817915"/>
                </a:lnTo>
                <a:lnTo>
                  <a:pt x="6275" y="6817121"/>
                </a:lnTo>
                <a:lnTo>
                  <a:pt x="0" y="6816989"/>
                </a:lnTo>
                <a:lnTo>
                  <a:pt x="0" y="151269"/>
                </a:lnTo>
                <a:lnTo>
                  <a:pt x="17387" y="141684"/>
                </a:lnTo>
                <a:lnTo>
                  <a:pt x="13816" y="138906"/>
                </a:lnTo>
                <a:lnTo>
                  <a:pt x="9452" y="136128"/>
                </a:lnTo>
                <a:lnTo>
                  <a:pt x="4688" y="134540"/>
                </a:lnTo>
                <a:lnTo>
                  <a:pt x="719" y="133747"/>
                </a:lnTo>
                <a:lnTo>
                  <a:pt x="0" y="133567"/>
                </a:lnTo>
                <a:lnTo>
                  <a:pt x="0" y="122982"/>
                </a:lnTo>
                <a:lnTo>
                  <a:pt x="109462" y="117872"/>
                </a:lnTo>
                <a:lnTo>
                  <a:pt x="117401" y="123031"/>
                </a:lnTo>
                <a:lnTo>
                  <a:pt x="120973" y="124619"/>
                </a:lnTo>
                <a:lnTo>
                  <a:pt x="124941" y="126206"/>
                </a:lnTo>
                <a:lnTo>
                  <a:pt x="128117" y="127000"/>
                </a:lnTo>
                <a:lnTo>
                  <a:pt x="131291" y="127397"/>
                </a:lnTo>
                <a:lnTo>
                  <a:pt x="134466" y="127794"/>
                </a:lnTo>
                <a:lnTo>
                  <a:pt x="136847" y="127397"/>
                </a:lnTo>
                <a:lnTo>
                  <a:pt x="140022" y="127000"/>
                </a:lnTo>
                <a:lnTo>
                  <a:pt x="142801" y="126206"/>
                </a:lnTo>
                <a:lnTo>
                  <a:pt x="147562" y="123825"/>
                </a:lnTo>
                <a:lnTo>
                  <a:pt x="152325" y="120650"/>
                </a:lnTo>
                <a:lnTo>
                  <a:pt x="155898" y="116284"/>
                </a:lnTo>
                <a:lnTo>
                  <a:pt x="191616" y="114697"/>
                </a:lnTo>
                <a:lnTo>
                  <a:pt x="197966" y="117872"/>
                </a:lnTo>
                <a:lnTo>
                  <a:pt x="204316" y="121047"/>
                </a:lnTo>
                <a:lnTo>
                  <a:pt x="211857" y="123031"/>
                </a:lnTo>
                <a:lnTo>
                  <a:pt x="219001" y="124619"/>
                </a:lnTo>
                <a:lnTo>
                  <a:pt x="233685" y="127794"/>
                </a:lnTo>
                <a:lnTo>
                  <a:pt x="241226" y="129381"/>
                </a:lnTo>
                <a:lnTo>
                  <a:pt x="247972" y="132159"/>
                </a:lnTo>
                <a:lnTo>
                  <a:pt x="255512" y="127397"/>
                </a:lnTo>
                <a:lnTo>
                  <a:pt x="263054" y="123031"/>
                </a:lnTo>
                <a:lnTo>
                  <a:pt x="270594" y="120650"/>
                </a:lnTo>
                <a:lnTo>
                  <a:pt x="278134" y="117872"/>
                </a:lnTo>
                <a:lnTo>
                  <a:pt x="285280" y="116681"/>
                </a:lnTo>
                <a:lnTo>
                  <a:pt x="293217" y="115887"/>
                </a:lnTo>
                <a:lnTo>
                  <a:pt x="300757" y="115887"/>
                </a:lnTo>
                <a:lnTo>
                  <a:pt x="307900" y="115887"/>
                </a:lnTo>
                <a:lnTo>
                  <a:pt x="315838" y="116681"/>
                </a:lnTo>
                <a:lnTo>
                  <a:pt x="323379" y="117872"/>
                </a:lnTo>
                <a:lnTo>
                  <a:pt x="330522" y="119856"/>
                </a:lnTo>
                <a:lnTo>
                  <a:pt x="338064" y="122237"/>
                </a:lnTo>
                <a:lnTo>
                  <a:pt x="353145" y="127397"/>
                </a:lnTo>
                <a:lnTo>
                  <a:pt x="367830" y="132953"/>
                </a:lnTo>
                <a:lnTo>
                  <a:pt x="409899" y="130175"/>
                </a:lnTo>
                <a:lnTo>
                  <a:pt x="414262" y="126206"/>
                </a:lnTo>
                <a:lnTo>
                  <a:pt x="418628" y="123031"/>
                </a:lnTo>
                <a:lnTo>
                  <a:pt x="422599" y="121047"/>
                </a:lnTo>
                <a:lnTo>
                  <a:pt x="427359" y="119062"/>
                </a:lnTo>
                <a:lnTo>
                  <a:pt x="432123" y="117872"/>
                </a:lnTo>
                <a:lnTo>
                  <a:pt x="436885" y="116681"/>
                </a:lnTo>
                <a:lnTo>
                  <a:pt x="441647" y="116284"/>
                </a:lnTo>
                <a:lnTo>
                  <a:pt x="446409" y="116284"/>
                </a:lnTo>
                <a:lnTo>
                  <a:pt x="455934" y="116284"/>
                </a:lnTo>
                <a:lnTo>
                  <a:pt x="465856" y="117475"/>
                </a:lnTo>
                <a:lnTo>
                  <a:pt x="475382" y="117872"/>
                </a:lnTo>
                <a:lnTo>
                  <a:pt x="485305" y="118269"/>
                </a:lnTo>
                <a:lnTo>
                  <a:pt x="488876" y="119459"/>
                </a:lnTo>
                <a:lnTo>
                  <a:pt x="492845" y="119459"/>
                </a:lnTo>
                <a:lnTo>
                  <a:pt x="496416" y="119062"/>
                </a:lnTo>
                <a:lnTo>
                  <a:pt x="500781" y="118269"/>
                </a:lnTo>
                <a:lnTo>
                  <a:pt x="508322" y="116284"/>
                </a:lnTo>
                <a:lnTo>
                  <a:pt x="516260" y="114300"/>
                </a:lnTo>
                <a:lnTo>
                  <a:pt x="520626" y="113506"/>
                </a:lnTo>
                <a:lnTo>
                  <a:pt x="524197" y="113506"/>
                </a:lnTo>
                <a:lnTo>
                  <a:pt x="527769" y="114300"/>
                </a:lnTo>
                <a:lnTo>
                  <a:pt x="530944" y="115887"/>
                </a:lnTo>
                <a:lnTo>
                  <a:pt x="534913" y="117872"/>
                </a:lnTo>
                <a:lnTo>
                  <a:pt x="537294" y="121444"/>
                </a:lnTo>
                <a:lnTo>
                  <a:pt x="540072" y="126206"/>
                </a:lnTo>
                <a:lnTo>
                  <a:pt x="542850" y="132159"/>
                </a:lnTo>
                <a:lnTo>
                  <a:pt x="545232" y="138906"/>
                </a:lnTo>
                <a:lnTo>
                  <a:pt x="546819" y="146447"/>
                </a:lnTo>
                <a:lnTo>
                  <a:pt x="569044" y="116681"/>
                </a:lnTo>
                <a:lnTo>
                  <a:pt x="572616" y="112712"/>
                </a:lnTo>
                <a:lnTo>
                  <a:pt x="576189" y="109537"/>
                </a:lnTo>
                <a:lnTo>
                  <a:pt x="580553" y="106759"/>
                </a:lnTo>
                <a:lnTo>
                  <a:pt x="584126" y="105966"/>
                </a:lnTo>
                <a:lnTo>
                  <a:pt x="586507" y="105966"/>
                </a:lnTo>
                <a:lnTo>
                  <a:pt x="588492" y="105966"/>
                </a:lnTo>
                <a:lnTo>
                  <a:pt x="590477" y="106362"/>
                </a:lnTo>
                <a:lnTo>
                  <a:pt x="592857" y="107553"/>
                </a:lnTo>
                <a:lnTo>
                  <a:pt x="594444" y="108347"/>
                </a:lnTo>
                <a:lnTo>
                  <a:pt x="596429" y="110331"/>
                </a:lnTo>
                <a:lnTo>
                  <a:pt x="601192" y="115094"/>
                </a:lnTo>
                <a:lnTo>
                  <a:pt x="632147" y="116681"/>
                </a:lnTo>
                <a:lnTo>
                  <a:pt x="638100" y="127397"/>
                </a:lnTo>
                <a:lnTo>
                  <a:pt x="640482" y="132556"/>
                </a:lnTo>
                <a:lnTo>
                  <a:pt x="642863" y="138509"/>
                </a:lnTo>
                <a:lnTo>
                  <a:pt x="644847" y="143669"/>
                </a:lnTo>
                <a:lnTo>
                  <a:pt x="646039" y="149622"/>
                </a:lnTo>
                <a:lnTo>
                  <a:pt x="646039" y="155972"/>
                </a:lnTo>
                <a:lnTo>
                  <a:pt x="645244" y="158750"/>
                </a:lnTo>
                <a:lnTo>
                  <a:pt x="644451" y="161925"/>
                </a:lnTo>
                <a:lnTo>
                  <a:pt x="691281" y="188912"/>
                </a:lnTo>
                <a:lnTo>
                  <a:pt x="695647" y="192087"/>
                </a:lnTo>
                <a:lnTo>
                  <a:pt x="700013" y="194072"/>
                </a:lnTo>
                <a:lnTo>
                  <a:pt x="704379" y="196453"/>
                </a:lnTo>
                <a:lnTo>
                  <a:pt x="707952" y="197247"/>
                </a:lnTo>
                <a:lnTo>
                  <a:pt x="712316" y="198041"/>
                </a:lnTo>
                <a:lnTo>
                  <a:pt x="715888" y="198041"/>
                </a:lnTo>
                <a:lnTo>
                  <a:pt x="719459" y="197247"/>
                </a:lnTo>
                <a:lnTo>
                  <a:pt x="722635" y="196850"/>
                </a:lnTo>
                <a:lnTo>
                  <a:pt x="726207" y="195262"/>
                </a:lnTo>
                <a:lnTo>
                  <a:pt x="729381" y="193675"/>
                </a:lnTo>
                <a:lnTo>
                  <a:pt x="732557" y="191691"/>
                </a:lnTo>
                <a:lnTo>
                  <a:pt x="735732" y="188912"/>
                </a:lnTo>
                <a:lnTo>
                  <a:pt x="742082" y="182959"/>
                </a:lnTo>
                <a:lnTo>
                  <a:pt x="748034" y="177006"/>
                </a:lnTo>
                <a:lnTo>
                  <a:pt x="749622" y="173831"/>
                </a:lnTo>
                <a:lnTo>
                  <a:pt x="750416" y="171053"/>
                </a:lnTo>
                <a:lnTo>
                  <a:pt x="751211" y="169069"/>
                </a:lnTo>
                <a:lnTo>
                  <a:pt x="751606" y="166291"/>
                </a:lnTo>
                <a:lnTo>
                  <a:pt x="751211" y="161528"/>
                </a:lnTo>
                <a:lnTo>
                  <a:pt x="749622" y="156766"/>
                </a:lnTo>
                <a:lnTo>
                  <a:pt x="747241" y="152797"/>
                </a:lnTo>
                <a:lnTo>
                  <a:pt x="744067" y="148431"/>
                </a:lnTo>
                <a:lnTo>
                  <a:pt x="737319" y="140097"/>
                </a:lnTo>
                <a:lnTo>
                  <a:pt x="734145" y="135731"/>
                </a:lnTo>
                <a:lnTo>
                  <a:pt x="730969" y="131762"/>
                </a:lnTo>
                <a:lnTo>
                  <a:pt x="728588" y="127397"/>
                </a:lnTo>
                <a:lnTo>
                  <a:pt x="727001" y="122634"/>
                </a:lnTo>
                <a:lnTo>
                  <a:pt x="727001" y="117872"/>
                </a:lnTo>
                <a:lnTo>
                  <a:pt x="727001" y="115887"/>
                </a:lnTo>
                <a:lnTo>
                  <a:pt x="727397" y="113109"/>
                </a:lnTo>
                <a:lnTo>
                  <a:pt x="728588" y="110331"/>
                </a:lnTo>
                <a:lnTo>
                  <a:pt x="730175" y="107950"/>
                </a:lnTo>
                <a:lnTo>
                  <a:pt x="731762" y="105172"/>
                </a:lnTo>
                <a:lnTo>
                  <a:pt x="733747" y="101997"/>
                </a:lnTo>
                <a:lnTo>
                  <a:pt x="740494" y="105966"/>
                </a:lnTo>
                <a:lnTo>
                  <a:pt x="746844" y="108744"/>
                </a:lnTo>
                <a:lnTo>
                  <a:pt x="753591" y="111919"/>
                </a:lnTo>
                <a:lnTo>
                  <a:pt x="760735" y="114300"/>
                </a:lnTo>
                <a:lnTo>
                  <a:pt x="767482" y="115887"/>
                </a:lnTo>
                <a:lnTo>
                  <a:pt x="774626" y="116284"/>
                </a:lnTo>
                <a:lnTo>
                  <a:pt x="782166" y="116284"/>
                </a:lnTo>
                <a:lnTo>
                  <a:pt x="789707" y="114697"/>
                </a:lnTo>
                <a:lnTo>
                  <a:pt x="796453" y="120650"/>
                </a:lnTo>
                <a:lnTo>
                  <a:pt x="798836" y="119856"/>
                </a:lnTo>
                <a:lnTo>
                  <a:pt x="799629" y="115887"/>
                </a:lnTo>
                <a:lnTo>
                  <a:pt x="800025" y="111522"/>
                </a:lnTo>
                <a:lnTo>
                  <a:pt x="801613" y="108347"/>
                </a:lnTo>
                <a:lnTo>
                  <a:pt x="803202" y="105966"/>
                </a:lnTo>
                <a:lnTo>
                  <a:pt x="805185" y="103584"/>
                </a:lnTo>
                <a:lnTo>
                  <a:pt x="807963" y="101600"/>
                </a:lnTo>
                <a:lnTo>
                  <a:pt x="810741" y="100012"/>
                </a:lnTo>
                <a:lnTo>
                  <a:pt x="813122" y="98822"/>
                </a:lnTo>
                <a:lnTo>
                  <a:pt x="819473" y="96440"/>
                </a:lnTo>
                <a:lnTo>
                  <a:pt x="825426" y="94059"/>
                </a:lnTo>
                <a:lnTo>
                  <a:pt x="830981" y="91678"/>
                </a:lnTo>
                <a:lnTo>
                  <a:pt x="833761" y="90091"/>
                </a:lnTo>
                <a:lnTo>
                  <a:pt x="836539" y="87709"/>
                </a:lnTo>
                <a:lnTo>
                  <a:pt x="864320" y="90091"/>
                </a:lnTo>
                <a:lnTo>
                  <a:pt x="925835" y="88900"/>
                </a:lnTo>
                <a:lnTo>
                  <a:pt x="929407" y="88900"/>
                </a:lnTo>
                <a:lnTo>
                  <a:pt x="933377" y="88900"/>
                </a:lnTo>
                <a:lnTo>
                  <a:pt x="936153" y="90091"/>
                </a:lnTo>
                <a:lnTo>
                  <a:pt x="940122" y="91678"/>
                </a:lnTo>
                <a:lnTo>
                  <a:pt x="979412" y="85725"/>
                </a:lnTo>
                <a:lnTo>
                  <a:pt x="985763" y="89297"/>
                </a:lnTo>
                <a:lnTo>
                  <a:pt x="990129" y="92472"/>
                </a:lnTo>
                <a:lnTo>
                  <a:pt x="990922" y="94059"/>
                </a:lnTo>
                <a:lnTo>
                  <a:pt x="992113" y="95647"/>
                </a:lnTo>
                <a:lnTo>
                  <a:pt x="992113" y="97234"/>
                </a:lnTo>
                <a:lnTo>
                  <a:pt x="992113" y="99615"/>
                </a:lnTo>
                <a:lnTo>
                  <a:pt x="990922" y="101997"/>
                </a:lnTo>
                <a:lnTo>
                  <a:pt x="989334" y="104378"/>
                </a:lnTo>
                <a:lnTo>
                  <a:pt x="984176" y="110331"/>
                </a:lnTo>
                <a:lnTo>
                  <a:pt x="977031" y="118269"/>
                </a:lnTo>
                <a:lnTo>
                  <a:pt x="966316" y="128984"/>
                </a:lnTo>
                <a:lnTo>
                  <a:pt x="968300" y="132556"/>
                </a:lnTo>
                <a:lnTo>
                  <a:pt x="971078" y="136922"/>
                </a:lnTo>
                <a:lnTo>
                  <a:pt x="974253" y="136128"/>
                </a:lnTo>
                <a:lnTo>
                  <a:pt x="977429" y="136128"/>
                </a:lnTo>
                <a:lnTo>
                  <a:pt x="980207" y="136128"/>
                </a:lnTo>
                <a:lnTo>
                  <a:pt x="982588" y="136922"/>
                </a:lnTo>
                <a:lnTo>
                  <a:pt x="984573" y="137715"/>
                </a:lnTo>
                <a:lnTo>
                  <a:pt x="986953" y="138906"/>
                </a:lnTo>
                <a:lnTo>
                  <a:pt x="988541" y="140494"/>
                </a:lnTo>
                <a:lnTo>
                  <a:pt x="989334" y="142081"/>
                </a:lnTo>
                <a:lnTo>
                  <a:pt x="992113" y="145653"/>
                </a:lnTo>
                <a:lnTo>
                  <a:pt x="993701" y="150416"/>
                </a:lnTo>
                <a:lnTo>
                  <a:pt x="994891" y="155178"/>
                </a:lnTo>
                <a:lnTo>
                  <a:pt x="995684" y="160337"/>
                </a:lnTo>
                <a:lnTo>
                  <a:pt x="1042516" y="161131"/>
                </a:lnTo>
                <a:lnTo>
                  <a:pt x="1054422" y="144066"/>
                </a:lnTo>
                <a:lnTo>
                  <a:pt x="1058391" y="140097"/>
                </a:lnTo>
                <a:lnTo>
                  <a:pt x="1063154" y="136128"/>
                </a:lnTo>
                <a:lnTo>
                  <a:pt x="1068312" y="132159"/>
                </a:lnTo>
                <a:lnTo>
                  <a:pt x="1072679" y="127794"/>
                </a:lnTo>
                <a:lnTo>
                  <a:pt x="1074266" y="125809"/>
                </a:lnTo>
                <a:lnTo>
                  <a:pt x="1075457" y="123031"/>
                </a:lnTo>
                <a:lnTo>
                  <a:pt x="1076250" y="121047"/>
                </a:lnTo>
                <a:lnTo>
                  <a:pt x="1076250" y="117872"/>
                </a:lnTo>
                <a:lnTo>
                  <a:pt x="1076250" y="114697"/>
                </a:lnTo>
                <a:lnTo>
                  <a:pt x="1074662" y="111522"/>
                </a:lnTo>
                <a:lnTo>
                  <a:pt x="1073076" y="107950"/>
                </a:lnTo>
                <a:lnTo>
                  <a:pt x="1070694" y="103584"/>
                </a:lnTo>
                <a:lnTo>
                  <a:pt x="1076250" y="103187"/>
                </a:lnTo>
                <a:lnTo>
                  <a:pt x="1082600" y="102791"/>
                </a:lnTo>
                <a:lnTo>
                  <a:pt x="1088950" y="101600"/>
                </a:lnTo>
                <a:lnTo>
                  <a:pt x="1095301" y="101600"/>
                </a:lnTo>
                <a:lnTo>
                  <a:pt x="1098078" y="101600"/>
                </a:lnTo>
                <a:lnTo>
                  <a:pt x="1101255" y="101997"/>
                </a:lnTo>
                <a:lnTo>
                  <a:pt x="1103635" y="103187"/>
                </a:lnTo>
                <a:lnTo>
                  <a:pt x="1106412" y="104775"/>
                </a:lnTo>
                <a:lnTo>
                  <a:pt x="1108794" y="106759"/>
                </a:lnTo>
                <a:lnTo>
                  <a:pt x="1111175" y="108744"/>
                </a:lnTo>
                <a:lnTo>
                  <a:pt x="1113159" y="111919"/>
                </a:lnTo>
                <a:lnTo>
                  <a:pt x="1115144" y="115887"/>
                </a:lnTo>
                <a:lnTo>
                  <a:pt x="1145307" y="97234"/>
                </a:lnTo>
                <a:lnTo>
                  <a:pt x="1145307" y="100012"/>
                </a:lnTo>
                <a:lnTo>
                  <a:pt x="1145307" y="102791"/>
                </a:lnTo>
                <a:lnTo>
                  <a:pt x="1145307" y="105172"/>
                </a:lnTo>
                <a:lnTo>
                  <a:pt x="1144116" y="107950"/>
                </a:lnTo>
                <a:lnTo>
                  <a:pt x="1172691" y="89297"/>
                </a:lnTo>
                <a:lnTo>
                  <a:pt x="1204837" y="90884"/>
                </a:lnTo>
                <a:lnTo>
                  <a:pt x="1205631" y="94853"/>
                </a:lnTo>
                <a:lnTo>
                  <a:pt x="1207220" y="98425"/>
                </a:lnTo>
                <a:lnTo>
                  <a:pt x="1208806" y="102791"/>
                </a:lnTo>
                <a:lnTo>
                  <a:pt x="1209998" y="106362"/>
                </a:lnTo>
                <a:lnTo>
                  <a:pt x="1209998" y="109934"/>
                </a:lnTo>
                <a:lnTo>
                  <a:pt x="1209600" y="111522"/>
                </a:lnTo>
                <a:lnTo>
                  <a:pt x="1208409" y="113109"/>
                </a:lnTo>
                <a:lnTo>
                  <a:pt x="1207220" y="114697"/>
                </a:lnTo>
                <a:lnTo>
                  <a:pt x="1205235" y="116284"/>
                </a:lnTo>
                <a:lnTo>
                  <a:pt x="1202456" y="117872"/>
                </a:lnTo>
                <a:lnTo>
                  <a:pt x="1200076" y="119062"/>
                </a:lnTo>
                <a:lnTo>
                  <a:pt x="1200472" y="125809"/>
                </a:lnTo>
                <a:lnTo>
                  <a:pt x="1202059" y="131762"/>
                </a:lnTo>
                <a:lnTo>
                  <a:pt x="1204044" y="136922"/>
                </a:lnTo>
                <a:lnTo>
                  <a:pt x="1207220" y="141684"/>
                </a:lnTo>
                <a:lnTo>
                  <a:pt x="1211187" y="145256"/>
                </a:lnTo>
                <a:lnTo>
                  <a:pt x="1215950" y="148431"/>
                </a:lnTo>
                <a:lnTo>
                  <a:pt x="1221507" y="150416"/>
                </a:lnTo>
                <a:lnTo>
                  <a:pt x="1228253" y="152003"/>
                </a:lnTo>
                <a:lnTo>
                  <a:pt x="1249684" y="113109"/>
                </a:lnTo>
                <a:lnTo>
                  <a:pt x="1274291" y="88900"/>
                </a:lnTo>
                <a:lnTo>
                  <a:pt x="1272703" y="86122"/>
                </a:lnTo>
                <a:lnTo>
                  <a:pt x="1271116" y="83741"/>
                </a:lnTo>
                <a:lnTo>
                  <a:pt x="1270719" y="80566"/>
                </a:lnTo>
                <a:lnTo>
                  <a:pt x="1269926" y="77787"/>
                </a:lnTo>
                <a:lnTo>
                  <a:pt x="1269926" y="74612"/>
                </a:lnTo>
                <a:lnTo>
                  <a:pt x="1269926" y="71437"/>
                </a:lnTo>
                <a:lnTo>
                  <a:pt x="1271116" y="65087"/>
                </a:lnTo>
                <a:lnTo>
                  <a:pt x="1277466" y="58340"/>
                </a:lnTo>
                <a:lnTo>
                  <a:pt x="1290959" y="57944"/>
                </a:lnTo>
                <a:lnTo>
                  <a:pt x="1302072" y="60325"/>
                </a:lnTo>
                <a:lnTo>
                  <a:pt x="1313581" y="63500"/>
                </a:lnTo>
                <a:lnTo>
                  <a:pt x="1325091" y="66675"/>
                </a:lnTo>
                <a:lnTo>
                  <a:pt x="1330647" y="67866"/>
                </a:lnTo>
                <a:lnTo>
                  <a:pt x="1336203" y="69056"/>
                </a:lnTo>
                <a:lnTo>
                  <a:pt x="1342156" y="69453"/>
                </a:lnTo>
                <a:lnTo>
                  <a:pt x="1347712" y="69453"/>
                </a:lnTo>
                <a:lnTo>
                  <a:pt x="1354062" y="69056"/>
                </a:lnTo>
                <a:lnTo>
                  <a:pt x="1360016" y="67866"/>
                </a:lnTo>
                <a:lnTo>
                  <a:pt x="1365969" y="65881"/>
                </a:lnTo>
                <a:lnTo>
                  <a:pt x="1371922" y="63103"/>
                </a:lnTo>
                <a:lnTo>
                  <a:pt x="1377875" y="59134"/>
                </a:lnTo>
                <a:lnTo>
                  <a:pt x="1384225" y="54372"/>
                </a:lnTo>
                <a:lnTo>
                  <a:pt x="1561231" y="46434"/>
                </a:lnTo>
                <a:lnTo>
                  <a:pt x="1560041" y="51594"/>
                </a:lnTo>
                <a:lnTo>
                  <a:pt x="1558850" y="56356"/>
                </a:lnTo>
                <a:lnTo>
                  <a:pt x="1556469" y="66675"/>
                </a:lnTo>
                <a:lnTo>
                  <a:pt x="1555278" y="71437"/>
                </a:lnTo>
                <a:lnTo>
                  <a:pt x="1555278" y="76200"/>
                </a:lnTo>
                <a:lnTo>
                  <a:pt x="1555278" y="80962"/>
                </a:lnTo>
                <a:lnTo>
                  <a:pt x="1556469" y="85328"/>
                </a:lnTo>
                <a:lnTo>
                  <a:pt x="1558056" y="88900"/>
                </a:lnTo>
                <a:lnTo>
                  <a:pt x="1560041" y="92472"/>
                </a:lnTo>
                <a:lnTo>
                  <a:pt x="1562025" y="95250"/>
                </a:lnTo>
                <a:lnTo>
                  <a:pt x="1564009" y="97234"/>
                </a:lnTo>
                <a:lnTo>
                  <a:pt x="1566391" y="98822"/>
                </a:lnTo>
                <a:lnTo>
                  <a:pt x="1568772" y="100409"/>
                </a:lnTo>
                <a:lnTo>
                  <a:pt x="1571550" y="101600"/>
                </a:lnTo>
                <a:lnTo>
                  <a:pt x="1574725" y="101997"/>
                </a:lnTo>
                <a:lnTo>
                  <a:pt x="1580678" y="102791"/>
                </a:lnTo>
                <a:lnTo>
                  <a:pt x="1587028" y="101997"/>
                </a:lnTo>
                <a:lnTo>
                  <a:pt x="1599331" y="101203"/>
                </a:lnTo>
                <a:lnTo>
                  <a:pt x="1599331" y="89297"/>
                </a:lnTo>
                <a:lnTo>
                  <a:pt x="1600125" y="83344"/>
                </a:lnTo>
                <a:lnTo>
                  <a:pt x="1600919" y="77787"/>
                </a:lnTo>
                <a:lnTo>
                  <a:pt x="1602506" y="72231"/>
                </a:lnTo>
                <a:lnTo>
                  <a:pt x="1603697" y="69453"/>
                </a:lnTo>
                <a:lnTo>
                  <a:pt x="1605284" y="67469"/>
                </a:lnTo>
                <a:lnTo>
                  <a:pt x="1606872" y="64691"/>
                </a:lnTo>
                <a:lnTo>
                  <a:pt x="1609650" y="62706"/>
                </a:lnTo>
                <a:lnTo>
                  <a:pt x="1611634" y="60325"/>
                </a:lnTo>
                <a:lnTo>
                  <a:pt x="1614809" y="59134"/>
                </a:lnTo>
                <a:lnTo>
                  <a:pt x="1639812" y="111125"/>
                </a:lnTo>
                <a:lnTo>
                  <a:pt x="1641400" y="109934"/>
                </a:lnTo>
                <a:lnTo>
                  <a:pt x="1646162" y="111125"/>
                </a:lnTo>
                <a:lnTo>
                  <a:pt x="1650131" y="112712"/>
                </a:lnTo>
                <a:lnTo>
                  <a:pt x="1653703" y="115094"/>
                </a:lnTo>
                <a:lnTo>
                  <a:pt x="1656481" y="118269"/>
                </a:lnTo>
                <a:lnTo>
                  <a:pt x="1658466" y="121047"/>
                </a:lnTo>
                <a:lnTo>
                  <a:pt x="1660450" y="123031"/>
                </a:lnTo>
                <a:lnTo>
                  <a:pt x="1662434" y="124222"/>
                </a:lnTo>
                <a:lnTo>
                  <a:pt x="1664816" y="125412"/>
                </a:lnTo>
                <a:lnTo>
                  <a:pt x="1666800" y="125809"/>
                </a:lnTo>
                <a:lnTo>
                  <a:pt x="1668784" y="125809"/>
                </a:lnTo>
                <a:lnTo>
                  <a:pt x="1672753" y="124619"/>
                </a:lnTo>
                <a:lnTo>
                  <a:pt x="1676325" y="123031"/>
                </a:lnTo>
                <a:lnTo>
                  <a:pt x="1680691" y="121047"/>
                </a:lnTo>
                <a:lnTo>
                  <a:pt x="1684262" y="118269"/>
                </a:lnTo>
                <a:lnTo>
                  <a:pt x="1687834" y="116284"/>
                </a:lnTo>
                <a:lnTo>
                  <a:pt x="1695375" y="117475"/>
                </a:lnTo>
                <a:lnTo>
                  <a:pt x="1702519" y="117475"/>
                </a:lnTo>
                <a:lnTo>
                  <a:pt x="1705694" y="109934"/>
                </a:lnTo>
                <a:lnTo>
                  <a:pt x="1710456" y="103187"/>
                </a:lnTo>
                <a:lnTo>
                  <a:pt x="1715219" y="96837"/>
                </a:lnTo>
                <a:lnTo>
                  <a:pt x="1720378" y="90884"/>
                </a:lnTo>
                <a:lnTo>
                  <a:pt x="1726331" y="85725"/>
                </a:lnTo>
                <a:lnTo>
                  <a:pt x="1732681" y="80566"/>
                </a:lnTo>
                <a:lnTo>
                  <a:pt x="1745778" y="71041"/>
                </a:lnTo>
                <a:lnTo>
                  <a:pt x="1752128" y="72231"/>
                </a:lnTo>
                <a:lnTo>
                  <a:pt x="1756891" y="74216"/>
                </a:lnTo>
                <a:lnTo>
                  <a:pt x="1761653" y="76200"/>
                </a:lnTo>
                <a:lnTo>
                  <a:pt x="1764828" y="78978"/>
                </a:lnTo>
                <a:lnTo>
                  <a:pt x="1768003" y="81756"/>
                </a:lnTo>
                <a:lnTo>
                  <a:pt x="1769987" y="85328"/>
                </a:lnTo>
                <a:lnTo>
                  <a:pt x="1771972" y="88900"/>
                </a:lnTo>
                <a:lnTo>
                  <a:pt x="1773559" y="92472"/>
                </a:lnTo>
                <a:lnTo>
                  <a:pt x="1774750" y="96837"/>
                </a:lnTo>
                <a:lnTo>
                  <a:pt x="1775147" y="101203"/>
                </a:lnTo>
                <a:lnTo>
                  <a:pt x="1776337" y="109934"/>
                </a:lnTo>
                <a:lnTo>
                  <a:pt x="1776734" y="119062"/>
                </a:lnTo>
                <a:lnTo>
                  <a:pt x="1777925" y="127397"/>
                </a:lnTo>
                <a:lnTo>
                  <a:pt x="1805309" y="132159"/>
                </a:lnTo>
                <a:lnTo>
                  <a:pt x="1804516" y="126206"/>
                </a:lnTo>
                <a:lnTo>
                  <a:pt x="1804516" y="121047"/>
                </a:lnTo>
                <a:lnTo>
                  <a:pt x="1805309" y="115887"/>
                </a:lnTo>
                <a:lnTo>
                  <a:pt x="1806103" y="111522"/>
                </a:lnTo>
                <a:lnTo>
                  <a:pt x="1807294" y="107553"/>
                </a:lnTo>
                <a:lnTo>
                  <a:pt x="1808881" y="103187"/>
                </a:lnTo>
                <a:lnTo>
                  <a:pt x="1810866" y="100012"/>
                </a:lnTo>
                <a:lnTo>
                  <a:pt x="1813644" y="96837"/>
                </a:lnTo>
                <a:lnTo>
                  <a:pt x="1816422" y="94059"/>
                </a:lnTo>
                <a:lnTo>
                  <a:pt x="1819994" y="92075"/>
                </a:lnTo>
                <a:lnTo>
                  <a:pt x="1823566" y="90487"/>
                </a:lnTo>
                <a:lnTo>
                  <a:pt x="1827931" y="88900"/>
                </a:lnTo>
                <a:lnTo>
                  <a:pt x="1831900" y="87709"/>
                </a:lnTo>
                <a:lnTo>
                  <a:pt x="1837456" y="87312"/>
                </a:lnTo>
                <a:lnTo>
                  <a:pt x="1842616" y="87312"/>
                </a:lnTo>
                <a:lnTo>
                  <a:pt x="1848569" y="87709"/>
                </a:lnTo>
                <a:lnTo>
                  <a:pt x="1876350" y="87312"/>
                </a:lnTo>
                <a:lnTo>
                  <a:pt x="1893812" y="74216"/>
                </a:lnTo>
                <a:lnTo>
                  <a:pt x="1896987" y="69056"/>
                </a:lnTo>
                <a:lnTo>
                  <a:pt x="1900559" y="64294"/>
                </a:lnTo>
                <a:lnTo>
                  <a:pt x="1904131" y="60325"/>
                </a:lnTo>
                <a:lnTo>
                  <a:pt x="1907703" y="56753"/>
                </a:lnTo>
                <a:lnTo>
                  <a:pt x="1911672" y="54372"/>
                </a:lnTo>
                <a:lnTo>
                  <a:pt x="1915244" y="52784"/>
                </a:lnTo>
                <a:lnTo>
                  <a:pt x="1918816" y="51197"/>
                </a:lnTo>
                <a:lnTo>
                  <a:pt x="1922784" y="50403"/>
                </a:lnTo>
                <a:lnTo>
                  <a:pt x="1926356" y="50403"/>
                </a:lnTo>
                <a:lnTo>
                  <a:pt x="1929928" y="51594"/>
                </a:lnTo>
                <a:lnTo>
                  <a:pt x="1933500" y="53181"/>
                </a:lnTo>
                <a:lnTo>
                  <a:pt x="1936675" y="55959"/>
                </a:lnTo>
                <a:lnTo>
                  <a:pt x="1940644" y="59134"/>
                </a:lnTo>
                <a:lnTo>
                  <a:pt x="1944216" y="63103"/>
                </a:lnTo>
                <a:lnTo>
                  <a:pt x="1947787" y="68262"/>
                </a:lnTo>
                <a:lnTo>
                  <a:pt x="1951359" y="74216"/>
                </a:lnTo>
                <a:lnTo>
                  <a:pt x="1952947" y="86122"/>
                </a:lnTo>
                <a:lnTo>
                  <a:pt x="1995809" y="84534"/>
                </a:lnTo>
                <a:lnTo>
                  <a:pt x="2010494" y="88900"/>
                </a:lnTo>
                <a:lnTo>
                  <a:pt x="2030337" y="65087"/>
                </a:lnTo>
                <a:lnTo>
                  <a:pt x="2030337" y="61912"/>
                </a:lnTo>
                <a:lnTo>
                  <a:pt x="2030337" y="58340"/>
                </a:lnTo>
                <a:lnTo>
                  <a:pt x="2031925" y="53181"/>
                </a:lnTo>
                <a:lnTo>
                  <a:pt x="2034703" y="48419"/>
                </a:lnTo>
                <a:lnTo>
                  <a:pt x="2038275" y="44847"/>
                </a:lnTo>
                <a:lnTo>
                  <a:pt x="2042641" y="41672"/>
                </a:lnTo>
                <a:lnTo>
                  <a:pt x="2052166" y="38497"/>
                </a:lnTo>
                <a:lnTo>
                  <a:pt x="2061691" y="35719"/>
                </a:lnTo>
                <a:lnTo>
                  <a:pt x="2070819" y="33734"/>
                </a:lnTo>
                <a:lnTo>
                  <a:pt x="2081137" y="32147"/>
                </a:lnTo>
                <a:lnTo>
                  <a:pt x="2100584" y="28972"/>
                </a:lnTo>
                <a:lnTo>
                  <a:pt x="2110109" y="26987"/>
                </a:lnTo>
                <a:lnTo>
                  <a:pt x="2120031" y="24209"/>
                </a:lnTo>
                <a:lnTo>
                  <a:pt x="2194247" y="21431"/>
                </a:lnTo>
                <a:lnTo>
                  <a:pt x="2197819" y="29369"/>
                </a:lnTo>
                <a:lnTo>
                  <a:pt x="2200994" y="38497"/>
                </a:lnTo>
                <a:lnTo>
                  <a:pt x="2202978" y="48419"/>
                </a:lnTo>
                <a:lnTo>
                  <a:pt x="2203772" y="53181"/>
                </a:lnTo>
                <a:lnTo>
                  <a:pt x="2204169" y="57944"/>
                </a:lnTo>
                <a:lnTo>
                  <a:pt x="2210122" y="57944"/>
                </a:lnTo>
                <a:lnTo>
                  <a:pt x="2215281" y="57547"/>
                </a:lnTo>
                <a:lnTo>
                  <a:pt x="2220441" y="56356"/>
                </a:lnTo>
                <a:lnTo>
                  <a:pt x="2225600" y="54372"/>
                </a:lnTo>
                <a:lnTo>
                  <a:pt x="2230362" y="51991"/>
                </a:lnTo>
                <a:lnTo>
                  <a:pt x="2235125" y="50006"/>
                </a:lnTo>
                <a:lnTo>
                  <a:pt x="2243459" y="44053"/>
                </a:lnTo>
                <a:lnTo>
                  <a:pt x="2252191" y="37306"/>
                </a:lnTo>
                <a:lnTo>
                  <a:pt x="2260128" y="30956"/>
                </a:lnTo>
                <a:lnTo>
                  <a:pt x="2268462" y="24209"/>
                </a:lnTo>
                <a:lnTo>
                  <a:pt x="2277194" y="18256"/>
                </a:lnTo>
                <a:lnTo>
                  <a:pt x="2331169" y="16669"/>
                </a:lnTo>
                <a:lnTo>
                  <a:pt x="2332756" y="21431"/>
                </a:lnTo>
                <a:lnTo>
                  <a:pt x="2333550" y="27384"/>
                </a:lnTo>
                <a:lnTo>
                  <a:pt x="2334344" y="34925"/>
                </a:lnTo>
                <a:lnTo>
                  <a:pt x="2334344" y="43259"/>
                </a:lnTo>
                <a:lnTo>
                  <a:pt x="2338709" y="41672"/>
                </a:lnTo>
                <a:lnTo>
                  <a:pt x="2343472" y="40481"/>
                </a:lnTo>
                <a:lnTo>
                  <a:pt x="2347837" y="40084"/>
                </a:lnTo>
                <a:lnTo>
                  <a:pt x="2352203" y="40084"/>
                </a:lnTo>
                <a:lnTo>
                  <a:pt x="2355378" y="40084"/>
                </a:lnTo>
                <a:lnTo>
                  <a:pt x="2358950" y="40481"/>
                </a:lnTo>
                <a:lnTo>
                  <a:pt x="2361331" y="41672"/>
                </a:lnTo>
                <a:lnTo>
                  <a:pt x="2364109" y="43259"/>
                </a:lnTo>
                <a:lnTo>
                  <a:pt x="2366887" y="44847"/>
                </a:lnTo>
                <a:lnTo>
                  <a:pt x="2369269" y="46434"/>
                </a:lnTo>
                <a:lnTo>
                  <a:pt x="2373237" y="51197"/>
                </a:lnTo>
                <a:lnTo>
                  <a:pt x="2376809" y="56356"/>
                </a:lnTo>
                <a:lnTo>
                  <a:pt x="2379587" y="61912"/>
                </a:lnTo>
                <a:lnTo>
                  <a:pt x="2384747" y="74216"/>
                </a:lnTo>
                <a:lnTo>
                  <a:pt x="2387128" y="80566"/>
                </a:lnTo>
                <a:lnTo>
                  <a:pt x="2390303" y="86122"/>
                </a:lnTo>
                <a:lnTo>
                  <a:pt x="2393478" y="91678"/>
                </a:lnTo>
                <a:lnTo>
                  <a:pt x="2397447" y="96440"/>
                </a:lnTo>
                <a:lnTo>
                  <a:pt x="2399828" y="98425"/>
                </a:lnTo>
                <a:lnTo>
                  <a:pt x="2402209" y="100012"/>
                </a:lnTo>
                <a:lnTo>
                  <a:pt x="2404591" y="101203"/>
                </a:lnTo>
                <a:lnTo>
                  <a:pt x="2407766" y="101997"/>
                </a:lnTo>
                <a:lnTo>
                  <a:pt x="2422053" y="91678"/>
                </a:lnTo>
                <a:lnTo>
                  <a:pt x="2428006" y="87312"/>
                </a:lnTo>
                <a:lnTo>
                  <a:pt x="2432372" y="83741"/>
                </a:lnTo>
                <a:lnTo>
                  <a:pt x="2437134" y="81756"/>
                </a:lnTo>
                <a:lnTo>
                  <a:pt x="2441103" y="80169"/>
                </a:lnTo>
                <a:lnTo>
                  <a:pt x="2444675" y="79375"/>
                </a:lnTo>
                <a:lnTo>
                  <a:pt x="2447850" y="80169"/>
                </a:lnTo>
                <a:lnTo>
                  <a:pt x="2451025" y="81756"/>
                </a:lnTo>
                <a:lnTo>
                  <a:pt x="2454200" y="84137"/>
                </a:lnTo>
                <a:lnTo>
                  <a:pt x="2457375" y="87709"/>
                </a:lnTo>
                <a:lnTo>
                  <a:pt x="2460550" y="92472"/>
                </a:lnTo>
                <a:lnTo>
                  <a:pt x="2467694" y="105966"/>
                </a:lnTo>
                <a:lnTo>
                  <a:pt x="2477219" y="123031"/>
                </a:lnTo>
                <a:lnTo>
                  <a:pt x="2480791" y="128984"/>
                </a:lnTo>
                <a:lnTo>
                  <a:pt x="2484759" y="132953"/>
                </a:lnTo>
                <a:lnTo>
                  <a:pt x="2488728" y="136128"/>
                </a:lnTo>
                <a:lnTo>
                  <a:pt x="2492697" y="137715"/>
                </a:lnTo>
                <a:lnTo>
                  <a:pt x="2496269" y="138906"/>
                </a:lnTo>
                <a:lnTo>
                  <a:pt x="2499841" y="138906"/>
                </a:lnTo>
                <a:lnTo>
                  <a:pt x="2503809" y="137715"/>
                </a:lnTo>
                <a:lnTo>
                  <a:pt x="2507381" y="136128"/>
                </a:lnTo>
                <a:lnTo>
                  <a:pt x="2510556" y="134540"/>
                </a:lnTo>
                <a:lnTo>
                  <a:pt x="2513731" y="132159"/>
                </a:lnTo>
                <a:lnTo>
                  <a:pt x="2516906" y="128984"/>
                </a:lnTo>
                <a:lnTo>
                  <a:pt x="2518891" y="126206"/>
                </a:lnTo>
                <a:lnTo>
                  <a:pt x="2520875" y="123031"/>
                </a:lnTo>
                <a:lnTo>
                  <a:pt x="2523256" y="119856"/>
                </a:lnTo>
                <a:lnTo>
                  <a:pt x="2524050" y="117475"/>
                </a:lnTo>
                <a:lnTo>
                  <a:pt x="2524844" y="114697"/>
                </a:lnTo>
                <a:lnTo>
                  <a:pt x="2526431" y="107553"/>
                </a:lnTo>
                <a:lnTo>
                  <a:pt x="2528416" y="101203"/>
                </a:lnTo>
                <a:lnTo>
                  <a:pt x="2530797" y="95647"/>
                </a:lnTo>
                <a:lnTo>
                  <a:pt x="2533575" y="91678"/>
                </a:lnTo>
                <a:lnTo>
                  <a:pt x="2536353" y="88503"/>
                </a:lnTo>
                <a:lnTo>
                  <a:pt x="2539528" y="85725"/>
                </a:lnTo>
                <a:lnTo>
                  <a:pt x="2543100" y="84137"/>
                </a:lnTo>
                <a:lnTo>
                  <a:pt x="2546672" y="82550"/>
                </a:lnTo>
                <a:lnTo>
                  <a:pt x="2551037" y="82153"/>
                </a:lnTo>
                <a:lnTo>
                  <a:pt x="2555006" y="82153"/>
                </a:lnTo>
                <a:lnTo>
                  <a:pt x="2559372" y="82550"/>
                </a:lnTo>
                <a:lnTo>
                  <a:pt x="2563737" y="83344"/>
                </a:lnTo>
                <a:lnTo>
                  <a:pt x="2573262" y="85328"/>
                </a:lnTo>
                <a:lnTo>
                  <a:pt x="2583184" y="87709"/>
                </a:lnTo>
                <a:lnTo>
                  <a:pt x="2611362" y="88900"/>
                </a:lnTo>
                <a:lnTo>
                  <a:pt x="2615331" y="89297"/>
                </a:lnTo>
                <a:lnTo>
                  <a:pt x="2617712" y="90884"/>
                </a:lnTo>
                <a:lnTo>
                  <a:pt x="2620491" y="93662"/>
                </a:lnTo>
                <a:lnTo>
                  <a:pt x="2622078" y="96440"/>
                </a:lnTo>
                <a:lnTo>
                  <a:pt x="2623666" y="100012"/>
                </a:lnTo>
                <a:lnTo>
                  <a:pt x="2625253" y="103584"/>
                </a:lnTo>
                <a:lnTo>
                  <a:pt x="2627634" y="111522"/>
                </a:lnTo>
                <a:lnTo>
                  <a:pt x="2629222" y="115094"/>
                </a:lnTo>
                <a:lnTo>
                  <a:pt x="2630809" y="118269"/>
                </a:lnTo>
                <a:lnTo>
                  <a:pt x="2633191" y="120650"/>
                </a:lnTo>
                <a:lnTo>
                  <a:pt x="2636366" y="122634"/>
                </a:lnTo>
                <a:lnTo>
                  <a:pt x="2639541" y="123031"/>
                </a:lnTo>
                <a:lnTo>
                  <a:pt x="2643509" y="122237"/>
                </a:lnTo>
                <a:lnTo>
                  <a:pt x="2648669" y="119856"/>
                </a:lnTo>
                <a:lnTo>
                  <a:pt x="2654622" y="116681"/>
                </a:lnTo>
                <a:lnTo>
                  <a:pt x="2655019" y="116681"/>
                </a:lnTo>
                <a:lnTo>
                  <a:pt x="2668909" y="87312"/>
                </a:lnTo>
                <a:lnTo>
                  <a:pt x="2658987" y="62706"/>
                </a:lnTo>
                <a:lnTo>
                  <a:pt x="2658194" y="41672"/>
                </a:lnTo>
                <a:lnTo>
                  <a:pt x="2657797" y="37306"/>
                </a:lnTo>
                <a:lnTo>
                  <a:pt x="2657400" y="33734"/>
                </a:lnTo>
                <a:lnTo>
                  <a:pt x="2657400" y="30162"/>
                </a:lnTo>
                <a:lnTo>
                  <a:pt x="2657797" y="27384"/>
                </a:lnTo>
                <a:lnTo>
                  <a:pt x="2658987" y="24209"/>
                </a:lnTo>
                <a:lnTo>
                  <a:pt x="2659781" y="22225"/>
                </a:lnTo>
                <a:lnTo>
                  <a:pt x="2661369" y="19844"/>
                </a:lnTo>
                <a:lnTo>
                  <a:pt x="2662956" y="18256"/>
                </a:lnTo>
                <a:lnTo>
                  <a:pt x="2665337" y="16669"/>
                </a:lnTo>
                <a:lnTo>
                  <a:pt x="2667322" y="15875"/>
                </a:lnTo>
                <a:lnTo>
                  <a:pt x="2670100" y="15081"/>
                </a:lnTo>
                <a:lnTo>
                  <a:pt x="2672481" y="14684"/>
                </a:lnTo>
                <a:lnTo>
                  <a:pt x="2679228" y="14287"/>
                </a:lnTo>
                <a:lnTo>
                  <a:pt x="2686372" y="14684"/>
                </a:lnTo>
                <a:lnTo>
                  <a:pt x="2700262" y="16272"/>
                </a:lnTo>
                <a:lnTo>
                  <a:pt x="2712962" y="18256"/>
                </a:lnTo>
                <a:lnTo>
                  <a:pt x="2724075" y="21431"/>
                </a:lnTo>
                <a:lnTo>
                  <a:pt x="2733997" y="24606"/>
                </a:lnTo>
                <a:lnTo>
                  <a:pt x="2738362" y="26987"/>
                </a:lnTo>
                <a:lnTo>
                  <a:pt x="2742728" y="28972"/>
                </a:lnTo>
                <a:lnTo>
                  <a:pt x="2746300" y="31750"/>
                </a:lnTo>
                <a:lnTo>
                  <a:pt x="2749475" y="34131"/>
                </a:lnTo>
                <a:lnTo>
                  <a:pt x="2751856" y="36909"/>
                </a:lnTo>
                <a:lnTo>
                  <a:pt x="2754634" y="39291"/>
                </a:lnTo>
                <a:lnTo>
                  <a:pt x="2756619" y="42466"/>
                </a:lnTo>
                <a:lnTo>
                  <a:pt x="2759000" y="46434"/>
                </a:lnTo>
                <a:lnTo>
                  <a:pt x="2760587" y="49609"/>
                </a:lnTo>
                <a:lnTo>
                  <a:pt x="2761381" y="53578"/>
                </a:lnTo>
                <a:lnTo>
                  <a:pt x="2762572" y="57547"/>
                </a:lnTo>
                <a:lnTo>
                  <a:pt x="2762969" y="61516"/>
                </a:lnTo>
                <a:lnTo>
                  <a:pt x="2762969" y="66278"/>
                </a:lnTo>
                <a:lnTo>
                  <a:pt x="2762969" y="71041"/>
                </a:lnTo>
                <a:lnTo>
                  <a:pt x="2762175" y="80962"/>
                </a:lnTo>
                <a:lnTo>
                  <a:pt x="2759794" y="92075"/>
                </a:lnTo>
                <a:lnTo>
                  <a:pt x="2756222" y="104378"/>
                </a:lnTo>
                <a:lnTo>
                  <a:pt x="2751062" y="117475"/>
                </a:lnTo>
                <a:lnTo>
                  <a:pt x="2745109" y="132159"/>
                </a:lnTo>
                <a:lnTo>
                  <a:pt x="2745506" y="138906"/>
                </a:lnTo>
                <a:lnTo>
                  <a:pt x="2746300" y="146447"/>
                </a:lnTo>
                <a:lnTo>
                  <a:pt x="2774081" y="146844"/>
                </a:lnTo>
                <a:lnTo>
                  <a:pt x="2773684" y="142478"/>
                </a:lnTo>
                <a:lnTo>
                  <a:pt x="2774081" y="138906"/>
                </a:lnTo>
                <a:lnTo>
                  <a:pt x="2774478" y="135731"/>
                </a:lnTo>
                <a:lnTo>
                  <a:pt x="2776066" y="132556"/>
                </a:lnTo>
                <a:lnTo>
                  <a:pt x="2777653" y="129381"/>
                </a:lnTo>
                <a:lnTo>
                  <a:pt x="2780034" y="127000"/>
                </a:lnTo>
                <a:lnTo>
                  <a:pt x="2784003" y="122237"/>
                </a:lnTo>
                <a:lnTo>
                  <a:pt x="2794719" y="113109"/>
                </a:lnTo>
                <a:lnTo>
                  <a:pt x="2799481" y="108347"/>
                </a:lnTo>
                <a:lnTo>
                  <a:pt x="2801466" y="105966"/>
                </a:lnTo>
                <a:lnTo>
                  <a:pt x="2803450" y="103187"/>
                </a:lnTo>
                <a:lnTo>
                  <a:pt x="2832422" y="73025"/>
                </a:lnTo>
                <a:lnTo>
                  <a:pt x="2831628" y="69850"/>
                </a:lnTo>
                <a:lnTo>
                  <a:pt x="2830437" y="66675"/>
                </a:lnTo>
                <a:lnTo>
                  <a:pt x="2828850" y="64294"/>
                </a:lnTo>
                <a:lnTo>
                  <a:pt x="2826866" y="61119"/>
                </a:lnTo>
                <a:lnTo>
                  <a:pt x="2817341" y="50403"/>
                </a:lnTo>
                <a:lnTo>
                  <a:pt x="2815356" y="47228"/>
                </a:lnTo>
                <a:lnTo>
                  <a:pt x="2813769" y="44847"/>
                </a:lnTo>
                <a:lnTo>
                  <a:pt x="2812578" y="41672"/>
                </a:lnTo>
                <a:lnTo>
                  <a:pt x="2812181" y="38894"/>
                </a:lnTo>
                <a:lnTo>
                  <a:pt x="2812181" y="35719"/>
                </a:lnTo>
                <a:lnTo>
                  <a:pt x="2812975" y="32544"/>
                </a:lnTo>
                <a:lnTo>
                  <a:pt x="2815356" y="28972"/>
                </a:lnTo>
                <a:lnTo>
                  <a:pt x="2818928" y="25400"/>
                </a:lnTo>
                <a:lnTo>
                  <a:pt x="2822500" y="22225"/>
                </a:lnTo>
                <a:lnTo>
                  <a:pt x="2827262" y="19050"/>
                </a:lnTo>
                <a:lnTo>
                  <a:pt x="2831628" y="16669"/>
                </a:lnTo>
                <a:lnTo>
                  <a:pt x="2835597" y="15081"/>
                </a:lnTo>
                <a:lnTo>
                  <a:pt x="2840359" y="14287"/>
                </a:lnTo>
                <a:lnTo>
                  <a:pt x="2844725" y="14287"/>
                </a:lnTo>
                <a:lnTo>
                  <a:pt x="2849487" y="14287"/>
                </a:lnTo>
                <a:lnTo>
                  <a:pt x="2853456" y="14684"/>
                </a:lnTo>
                <a:lnTo>
                  <a:pt x="2858219" y="15875"/>
                </a:lnTo>
                <a:lnTo>
                  <a:pt x="2862981" y="16669"/>
                </a:lnTo>
                <a:lnTo>
                  <a:pt x="2872109" y="19844"/>
                </a:lnTo>
                <a:lnTo>
                  <a:pt x="2881634" y="23812"/>
                </a:lnTo>
                <a:lnTo>
                  <a:pt x="2890366" y="27781"/>
                </a:lnTo>
                <a:lnTo>
                  <a:pt x="2891953" y="22225"/>
                </a:lnTo>
                <a:lnTo>
                  <a:pt x="2893937" y="17462"/>
                </a:lnTo>
                <a:lnTo>
                  <a:pt x="2895525" y="13097"/>
                </a:lnTo>
                <a:lnTo>
                  <a:pt x="2898303" y="9128"/>
                </a:lnTo>
                <a:lnTo>
                  <a:pt x="2900287" y="6350"/>
                </a:lnTo>
                <a:lnTo>
                  <a:pt x="2903066" y="3572"/>
                </a:lnTo>
                <a:lnTo>
                  <a:pt x="2905844" y="1587"/>
                </a:lnTo>
                <a:lnTo>
                  <a:pt x="2909019" y="397"/>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27643441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97378F5-7F1B-3A42-B28C-E456F10D439B}"/>
              </a:ext>
            </a:extLst>
          </p:cNvPr>
          <p:cNvSpPr/>
          <p:nvPr userDrawn="1"/>
        </p:nvSpPr>
        <p:spPr>
          <a:xfrm>
            <a:off x="-30861" y="6219828"/>
            <a:ext cx="12161135" cy="638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5" name="Rectangle 11">
            <a:extLst>
              <a:ext uri="{FF2B5EF4-FFF2-40B4-BE49-F238E27FC236}">
                <a16:creationId xmlns:a16="http://schemas.microsoft.com/office/drawing/2014/main" id="{CFA6D2B9-7665-DD4F-97B2-1B8D3FAFD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975660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1" name="Title 1">
            <a:extLst>
              <a:ext uri="{FF2B5EF4-FFF2-40B4-BE49-F238E27FC236}">
                <a16:creationId xmlns:a16="http://schemas.microsoft.com/office/drawing/2014/main" id="{F6845787-F17B-3D4B-82B5-13C40EE32DE5}"/>
              </a:ext>
            </a:extLst>
          </p:cNvPr>
          <p:cNvSpPr>
            <a:spLocks noGrp="1"/>
          </p:cNvSpPr>
          <p:nvPr>
            <p:ph type="title"/>
          </p:nvPr>
        </p:nvSpPr>
        <p:spPr>
          <a:xfrm>
            <a:off x="6981092" y="385767"/>
            <a:ext cx="4656559" cy="1325563"/>
          </a:xfrm>
        </p:spPr>
        <p:txBody>
          <a:bodyPr/>
          <a:lstStyle>
            <a:lvl1pPr algn="l">
              <a:defRPr/>
            </a:lvl1pPr>
          </a:lstStyle>
          <a:p>
            <a:r>
              <a:rPr lang="en-US"/>
              <a:t>Click to edit Master title style</a:t>
            </a:r>
          </a:p>
        </p:txBody>
      </p:sp>
      <p:sp>
        <p:nvSpPr>
          <p:cNvPr id="22" name="Content Placeholder 2">
            <a:extLst>
              <a:ext uri="{FF2B5EF4-FFF2-40B4-BE49-F238E27FC236}">
                <a16:creationId xmlns:a16="http://schemas.microsoft.com/office/drawing/2014/main" id="{E54DF0F7-E2F4-AE45-AB87-89D984CF3C77}"/>
              </a:ext>
            </a:extLst>
          </p:cNvPr>
          <p:cNvSpPr>
            <a:spLocks noGrp="1"/>
          </p:cNvSpPr>
          <p:nvPr>
            <p:ph idx="1"/>
          </p:nvPr>
        </p:nvSpPr>
        <p:spPr>
          <a:xfrm>
            <a:off x="6981092" y="1847852"/>
            <a:ext cx="4614913" cy="4371976"/>
          </a:xfrm>
        </p:spPr>
        <p:txBody>
          <a:bodyPr>
            <a:normAutofit/>
          </a:bodyPr>
          <a:lstStyle>
            <a:lvl1pPr marL="228531" marR="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sz="1999"/>
            </a:lvl1pPr>
            <a:lvl2pPr marL="685594"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2pPr>
            <a:lvl3pPr marL="1142657" marR="0"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sz="1999"/>
            </a:lvl3pPr>
            <a:lvl4pPr>
              <a:defRPr sz="1999"/>
            </a:lvl4pPr>
            <a:lvl5pPr>
              <a:defRPr sz="1999"/>
            </a:lvl5pPr>
            <a:lvl6pPr>
              <a:defRPr sz="1500"/>
            </a:lvl6pPr>
            <a:lvl7pPr>
              <a:defRPr sz="1500"/>
            </a:lvl7pPr>
            <a:lvl8pPr>
              <a:defRPr sz="1500"/>
            </a:lvl8pPr>
            <a:lvl9pPr>
              <a:defRPr sz="1500"/>
            </a:lvl9pPr>
          </a:lstStyle>
          <a:p>
            <a:pPr marL="228531" marR="0" lvl="0" indent="-228531" algn="l" defTabSz="914126"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3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Click to edit Master text styles</a:t>
            </a:r>
          </a:p>
          <a:p>
            <a:pPr marL="685594" marR="0" lvl="1"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21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Second level</a:t>
            </a:r>
          </a:p>
          <a:p>
            <a:pPr marL="1142657" marR="0" lvl="2" indent="-228531" algn="l" defTabSz="914126"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999" b="0" i="0" u="none" strike="noStrike" kern="1200" cap="none" spc="0" normalizeH="0" baseline="0" noProof="0">
                <a:ln>
                  <a:noFill/>
                </a:ln>
                <a:solidFill>
                  <a:srgbClr val="1C5379">
                    <a:lumMod val="50000"/>
                  </a:srgbClr>
                </a:solidFill>
                <a:effectLst/>
                <a:uLnTx/>
                <a:uFillTx/>
                <a:latin typeface="Merriweather" pitchFamily="2" charset="77"/>
                <a:ea typeface="Roboto" panose="02000000000000000000" pitchFamily="2" charset="0"/>
                <a:cs typeface="Roboto" panose="02000000000000000000" pitchFamily="2" charset="0"/>
              </a:rPr>
              <a:t>Third level</a:t>
            </a:r>
          </a:p>
        </p:txBody>
      </p:sp>
      <p:sp>
        <p:nvSpPr>
          <p:cNvPr id="7" name="Picture Placeholder 3">
            <a:extLst>
              <a:ext uri="{FF2B5EF4-FFF2-40B4-BE49-F238E27FC236}">
                <a16:creationId xmlns:a16="http://schemas.microsoft.com/office/drawing/2014/main" id="{34EC7119-31C7-5340-B816-0A6AC2E4663B}"/>
              </a:ext>
            </a:extLst>
          </p:cNvPr>
          <p:cNvSpPr>
            <a:spLocks noGrp="1"/>
          </p:cNvSpPr>
          <p:nvPr>
            <p:ph type="pic" sz="quarter" idx="10"/>
          </p:nvPr>
        </p:nvSpPr>
        <p:spPr>
          <a:xfrm>
            <a:off x="0" y="0"/>
            <a:ext cx="6470160" cy="6067396"/>
          </a:xfrm>
          <a:custGeom>
            <a:avLst/>
            <a:gdLst>
              <a:gd name="connsiteX0" fmla="*/ 0 w 5405070"/>
              <a:gd name="connsiteY0" fmla="*/ 0 h 5068607"/>
              <a:gd name="connsiteX1" fmla="*/ 5402164 w 5405070"/>
              <a:gd name="connsiteY1" fmla="*/ 0 h 5068607"/>
              <a:gd name="connsiteX2" fmla="*/ 5402723 w 5405070"/>
              <a:gd name="connsiteY2" fmla="*/ 134146 h 5068607"/>
              <a:gd name="connsiteX3" fmla="*/ 5403505 w 5405070"/>
              <a:gd name="connsiteY3" fmla="*/ 178731 h 5068607"/>
              <a:gd name="connsiteX4" fmla="*/ 5404288 w 5405070"/>
              <a:gd name="connsiteY4" fmla="*/ 222925 h 5068607"/>
              <a:gd name="connsiteX5" fmla="*/ 5405070 w 5405070"/>
              <a:gd name="connsiteY5" fmla="*/ 311703 h 5068607"/>
              <a:gd name="connsiteX6" fmla="*/ 5404679 w 5405070"/>
              <a:gd name="connsiteY6" fmla="*/ 400482 h 5068607"/>
              <a:gd name="connsiteX7" fmla="*/ 5403896 w 5405070"/>
              <a:gd name="connsiteY7" fmla="*/ 489261 h 5068607"/>
              <a:gd name="connsiteX8" fmla="*/ 5401550 w 5405070"/>
              <a:gd name="connsiteY8" fmla="*/ 578040 h 5068607"/>
              <a:gd name="connsiteX9" fmla="*/ 5398812 w 5405070"/>
              <a:gd name="connsiteY9" fmla="*/ 666428 h 5068607"/>
              <a:gd name="connsiteX10" fmla="*/ 5395292 w 5405070"/>
              <a:gd name="connsiteY10" fmla="*/ 754424 h 5068607"/>
              <a:gd name="connsiteX11" fmla="*/ 5391381 w 5405070"/>
              <a:gd name="connsiteY11" fmla="*/ 842812 h 5068607"/>
              <a:gd name="connsiteX12" fmla="*/ 5386688 w 5405070"/>
              <a:gd name="connsiteY12" fmla="*/ 931591 h 5068607"/>
              <a:gd name="connsiteX13" fmla="*/ 5381213 w 5405070"/>
              <a:gd name="connsiteY13" fmla="*/ 1019979 h 5068607"/>
              <a:gd name="connsiteX14" fmla="*/ 5374955 w 5405070"/>
              <a:gd name="connsiteY14" fmla="*/ 1107584 h 5068607"/>
              <a:gd name="connsiteX15" fmla="*/ 5368698 w 5405070"/>
              <a:gd name="connsiteY15" fmla="*/ 1195972 h 5068607"/>
              <a:gd name="connsiteX16" fmla="*/ 5362049 w 5405070"/>
              <a:gd name="connsiteY16" fmla="*/ 1284360 h 5068607"/>
              <a:gd name="connsiteX17" fmla="*/ 5355009 w 5405070"/>
              <a:gd name="connsiteY17" fmla="*/ 1372748 h 5068607"/>
              <a:gd name="connsiteX18" fmla="*/ 5340148 w 5405070"/>
              <a:gd name="connsiteY18" fmla="*/ 1548741 h 5068607"/>
              <a:gd name="connsiteX19" fmla="*/ 5336237 w 5405070"/>
              <a:gd name="connsiteY19" fmla="*/ 1595281 h 5068607"/>
              <a:gd name="connsiteX20" fmla="*/ 5332717 w 5405070"/>
              <a:gd name="connsiteY20" fmla="*/ 1641431 h 5068607"/>
              <a:gd name="connsiteX21" fmla="*/ 5325286 w 5405070"/>
              <a:gd name="connsiteY21" fmla="*/ 1734121 h 5068607"/>
              <a:gd name="connsiteX22" fmla="*/ 5326851 w 5405070"/>
              <a:gd name="connsiteY22" fmla="*/ 1751720 h 5068607"/>
              <a:gd name="connsiteX23" fmla="*/ 5328024 w 5405070"/>
              <a:gd name="connsiteY23" fmla="*/ 1768537 h 5068607"/>
              <a:gd name="connsiteX24" fmla="*/ 5328806 w 5405070"/>
              <a:gd name="connsiteY24" fmla="*/ 1785745 h 5068607"/>
              <a:gd name="connsiteX25" fmla="*/ 5328415 w 5405070"/>
              <a:gd name="connsiteY25" fmla="*/ 1802562 h 5068607"/>
              <a:gd name="connsiteX26" fmla="*/ 5328024 w 5405070"/>
              <a:gd name="connsiteY26" fmla="*/ 1810384 h 5068607"/>
              <a:gd name="connsiteX27" fmla="*/ 5327242 w 5405070"/>
              <a:gd name="connsiteY27" fmla="*/ 1818988 h 5068607"/>
              <a:gd name="connsiteX28" fmla="*/ 5325677 w 5405070"/>
              <a:gd name="connsiteY28" fmla="*/ 1827201 h 5068607"/>
              <a:gd name="connsiteX29" fmla="*/ 5324113 w 5405070"/>
              <a:gd name="connsiteY29" fmla="*/ 1835414 h 5068607"/>
              <a:gd name="connsiteX30" fmla="*/ 5322157 w 5405070"/>
              <a:gd name="connsiteY30" fmla="*/ 1843628 h 5068607"/>
              <a:gd name="connsiteX31" fmla="*/ 5319811 w 5405070"/>
              <a:gd name="connsiteY31" fmla="*/ 1851449 h 5068607"/>
              <a:gd name="connsiteX32" fmla="*/ 5317073 w 5405070"/>
              <a:gd name="connsiteY32" fmla="*/ 1859662 h 5068607"/>
              <a:gd name="connsiteX33" fmla="*/ 5313553 w 5405070"/>
              <a:gd name="connsiteY33" fmla="*/ 1867093 h 5068607"/>
              <a:gd name="connsiteX34" fmla="*/ 5308860 w 5405070"/>
              <a:gd name="connsiteY34" fmla="*/ 1926149 h 5068607"/>
              <a:gd name="connsiteX35" fmla="*/ 5304949 w 5405070"/>
              <a:gd name="connsiteY35" fmla="*/ 1985204 h 5068607"/>
              <a:gd name="connsiteX36" fmla="*/ 5301820 w 5405070"/>
              <a:gd name="connsiteY36" fmla="*/ 2044260 h 5068607"/>
              <a:gd name="connsiteX37" fmla="*/ 5298692 w 5405070"/>
              <a:gd name="connsiteY37" fmla="*/ 2102924 h 5068607"/>
              <a:gd name="connsiteX38" fmla="*/ 5293216 w 5405070"/>
              <a:gd name="connsiteY38" fmla="*/ 2221426 h 5068607"/>
              <a:gd name="connsiteX39" fmla="*/ 5288132 w 5405070"/>
              <a:gd name="connsiteY39" fmla="*/ 2339538 h 5068607"/>
              <a:gd name="connsiteX40" fmla="*/ 5282657 w 5405070"/>
              <a:gd name="connsiteY40" fmla="*/ 2457649 h 5068607"/>
              <a:gd name="connsiteX41" fmla="*/ 5279528 w 5405070"/>
              <a:gd name="connsiteY41" fmla="*/ 2517095 h 5068607"/>
              <a:gd name="connsiteX42" fmla="*/ 5276008 w 5405070"/>
              <a:gd name="connsiteY42" fmla="*/ 2575760 h 5068607"/>
              <a:gd name="connsiteX43" fmla="*/ 5272097 w 5405070"/>
              <a:gd name="connsiteY43" fmla="*/ 2634815 h 5068607"/>
              <a:gd name="connsiteX44" fmla="*/ 5267404 w 5405070"/>
              <a:gd name="connsiteY44" fmla="*/ 2693480 h 5068607"/>
              <a:gd name="connsiteX45" fmla="*/ 5261929 w 5405070"/>
              <a:gd name="connsiteY45" fmla="*/ 2752535 h 5068607"/>
              <a:gd name="connsiteX46" fmla="*/ 5255671 w 5405070"/>
              <a:gd name="connsiteY46" fmla="*/ 2811200 h 5068607"/>
              <a:gd name="connsiteX47" fmla="*/ 5254498 w 5405070"/>
              <a:gd name="connsiteY47" fmla="*/ 2842096 h 5068607"/>
              <a:gd name="connsiteX48" fmla="*/ 5253324 w 5405070"/>
              <a:gd name="connsiteY48" fmla="*/ 2872602 h 5068607"/>
              <a:gd name="connsiteX49" fmla="*/ 5251760 w 5405070"/>
              <a:gd name="connsiteY49" fmla="*/ 2903498 h 5068607"/>
              <a:gd name="connsiteX50" fmla="*/ 5249413 w 5405070"/>
              <a:gd name="connsiteY50" fmla="*/ 2934395 h 5068607"/>
              <a:gd name="connsiteX51" fmla="*/ 5247458 w 5405070"/>
              <a:gd name="connsiteY51" fmla="*/ 2964509 h 5068607"/>
              <a:gd name="connsiteX52" fmla="*/ 5244720 w 5405070"/>
              <a:gd name="connsiteY52" fmla="*/ 2995406 h 5068607"/>
              <a:gd name="connsiteX53" fmla="*/ 5241983 w 5405070"/>
              <a:gd name="connsiteY53" fmla="*/ 3025911 h 5068607"/>
              <a:gd name="connsiteX54" fmla="*/ 5238854 w 5405070"/>
              <a:gd name="connsiteY54" fmla="*/ 3056026 h 5068607"/>
              <a:gd name="connsiteX55" fmla="*/ 5235334 w 5405070"/>
              <a:gd name="connsiteY55" fmla="*/ 3086531 h 5068607"/>
              <a:gd name="connsiteX56" fmla="*/ 5231814 w 5405070"/>
              <a:gd name="connsiteY56" fmla="*/ 3116646 h 5068607"/>
              <a:gd name="connsiteX57" fmla="*/ 5227121 w 5405070"/>
              <a:gd name="connsiteY57" fmla="*/ 3147151 h 5068607"/>
              <a:gd name="connsiteX58" fmla="*/ 5222819 w 5405070"/>
              <a:gd name="connsiteY58" fmla="*/ 3177266 h 5068607"/>
              <a:gd name="connsiteX59" fmla="*/ 5218517 w 5405070"/>
              <a:gd name="connsiteY59" fmla="*/ 3207380 h 5068607"/>
              <a:gd name="connsiteX60" fmla="*/ 5213042 w 5405070"/>
              <a:gd name="connsiteY60" fmla="*/ 3237495 h 5068607"/>
              <a:gd name="connsiteX61" fmla="*/ 5207566 w 5405070"/>
              <a:gd name="connsiteY61" fmla="*/ 3267609 h 5068607"/>
              <a:gd name="connsiteX62" fmla="*/ 5201700 w 5405070"/>
              <a:gd name="connsiteY62" fmla="*/ 3297332 h 5068607"/>
              <a:gd name="connsiteX63" fmla="*/ 5204046 w 5405070"/>
              <a:gd name="connsiteY63" fmla="*/ 3314541 h 5068607"/>
              <a:gd name="connsiteX64" fmla="*/ 5205611 w 5405070"/>
              <a:gd name="connsiteY64" fmla="*/ 3332531 h 5068607"/>
              <a:gd name="connsiteX65" fmla="*/ 5206393 w 5405070"/>
              <a:gd name="connsiteY65" fmla="*/ 3350130 h 5068607"/>
              <a:gd name="connsiteX66" fmla="*/ 5206393 w 5405070"/>
              <a:gd name="connsiteY66" fmla="*/ 3367338 h 5068607"/>
              <a:gd name="connsiteX67" fmla="*/ 5205611 w 5405070"/>
              <a:gd name="connsiteY67" fmla="*/ 3384547 h 5068607"/>
              <a:gd name="connsiteX68" fmla="*/ 5204046 w 5405070"/>
              <a:gd name="connsiteY68" fmla="*/ 3402146 h 5068607"/>
              <a:gd name="connsiteX69" fmla="*/ 5201309 w 5405070"/>
              <a:gd name="connsiteY69" fmla="*/ 3419354 h 5068607"/>
              <a:gd name="connsiteX70" fmla="*/ 5197789 w 5405070"/>
              <a:gd name="connsiteY70" fmla="*/ 3436953 h 5068607"/>
              <a:gd name="connsiteX71" fmla="*/ 5198962 w 5405070"/>
              <a:gd name="connsiteY71" fmla="*/ 3449468 h 5068607"/>
              <a:gd name="connsiteX72" fmla="*/ 5199745 w 5405070"/>
              <a:gd name="connsiteY72" fmla="*/ 3462375 h 5068607"/>
              <a:gd name="connsiteX73" fmla="*/ 5200135 w 5405070"/>
              <a:gd name="connsiteY73" fmla="*/ 3474890 h 5068607"/>
              <a:gd name="connsiteX74" fmla="*/ 5200135 w 5405070"/>
              <a:gd name="connsiteY74" fmla="*/ 3487796 h 5068607"/>
              <a:gd name="connsiteX75" fmla="*/ 5199745 w 5405070"/>
              <a:gd name="connsiteY75" fmla="*/ 3500311 h 5068607"/>
              <a:gd name="connsiteX76" fmla="*/ 5199353 w 5405070"/>
              <a:gd name="connsiteY76" fmla="*/ 3512826 h 5068607"/>
              <a:gd name="connsiteX77" fmla="*/ 5198962 w 5405070"/>
              <a:gd name="connsiteY77" fmla="*/ 3525341 h 5068607"/>
              <a:gd name="connsiteX78" fmla="*/ 5197398 w 5405070"/>
              <a:gd name="connsiteY78" fmla="*/ 3537856 h 5068607"/>
              <a:gd name="connsiteX79" fmla="*/ 5196224 w 5405070"/>
              <a:gd name="connsiteY79" fmla="*/ 3549980 h 5068607"/>
              <a:gd name="connsiteX80" fmla="*/ 5194660 w 5405070"/>
              <a:gd name="connsiteY80" fmla="*/ 3562104 h 5068607"/>
              <a:gd name="connsiteX81" fmla="*/ 5190749 w 5405070"/>
              <a:gd name="connsiteY81" fmla="*/ 3586743 h 5068607"/>
              <a:gd name="connsiteX82" fmla="*/ 5185665 w 5405070"/>
              <a:gd name="connsiteY82" fmla="*/ 3611382 h 5068607"/>
              <a:gd name="connsiteX83" fmla="*/ 5180189 w 5405070"/>
              <a:gd name="connsiteY83" fmla="*/ 3635630 h 5068607"/>
              <a:gd name="connsiteX84" fmla="*/ 5158288 w 5405070"/>
              <a:gd name="connsiteY84" fmla="*/ 3647363 h 5068607"/>
              <a:gd name="connsiteX85" fmla="*/ 5162590 w 5405070"/>
              <a:gd name="connsiteY85" fmla="*/ 3646581 h 5068607"/>
              <a:gd name="connsiteX86" fmla="*/ 5167675 w 5405070"/>
              <a:gd name="connsiteY86" fmla="*/ 3644234 h 5068607"/>
              <a:gd name="connsiteX87" fmla="*/ 5173541 w 5405070"/>
              <a:gd name="connsiteY87" fmla="*/ 3640715 h 5068607"/>
              <a:gd name="connsiteX88" fmla="*/ 5180189 w 5405070"/>
              <a:gd name="connsiteY88" fmla="*/ 3635630 h 5068607"/>
              <a:gd name="connsiteX89" fmla="*/ 5177452 w 5405070"/>
              <a:gd name="connsiteY89" fmla="*/ 3651274 h 5068607"/>
              <a:gd name="connsiteX90" fmla="*/ 5174714 w 5405070"/>
              <a:gd name="connsiteY90" fmla="*/ 3666918 h 5068607"/>
              <a:gd name="connsiteX91" fmla="*/ 5171585 w 5405070"/>
              <a:gd name="connsiteY91" fmla="*/ 3681780 h 5068607"/>
              <a:gd name="connsiteX92" fmla="*/ 5168457 w 5405070"/>
              <a:gd name="connsiteY92" fmla="*/ 3695859 h 5068607"/>
              <a:gd name="connsiteX93" fmla="*/ 5164937 w 5405070"/>
              <a:gd name="connsiteY93" fmla="*/ 3709939 h 5068607"/>
              <a:gd name="connsiteX94" fmla="*/ 5161417 w 5405070"/>
              <a:gd name="connsiteY94" fmla="*/ 3722845 h 5068607"/>
              <a:gd name="connsiteX95" fmla="*/ 5157115 w 5405070"/>
              <a:gd name="connsiteY95" fmla="*/ 3735751 h 5068607"/>
              <a:gd name="connsiteX96" fmla="*/ 5152813 w 5405070"/>
              <a:gd name="connsiteY96" fmla="*/ 3747875 h 5068607"/>
              <a:gd name="connsiteX97" fmla="*/ 5148511 w 5405070"/>
              <a:gd name="connsiteY97" fmla="*/ 3759217 h 5068607"/>
              <a:gd name="connsiteX98" fmla="*/ 5143426 w 5405070"/>
              <a:gd name="connsiteY98" fmla="*/ 3770559 h 5068607"/>
              <a:gd name="connsiteX99" fmla="*/ 5138733 w 5405070"/>
              <a:gd name="connsiteY99" fmla="*/ 3781118 h 5068607"/>
              <a:gd name="connsiteX100" fmla="*/ 5133258 w 5405070"/>
              <a:gd name="connsiteY100" fmla="*/ 3791287 h 5068607"/>
              <a:gd name="connsiteX101" fmla="*/ 5127391 w 5405070"/>
              <a:gd name="connsiteY101" fmla="*/ 3801064 h 5068607"/>
              <a:gd name="connsiteX102" fmla="*/ 5121525 w 5405070"/>
              <a:gd name="connsiteY102" fmla="*/ 3810059 h 5068607"/>
              <a:gd name="connsiteX103" fmla="*/ 5115267 w 5405070"/>
              <a:gd name="connsiteY103" fmla="*/ 3818663 h 5068607"/>
              <a:gd name="connsiteX104" fmla="*/ 5109010 w 5405070"/>
              <a:gd name="connsiteY104" fmla="*/ 3827267 h 5068607"/>
              <a:gd name="connsiteX105" fmla="*/ 5102361 w 5405070"/>
              <a:gd name="connsiteY105" fmla="*/ 3834698 h 5068607"/>
              <a:gd name="connsiteX106" fmla="*/ 5095322 w 5405070"/>
              <a:gd name="connsiteY106" fmla="*/ 3841738 h 5068607"/>
              <a:gd name="connsiteX107" fmla="*/ 5087891 w 5405070"/>
              <a:gd name="connsiteY107" fmla="*/ 3847996 h 5068607"/>
              <a:gd name="connsiteX108" fmla="*/ 5080069 w 5405070"/>
              <a:gd name="connsiteY108" fmla="*/ 3854253 h 5068607"/>
              <a:gd name="connsiteX109" fmla="*/ 5072247 w 5405070"/>
              <a:gd name="connsiteY109" fmla="*/ 3859728 h 5068607"/>
              <a:gd name="connsiteX110" fmla="*/ 5064034 w 5405070"/>
              <a:gd name="connsiteY110" fmla="*/ 3864813 h 5068607"/>
              <a:gd name="connsiteX111" fmla="*/ 5055430 w 5405070"/>
              <a:gd name="connsiteY111" fmla="*/ 3869506 h 5068607"/>
              <a:gd name="connsiteX112" fmla="*/ 5046826 w 5405070"/>
              <a:gd name="connsiteY112" fmla="*/ 3873417 h 5068607"/>
              <a:gd name="connsiteX113" fmla="*/ 5037439 w 5405070"/>
              <a:gd name="connsiteY113" fmla="*/ 3876937 h 5068607"/>
              <a:gd name="connsiteX114" fmla="*/ 5028053 w 5405070"/>
              <a:gd name="connsiteY114" fmla="*/ 3880065 h 5068607"/>
              <a:gd name="connsiteX115" fmla="*/ 5018276 w 5405070"/>
              <a:gd name="connsiteY115" fmla="*/ 3882803 h 5068607"/>
              <a:gd name="connsiteX116" fmla="*/ 5008498 w 5405070"/>
              <a:gd name="connsiteY116" fmla="*/ 3885150 h 5068607"/>
              <a:gd name="connsiteX117" fmla="*/ 4997547 w 5405070"/>
              <a:gd name="connsiteY117" fmla="*/ 3886714 h 5068607"/>
              <a:gd name="connsiteX118" fmla="*/ 4986988 w 5405070"/>
              <a:gd name="connsiteY118" fmla="*/ 3887887 h 5068607"/>
              <a:gd name="connsiteX119" fmla="*/ 4975647 w 5405070"/>
              <a:gd name="connsiteY119" fmla="*/ 3888670 h 5068607"/>
              <a:gd name="connsiteX120" fmla="*/ 4964695 w 5405070"/>
              <a:gd name="connsiteY120" fmla="*/ 3888670 h 5068607"/>
              <a:gd name="connsiteX121" fmla="*/ 4958047 w 5405070"/>
              <a:gd name="connsiteY121" fmla="*/ 3888670 h 5068607"/>
              <a:gd name="connsiteX122" fmla="*/ 4951789 w 5405070"/>
              <a:gd name="connsiteY122" fmla="*/ 3889061 h 5068607"/>
              <a:gd name="connsiteX123" fmla="*/ 4945532 w 5405070"/>
              <a:gd name="connsiteY123" fmla="*/ 3889843 h 5068607"/>
              <a:gd name="connsiteX124" fmla="*/ 4939274 w 5405070"/>
              <a:gd name="connsiteY124" fmla="*/ 3891407 h 5068607"/>
              <a:gd name="connsiteX125" fmla="*/ 4927151 w 5405070"/>
              <a:gd name="connsiteY125" fmla="*/ 3894536 h 5068607"/>
              <a:gd name="connsiteX126" fmla="*/ 4915026 w 5405070"/>
              <a:gd name="connsiteY126" fmla="*/ 3898056 h 5068607"/>
              <a:gd name="connsiteX127" fmla="*/ 4891560 w 5405070"/>
              <a:gd name="connsiteY127" fmla="*/ 3905878 h 5068607"/>
              <a:gd name="connsiteX128" fmla="*/ 4879436 w 5405070"/>
              <a:gd name="connsiteY128" fmla="*/ 3910180 h 5068607"/>
              <a:gd name="connsiteX129" fmla="*/ 4867312 w 5405070"/>
              <a:gd name="connsiteY129" fmla="*/ 3913309 h 5068607"/>
              <a:gd name="connsiteX130" fmla="*/ 4849322 w 5405070"/>
              <a:gd name="connsiteY130" fmla="*/ 4068183 h 5068607"/>
              <a:gd name="connsiteX131" fmla="*/ 4849322 w 5405070"/>
              <a:gd name="connsiteY131" fmla="*/ 4094777 h 5068607"/>
              <a:gd name="connsiteX132" fmla="*/ 4849322 w 5405070"/>
              <a:gd name="connsiteY132" fmla="*/ 4120981 h 5068607"/>
              <a:gd name="connsiteX133" fmla="*/ 4849713 w 5405070"/>
              <a:gd name="connsiteY133" fmla="*/ 4173779 h 5068607"/>
              <a:gd name="connsiteX134" fmla="*/ 4850104 w 5405070"/>
              <a:gd name="connsiteY134" fmla="*/ 4226186 h 5068607"/>
              <a:gd name="connsiteX135" fmla="*/ 4850104 w 5405070"/>
              <a:gd name="connsiteY135" fmla="*/ 4252389 h 5068607"/>
              <a:gd name="connsiteX136" fmla="*/ 4850104 w 5405070"/>
              <a:gd name="connsiteY136" fmla="*/ 4278984 h 5068607"/>
              <a:gd name="connsiteX137" fmla="*/ 4849713 w 5405070"/>
              <a:gd name="connsiteY137" fmla="*/ 4305187 h 5068607"/>
              <a:gd name="connsiteX138" fmla="*/ 4848149 w 5405070"/>
              <a:gd name="connsiteY138" fmla="*/ 4331391 h 5068607"/>
              <a:gd name="connsiteX139" fmla="*/ 4846975 w 5405070"/>
              <a:gd name="connsiteY139" fmla="*/ 4357594 h 5068607"/>
              <a:gd name="connsiteX140" fmla="*/ 4844629 w 5405070"/>
              <a:gd name="connsiteY140" fmla="*/ 4383797 h 5068607"/>
              <a:gd name="connsiteX141" fmla="*/ 4841892 w 5405070"/>
              <a:gd name="connsiteY141" fmla="*/ 4410001 h 5068607"/>
              <a:gd name="connsiteX142" fmla="*/ 4838371 w 5405070"/>
              <a:gd name="connsiteY142" fmla="*/ 4435813 h 5068607"/>
              <a:gd name="connsiteX143" fmla="*/ 4834069 w 5405070"/>
              <a:gd name="connsiteY143" fmla="*/ 4461626 h 5068607"/>
              <a:gd name="connsiteX144" fmla="*/ 4828594 w 5405070"/>
              <a:gd name="connsiteY144" fmla="*/ 4487438 h 5068607"/>
              <a:gd name="connsiteX145" fmla="*/ 4829376 w 5405070"/>
              <a:gd name="connsiteY145" fmla="*/ 4503473 h 5068607"/>
              <a:gd name="connsiteX146" fmla="*/ 4829376 w 5405070"/>
              <a:gd name="connsiteY146" fmla="*/ 4519117 h 5068607"/>
              <a:gd name="connsiteX147" fmla="*/ 4829376 w 5405070"/>
              <a:gd name="connsiteY147" fmla="*/ 4534761 h 5068607"/>
              <a:gd name="connsiteX148" fmla="*/ 4828985 w 5405070"/>
              <a:gd name="connsiteY148" fmla="*/ 4550404 h 5068607"/>
              <a:gd name="connsiteX149" fmla="*/ 4828203 w 5405070"/>
              <a:gd name="connsiteY149" fmla="*/ 4566048 h 5068607"/>
              <a:gd name="connsiteX150" fmla="*/ 4827029 w 5405070"/>
              <a:gd name="connsiteY150" fmla="*/ 4581692 h 5068607"/>
              <a:gd name="connsiteX151" fmla="*/ 4823901 w 5405070"/>
              <a:gd name="connsiteY151" fmla="*/ 4612980 h 5068607"/>
              <a:gd name="connsiteX152" fmla="*/ 4819990 w 5405070"/>
              <a:gd name="connsiteY152" fmla="*/ 4643485 h 5068607"/>
              <a:gd name="connsiteX153" fmla="*/ 4816079 w 5405070"/>
              <a:gd name="connsiteY153" fmla="*/ 4674382 h 5068607"/>
              <a:gd name="connsiteX154" fmla="*/ 4811777 w 5405070"/>
              <a:gd name="connsiteY154" fmla="*/ 4705279 h 5068607"/>
              <a:gd name="connsiteX155" fmla="*/ 4808257 w 5405070"/>
              <a:gd name="connsiteY155" fmla="*/ 4735784 h 5068607"/>
              <a:gd name="connsiteX156" fmla="*/ 4809430 w 5405070"/>
              <a:gd name="connsiteY156" fmla="*/ 4743215 h 5068607"/>
              <a:gd name="connsiteX157" fmla="*/ 4810212 w 5405070"/>
              <a:gd name="connsiteY157" fmla="*/ 4750255 h 5068607"/>
              <a:gd name="connsiteX158" fmla="*/ 4810212 w 5405070"/>
              <a:gd name="connsiteY158" fmla="*/ 4756903 h 5068607"/>
              <a:gd name="connsiteX159" fmla="*/ 4810212 w 5405070"/>
              <a:gd name="connsiteY159" fmla="*/ 4763552 h 5068607"/>
              <a:gd name="connsiteX160" fmla="*/ 4809822 w 5405070"/>
              <a:gd name="connsiteY160" fmla="*/ 4769809 h 5068607"/>
              <a:gd name="connsiteX161" fmla="*/ 4809039 w 5405070"/>
              <a:gd name="connsiteY161" fmla="*/ 4776458 h 5068607"/>
              <a:gd name="connsiteX162" fmla="*/ 4807866 w 5405070"/>
              <a:gd name="connsiteY162" fmla="*/ 4782716 h 5068607"/>
              <a:gd name="connsiteX163" fmla="*/ 4805910 w 5405070"/>
              <a:gd name="connsiteY163" fmla="*/ 4788973 h 5068607"/>
              <a:gd name="connsiteX164" fmla="*/ 4802782 w 5405070"/>
              <a:gd name="connsiteY164" fmla="*/ 4801097 h 5068607"/>
              <a:gd name="connsiteX165" fmla="*/ 4798871 w 5405070"/>
              <a:gd name="connsiteY165" fmla="*/ 4813221 h 5068607"/>
              <a:gd name="connsiteX166" fmla="*/ 4794568 w 5405070"/>
              <a:gd name="connsiteY166" fmla="*/ 4825736 h 5068607"/>
              <a:gd name="connsiteX167" fmla="*/ 4791440 w 5405070"/>
              <a:gd name="connsiteY167" fmla="*/ 4837469 h 5068607"/>
              <a:gd name="connsiteX168" fmla="*/ 4789094 w 5405070"/>
              <a:gd name="connsiteY168" fmla="*/ 4853504 h 5068607"/>
              <a:gd name="connsiteX169" fmla="*/ 4786355 w 5405070"/>
              <a:gd name="connsiteY169" fmla="*/ 4868757 h 5068607"/>
              <a:gd name="connsiteX170" fmla="*/ 4783227 w 5405070"/>
              <a:gd name="connsiteY170" fmla="*/ 4883227 h 5068607"/>
              <a:gd name="connsiteX171" fmla="*/ 4779707 w 5405070"/>
              <a:gd name="connsiteY171" fmla="*/ 4897307 h 5068607"/>
              <a:gd name="connsiteX172" fmla="*/ 4775014 w 5405070"/>
              <a:gd name="connsiteY172" fmla="*/ 4910995 h 5068607"/>
              <a:gd name="connsiteX173" fmla="*/ 4770712 w 5405070"/>
              <a:gd name="connsiteY173" fmla="*/ 4924292 h 5068607"/>
              <a:gd name="connsiteX174" fmla="*/ 4765628 w 5405070"/>
              <a:gd name="connsiteY174" fmla="*/ 4936416 h 5068607"/>
              <a:gd name="connsiteX175" fmla="*/ 4760934 w 5405070"/>
              <a:gd name="connsiteY175" fmla="*/ 4948540 h 5068607"/>
              <a:gd name="connsiteX176" fmla="*/ 4755068 w 5405070"/>
              <a:gd name="connsiteY176" fmla="*/ 4960273 h 5068607"/>
              <a:gd name="connsiteX177" fmla="*/ 4748810 w 5405070"/>
              <a:gd name="connsiteY177" fmla="*/ 4971224 h 5068607"/>
              <a:gd name="connsiteX178" fmla="*/ 4742553 w 5405070"/>
              <a:gd name="connsiteY178" fmla="*/ 4981784 h 5068607"/>
              <a:gd name="connsiteX179" fmla="*/ 4735513 w 5405070"/>
              <a:gd name="connsiteY179" fmla="*/ 4991561 h 5068607"/>
              <a:gd name="connsiteX180" fmla="*/ 4728473 w 5405070"/>
              <a:gd name="connsiteY180" fmla="*/ 5000947 h 5068607"/>
              <a:gd name="connsiteX181" fmla="*/ 4720651 w 5405070"/>
              <a:gd name="connsiteY181" fmla="*/ 5009551 h 5068607"/>
              <a:gd name="connsiteX182" fmla="*/ 4713220 w 5405070"/>
              <a:gd name="connsiteY182" fmla="*/ 5017764 h 5068607"/>
              <a:gd name="connsiteX183" fmla="*/ 4704616 w 5405070"/>
              <a:gd name="connsiteY183" fmla="*/ 5025195 h 5068607"/>
              <a:gd name="connsiteX184" fmla="*/ 4696012 w 5405070"/>
              <a:gd name="connsiteY184" fmla="*/ 5032626 h 5068607"/>
              <a:gd name="connsiteX185" fmla="*/ 4687408 w 5405070"/>
              <a:gd name="connsiteY185" fmla="*/ 5038884 h 5068607"/>
              <a:gd name="connsiteX186" fmla="*/ 4678022 w 5405070"/>
              <a:gd name="connsiteY186" fmla="*/ 5044359 h 5068607"/>
              <a:gd name="connsiteX187" fmla="*/ 4668635 w 5405070"/>
              <a:gd name="connsiteY187" fmla="*/ 5049834 h 5068607"/>
              <a:gd name="connsiteX188" fmla="*/ 4658858 w 5405070"/>
              <a:gd name="connsiteY188" fmla="*/ 5054528 h 5068607"/>
              <a:gd name="connsiteX189" fmla="*/ 4648299 w 5405070"/>
              <a:gd name="connsiteY189" fmla="*/ 5058438 h 5068607"/>
              <a:gd name="connsiteX190" fmla="*/ 4638130 w 5405070"/>
              <a:gd name="connsiteY190" fmla="*/ 5061567 h 5068607"/>
              <a:gd name="connsiteX191" fmla="*/ 4627570 w 5405070"/>
              <a:gd name="connsiteY191" fmla="*/ 5064305 h 5068607"/>
              <a:gd name="connsiteX192" fmla="*/ 4616229 w 5405070"/>
              <a:gd name="connsiteY192" fmla="*/ 5066260 h 5068607"/>
              <a:gd name="connsiteX193" fmla="*/ 4604887 w 5405070"/>
              <a:gd name="connsiteY193" fmla="*/ 5067825 h 5068607"/>
              <a:gd name="connsiteX194" fmla="*/ 4593545 w 5405070"/>
              <a:gd name="connsiteY194" fmla="*/ 5068607 h 5068607"/>
              <a:gd name="connsiteX195" fmla="*/ 4581421 w 5405070"/>
              <a:gd name="connsiteY195" fmla="*/ 5068607 h 5068607"/>
              <a:gd name="connsiteX196" fmla="*/ 4569688 w 5405070"/>
              <a:gd name="connsiteY196" fmla="*/ 5068216 h 5068607"/>
              <a:gd name="connsiteX197" fmla="*/ 4557173 w 5405070"/>
              <a:gd name="connsiteY197" fmla="*/ 5066652 h 5068607"/>
              <a:gd name="connsiteX198" fmla="*/ 4544658 w 5405070"/>
              <a:gd name="connsiteY198" fmla="*/ 5065087 h 5068607"/>
              <a:gd name="connsiteX199" fmla="*/ 4532143 w 5405070"/>
              <a:gd name="connsiteY199" fmla="*/ 5062349 h 5068607"/>
              <a:gd name="connsiteX200" fmla="*/ 4495380 w 5405070"/>
              <a:gd name="connsiteY200" fmla="*/ 5061176 h 5068607"/>
              <a:gd name="connsiteX201" fmla="*/ 4459008 w 5405070"/>
              <a:gd name="connsiteY201" fmla="*/ 5059221 h 5068607"/>
              <a:gd name="connsiteX202" fmla="*/ 4440626 w 5405070"/>
              <a:gd name="connsiteY202" fmla="*/ 5058830 h 5068607"/>
              <a:gd name="connsiteX203" fmla="*/ 4422245 w 5405070"/>
              <a:gd name="connsiteY203" fmla="*/ 5058830 h 5068607"/>
              <a:gd name="connsiteX204" fmla="*/ 4404646 w 5405070"/>
              <a:gd name="connsiteY204" fmla="*/ 5058830 h 5068607"/>
              <a:gd name="connsiteX205" fmla="*/ 4386264 w 5405070"/>
              <a:gd name="connsiteY205" fmla="*/ 5060003 h 5068607"/>
              <a:gd name="connsiteX206" fmla="*/ 4380007 w 5405070"/>
              <a:gd name="connsiteY206" fmla="*/ 5060394 h 5068607"/>
              <a:gd name="connsiteX207" fmla="*/ 4374141 w 5405070"/>
              <a:gd name="connsiteY207" fmla="*/ 5060394 h 5068607"/>
              <a:gd name="connsiteX208" fmla="*/ 4368274 w 5405070"/>
              <a:gd name="connsiteY208" fmla="*/ 5060394 h 5068607"/>
              <a:gd name="connsiteX209" fmla="*/ 4363189 w 5405070"/>
              <a:gd name="connsiteY209" fmla="*/ 5060003 h 5068607"/>
              <a:gd name="connsiteX210" fmla="*/ 4358106 w 5405070"/>
              <a:gd name="connsiteY210" fmla="*/ 5059221 h 5068607"/>
              <a:gd name="connsiteX211" fmla="*/ 4353412 w 5405070"/>
              <a:gd name="connsiteY211" fmla="*/ 5058047 h 5068607"/>
              <a:gd name="connsiteX212" fmla="*/ 4348719 w 5405070"/>
              <a:gd name="connsiteY212" fmla="*/ 5056483 h 5068607"/>
              <a:gd name="connsiteX213" fmla="*/ 4344417 w 5405070"/>
              <a:gd name="connsiteY213" fmla="*/ 5055310 h 5068607"/>
              <a:gd name="connsiteX214" fmla="*/ 4340506 w 5405070"/>
              <a:gd name="connsiteY214" fmla="*/ 5052963 h 5068607"/>
              <a:gd name="connsiteX215" fmla="*/ 4336595 w 5405070"/>
              <a:gd name="connsiteY215" fmla="*/ 5050617 h 5068607"/>
              <a:gd name="connsiteX216" fmla="*/ 4333075 w 5405070"/>
              <a:gd name="connsiteY216" fmla="*/ 5048661 h 5068607"/>
              <a:gd name="connsiteX217" fmla="*/ 4329555 w 5405070"/>
              <a:gd name="connsiteY217" fmla="*/ 5045923 h 5068607"/>
              <a:gd name="connsiteX218" fmla="*/ 4326817 w 5405070"/>
              <a:gd name="connsiteY218" fmla="*/ 5042795 h 5068607"/>
              <a:gd name="connsiteX219" fmla="*/ 4323689 w 5405070"/>
              <a:gd name="connsiteY219" fmla="*/ 5039666 h 5068607"/>
              <a:gd name="connsiteX220" fmla="*/ 4321733 w 5405070"/>
              <a:gd name="connsiteY220" fmla="*/ 5036146 h 5068607"/>
              <a:gd name="connsiteX221" fmla="*/ 4319387 w 5405070"/>
              <a:gd name="connsiteY221" fmla="*/ 5032235 h 5068607"/>
              <a:gd name="connsiteX222" fmla="*/ 4317040 w 5405070"/>
              <a:gd name="connsiteY222" fmla="*/ 5027933 h 5068607"/>
              <a:gd name="connsiteX223" fmla="*/ 4315476 w 5405070"/>
              <a:gd name="connsiteY223" fmla="*/ 5024022 h 5068607"/>
              <a:gd name="connsiteX224" fmla="*/ 4313520 w 5405070"/>
              <a:gd name="connsiteY224" fmla="*/ 5019720 h 5068607"/>
              <a:gd name="connsiteX225" fmla="*/ 4312347 w 5405070"/>
              <a:gd name="connsiteY225" fmla="*/ 5014636 h 5068607"/>
              <a:gd name="connsiteX226" fmla="*/ 4309610 w 5405070"/>
              <a:gd name="connsiteY226" fmla="*/ 5004467 h 5068607"/>
              <a:gd name="connsiteX227" fmla="*/ 4308045 w 5405070"/>
              <a:gd name="connsiteY227" fmla="*/ 4993125 h 5068607"/>
              <a:gd name="connsiteX228" fmla="*/ 4307263 w 5405070"/>
              <a:gd name="connsiteY228" fmla="*/ 4981393 h 5068607"/>
              <a:gd name="connsiteX229" fmla="*/ 4307263 w 5405070"/>
              <a:gd name="connsiteY229" fmla="*/ 4968095 h 5068607"/>
              <a:gd name="connsiteX230" fmla="*/ 4307654 w 5405070"/>
              <a:gd name="connsiteY230" fmla="*/ 4954407 h 5068607"/>
              <a:gd name="connsiteX231" fmla="*/ 4309218 w 5405070"/>
              <a:gd name="connsiteY231" fmla="*/ 4940327 h 5068607"/>
              <a:gd name="connsiteX232" fmla="*/ 4302960 w 5405070"/>
              <a:gd name="connsiteY232" fmla="*/ 4935243 h 5068607"/>
              <a:gd name="connsiteX233" fmla="*/ 4297485 w 5405070"/>
              <a:gd name="connsiteY233" fmla="*/ 4929768 h 5068607"/>
              <a:gd name="connsiteX234" fmla="*/ 4292792 w 5405070"/>
              <a:gd name="connsiteY234" fmla="*/ 4924684 h 5068607"/>
              <a:gd name="connsiteX235" fmla="*/ 4288099 w 5405070"/>
              <a:gd name="connsiteY235" fmla="*/ 4918817 h 5068607"/>
              <a:gd name="connsiteX236" fmla="*/ 4284579 w 5405070"/>
              <a:gd name="connsiteY236" fmla="*/ 4912951 h 5068607"/>
              <a:gd name="connsiteX237" fmla="*/ 4281059 w 5405070"/>
              <a:gd name="connsiteY237" fmla="*/ 4907084 h 5068607"/>
              <a:gd name="connsiteX238" fmla="*/ 4278321 w 5405070"/>
              <a:gd name="connsiteY238" fmla="*/ 4900827 h 5068607"/>
              <a:gd name="connsiteX239" fmla="*/ 4275584 w 5405070"/>
              <a:gd name="connsiteY239" fmla="*/ 4894569 h 5068607"/>
              <a:gd name="connsiteX240" fmla="*/ 4273628 w 5405070"/>
              <a:gd name="connsiteY240" fmla="*/ 4887921 h 5068607"/>
              <a:gd name="connsiteX241" fmla="*/ 4272064 w 5405070"/>
              <a:gd name="connsiteY241" fmla="*/ 4881272 h 5068607"/>
              <a:gd name="connsiteX242" fmla="*/ 4270891 w 5405070"/>
              <a:gd name="connsiteY242" fmla="*/ 4874623 h 5068607"/>
              <a:gd name="connsiteX243" fmla="*/ 4269326 w 5405070"/>
              <a:gd name="connsiteY243" fmla="*/ 4867975 h 5068607"/>
              <a:gd name="connsiteX244" fmla="*/ 4268153 w 5405070"/>
              <a:gd name="connsiteY244" fmla="*/ 4853504 h 5068607"/>
              <a:gd name="connsiteX245" fmla="*/ 4267762 w 5405070"/>
              <a:gd name="connsiteY245" fmla="*/ 4839425 h 5068607"/>
              <a:gd name="connsiteX246" fmla="*/ 4267762 w 5405070"/>
              <a:gd name="connsiteY246" fmla="*/ 4824563 h 5068607"/>
              <a:gd name="connsiteX247" fmla="*/ 4268153 w 5405070"/>
              <a:gd name="connsiteY247" fmla="*/ 4810092 h 5068607"/>
              <a:gd name="connsiteX248" fmla="*/ 4268935 w 5405070"/>
              <a:gd name="connsiteY248" fmla="*/ 4779978 h 5068607"/>
              <a:gd name="connsiteX249" fmla="*/ 4269326 w 5405070"/>
              <a:gd name="connsiteY249" fmla="*/ 4765507 h 5068607"/>
              <a:gd name="connsiteX250" fmla="*/ 4268545 w 5405070"/>
              <a:gd name="connsiteY250" fmla="*/ 4751037 h 5068607"/>
              <a:gd name="connsiteX251" fmla="*/ 4267371 w 5405070"/>
              <a:gd name="connsiteY251" fmla="*/ 4736957 h 5068607"/>
              <a:gd name="connsiteX252" fmla="*/ 4266197 w 5405070"/>
              <a:gd name="connsiteY252" fmla="*/ 4730309 h 5068607"/>
              <a:gd name="connsiteX253" fmla="*/ 4265024 w 5405070"/>
              <a:gd name="connsiteY253" fmla="*/ 4722878 h 5068607"/>
              <a:gd name="connsiteX254" fmla="*/ 4263460 w 5405070"/>
              <a:gd name="connsiteY254" fmla="*/ 4717011 h 5068607"/>
              <a:gd name="connsiteX255" fmla="*/ 4262678 w 5405070"/>
              <a:gd name="connsiteY255" fmla="*/ 4711145 h 5068607"/>
              <a:gd name="connsiteX256" fmla="*/ 4262286 w 5405070"/>
              <a:gd name="connsiteY256" fmla="*/ 4704105 h 5068607"/>
              <a:gd name="connsiteX257" fmla="*/ 4262286 w 5405070"/>
              <a:gd name="connsiteY257" fmla="*/ 4697457 h 5068607"/>
              <a:gd name="connsiteX258" fmla="*/ 4262678 w 5405070"/>
              <a:gd name="connsiteY258" fmla="*/ 4684159 h 5068607"/>
              <a:gd name="connsiteX259" fmla="*/ 4264242 w 5405070"/>
              <a:gd name="connsiteY259" fmla="*/ 4670471 h 5068607"/>
              <a:gd name="connsiteX260" fmla="*/ 4267762 w 5405070"/>
              <a:gd name="connsiteY260" fmla="*/ 4642312 h 5068607"/>
              <a:gd name="connsiteX261" fmla="*/ 4269326 w 5405070"/>
              <a:gd name="connsiteY261" fmla="*/ 4628624 h 5068607"/>
              <a:gd name="connsiteX262" fmla="*/ 4270891 w 5405070"/>
              <a:gd name="connsiteY262" fmla="*/ 4614544 h 5068607"/>
              <a:gd name="connsiteX263" fmla="*/ 4263460 w 5405070"/>
              <a:gd name="connsiteY263" fmla="*/ 4593425 h 5068607"/>
              <a:gd name="connsiteX264" fmla="*/ 4255638 w 5405070"/>
              <a:gd name="connsiteY264" fmla="*/ 4571915 h 5068607"/>
              <a:gd name="connsiteX265" fmla="*/ 4253683 w 5405070"/>
              <a:gd name="connsiteY265" fmla="*/ 4566048 h 5068607"/>
              <a:gd name="connsiteX266" fmla="*/ 4252900 w 5405070"/>
              <a:gd name="connsiteY266" fmla="*/ 4559400 h 5068607"/>
              <a:gd name="connsiteX267" fmla="*/ 4252510 w 5405070"/>
              <a:gd name="connsiteY267" fmla="*/ 4552751 h 5068607"/>
              <a:gd name="connsiteX268" fmla="*/ 4252118 w 5405070"/>
              <a:gd name="connsiteY268" fmla="*/ 4545320 h 5068607"/>
              <a:gd name="connsiteX269" fmla="*/ 4252900 w 5405070"/>
              <a:gd name="connsiteY269" fmla="*/ 4530850 h 5068607"/>
              <a:gd name="connsiteX270" fmla="*/ 4253291 w 5405070"/>
              <a:gd name="connsiteY270" fmla="*/ 4516379 h 5068607"/>
              <a:gd name="connsiteX271" fmla="*/ 4253291 w 5405070"/>
              <a:gd name="connsiteY271" fmla="*/ 4509730 h 5068607"/>
              <a:gd name="connsiteX272" fmla="*/ 4252900 w 5405070"/>
              <a:gd name="connsiteY272" fmla="*/ 4503082 h 5068607"/>
              <a:gd name="connsiteX273" fmla="*/ 4252118 w 5405070"/>
              <a:gd name="connsiteY273" fmla="*/ 4497215 h 5068607"/>
              <a:gd name="connsiteX274" fmla="*/ 4250162 w 5405070"/>
              <a:gd name="connsiteY274" fmla="*/ 4492131 h 5068607"/>
              <a:gd name="connsiteX275" fmla="*/ 4248989 w 5405070"/>
              <a:gd name="connsiteY275" fmla="*/ 4489393 h 5068607"/>
              <a:gd name="connsiteX276" fmla="*/ 4247425 w 5405070"/>
              <a:gd name="connsiteY276" fmla="*/ 4487047 h 5068607"/>
              <a:gd name="connsiteX277" fmla="*/ 4246252 w 5405070"/>
              <a:gd name="connsiteY277" fmla="*/ 4484700 h 5068607"/>
              <a:gd name="connsiteX278" fmla="*/ 4243905 w 5405070"/>
              <a:gd name="connsiteY278" fmla="*/ 4483136 h 5068607"/>
              <a:gd name="connsiteX279" fmla="*/ 4242341 w 5405070"/>
              <a:gd name="connsiteY279" fmla="*/ 4481572 h 5068607"/>
              <a:gd name="connsiteX280" fmla="*/ 4239603 w 5405070"/>
              <a:gd name="connsiteY280" fmla="*/ 4480007 h 5068607"/>
              <a:gd name="connsiteX281" fmla="*/ 4236865 w 5405070"/>
              <a:gd name="connsiteY281" fmla="*/ 4479225 h 5068607"/>
              <a:gd name="connsiteX282" fmla="*/ 4233736 w 5405070"/>
              <a:gd name="connsiteY282" fmla="*/ 4478052 h 5068607"/>
              <a:gd name="connsiteX283" fmla="*/ 4230217 w 5405070"/>
              <a:gd name="connsiteY283" fmla="*/ 4477661 h 5068607"/>
              <a:gd name="connsiteX284" fmla="*/ 4227088 w 5405070"/>
              <a:gd name="connsiteY284" fmla="*/ 4477269 h 5068607"/>
              <a:gd name="connsiteX285" fmla="*/ 4224350 w 5405070"/>
              <a:gd name="connsiteY285" fmla="*/ 4477661 h 5068607"/>
              <a:gd name="connsiteX286" fmla="*/ 4221221 w 5405070"/>
              <a:gd name="connsiteY286" fmla="*/ 4478052 h 5068607"/>
              <a:gd name="connsiteX287" fmla="*/ 4218875 w 5405070"/>
              <a:gd name="connsiteY287" fmla="*/ 4479225 h 5068607"/>
              <a:gd name="connsiteX288" fmla="*/ 4216919 w 5405070"/>
              <a:gd name="connsiteY288" fmla="*/ 4480398 h 5068607"/>
              <a:gd name="connsiteX289" fmla="*/ 4214573 w 5405070"/>
              <a:gd name="connsiteY289" fmla="*/ 4482354 h 5068607"/>
              <a:gd name="connsiteX290" fmla="*/ 4212226 w 5405070"/>
              <a:gd name="connsiteY290" fmla="*/ 4483918 h 5068607"/>
              <a:gd name="connsiteX291" fmla="*/ 4208706 w 5405070"/>
              <a:gd name="connsiteY291" fmla="*/ 4488611 h 5068607"/>
              <a:gd name="connsiteX292" fmla="*/ 4205578 w 5405070"/>
              <a:gd name="connsiteY292" fmla="*/ 4493696 h 5068607"/>
              <a:gd name="connsiteX293" fmla="*/ 4202840 w 5405070"/>
              <a:gd name="connsiteY293" fmla="*/ 4499953 h 5068607"/>
              <a:gd name="connsiteX294" fmla="*/ 4200493 w 5405070"/>
              <a:gd name="connsiteY294" fmla="*/ 4506602 h 5068607"/>
              <a:gd name="connsiteX295" fmla="*/ 4195800 w 5405070"/>
              <a:gd name="connsiteY295" fmla="*/ 4521463 h 5068607"/>
              <a:gd name="connsiteX296" fmla="*/ 4191498 w 5405070"/>
              <a:gd name="connsiteY296" fmla="*/ 4536325 h 5068607"/>
              <a:gd name="connsiteX297" fmla="*/ 4189151 w 5405070"/>
              <a:gd name="connsiteY297" fmla="*/ 4542974 h 5068607"/>
              <a:gd name="connsiteX298" fmla="*/ 4186414 w 5405070"/>
              <a:gd name="connsiteY298" fmla="*/ 4549622 h 5068607"/>
              <a:gd name="connsiteX299" fmla="*/ 4183285 w 5405070"/>
              <a:gd name="connsiteY299" fmla="*/ 4555489 h 5068607"/>
              <a:gd name="connsiteX300" fmla="*/ 4179374 w 5405070"/>
              <a:gd name="connsiteY300" fmla="*/ 4560573 h 5068607"/>
              <a:gd name="connsiteX301" fmla="*/ 4179765 w 5405070"/>
              <a:gd name="connsiteY301" fmla="*/ 4575044 h 5068607"/>
              <a:gd name="connsiteX302" fmla="*/ 4180547 w 5405070"/>
              <a:gd name="connsiteY302" fmla="*/ 4589514 h 5068607"/>
              <a:gd name="connsiteX303" fmla="*/ 4180547 w 5405070"/>
              <a:gd name="connsiteY303" fmla="*/ 4596945 h 5068607"/>
              <a:gd name="connsiteX304" fmla="*/ 4180547 w 5405070"/>
              <a:gd name="connsiteY304" fmla="*/ 4603985 h 5068607"/>
              <a:gd name="connsiteX305" fmla="*/ 4180156 w 5405070"/>
              <a:gd name="connsiteY305" fmla="*/ 4610242 h 5068607"/>
              <a:gd name="connsiteX306" fmla="*/ 4179374 w 5405070"/>
              <a:gd name="connsiteY306" fmla="*/ 4616500 h 5068607"/>
              <a:gd name="connsiteX307" fmla="*/ 4177419 w 5405070"/>
              <a:gd name="connsiteY307" fmla="*/ 4621584 h 5068607"/>
              <a:gd name="connsiteX308" fmla="*/ 4175463 w 5405070"/>
              <a:gd name="connsiteY308" fmla="*/ 4626277 h 5068607"/>
              <a:gd name="connsiteX309" fmla="*/ 4173899 w 5405070"/>
              <a:gd name="connsiteY309" fmla="*/ 4628624 h 5068607"/>
              <a:gd name="connsiteX310" fmla="*/ 4172334 w 5405070"/>
              <a:gd name="connsiteY310" fmla="*/ 4630188 h 5068607"/>
              <a:gd name="connsiteX311" fmla="*/ 4170379 w 5405070"/>
              <a:gd name="connsiteY311" fmla="*/ 4632144 h 5068607"/>
              <a:gd name="connsiteX312" fmla="*/ 4168032 w 5405070"/>
              <a:gd name="connsiteY312" fmla="*/ 4633317 h 5068607"/>
              <a:gd name="connsiteX313" fmla="*/ 4166077 w 5405070"/>
              <a:gd name="connsiteY313" fmla="*/ 4634881 h 5068607"/>
              <a:gd name="connsiteX314" fmla="*/ 4163339 w 5405070"/>
              <a:gd name="connsiteY314" fmla="*/ 4635663 h 5068607"/>
              <a:gd name="connsiteX315" fmla="*/ 4160210 w 5405070"/>
              <a:gd name="connsiteY315" fmla="*/ 4636055 h 5068607"/>
              <a:gd name="connsiteX316" fmla="*/ 4157082 w 5405070"/>
              <a:gd name="connsiteY316" fmla="*/ 4636446 h 5068607"/>
              <a:gd name="connsiteX317" fmla="*/ 4153562 w 5405070"/>
              <a:gd name="connsiteY317" fmla="*/ 4636446 h 5068607"/>
              <a:gd name="connsiteX318" fmla="*/ 4149651 w 5405070"/>
              <a:gd name="connsiteY318" fmla="*/ 4636446 h 5068607"/>
              <a:gd name="connsiteX319" fmla="*/ 4144958 w 5405070"/>
              <a:gd name="connsiteY319" fmla="*/ 4636055 h 5068607"/>
              <a:gd name="connsiteX320" fmla="*/ 4140656 w 5405070"/>
              <a:gd name="connsiteY320" fmla="*/ 4634881 h 5068607"/>
              <a:gd name="connsiteX321" fmla="*/ 4137136 w 5405070"/>
              <a:gd name="connsiteY321" fmla="*/ 4636446 h 5068607"/>
              <a:gd name="connsiteX322" fmla="*/ 4133225 w 5405070"/>
              <a:gd name="connsiteY322" fmla="*/ 4638010 h 5068607"/>
              <a:gd name="connsiteX323" fmla="*/ 4129705 w 5405070"/>
              <a:gd name="connsiteY323" fmla="*/ 4638792 h 5068607"/>
              <a:gd name="connsiteX324" fmla="*/ 4125794 w 5405070"/>
              <a:gd name="connsiteY324" fmla="*/ 4639183 h 5068607"/>
              <a:gd name="connsiteX325" fmla="*/ 4116408 w 5405070"/>
              <a:gd name="connsiteY325" fmla="*/ 4643094 h 5068607"/>
              <a:gd name="connsiteX326" fmla="*/ 4106630 w 5405070"/>
              <a:gd name="connsiteY326" fmla="*/ 4647005 h 5068607"/>
              <a:gd name="connsiteX327" fmla="*/ 4096853 w 5405070"/>
              <a:gd name="connsiteY327" fmla="*/ 4650916 h 5068607"/>
              <a:gd name="connsiteX328" fmla="*/ 4087466 w 5405070"/>
              <a:gd name="connsiteY328" fmla="*/ 4654045 h 5068607"/>
              <a:gd name="connsiteX329" fmla="*/ 4077689 w 5405070"/>
              <a:gd name="connsiteY329" fmla="*/ 4657174 h 5068607"/>
              <a:gd name="connsiteX330" fmla="*/ 4068303 w 5405070"/>
              <a:gd name="connsiteY330" fmla="*/ 4659129 h 5068607"/>
              <a:gd name="connsiteX331" fmla="*/ 4058525 w 5405070"/>
              <a:gd name="connsiteY331" fmla="*/ 4661476 h 5068607"/>
              <a:gd name="connsiteX332" fmla="*/ 4048748 w 5405070"/>
              <a:gd name="connsiteY332" fmla="*/ 4663431 h 5068607"/>
              <a:gd name="connsiteX333" fmla="*/ 4039362 w 5405070"/>
              <a:gd name="connsiteY333" fmla="*/ 4664605 h 5068607"/>
              <a:gd name="connsiteX334" fmla="*/ 4029584 w 5405070"/>
              <a:gd name="connsiteY334" fmla="*/ 4665387 h 5068607"/>
              <a:gd name="connsiteX335" fmla="*/ 4010029 w 5405070"/>
              <a:gd name="connsiteY335" fmla="*/ 4667342 h 5068607"/>
              <a:gd name="connsiteX336" fmla="*/ 3990866 w 5405070"/>
              <a:gd name="connsiteY336" fmla="*/ 4667733 h 5068607"/>
              <a:gd name="connsiteX337" fmla="*/ 3970920 w 5405070"/>
              <a:gd name="connsiteY337" fmla="*/ 4667342 h 5068607"/>
              <a:gd name="connsiteX338" fmla="*/ 3951756 w 5405070"/>
              <a:gd name="connsiteY338" fmla="*/ 4666560 h 5068607"/>
              <a:gd name="connsiteX339" fmla="*/ 3932201 w 5405070"/>
              <a:gd name="connsiteY339" fmla="*/ 4664605 h 5068607"/>
              <a:gd name="connsiteX340" fmla="*/ 3912646 w 5405070"/>
              <a:gd name="connsiteY340" fmla="*/ 4662649 h 5068607"/>
              <a:gd name="connsiteX341" fmla="*/ 3893483 w 5405070"/>
              <a:gd name="connsiteY341" fmla="*/ 4661085 h 5068607"/>
              <a:gd name="connsiteX342" fmla="*/ 3854373 w 5405070"/>
              <a:gd name="connsiteY342" fmla="*/ 4656392 h 5068607"/>
              <a:gd name="connsiteX343" fmla="*/ 3835209 w 5405070"/>
              <a:gd name="connsiteY343" fmla="*/ 4654827 h 5068607"/>
              <a:gd name="connsiteX344" fmla="*/ 3815655 w 5405070"/>
              <a:gd name="connsiteY344" fmla="*/ 4653263 h 5068607"/>
              <a:gd name="connsiteX345" fmla="*/ 3811744 w 5405070"/>
              <a:gd name="connsiteY345" fmla="*/ 4652872 h 5068607"/>
              <a:gd name="connsiteX346" fmla="*/ 3808224 w 5405070"/>
              <a:gd name="connsiteY346" fmla="*/ 4652089 h 5068607"/>
              <a:gd name="connsiteX347" fmla="*/ 3804704 w 5405070"/>
              <a:gd name="connsiteY347" fmla="*/ 4650916 h 5068607"/>
              <a:gd name="connsiteX348" fmla="*/ 3801184 w 5405070"/>
              <a:gd name="connsiteY348" fmla="*/ 4649352 h 5068607"/>
              <a:gd name="connsiteX349" fmla="*/ 3798055 w 5405070"/>
              <a:gd name="connsiteY349" fmla="*/ 4647787 h 5068607"/>
              <a:gd name="connsiteX350" fmla="*/ 3795318 w 5405070"/>
              <a:gd name="connsiteY350" fmla="*/ 4645441 h 5068607"/>
              <a:gd name="connsiteX351" fmla="*/ 3792189 w 5405070"/>
              <a:gd name="connsiteY351" fmla="*/ 4643094 h 5068607"/>
              <a:gd name="connsiteX352" fmla="*/ 3789451 w 5405070"/>
              <a:gd name="connsiteY352" fmla="*/ 4640357 h 5068607"/>
              <a:gd name="connsiteX353" fmla="*/ 3784758 w 5405070"/>
              <a:gd name="connsiteY353" fmla="*/ 4634881 h 5068607"/>
              <a:gd name="connsiteX354" fmla="*/ 3780847 w 5405070"/>
              <a:gd name="connsiteY354" fmla="*/ 4627450 h 5068607"/>
              <a:gd name="connsiteX355" fmla="*/ 3776545 w 5405070"/>
              <a:gd name="connsiteY355" fmla="*/ 4620020 h 5068607"/>
              <a:gd name="connsiteX356" fmla="*/ 3773416 w 5405070"/>
              <a:gd name="connsiteY356" fmla="*/ 4611807 h 5068607"/>
              <a:gd name="connsiteX357" fmla="*/ 3770678 w 5405070"/>
              <a:gd name="connsiteY357" fmla="*/ 4603202 h 5068607"/>
              <a:gd name="connsiteX358" fmla="*/ 3768332 w 5405070"/>
              <a:gd name="connsiteY358" fmla="*/ 4593816 h 5068607"/>
              <a:gd name="connsiteX359" fmla="*/ 3765985 w 5405070"/>
              <a:gd name="connsiteY359" fmla="*/ 4584430 h 5068607"/>
              <a:gd name="connsiteX360" fmla="*/ 3764030 w 5405070"/>
              <a:gd name="connsiteY360" fmla="*/ 4575044 h 5068607"/>
              <a:gd name="connsiteX361" fmla="*/ 3761683 w 5405070"/>
              <a:gd name="connsiteY361" fmla="*/ 4555489 h 5068607"/>
              <a:gd name="connsiteX362" fmla="*/ 3759728 w 5405070"/>
              <a:gd name="connsiteY362" fmla="*/ 4537107 h 5068607"/>
              <a:gd name="connsiteX363" fmla="*/ 3757381 w 5405070"/>
              <a:gd name="connsiteY363" fmla="*/ 4506211 h 5068607"/>
              <a:gd name="connsiteX364" fmla="*/ 3755817 w 5405070"/>
              <a:gd name="connsiteY364" fmla="*/ 4475314 h 5068607"/>
              <a:gd name="connsiteX365" fmla="*/ 3754252 w 5405070"/>
              <a:gd name="connsiteY365" fmla="*/ 4444808 h 5068607"/>
              <a:gd name="connsiteX366" fmla="*/ 3753470 w 5405070"/>
              <a:gd name="connsiteY366" fmla="*/ 4413912 h 5068607"/>
              <a:gd name="connsiteX367" fmla="*/ 3752297 w 5405070"/>
              <a:gd name="connsiteY367" fmla="*/ 4352119 h 5068607"/>
              <a:gd name="connsiteX368" fmla="*/ 3750733 w 5405070"/>
              <a:gd name="connsiteY368" fmla="*/ 4290325 h 5068607"/>
              <a:gd name="connsiteX369" fmla="*/ 3745257 w 5405070"/>
              <a:gd name="connsiteY369" fmla="*/ 4261775 h 5068607"/>
              <a:gd name="connsiteX370" fmla="*/ 3740173 w 5405070"/>
              <a:gd name="connsiteY370" fmla="*/ 4233616 h 5068607"/>
              <a:gd name="connsiteX371" fmla="*/ 3734307 w 5405070"/>
              <a:gd name="connsiteY371" fmla="*/ 4205066 h 5068607"/>
              <a:gd name="connsiteX372" fmla="*/ 3731960 w 5405070"/>
              <a:gd name="connsiteY372" fmla="*/ 4190987 h 5068607"/>
              <a:gd name="connsiteX373" fmla="*/ 3730004 w 5405070"/>
              <a:gd name="connsiteY373" fmla="*/ 4176908 h 5068607"/>
              <a:gd name="connsiteX374" fmla="*/ 3727658 w 5405070"/>
              <a:gd name="connsiteY374" fmla="*/ 4162437 h 5068607"/>
              <a:gd name="connsiteX375" fmla="*/ 3726093 w 5405070"/>
              <a:gd name="connsiteY375" fmla="*/ 4148358 h 5068607"/>
              <a:gd name="connsiteX376" fmla="*/ 3725311 w 5405070"/>
              <a:gd name="connsiteY376" fmla="*/ 4133887 h 5068607"/>
              <a:gd name="connsiteX377" fmla="*/ 3725311 w 5405070"/>
              <a:gd name="connsiteY377" fmla="*/ 4119025 h 5068607"/>
              <a:gd name="connsiteX378" fmla="*/ 3725702 w 5405070"/>
              <a:gd name="connsiteY378" fmla="*/ 4104555 h 5068607"/>
              <a:gd name="connsiteX379" fmla="*/ 3726876 w 5405070"/>
              <a:gd name="connsiteY379" fmla="*/ 4089693 h 5068607"/>
              <a:gd name="connsiteX380" fmla="*/ 3728831 w 5405070"/>
              <a:gd name="connsiteY380" fmla="*/ 4075223 h 5068607"/>
              <a:gd name="connsiteX381" fmla="*/ 3731960 w 5405070"/>
              <a:gd name="connsiteY381" fmla="*/ 4059970 h 5068607"/>
              <a:gd name="connsiteX382" fmla="*/ 3724920 w 5405070"/>
              <a:gd name="connsiteY382" fmla="*/ 3898447 h 5068607"/>
              <a:gd name="connsiteX383" fmla="*/ 3717880 w 5405070"/>
              <a:gd name="connsiteY383" fmla="*/ 3736924 h 5068607"/>
              <a:gd name="connsiteX384" fmla="*/ 3714361 w 5405070"/>
              <a:gd name="connsiteY384" fmla="*/ 3732231 h 5068607"/>
              <a:gd name="connsiteX385" fmla="*/ 3711232 w 5405070"/>
              <a:gd name="connsiteY385" fmla="*/ 3727929 h 5068607"/>
              <a:gd name="connsiteX386" fmla="*/ 3708103 w 5405070"/>
              <a:gd name="connsiteY386" fmla="*/ 3724800 h 5068607"/>
              <a:gd name="connsiteX387" fmla="*/ 3705365 w 5405070"/>
              <a:gd name="connsiteY387" fmla="*/ 3722454 h 5068607"/>
              <a:gd name="connsiteX388" fmla="*/ 3702628 w 5405070"/>
              <a:gd name="connsiteY388" fmla="*/ 3720498 h 5068607"/>
              <a:gd name="connsiteX389" fmla="*/ 3699890 w 5405070"/>
              <a:gd name="connsiteY389" fmla="*/ 3719325 h 5068607"/>
              <a:gd name="connsiteX390" fmla="*/ 3697152 w 5405070"/>
              <a:gd name="connsiteY390" fmla="*/ 3718152 h 5068607"/>
              <a:gd name="connsiteX391" fmla="*/ 3694806 w 5405070"/>
              <a:gd name="connsiteY391" fmla="*/ 3718152 h 5068607"/>
              <a:gd name="connsiteX392" fmla="*/ 3692459 w 5405070"/>
              <a:gd name="connsiteY392" fmla="*/ 3718543 h 5068607"/>
              <a:gd name="connsiteX393" fmla="*/ 3689722 w 5405070"/>
              <a:gd name="connsiteY393" fmla="*/ 3719325 h 5068607"/>
              <a:gd name="connsiteX394" fmla="*/ 3687375 w 5405070"/>
              <a:gd name="connsiteY394" fmla="*/ 3720498 h 5068607"/>
              <a:gd name="connsiteX395" fmla="*/ 3685419 w 5405070"/>
              <a:gd name="connsiteY395" fmla="*/ 3721671 h 5068607"/>
              <a:gd name="connsiteX396" fmla="*/ 3680726 w 5405070"/>
              <a:gd name="connsiteY396" fmla="*/ 3725974 h 5068607"/>
              <a:gd name="connsiteX397" fmla="*/ 3676815 w 5405070"/>
              <a:gd name="connsiteY397" fmla="*/ 3730667 h 5068607"/>
              <a:gd name="connsiteX398" fmla="*/ 3668602 w 5405070"/>
              <a:gd name="connsiteY398" fmla="*/ 3741617 h 5068607"/>
              <a:gd name="connsiteX399" fmla="*/ 3664691 w 5405070"/>
              <a:gd name="connsiteY399" fmla="*/ 3746702 h 5068607"/>
              <a:gd name="connsiteX400" fmla="*/ 3660389 w 5405070"/>
              <a:gd name="connsiteY400" fmla="*/ 3751786 h 5068607"/>
              <a:gd name="connsiteX401" fmla="*/ 3656087 w 5405070"/>
              <a:gd name="connsiteY401" fmla="*/ 3755697 h 5068607"/>
              <a:gd name="connsiteX402" fmla="*/ 3654132 w 5405070"/>
              <a:gd name="connsiteY402" fmla="*/ 3757652 h 5068607"/>
              <a:gd name="connsiteX403" fmla="*/ 3651785 w 5405070"/>
              <a:gd name="connsiteY403" fmla="*/ 3758826 h 5068607"/>
              <a:gd name="connsiteX404" fmla="*/ 3649048 w 5405070"/>
              <a:gd name="connsiteY404" fmla="*/ 3759608 h 5068607"/>
              <a:gd name="connsiteX405" fmla="*/ 3647092 w 5405070"/>
              <a:gd name="connsiteY405" fmla="*/ 3760390 h 5068607"/>
              <a:gd name="connsiteX406" fmla="*/ 3644354 w 5405070"/>
              <a:gd name="connsiteY406" fmla="*/ 3760390 h 5068607"/>
              <a:gd name="connsiteX407" fmla="*/ 3641617 w 5405070"/>
              <a:gd name="connsiteY407" fmla="*/ 3759608 h 5068607"/>
              <a:gd name="connsiteX408" fmla="*/ 3629102 w 5405070"/>
              <a:gd name="connsiteY408" fmla="*/ 3768212 h 5068607"/>
              <a:gd name="connsiteX409" fmla="*/ 3622453 w 5405070"/>
              <a:gd name="connsiteY409" fmla="*/ 3771732 h 5068607"/>
              <a:gd name="connsiteX410" fmla="*/ 3616195 w 5405070"/>
              <a:gd name="connsiteY410" fmla="*/ 3775252 h 5068607"/>
              <a:gd name="connsiteX411" fmla="*/ 3609938 w 5405070"/>
              <a:gd name="connsiteY411" fmla="*/ 3778380 h 5068607"/>
              <a:gd name="connsiteX412" fmla="*/ 3603680 w 5405070"/>
              <a:gd name="connsiteY412" fmla="*/ 3781118 h 5068607"/>
              <a:gd name="connsiteX413" fmla="*/ 3597423 w 5405070"/>
              <a:gd name="connsiteY413" fmla="*/ 3783074 h 5068607"/>
              <a:gd name="connsiteX414" fmla="*/ 3591556 w 5405070"/>
              <a:gd name="connsiteY414" fmla="*/ 3783465 h 5068607"/>
              <a:gd name="connsiteX415" fmla="*/ 3588428 w 5405070"/>
              <a:gd name="connsiteY415" fmla="*/ 3783465 h 5068607"/>
              <a:gd name="connsiteX416" fmla="*/ 3585690 w 5405070"/>
              <a:gd name="connsiteY416" fmla="*/ 3783465 h 5068607"/>
              <a:gd name="connsiteX417" fmla="*/ 3582561 w 5405070"/>
              <a:gd name="connsiteY417" fmla="*/ 3782683 h 5068607"/>
              <a:gd name="connsiteX418" fmla="*/ 3579823 w 5405070"/>
              <a:gd name="connsiteY418" fmla="*/ 3781509 h 5068607"/>
              <a:gd name="connsiteX419" fmla="*/ 3577477 w 5405070"/>
              <a:gd name="connsiteY419" fmla="*/ 3780336 h 5068607"/>
              <a:gd name="connsiteX420" fmla="*/ 3574348 w 5405070"/>
              <a:gd name="connsiteY420" fmla="*/ 3778772 h 5068607"/>
              <a:gd name="connsiteX421" fmla="*/ 3571611 w 5405070"/>
              <a:gd name="connsiteY421" fmla="*/ 3776816 h 5068607"/>
              <a:gd name="connsiteX422" fmla="*/ 3569264 w 5405070"/>
              <a:gd name="connsiteY422" fmla="*/ 3774469 h 5068607"/>
              <a:gd name="connsiteX423" fmla="*/ 3566526 w 5405070"/>
              <a:gd name="connsiteY423" fmla="*/ 3771341 h 5068607"/>
              <a:gd name="connsiteX424" fmla="*/ 3563789 w 5405070"/>
              <a:gd name="connsiteY424" fmla="*/ 3768212 h 5068607"/>
              <a:gd name="connsiteX425" fmla="*/ 3561833 w 5405070"/>
              <a:gd name="connsiteY425" fmla="*/ 3764692 h 5068607"/>
              <a:gd name="connsiteX426" fmla="*/ 3559096 w 5405070"/>
              <a:gd name="connsiteY426" fmla="*/ 3760390 h 5068607"/>
              <a:gd name="connsiteX427" fmla="*/ 3556749 w 5405070"/>
              <a:gd name="connsiteY427" fmla="*/ 3755697 h 5068607"/>
              <a:gd name="connsiteX428" fmla="*/ 3554402 w 5405070"/>
              <a:gd name="connsiteY428" fmla="*/ 3750222 h 5068607"/>
              <a:gd name="connsiteX429" fmla="*/ 3550100 w 5405070"/>
              <a:gd name="connsiteY429" fmla="*/ 3738489 h 5068607"/>
              <a:gd name="connsiteX430" fmla="*/ 3543843 w 5405070"/>
              <a:gd name="connsiteY430" fmla="*/ 3749439 h 5068607"/>
              <a:gd name="connsiteX431" fmla="*/ 3537194 w 5405070"/>
              <a:gd name="connsiteY431" fmla="*/ 3759608 h 5068607"/>
              <a:gd name="connsiteX432" fmla="*/ 3530545 w 5405070"/>
              <a:gd name="connsiteY432" fmla="*/ 3768603 h 5068607"/>
              <a:gd name="connsiteX433" fmla="*/ 3523897 w 5405070"/>
              <a:gd name="connsiteY433" fmla="*/ 3776816 h 5068607"/>
              <a:gd name="connsiteX434" fmla="*/ 3516857 w 5405070"/>
              <a:gd name="connsiteY434" fmla="*/ 3783856 h 5068607"/>
              <a:gd name="connsiteX435" fmla="*/ 3509817 w 5405070"/>
              <a:gd name="connsiteY435" fmla="*/ 3790113 h 5068607"/>
              <a:gd name="connsiteX436" fmla="*/ 3502778 w 5405070"/>
              <a:gd name="connsiteY436" fmla="*/ 3795980 h 5068607"/>
              <a:gd name="connsiteX437" fmla="*/ 3495738 w 5405070"/>
              <a:gd name="connsiteY437" fmla="*/ 3800282 h 5068607"/>
              <a:gd name="connsiteX438" fmla="*/ 3488307 w 5405070"/>
              <a:gd name="connsiteY438" fmla="*/ 3804193 h 5068607"/>
              <a:gd name="connsiteX439" fmla="*/ 3480876 w 5405070"/>
              <a:gd name="connsiteY439" fmla="*/ 3807322 h 5068607"/>
              <a:gd name="connsiteX440" fmla="*/ 3473445 w 5405070"/>
              <a:gd name="connsiteY440" fmla="*/ 3810059 h 5068607"/>
              <a:gd name="connsiteX441" fmla="*/ 3466015 w 5405070"/>
              <a:gd name="connsiteY441" fmla="*/ 3812406 h 5068607"/>
              <a:gd name="connsiteX442" fmla="*/ 3458193 w 5405070"/>
              <a:gd name="connsiteY442" fmla="*/ 3813579 h 5068607"/>
              <a:gd name="connsiteX443" fmla="*/ 3450762 w 5405070"/>
              <a:gd name="connsiteY443" fmla="*/ 3814752 h 5068607"/>
              <a:gd name="connsiteX444" fmla="*/ 3442940 w 5405070"/>
              <a:gd name="connsiteY444" fmla="*/ 3815143 h 5068607"/>
              <a:gd name="connsiteX445" fmla="*/ 3435118 w 5405070"/>
              <a:gd name="connsiteY445" fmla="*/ 3815143 h 5068607"/>
              <a:gd name="connsiteX446" fmla="*/ 3427687 w 5405070"/>
              <a:gd name="connsiteY446" fmla="*/ 3814752 h 5068607"/>
              <a:gd name="connsiteX447" fmla="*/ 3419474 w 5405070"/>
              <a:gd name="connsiteY447" fmla="*/ 3813970 h 5068607"/>
              <a:gd name="connsiteX448" fmla="*/ 3412043 w 5405070"/>
              <a:gd name="connsiteY448" fmla="*/ 3812797 h 5068607"/>
              <a:gd name="connsiteX449" fmla="*/ 3403830 w 5405070"/>
              <a:gd name="connsiteY449" fmla="*/ 3811624 h 5068607"/>
              <a:gd name="connsiteX450" fmla="*/ 3387795 w 5405070"/>
              <a:gd name="connsiteY450" fmla="*/ 3808495 h 5068607"/>
              <a:gd name="connsiteX451" fmla="*/ 3371760 w 5405070"/>
              <a:gd name="connsiteY451" fmla="*/ 3804193 h 5068607"/>
              <a:gd name="connsiteX452" fmla="*/ 3340082 w 5405070"/>
              <a:gd name="connsiteY452" fmla="*/ 3796762 h 5068607"/>
              <a:gd name="connsiteX453" fmla="*/ 3324047 w 5405070"/>
              <a:gd name="connsiteY453" fmla="*/ 3793633 h 5068607"/>
              <a:gd name="connsiteX454" fmla="*/ 3308403 w 5405070"/>
              <a:gd name="connsiteY454" fmla="*/ 3790896 h 5068607"/>
              <a:gd name="connsiteX455" fmla="*/ 3299799 w 5405070"/>
              <a:gd name="connsiteY455" fmla="*/ 3765083 h 5068607"/>
              <a:gd name="connsiteX456" fmla="*/ 3291195 w 5405070"/>
              <a:gd name="connsiteY456" fmla="*/ 3739271 h 5068607"/>
              <a:gd name="connsiteX457" fmla="*/ 3273204 w 5405070"/>
              <a:gd name="connsiteY457" fmla="*/ 3688428 h 5068607"/>
              <a:gd name="connsiteX458" fmla="*/ 3264209 w 5405070"/>
              <a:gd name="connsiteY458" fmla="*/ 3662616 h 5068607"/>
              <a:gd name="connsiteX459" fmla="*/ 3255214 w 5405070"/>
              <a:gd name="connsiteY459" fmla="*/ 3637195 h 5068607"/>
              <a:gd name="connsiteX460" fmla="*/ 3247392 w 5405070"/>
              <a:gd name="connsiteY460" fmla="*/ 3611382 h 5068607"/>
              <a:gd name="connsiteX461" fmla="*/ 3239179 w 5405070"/>
              <a:gd name="connsiteY461" fmla="*/ 3584788 h 5068607"/>
              <a:gd name="connsiteX462" fmla="*/ 3232530 w 5405070"/>
              <a:gd name="connsiteY462" fmla="*/ 3558584 h 5068607"/>
              <a:gd name="connsiteX463" fmla="*/ 3226272 w 5405070"/>
              <a:gd name="connsiteY463" fmla="*/ 3532381 h 5068607"/>
              <a:gd name="connsiteX464" fmla="*/ 3223535 w 5405070"/>
              <a:gd name="connsiteY464" fmla="*/ 3518693 h 5068607"/>
              <a:gd name="connsiteX465" fmla="*/ 3221579 w 5405070"/>
              <a:gd name="connsiteY465" fmla="*/ 3505004 h 5068607"/>
              <a:gd name="connsiteX466" fmla="*/ 3219233 w 5405070"/>
              <a:gd name="connsiteY466" fmla="*/ 3491316 h 5068607"/>
              <a:gd name="connsiteX467" fmla="*/ 3217277 w 5405070"/>
              <a:gd name="connsiteY467" fmla="*/ 3477627 h 5068607"/>
              <a:gd name="connsiteX468" fmla="*/ 3215713 w 5405070"/>
              <a:gd name="connsiteY468" fmla="*/ 3463548 h 5068607"/>
              <a:gd name="connsiteX469" fmla="*/ 3214931 w 5405070"/>
              <a:gd name="connsiteY469" fmla="*/ 3449468 h 5068607"/>
              <a:gd name="connsiteX470" fmla="*/ 3213757 w 5405070"/>
              <a:gd name="connsiteY470" fmla="*/ 3434998 h 5068607"/>
              <a:gd name="connsiteX471" fmla="*/ 3213757 w 5405070"/>
              <a:gd name="connsiteY471" fmla="*/ 3420918 h 5068607"/>
              <a:gd name="connsiteX472" fmla="*/ 3213757 w 5405070"/>
              <a:gd name="connsiteY472" fmla="*/ 3406057 h 5068607"/>
              <a:gd name="connsiteX473" fmla="*/ 3214149 w 5405070"/>
              <a:gd name="connsiteY473" fmla="*/ 3391586 h 5068607"/>
              <a:gd name="connsiteX474" fmla="*/ 3215322 w 5405070"/>
              <a:gd name="connsiteY474" fmla="*/ 3376725 h 5068607"/>
              <a:gd name="connsiteX475" fmla="*/ 3216886 w 5405070"/>
              <a:gd name="connsiteY475" fmla="*/ 3361472 h 5068607"/>
              <a:gd name="connsiteX476" fmla="*/ 3213757 w 5405070"/>
              <a:gd name="connsiteY476" fmla="*/ 3355605 h 5068607"/>
              <a:gd name="connsiteX477" fmla="*/ 3211411 w 5405070"/>
              <a:gd name="connsiteY477" fmla="*/ 3350521 h 5068607"/>
              <a:gd name="connsiteX478" fmla="*/ 3209455 w 5405070"/>
              <a:gd name="connsiteY478" fmla="*/ 3344655 h 5068607"/>
              <a:gd name="connsiteX479" fmla="*/ 3207500 w 5405070"/>
              <a:gd name="connsiteY479" fmla="*/ 3338397 h 5068607"/>
              <a:gd name="connsiteX480" fmla="*/ 3205936 w 5405070"/>
              <a:gd name="connsiteY480" fmla="*/ 3332140 h 5068607"/>
              <a:gd name="connsiteX481" fmla="*/ 3204371 w 5405070"/>
              <a:gd name="connsiteY481" fmla="*/ 3325882 h 5068607"/>
              <a:gd name="connsiteX482" fmla="*/ 3202807 w 5405070"/>
              <a:gd name="connsiteY482" fmla="*/ 3312976 h 5068607"/>
              <a:gd name="connsiteX483" fmla="*/ 3202025 w 5405070"/>
              <a:gd name="connsiteY483" fmla="*/ 3299679 h 5068607"/>
              <a:gd name="connsiteX484" fmla="*/ 3200851 w 5405070"/>
              <a:gd name="connsiteY484" fmla="*/ 3285991 h 5068607"/>
              <a:gd name="connsiteX485" fmla="*/ 3200069 w 5405070"/>
              <a:gd name="connsiteY485" fmla="*/ 3259005 h 5068607"/>
              <a:gd name="connsiteX486" fmla="*/ 3199287 w 5405070"/>
              <a:gd name="connsiteY486" fmla="*/ 3245708 h 5068607"/>
              <a:gd name="connsiteX487" fmla="*/ 3197723 w 5405070"/>
              <a:gd name="connsiteY487" fmla="*/ 3232019 h 5068607"/>
              <a:gd name="connsiteX488" fmla="*/ 3195767 w 5405070"/>
              <a:gd name="connsiteY488" fmla="*/ 3219113 h 5068607"/>
              <a:gd name="connsiteX489" fmla="*/ 3194203 w 5405070"/>
              <a:gd name="connsiteY489" fmla="*/ 3212856 h 5068607"/>
              <a:gd name="connsiteX490" fmla="*/ 3192638 w 5405070"/>
              <a:gd name="connsiteY490" fmla="*/ 3207380 h 5068607"/>
              <a:gd name="connsiteX491" fmla="*/ 3190292 w 5405070"/>
              <a:gd name="connsiteY491" fmla="*/ 3201123 h 5068607"/>
              <a:gd name="connsiteX492" fmla="*/ 3187945 w 5405070"/>
              <a:gd name="connsiteY492" fmla="*/ 3195256 h 5068607"/>
              <a:gd name="connsiteX493" fmla="*/ 3185207 w 5405070"/>
              <a:gd name="connsiteY493" fmla="*/ 3189781 h 5068607"/>
              <a:gd name="connsiteX494" fmla="*/ 3181688 w 5405070"/>
              <a:gd name="connsiteY494" fmla="*/ 3184305 h 5068607"/>
              <a:gd name="connsiteX495" fmla="*/ 3178168 w 5405070"/>
              <a:gd name="connsiteY495" fmla="*/ 3179221 h 5068607"/>
              <a:gd name="connsiteX496" fmla="*/ 3174257 w 5405070"/>
              <a:gd name="connsiteY496" fmla="*/ 3174137 h 5068607"/>
              <a:gd name="connsiteX497" fmla="*/ 3169564 w 5405070"/>
              <a:gd name="connsiteY497" fmla="*/ 3169444 h 5068607"/>
              <a:gd name="connsiteX498" fmla="*/ 3164479 w 5405070"/>
              <a:gd name="connsiteY498" fmla="*/ 3164751 h 5068607"/>
              <a:gd name="connsiteX499" fmla="*/ 3162915 w 5405070"/>
              <a:gd name="connsiteY499" fmla="*/ 3259396 h 5068607"/>
              <a:gd name="connsiteX500" fmla="*/ 3161741 w 5405070"/>
              <a:gd name="connsiteY500" fmla="*/ 3306328 h 5068607"/>
              <a:gd name="connsiteX501" fmla="*/ 3160568 w 5405070"/>
              <a:gd name="connsiteY501" fmla="*/ 3353650 h 5068607"/>
              <a:gd name="connsiteX502" fmla="*/ 3158613 w 5405070"/>
              <a:gd name="connsiteY502" fmla="*/ 3400190 h 5068607"/>
              <a:gd name="connsiteX503" fmla="*/ 3156266 w 5405070"/>
              <a:gd name="connsiteY503" fmla="*/ 3447122 h 5068607"/>
              <a:gd name="connsiteX504" fmla="*/ 3154311 w 5405070"/>
              <a:gd name="connsiteY504" fmla="*/ 3494053 h 5068607"/>
              <a:gd name="connsiteX505" fmla="*/ 3151182 w 5405070"/>
              <a:gd name="connsiteY505" fmla="*/ 3540985 h 5068607"/>
              <a:gd name="connsiteX506" fmla="*/ 3147271 w 5405070"/>
              <a:gd name="connsiteY506" fmla="*/ 3587525 h 5068607"/>
              <a:gd name="connsiteX507" fmla="*/ 3143360 w 5405070"/>
              <a:gd name="connsiteY507" fmla="*/ 3634066 h 5068607"/>
              <a:gd name="connsiteX508" fmla="*/ 3139058 w 5405070"/>
              <a:gd name="connsiteY508" fmla="*/ 3680997 h 5068607"/>
              <a:gd name="connsiteX509" fmla="*/ 3133974 w 5405070"/>
              <a:gd name="connsiteY509" fmla="*/ 3727147 h 5068607"/>
              <a:gd name="connsiteX510" fmla="*/ 3128107 w 5405070"/>
              <a:gd name="connsiteY510" fmla="*/ 3773687 h 5068607"/>
              <a:gd name="connsiteX511" fmla="*/ 3121459 w 5405070"/>
              <a:gd name="connsiteY511" fmla="*/ 3819837 h 5068607"/>
              <a:gd name="connsiteX512" fmla="*/ 3114419 w 5405070"/>
              <a:gd name="connsiteY512" fmla="*/ 3865986 h 5068607"/>
              <a:gd name="connsiteX513" fmla="*/ 3106597 w 5405070"/>
              <a:gd name="connsiteY513" fmla="*/ 3912135 h 5068607"/>
              <a:gd name="connsiteX514" fmla="*/ 3105033 w 5405070"/>
              <a:gd name="connsiteY514" fmla="*/ 3936774 h 5068607"/>
              <a:gd name="connsiteX515" fmla="*/ 3103468 w 5405070"/>
              <a:gd name="connsiteY515" fmla="*/ 3961413 h 5068607"/>
              <a:gd name="connsiteX516" fmla="*/ 3100731 w 5405070"/>
              <a:gd name="connsiteY516" fmla="*/ 3985270 h 5068607"/>
              <a:gd name="connsiteX517" fmla="*/ 3097211 w 5405070"/>
              <a:gd name="connsiteY517" fmla="*/ 4009518 h 5068607"/>
              <a:gd name="connsiteX518" fmla="*/ 3092909 w 5405070"/>
              <a:gd name="connsiteY518" fmla="*/ 4032984 h 5068607"/>
              <a:gd name="connsiteX519" fmla="*/ 3088607 w 5405070"/>
              <a:gd name="connsiteY519" fmla="*/ 4056841 h 5068607"/>
              <a:gd name="connsiteX520" fmla="*/ 3083522 w 5405070"/>
              <a:gd name="connsiteY520" fmla="*/ 4079916 h 5068607"/>
              <a:gd name="connsiteX521" fmla="*/ 3078829 w 5405070"/>
              <a:gd name="connsiteY521" fmla="*/ 4102990 h 5068607"/>
              <a:gd name="connsiteX522" fmla="*/ 3072963 w 5405070"/>
              <a:gd name="connsiteY522" fmla="*/ 4126456 h 5068607"/>
              <a:gd name="connsiteX523" fmla="*/ 3067096 w 5405070"/>
              <a:gd name="connsiteY523" fmla="*/ 4149531 h 5068607"/>
              <a:gd name="connsiteX524" fmla="*/ 3055755 w 5405070"/>
              <a:gd name="connsiteY524" fmla="*/ 4195289 h 5068607"/>
              <a:gd name="connsiteX525" fmla="*/ 3043631 w 5405070"/>
              <a:gd name="connsiteY525" fmla="*/ 4241438 h 5068607"/>
              <a:gd name="connsiteX526" fmla="*/ 3031898 w 5405070"/>
              <a:gd name="connsiteY526" fmla="*/ 4287197 h 5068607"/>
              <a:gd name="connsiteX527" fmla="*/ 3031507 w 5405070"/>
              <a:gd name="connsiteY527" fmla="*/ 4298147 h 5068607"/>
              <a:gd name="connsiteX528" fmla="*/ 3030724 w 5405070"/>
              <a:gd name="connsiteY528" fmla="*/ 4308316 h 5068607"/>
              <a:gd name="connsiteX529" fmla="*/ 3028378 w 5405070"/>
              <a:gd name="connsiteY529" fmla="*/ 4318093 h 5068607"/>
              <a:gd name="connsiteX530" fmla="*/ 3026031 w 5405070"/>
              <a:gd name="connsiteY530" fmla="*/ 4327480 h 5068607"/>
              <a:gd name="connsiteX531" fmla="*/ 3022511 w 5405070"/>
              <a:gd name="connsiteY531" fmla="*/ 4336475 h 5068607"/>
              <a:gd name="connsiteX532" fmla="*/ 3018992 w 5405070"/>
              <a:gd name="connsiteY532" fmla="*/ 4344688 h 5068607"/>
              <a:gd name="connsiteX533" fmla="*/ 3014689 w 5405070"/>
              <a:gd name="connsiteY533" fmla="*/ 4353292 h 5068607"/>
              <a:gd name="connsiteX534" fmla="*/ 3009605 w 5405070"/>
              <a:gd name="connsiteY534" fmla="*/ 4361896 h 5068607"/>
              <a:gd name="connsiteX535" fmla="*/ 3006476 w 5405070"/>
              <a:gd name="connsiteY535" fmla="*/ 4365025 h 5068607"/>
              <a:gd name="connsiteX536" fmla="*/ 3002957 w 5405070"/>
              <a:gd name="connsiteY536" fmla="*/ 4368545 h 5068607"/>
              <a:gd name="connsiteX537" fmla="*/ 2997090 w 5405070"/>
              <a:gd name="connsiteY537" fmla="*/ 4375584 h 5068607"/>
              <a:gd name="connsiteX538" fmla="*/ 2991224 w 5405070"/>
              <a:gd name="connsiteY538" fmla="*/ 4384189 h 5068607"/>
              <a:gd name="connsiteX539" fmla="*/ 2986139 w 5405070"/>
              <a:gd name="connsiteY539" fmla="*/ 4392402 h 5068607"/>
              <a:gd name="connsiteX540" fmla="*/ 2981055 w 5405070"/>
              <a:gd name="connsiteY540" fmla="*/ 4401397 h 5068607"/>
              <a:gd name="connsiteX541" fmla="*/ 2976753 w 5405070"/>
              <a:gd name="connsiteY541" fmla="*/ 4410783 h 5068607"/>
              <a:gd name="connsiteX542" fmla="*/ 2967367 w 5405070"/>
              <a:gd name="connsiteY542" fmla="*/ 4429556 h 5068607"/>
              <a:gd name="connsiteX543" fmla="*/ 2962282 w 5405070"/>
              <a:gd name="connsiteY543" fmla="*/ 4438942 h 5068607"/>
              <a:gd name="connsiteX544" fmla="*/ 2957589 w 5405070"/>
              <a:gd name="connsiteY544" fmla="*/ 4447546 h 5068607"/>
              <a:gd name="connsiteX545" fmla="*/ 2951723 w 5405070"/>
              <a:gd name="connsiteY545" fmla="*/ 4455759 h 5068607"/>
              <a:gd name="connsiteX546" fmla="*/ 2945857 w 5405070"/>
              <a:gd name="connsiteY546" fmla="*/ 4463972 h 5068607"/>
              <a:gd name="connsiteX547" fmla="*/ 2939599 w 5405070"/>
              <a:gd name="connsiteY547" fmla="*/ 4470621 h 5068607"/>
              <a:gd name="connsiteX548" fmla="*/ 2936470 w 5405070"/>
              <a:gd name="connsiteY548" fmla="*/ 4474141 h 5068607"/>
              <a:gd name="connsiteX549" fmla="*/ 2932950 w 5405070"/>
              <a:gd name="connsiteY549" fmla="*/ 4476878 h 5068607"/>
              <a:gd name="connsiteX550" fmla="*/ 2929039 w 5405070"/>
              <a:gd name="connsiteY550" fmla="*/ 4479616 h 5068607"/>
              <a:gd name="connsiteX551" fmla="*/ 2924737 w 5405070"/>
              <a:gd name="connsiteY551" fmla="*/ 4482354 h 5068607"/>
              <a:gd name="connsiteX552" fmla="*/ 2920826 w 5405070"/>
              <a:gd name="connsiteY552" fmla="*/ 4483918 h 5068607"/>
              <a:gd name="connsiteX553" fmla="*/ 2916524 w 5405070"/>
              <a:gd name="connsiteY553" fmla="*/ 4486265 h 5068607"/>
              <a:gd name="connsiteX554" fmla="*/ 2913004 w 5405070"/>
              <a:gd name="connsiteY554" fmla="*/ 4498389 h 5068607"/>
              <a:gd name="connsiteX555" fmla="*/ 2908702 w 5405070"/>
              <a:gd name="connsiteY555" fmla="*/ 4509730 h 5068607"/>
              <a:gd name="connsiteX556" fmla="*/ 2904400 w 5405070"/>
              <a:gd name="connsiteY556" fmla="*/ 4519508 h 5068607"/>
              <a:gd name="connsiteX557" fmla="*/ 2898925 w 5405070"/>
              <a:gd name="connsiteY557" fmla="*/ 4528894 h 5068607"/>
              <a:gd name="connsiteX558" fmla="*/ 2893841 w 5405070"/>
              <a:gd name="connsiteY558" fmla="*/ 4537107 h 5068607"/>
              <a:gd name="connsiteX559" fmla="*/ 2887974 w 5405070"/>
              <a:gd name="connsiteY559" fmla="*/ 4544538 h 5068607"/>
              <a:gd name="connsiteX560" fmla="*/ 2881717 w 5405070"/>
              <a:gd name="connsiteY560" fmla="*/ 4551187 h 5068607"/>
              <a:gd name="connsiteX561" fmla="*/ 2875068 w 5405070"/>
              <a:gd name="connsiteY561" fmla="*/ 4557053 h 5068607"/>
              <a:gd name="connsiteX562" fmla="*/ 2868028 w 5405070"/>
              <a:gd name="connsiteY562" fmla="*/ 4562137 h 5068607"/>
              <a:gd name="connsiteX563" fmla="*/ 2860598 w 5405070"/>
              <a:gd name="connsiteY563" fmla="*/ 4566439 h 5068607"/>
              <a:gd name="connsiteX564" fmla="*/ 2852776 w 5405070"/>
              <a:gd name="connsiteY564" fmla="*/ 4569959 h 5068607"/>
              <a:gd name="connsiteX565" fmla="*/ 2844563 w 5405070"/>
              <a:gd name="connsiteY565" fmla="*/ 4573479 h 5068607"/>
              <a:gd name="connsiteX566" fmla="*/ 2836350 w 5405070"/>
              <a:gd name="connsiteY566" fmla="*/ 4576217 h 5068607"/>
              <a:gd name="connsiteX567" fmla="*/ 2827745 w 5405070"/>
              <a:gd name="connsiteY567" fmla="*/ 4578954 h 5068607"/>
              <a:gd name="connsiteX568" fmla="*/ 2818750 w 5405070"/>
              <a:gd name="connsiteY568" fmla="*/ 4581301 h 5068607"/>
              <a:gd name="connsiteX569" fmla="*/ 2809755 w 5405070"/>
              <a:gd name="connsiteY569" fmla="*/ 4582865 h 5068607"/>
              <a:gd name="connsiteX570" fmla="*/ 2794111 w 5405070"/>
              <a:gd name="connsiteY570" fmla="*/ 4585212 h 5068607"/>
              <a:gd name="connsiteX571" fmla="*/ 2778467 w 5405070"/>
              <a:gd name="connsiteY571" fmla="*/ 4586385 h 5068607"/>
              <a:gd name="connsiteX572" fmla="*/ 2763215 w 5405070"/>
              <a:gd name="connsiteY572" fmla="*/ 4587559 h 5068607"/>
              <a:gd name="connsiteX573" fmla="*/ 2747571 w 5405070"/>
              <a:gd name="connsiteY573" fmla="*/ 4587559 h 5068607"/>
              <a:gd name="connsiteX574" fmla="*/ 2732318 w 5405070"/>
              <a:gd name="connsiteY574" fmla="*/ 4587168 h 5068607"/>
              <a:gd name="connsiteX575" fmla="*/ 2716674 w 5405070"/>
              <a:gd name="connsiteY575" fmla="*/ 4585994 h 5068607"/>
              <a:gd name="connsiteX576" fmla="*/ 2701421 w 5405070"/>
              <a:gd name="connsiteY576" fmla="*/ 4584430 h 5068607"/>
              <a:gd name="connsiteX577" fmla="*/ 2685778 w 5405070"/>
              <a:gd name="connsiteY577" fmla="*/ 4582474 h 5068607"/>
              <a:gd name="connsiteX578" fmla="*/ 2655272 w 5405070"/>
              <a:gd name="connsiteY578" fmla="*/ 4578172 h 5068607"/>
              <a:gd name="connsiteX579" fmla="*/ 2624767 w 5405070"/>
              <a:gd name="connsiteY579" fmla="*/ 4573088 h 5068607"/>
              <a:gd name="connsiteX580" fmla="*/ 2593870 w 5405070"/>
              <a:gd name="connsiteY580" fmla="*/ 4568004 h 5068607"/>
              <a:gd name="connsiteX581" fmla="*/ 2579008 w 5405070"/>
              <a:gd name="connsiteY581" fmla="*/ 4565657 h 5068607"/>
              <a:gd name="connsiteX582" fmla="*/ 2563364 w 5405070"/>
              <a:gd name="connsiteY582" fmla="*/ 4563702 h 5068607"/>
              <a:gd name="connsiteX583" fmla="*/ 2554760 w 5405070"/>
              <a:gd name="connsiteY583" fmla="*/ 4562137 h 5068607"/>
              <a:gd name="connsiteX584" fmla="*/ 2546938 w 5405070"/>
              <a:gd name="connsiteY584" fmla="*/ 4559791 h 5068607"/>
              <a:gd name="connsiteX585" fmla="*/ 2539508 w 5405070"/>
              <a:gd name="connsiteY585" fmla="*/ 4556662 h 5068607"/>
              <a:gd name="connsiteX586" fmla="*/ 2532468 w 5405070"/>
              <a:gd name="connsiteY586" fmla="*/ 4553142 h 5068607"/>
              <a:gd name="connsiteX587" fmla="*/ 2526210 w 5405070"/>
              <a:gd name="connsiteY587" fmla="*/ 4548449 h 5068607"/>
              <a:gd name="connsiteX588" fmla="*/ 2519953 w 5405070"/>
              <a:gd name="connsiteY588" fmla="*/ 4543365 h 5068607"/>
              <a:gd name="connsiteX589" fmla="*/ 2514477 w 5405070"/>
              <a:gd name="connsiteY589" fmla="*/ 4537107 h 5068607"/>
              <a:gd name="connsiteX590" fmla="*/ 2509784 w 5405070"/>
              <a:gd name="connsiteY590" fmla="*/ 4530850 h 5068607"/>
              <a:gd name="connsiteX591" fmla="*/ 2504700 w 5405070"/>
              <a:gd name="connsiteY591" fmla="*/ 4523810 h 5068607"/>
              <a:gd name="connsiteX592" fmla="*/ 2500789 w 5405070"/>
              <a:gd name="connsiteY592" fmla="*/ 4515597 h 5068607"/>
              <a:gd name="connsiteX593" fmla="*/ 2496878 w 5405070"/>
              <a:gd name="connsiteY593" fmla="*/ 4507775 h 5068607"/>
              <a:gd name="connsiteX594" fmla="*/ 2493749 w 5405070"/>
              <a:gd name="connsiteY594" fmla="*/ 4498780 h 5068607"/>
              <a:gd name="connsiteX595" fmla="*/ 2490620 w 5405070"/>
              <a:gd name="connsiteY595" fmla="*/ 4489785 h 5068607"/>
              <a:gd name="connsiteX596" fmla="*/ 2488274 w 5405070"/>
              <a:gd name="connsiteY596" fmla="*/ 4480007 h 5068607"/>
              <a:gd name="connsiteX597" fmla="*/ 2485927 w 5405070"/>
              <a:gd name="connsiteY597" fmla="*/ 4470230 h 5068607"/>
              <a:gd name="connsiteX598" fmla="*/ 2484363 w 5405070"/>
              <a:gd name="connsiteY598" fmla="*/ 4460061 h 5068607"/>
              <a:gd name="connsiteX599" fmla="*/ 2478497 w 5405070"/>
              <a:gd name="connsiteY599" fmla="*/ 4424080 h 5068607"/>
              <a:gd name="connsiteX600" fmla="*/ 2472630 w 5405070"/>
              <a:gd name="connsiteY600" fmla="*/ 4388882 h 5068607"/>
              <a:gd name="connsiteX601" fmla="*/ 2460506 w 5405070"/>
              <a:gd name="connsiteY601" fmla="*/ 4318093 h 5068607"/>
              <a:gd name="connsiteX602" fmla="*/ 2448773 w 5405070"/>
              <a:gd name="connsiteY602" fmla="*/ 4247696 h 5068607"/>
              <a:gd name="connsiteX603" fmla="*/ 2442907 w 5405070"/>
              <a:gd name="connsiteY603" fmla="*/ 4212106 h 5068607"/>
              <a:gd name="connsiteX604" fmla="*/ 2437431 w 5405070"/>
              <a:gd name="connsiteY604" fmla="*/ 4176908 h 5068607"/>
              <a:gd name="connsiteX605" fmla="*/ 2432738 w 5405070"/>
              <a:gd name="connsiteY605" fmla="*/ 4140927 h 5068607"/>
              <a:gd name="connsiteX606" fmla="*/ 2428045 w 5405070"/>
              <a:gd name="connsiteY606" fmla="*/ 4105337 h 5068607"/>
              <a:gd name="connsiteX607" fmla="*/ 2424525 w 5405070"/>
              <a:gd name="connsiteY607" fmla="*/ 4069356 h 5068607"/>
              <a:gd name="connsiteX608" fmla="*/ 2421396 w 5405070"/>
              <a:gd name="connsiteY608" fmla="*/ 4033375 h 5068607"/>
              <a:gd name="connsiteX609" fmla="*/ 2419832 w 5405070"/>
              <a:gd name="connsiteY609" fmla="*/ 3997394 h 5068607"/>
              <a:gd name="connsiteX610" fmla="*/ 2418659 w 5405070"/>
              <a:gd name="connsiteY610" fmla="*/ 3979013 h 5068607"/>
              <a:gd name="connsiteX611" fmla="*/ 2418659 w 5405070"/>
              <a:gd name="connsiteY611" fmla="*/ 3961022 h 5068607"/>
              <a:gd name="connsiteX612" fmla="*/ 2418267 w 5405070"/>
              <a:gd name="connsiteY612" fmla="*/ 3942641 h 5068607"/>
              <a:gd name="connsiteX613" fmla="*/ 2418659 w 5405070"/>
              <a:gd name="connsiteY613" fmla="*/ 3924259 h 5068607"/>
              <a:gd name="connsiteX614" fmla="*/ 2419050 w 5405070"/>
              <a:gd name="connsiteY614" fmla="*/ 3905487 h 5068607"/>
              <a:gd name="connsiteX615" fmla="*/ 2420223 w 5405070"/>
              <a:gd name="connsiteY615" fmla="*/ 3887105 h 5068607"/>
              <a:gd name="connsiteX616" fmla="*/ 2402624 w 5405070"/>
              <a:gd name="connsiteY616" fmla="*/ 3837045 h 5068607"/>
              <a:gd name="connsiteX617" fmla="*/ 2366252 w 5405070"/>
              <a:gd name="connsiteY617" fmla="*/ 3812406 h 5068607"/>
              <a:gd name="connsiteX618" fmla="*/ 2326751 w 5405070"/>
              <a:gd name="connsiteY618" fmla="*/ 4137407 h 5068607"/>
              <a:gd name="connsiteX619" fmla="*/ 2327924 w 5405070"/>
              <a:gd name="connsiteY619" fmla="*/ 4148749 h 5068607"/>
              <a:gd name="connsiteX620" fmla="*/ 2328316 w 5405070"/>
              <a:gd name="connsiteY620" fmla="*/ 4159699 h 5068607"/>
              <a:gd name="connsiteX621" fmla="*/ 2328316 w 5405070"/>
              <a:gd name="connsiteY621" fmla="*/ 4171041 h 5068607"/>
              <a:gd name="connsiteX622" fmla="*/ 2328316 w 5405070"/>
              <a:gd name="connsiteY622" fmla="*/ 4181992 h 5068607"/>
              <a:gd name="connsiteX623" fmla="*/ 2327533 w 5405070"/>
              <a:gd name="connsiteY623" fmla="*/ 4192942 h 5068607"/>
              <a:gd name="connsiteX624" fmla="*/ 2326360 w 5405070"/>
              <a:gd name="connsiteY624" fmla="*/ 4203893 h 5068607"/>
              <a:gd name="connsiteX625" fmla="*/ 2324404 w 5405070"/>
              <a:gd name="connsiteY625" fmla="*/ 4225403 h 5068607"/>
              <a:gd name="connsiteX626" fmla="*/ 2320494 w 5405070"/>
              <a:gd name="connsiteY626" fmla="*/ 4247305 h 5068607"/>
              <a:gd name="connsiteX627" fmla="*/ 2316583 w 5405070"/>
              <a:gd name="connsiteY627" fmla="*/ 4268424 h 5068607"/>
              <a:gd name="connsiteX628" fmla="*/ 2308370 w 5405070"/>
              <a:gd name="connsiteY628" fmla="*/ 4311445 h 5068607"/>
              <a:gd name="connsiteX629" fmla="*/ 2308370 w 5405070"/>
              <a:gd name="connsiteY629" fmla="*/ 4325915 h 5068607"/>
              <a:gd name="connsiteX630" fmla="*/ 2306805 w 5405070"/>
              <a:gd name="connsiteY630" fmla="*/ 4340386 h 5068607"/>
              <a:gd name="connsiteX631" fmla="*/ 2305241 w 5405070"/>
              <a:gd name="connsiteY631" fmla="*/ 4354074 h 5068607"/>
              <a:gd name="connsiteX632" fmla="*/ 2302894 w 5405070"/>
              <a:gd name="connsiteY632" fmla="*/ 4368154 h 5068607"/>
              <a:gd name="connsiteX633" fmla="*/ 2299766 w 5405070"/>
              <a:gd name="connsiteY633" fmla="*/ 4381451 h 5068607"/>
              <a:gd name="connsiteX634" fmla="*/ 2296246 w 5405070"/>
              <a:gd name="connsiteY634" fmla="*/ 4394748 h 5068607"/>
              <a:gd name="connsiteX635" fmla="*/ 2291944 w 5405070"/>
              <a:gd name="connsiteY635" fmla="*/ 4408045 h 5068607"/>
              <a:gd name="connsiteX636" fmla="*/ 2287641 w 5405070"/>
              <a:gd name="connsiteY636" fmla="*/ 4420952 h 5068607"/>
              <a:gd name="connsiteX637" fmla="*/ 2278646 w 5405070"/>
              <a:gd name="connsiteY637" fmla="*/ 4447937 h 5068607"/>
              <a:gd name="connsiteX638" fmla="*/ 2274735 w 5405070"/>
              <a:gd name="connsiteY638" fmla="*/ 4460843 h 5068607"/>
              <a:gd name="connsiteX639" fmla="*/ 2270824 w 5405070"/>
              <a:gd name="connsiteY639" fmla="*/ 4474532 h 5068607"/>
              <a:gd name="connsiteX640" fmla="*/ 2266522 w 5405070"/>
              <a:gd name="connsiteY640" fmla="*/ 4487829 h 5068607"/>
              <a:gd name="connsiteX641" fmla="*/ 2263785 w 5405070"/>
              <a:gd name="connsiteY641" fmla="*/ 4501909 h 5068607"/>
              <a:gd name="connsiteX642" fmla="*/ 2261047 w 5405070"/>
              <a:gd name="connsiteY642" fmla="*/ 4515988 h 5068607"/>
              <a:gd name="connsiteX643" fmla="*/ 2259092 w 5405070"/>
              <a:gd name="connsiteY643" fmla="*/ 4530850 h 5068607"/>
              <a:gd name="connsiteX644" fmla="*/ 2258309 w 5405070"/>
              <a:gd name="connsiteY644" fmla="*/ 4533978 h 5068607"/>
              <a:gd name="connsiteX645" fmla="*/ 2257527 w 5405070"/>
              <a:gd name="connsiteY645" fmla="*/ 4536716 h 5068607"/>
              <a:gd name="connsiteX646" fmla="*/ 2255963 w 5405070"/>
              <a:gd name="connsiteY646" fmla="*/ 4540236 h 5068607"/>
              <a:gd name="connsiteX647" fmla="*/ 2254398 w 5405070"/>
              <a:gd name="connsiteY647" fmla="*/ 4543365 h 5068607"/>
              <a:gd name="connsiteX648" fmla="*/ 2249705 w 5405070"/>
              <a:gd name="connsiteY648" fmla="*/ 4550404 h 5068607"/>
              <a:gd name="connsiteX649" fmla="*/ 2243839 w 5405070"/>
              <a:gd name="connsiteY649" fmla="*/ 4557835 h 5068607"/>
              <a:gd name="connsiteX650" fmla="*/ 2236799 w 5405070"/>
              <a:gd name="connsiteY650" fmla="*/ 4565657 h 5068607"/>
              <a:gd name="connsiteX651" fmla="*/ 2229368 w 5405070"/>
              <a:gd name="connsiteY651" fmla="*/ 4573088 h 5068607"/>
              <a:gd name="connsiteX652" fmla="*/ 2220373 w 5405070"/>
              <a:gd name="connsiteY652" fmla="*/ 4580910 h 5068607"/>
              <a:gd name="connsiteX653" fmla="*/ 2211378 w 5405070"/>
              <a:gd name="connsiteY653" fmla="*/ 4588341 h 5068607"/>
              <a:gd name="connsiteX654" fmla="*/ 2201600 w 5405070"/>
              <a:gd name="connsiteY654" fmla="*/ 4595772 h 5068607"/>
              <a:gd name="connsiteX655" fmla="*/ 2191823 w 5405070"/>
              <a:gd name="connsiteY655" fmla="*/ 4603202 h 5068607"/>
              <a:gd name="connsiteX656" fmla="*/ 2182045 w 5405070"/>
              <a:gd name="connsiteY656" fmla="*/ 4609460 h 5068607"/>
              <a:gd name="connsiteX657" fmla="*/ 2172268 w 5405070"/>
              <a:gd name="connsiteY657" fmla="*/ 4614935 h 5068607"/>
              <a:gd name="connsiteX658" fmla="*/ 2162882 w 5405070"/>
              <a:gd name="connsiteY658" fmla="*/ 4620411 h 5068607"/>
              <a:gd name="connsiteX659" fmla="*/ 2153887 w 5405070"/>
              <a:gd name="connsiteY659" fmla="*/ 4624713 h 5068607"/>
              <a:gd name="connsiteX660" fmla="*/ 2145674 w 5405070"/>
              <a:gd name="connsiteY660" fmla="*/ 4627842 h 5068607"/>
              <a:gd name="connsiteX661" fmla="*/ 2138243 w 5405070"/>
              <a:gd name="connsiteY661" fmla="*/ 4630579 h 5068607"/>
              <a:gd name="connsiteX662" fmla="*/ 2126510 w 5405070"/>
              <a:gd name="connsiteY662" fmla="*/ 4633708 h 5068607"/>
              <a:gd name="connsiteX663" fmla="*/ 2114777 w 5405070"/>
              <a:gd name="connsiteY663" fmla="*/ 4637228 h 5068607"/>
              <a:gd name="connsiteX664" fmla="*/ 2090138 w 5405070"/>
              <a:gd name="connsiteY664" fmla="*/ 4645832 h 5068607"/>
              <a:gd name="connsiteX665" fmla="*/ 2077623 w 5405070"/>
              <a:gd name="connsiteY665" fmla="*/ 4649743 h 5068607"/>
              <a:gd name="connsiteX666" fmla="*/ 2065108 w 5405070"/>
              <a:gd name="connsiteY666" fmla="*/ 4653263 h 5068607"/>
              <a:gd name="connsiteX667" fmla="*/ 2052593 w 5405070"/>
              <a:gd name="connsiteY667" fmla="*/ 4657174 h 5068607"/>
              <a:gd name="connsiteX668" fmla="*/ 2039687 w 5405070"/>
              <a:gd name="connsiteY668" fmla="*/ 4660303 h 5068607"/>
              <a:gd name="connsiteX669" fmla="*/ 2027171 w 5405070"/>
              <a:gd name="connsiteY669" fmla="*/ 4662258 h 5068607"/>
              <a:gd name="connsiteX670" fmla="*/ 2014265 w 5405070"/>
              <a:gd name="connsiteY670" fmla="*/ 4663822 h 5068607"/>
              <a:gd name="connsiteX671" fmla="*/ 2008007 w 5405070"/>
              <a:gd name="connsiteY671" fmla="*/ 4664213 h 5068607"/>
              <a:gd name="connsiteX672" fmla="*/ 2001359 w 5405070"/>
              <a:gd name="connsiteY672" fmla="*/ 4664213 h 5068607"/>
              <a:gd name="connsiteX673" fmla="*/ 1995102 w 5405070"/>
              <a:gd name="connsiteY673" fmla="*/ 4664213 h 5068607"/>
              <a:gd name="connsiteX674" fmla="*/ 1988844 w 5405070"/>
              <a:gd name="connsiteY674" fmla="*/ 4663431 h 5068607"/>
              <a:gd name="connsiteX675" fmla="*/ 1982195 w 5405070"/>
              <a:gd name="connsiteY675" fmla="*/ 4662258 h 5068607"/>
              <a:gd name="connsiteX676" fmla="*/ 1975938 w 5405070"/>
              <a:gd name="connsiteY676" fmla="*/ 4661085 h 5068607"/>
              <a:gd name="connsiteX677" fmla="*/ 1969289 w 5405070"/>
              <a:gd name="connsiteY677" fmla="*/ 4659520 h 5068607"/>
              <a:gd name="connsiteX678" fmla="*/ 1963032 w 5405070"/>
              <a:gd name="connsiteY678" fmla="*/ 4657565 h 5068607"/>
              <a:gd name="connsiteX679" fmla="*/ 1956774 w 5405070"/>
              <a:gd name="connsiteY679" fmla="*/ 4654827 h 5068607"/>
              <a:gd name="connsiteX680" fmla="*/ 1950125 w 5405070"/>
              <a:gd name="connsiteY680" fmla="*/ 4652089 h 5068607"/>
              <a:gd name="connsiteX681" fmla="*/ 1943868 w 5405070"/>
              <a:gd name="connsiteY681" fmla="*/ 4648570 h 5068607"/>
              <a:gd name="connsiteX682" fmla="*/ 1937610 w 5405070"/>
              <a:gd name="connsiteY682" fmla="*/ 4644659 h 5068607"/>
              <a:gd name="connsiteX683" fmla="*/ 1941130 w 5405070"/>
              <a:gd name="connsiteY683" fmla="*/ 4631752 h 5068607"/>
              <a:gd name="connsiteX684" fmla="*/ 1939566 w 5405070"/>
              <a:gd name="connsiteY684" fmla="*/ 4630579 h 5068607"/>
              <a:gd name="connsiteX685" fmla="*/ 1938001 w 5405070"/>
              <a:gd name="connsiteY685" fmla="*/ 4638010 h 5068607"/>
              <a:gd name="connsiteX686" fmla="*/ 1937610 w 5405070"/>
              <a:gd name="connsiteY686" fmla="*/ 4644659 h 5068607"/>
              <a:gd name="connsiteX687" fmla="*/ 1934091 w 5405070"/>
              <a:gd name="connsiteY687" fmla="*/ 4641139 h 5068607"/>
              <a:gd name="connsiteX688" fmla="*/ 1930179 w 5405070"/>
              <a:gd name="connsiteY688" fmla="*/ 4638010 h 5068607"/>
              <a:gd name="connsiteX689" fmla="*/ 1926269 w 5405070"/>
              <a:gd name="connsiteY689" fmla="*/ 4635272 h 5068607"/>
              <a:gd name="connsiteX690" fmla="*/ 1922357 w 5405070"/>
              <a:gd name="connsiteY690" fmla="*/ 4632926 h 5068607"/>
              <a:gd name="connsiteX691" fmla="*/ 1918446 w 5405070"/>
              <a:gd name="connsiteY691" fmla="*/ 4630970 h 5068607"/>
              <a:gd name="connsiteX692" fmla="*/ 1914536 w 5405070"/>
              <a:gd name="connsiteY692" fmla="*/ 4629797 h 5068607"/>
              <a:gd name="connsiteX693" fmla="*/ 1910234 w 5405070"/>
              <a:gd name="connsiteY693" fmla="*/ 4629015 h 5068607"/>
              <a:gd name="connsiteX694" fmla="*/ 1906322 w 5405070"/>
              <a:gd name="connsiteY694" fmla="*/ 4628624 h 5068607"/>
              <a:gd name="connsiteX695" fmla="*/ 1902411 w 5405070"/>
              <a:gd name="connsiteY695" fmla="*/ 4627842 h 5068607"/>
              <a:gd name="connsiteX696" fmla="*/ 1898501 w 5405070"/>
              <a:gd name="connsiteY696" fmla="*/ 4627842 h 5068607"/>
              <a:gd name="connsiteX697" fmla="*/ 1889897 w 5405070"/>
              <a:gd name="connsiteY697" fmla="*/ 4628624 h 5068607"/>
              <a:gd name="connsiteX698" fmla="*/ 1881293 w 5405070"/>
              <a:gd name="connsiteY698" fmla="*/ 4629797 h 5068607"/>
              <a:gd name="connsiteX699" fmla="*/ 1873079 w 5405070"/>
              <a:gd name="connsiteY699" fmla="*/ 4630970 h 5068607"/>
              <a:gd name="connsiteX700" fmla="*/ 1864475 w 5405070"/>
              <a:gd name="connsiteY700" fmla="*/ 4632535 h 5068607"/>
              <a:gd name="connsiteX701" fmla="*/ 1855871 w 5405070"/>
              <a:gd name="connsiteY701" fmla="*/ 4633317 h 5068607"/>
              <a:gd name="connsiteX702" fmla="*/ 1847658 w 5405070"/>
              <a:gd name="connsiteY702" fmla="*/ 4633708 h 5068607"/>
              <a:gd name="connsiteX703" fmla="*/ 1843356 w 5405070"/>
              <a:gd name="connsiteY703" fmla="*/ 4633317 h 5068607"/>
              <a:gd name="connsiteX704" fmla="*/ 1839445 w 5405070"/>
              <a:gd name="connsiteY704" fmla="*/ 4632926 h 5068607"/>
              <a:gd name="connsiteX705" fmla="*/ 1835534 w 5405070"/>
              <a:gd name="connsiteY705" fmla="*/ 4632535 h 5068607"/>
              <a:gd name="connsiteX706" fmla="*/ 1831623 w 5405070"/>
              <a:gd name="connsiteY706" fmla="*/ 4630970 h 5068607"/>
              <a:gd name="connsiteX707" fmla="*/ 1827321 w 5405070"/>
              <a:gd name="connsiteY707" fmla="*/ 4629406 h 5068607"/>
              <a:gd name="connsiteX708" fmla="*/ 1823410 w 5405070"/>
              <a:gd name="connsiteY708" fmla="*/ 4627450 h 5068607"/>
              <a:gd name="connsiteX709" fmla="*/ 1819890 w 5405070"/>
              <a:gd name="connsiteY709" fmla="*/ 4624713 h 5068607"/>
              <a:gd name="connsiteX710" fmla="*/ 1815979 w 5405070"/>
              <a:gd name="connsiteY710" fmla="*/ 4622366 h 5068607"/>
              <a:gd name="connsiteX711" fmla="*/ 1812459 w 5405070"/>
              <a:gd name="connsiteY711" fmla="*/ 4618455 h 5068607"/>
              <a:gd name="connsiteX712" fmla="*/ 1808548 w 5405070"/>
              <a:gd name="connsiteY712" fmla="*/ 4614153 h 5068607"/>
              <a:gd name="connsiteX713" fmla="*/ 1802682 w 5405070"/>
              <a:gd name="connsiteY713" fmla="*/ 4606331 h 5068607"/>
              <a:gd name="connsiteX714" fmla="*/ 1796424 w 5405070"/>
              <a:gd name="connsiteY714" fmla="*/ 4597727 h 5068607"/>
              <a:gd name="connsiteX715" fmla="*/ 1790949 w 5405070"/>
              <a:gd name="connsiteY715" fmla="*/ 4588732 h 5068607"/>
              <a:gd name="connsiteX716" fmla="*/ 1786256 w 5405070"/>
              <a:gd name="connsiteY716" fmla="*/ 4579737 h 5068607"/>
              <a:gd name="connsiteX717" fmla="*/ 1781954 w 5405070"/>
              <a:gd name="connsiteY717" fmla="*/ 4570350 h 5068607"/>
              <a:gd name="connsiteX718" fmla="*/ 1778043 w 5405070"/>
              <a:gd name="connsiteY718" fmla="*/ 4560964 h 5068607"/>
              <a:gd name="connsiteX719" fmla="*/ 1774523 w 5405070"/>
              <a:gd name="connsiteY719" fmla="*/ 4551578 h 5068607"/>
              <a:gd name="connsiteX720" fmla="*/ 1771394 w 5405070"/>
              <a:gd name="connsiteY720" fmla="*/ 4541800 h 5068607"/>
              <a:gd name="connsiteX721" fmla="*/ 1768657 w 5405070"/>
              <a:gd name="connsiteY721" fmla="*/ 4532023 h 5068607"/>
              <a:gd name="connsiteX722" fmla="*/ 1766310 w 5405070"/>
              <a:gd name="connsiteY722" fmla="*/ 4522246 h 5068607"/>
              <a:gd name="connsiteX723" fmla="*/ 1763963 w 5405070"/>
              <a:gd name="connsiteY723" fmla="*/ 4512077 h 5068607"/>
              <a:gd name="connsiteX724" fmla="*/ 1762399 w 5405070"/>
              <a:gd name="connsiteY724" fmla="*/ 4502300 h 5068607"/>
              <a:gd name="connsiteX725" fmla="*/ 1759270 w 5405070"/>
              <a:gd name="connsiteY725" fmla="*/ 4481180 h 5068607"/>
              <a:gd name="connsiteX726" fmla="*/ 1757315 w 5405070"/>
              <a:gd name="connsiteY726" fmla="*/ 4460452 h 5068607"/>
              <a:gd name="connsiteX727" fmla="*/ 1755750 w 5405070"/>
              <a:gd name="connsiteY727" fmla="*/ 4439333 h 5068607"/>
              <a:gd name="connsiteX728" fmla="*/ 1754186 w 5405070"/>
              <a:gd name="connsiteY728" fmla="*/ 4417823 h 5068607"/>
              <a:gd name="connsiteX729" fmla="*/ 1752230 w 5405070"/>
              <a:gd name="connsiteY729" fmla="*/ 4375193 h 5068607"/>
              <a:gd name="connsiteX730" fmla="*/ 1750275 w 5405070"/>
              <a:gd name="connsiteY730" fmla="*/ 4354074 h 5068607"/>
              <a:gd name="connsiteX731" fmla="*/ 1747928 w 5405070"/>
              <a:gd name="connsiteY731" fmla="*/ 4333346 h 5068607"/>
              <a:gd name="connsiteX732" fmla="*/ 1744800 w 5405070"/>
              <a:gd name="connsiteY732" fmla="*/ 4312618 h 5068607"/>
              <a:gd name="connsiteX733" fmla="*/ 1743236 w 5405070"/>
              <a:gd name="connsiteY733" fmla="*/ 4302449 h 5068607"/>
              <a:gd name="connsiteX734" fmla="*/ 1740889 w 5405070"/>
              <a:gd name="connsiteY734" fmla="*/ 4292672 h 5068607"/>
              <a:gd name="connsiteX735" fmla="*/ 1737369 w 5405070"/>
              <a:gd name="connsiteY735" fmla="*/ 4275855 h 5068607"/>
              <a:gd name="connsiteX736" fmla="*/ 1734240 w 5405070"/>
              <a:gd name="connsiteY736" fmla="*/ 4259038 h 5068607"/>
              <a:gd name="connsiteX737" fmla="*/ 1731503 w 5405070"/>
              <a:gd name="connsiteY737" fmla="*/ 4241830 h 5068607"/>
              <a:gd name="connsiteX738" fmla="*/ 1728765 w 5405070"/>
              <a:gd name="connsiteY738" fmla="*/ 4225012 h 5068607"/>
              <a:gd name="connsiteX739" fmla="*/ 1727201 w 5405070"/>
              <a:gd name="connsiteY739" fmla="*/ 4207413 h 5068607"/>
              <a:gd name="connsiteX740" fmla="*/ 1725636 w 5405070"/>
              <a:gd name="connsiteY740" fmla="*/ 4189814 h 5068607"/>
              <a:gd name="connsiteX741" fmla="*/ 1723289 w 5405070"/>
              <a:gd name="connsiteY741" fmla="*/ 4154615 h 5068607"/>
              <a:gd name="connsiteX742" fmla="*/ 1721334 w 5405070"/>
              <a:gd name="connsiteY742" fmla="*/ 4119025 h 5068607"/>
              <a:gd name="connsiteX743" fmla="*/ 1719379 w 5405070"/>
              <a:gd name="connsiteY743" fmla="*/ 4083436 h 5068607"/>
              <a:gd name="connsiteX744" fmla="*/ 1717814 w 5405070"/>
              <a:gd name="connsiteY744" fmla="*/ 4047846 h 5068607"/>
              <a:gd name="connsiteX745" fmla="*/ 1715468 w 5405070"/>
              <a:gd name="connsiteY745" fmla="*/ 4012647 h 5068607"/>
              <a:gd name="connsiteX746" fmla="*/ 1715077 w 5405070"/>
              <a:gd name="connsiteY746" fmla="*/ 3938730 h 5068607"/>
              <a:gd name="connsiteX747" fmla="*/ 1715077 w 5405070"/>
              <a:gd name="connsiteY747" fmla="*/ 3864422 h 5068607"/>
              <a:gd name="connsiteX748" fmla="*/ 1708819 w 5405070"/>
              <a:gd name="connsiteY748" fmla="*/ 3857773 h 5068607"/>
              <a:gd name="connsiteX749" fmla="*/ 1704126 w 5405070"/>
              <a:gd name="connsiteY749" fmla="*/ 3850733 h 5068607"/>
              <a:gd name="connsiteX750" fmla="*/ 1699824 w 5405070"/>
              <a:gd name="connsiteY750" fmla="*/ 3843694 h 5068607"/>
              <a:gd name="connsiteX751" fmla="*/ 1696695 w 5405070"/>
              <a:gd name="connsiteY751" fmla="*/ 3835872 h 5068607"/>
              <a:gd name="connsiteX752" fmla="*/ 1694740 w 5405070"/>
              <a:gd name="connsiteY752" fmla="*/ 3828441 h 5068607"/>
              <a:gd name="connsiteX753" fmla="*/ 1693175 w 5405070"/>
              <a:gd name="connsiteY753" fmla="*/ 3821010 h 5068607"/>
              <a:gd name="connsiteX754" fmla="*/ 1692393 w 5405070"/>
              <a:gd name="connsiteY754" fmla="*/ 3812797 h 5068607"/>
              <a:gd name="connsiteX755" fmla="*/ 1692002 w 5405070"/>
              <a:gd name="connsiteY755" fmla="*/ 3804193 h 5068607"/>
              <a:gd name="connsiteX756" fmla="*/ 1692002 w 5405070"/>
              <a:gd name="connsiteY756" fmla="*/ 3796371 h 5068607"/>
              <a:gd name="connsiteX757" fmla="*/ 1692393 w 5405070"/>
              <a:gd name="connsiteY757" fmla="*/ 3787767 h 5068607"/>
              <a:gd name="connsiteX758" fmla="*/ 1693566 w 5405070"/>
              <a:gd name="connsiteY758" fmla="*/ 3770950 h 5068607"/>
              <a:gd name="connsiteX759" fmla="*/ 1695130 w 5405070"/>
              <a:gd name="connsiteY759" fmla="*/ 3754132 h 5068607"/>
              <a:gd name="connsiteX760" fmla="*/ 1696304 w 5405070"/>
              <a:gd name="connsiteY760" fmla="*/ 3737315 h 5068607"/>
              <a:gd name="connsiteX761" fmla="*/ 1679878 w 5405070"/>
              <a:gd name="connsiteY761" fmla="*/ 3637195 h 5068607"/>
              <a:gd name="connsiteX762" fmla="*/ 1676358 w 5405070"/>
              <a:gd name="connsiteY762" fmla="*/ 3626244 h 5068607"/>
              <a:gd name="connsiteX763" fmla="*/ 1672838 w 5405070"/>
              <a:gd name="connsiteY763" fmla="*/ 3616075 h 5068607"/>
              <a:gd name="connsiteX764" fmla="*/ 1669709 w 5405070"/>
              <a:gd name="connsiteY764" fmla="*/ 3605516 h 5068607"/>
              <a:gd name="connsiteX765" fmla="*/ 1666972 w 5405070"/>
              <a:gd name="connsiteY765" fmla="*/ 3595347 h 5068607"/>
              <a:gd name="connsiteX766" fmla="*/ 1664625 w 5405070"/>
              <a:gd name="connsiteY766" fmla="*/ 3584397 h 5068607"/>
              <a:gd name="connsiteX767" fmla="*/ 1663061 w 5405070"/>
              <a:gd name="connsiteY767" fmla="*/ 3573837 h 5068607"/>
              <a:gd name="connsiteX768" fmla="*/ 1661105 w 5405070"/>
              <a:gd name="connsiteY768" fmla="*/ 3563669 h 5068607"/>
              <a:gd name="connsiteX769" fmla="*/ 1659932 w 5405070"/>
              <a:gd name="connsiteY769" fmla="*/ 3552718 h 5068607"/>
              <a:gd name="connsiteX770" fmla="*/ 1657977 w 5405070"/>
              <a:gd name="connsiteY770" fmla="*/ 3530817 h 5068607"/>
              <a:gd name="connsiteX771" fmla="*/ 1657194 w 5405070"/>
              <a:gd name="connsiteY771" fmla="*/ 3509697 h 5068607"/>
              <a:gd name="connsiteX772" fmla="*/ 1656803 w 5405070"/>
              <a:gd name="connsiteY772" fmla="*/ 3488187 h 5068607"/>
              <a:gd name="connsiteX773" fmla="*/ 1656803 w 5405070"/>
              <a:gd name="connsiteY773" fmla="*/ 3466286 h 5068607"/>
              <a:gd name="connsiteX774" fmla="*/ 1657977 w 5405070"/>
              <a:gd name="connsiteY774" fmla="*/ 3422483 h 5068607"/>
              <a:gd name="connsiteX775" fmla="*/ 1658758 w 5405070"/>
              <a:gd name="connsiteY775" fmla="*/ 3379071 h 5068607"/>
              <a:gd name="connsiteX776" fmla="*/ 1659150 w 5405070"/>
              <a:gd name="connsiteY776" fmla="*/ 3357561 h 5068607"/>
              <a:gd name="connsiteX777" fmla="*/ 1658758 w 5405070"/>
              <a:gd name="connsiteY777" fmla="*/ 3335659 h 5068607"/>
              <a:gd name="connsiteX778" fmla="*/ 1657585 w 5405070"/>
              <a:gd name="connsiteY778" fmla="*/ 3314149 h 5068607"/>
              <a:gd name="connsiteX779" fmla="*/ 1655630 w 5405070"/>
              <a:gd name="connsiteY779" fmla="*/ 3293030 h 5068607"/>
              <a:gd name="connsiteX780" fmla="*/ 1666189 w 5405070"/>
              <a:gd name="connsiteY780" fmla="*/ 3284426 h 5068607"/>
              <a:gd name="connsiteX781" fmla="*/ 1665407 w 5405070"/>
              <a:gd name="connsiteY781" fmla="*/ 3281688 h 5068607"/>
              <a:gd name="connsiteX782" fmla="*/ 1655630 w 5405070"/>
              <a:gd name="connsiteY782" fmla="*/ 3293030 h 5068607"/>
              <a:gd name="connsiteX783" fmla="*/ 1653674 w 5405070"/>
              <a:gd name="connsiteY783" fmla="*/ 3289119 h 5068607"/>
              <a:gd name="connsiteX784" fmla="*/ 1651719 w 5405070"/>
              <a:gd name="connsiteY784" fmla="*/ 3285208 h 5068607"/>
              <a:gd name="connsiteX785" fmla="*/ 1648981 w 5405070"/>
              <a:gd name="connsiteY785" fmla="*/ 3277777 h 5068607"/>
              <a:gd name="connsiteX786" fmla="*/ 1647026 w 5405070"/>
              <a:gd name="connsiteY786" fmla="*/ 3269564 h 5068607"/>
              <a:gd name="connsiteX787" fmla="*/ 1645461 w 5405070"/>
              <a:gd name="connsiteY787" fmla="*/ 3261743 h 5068607"/>
              <a:gd name="connsiteX788" fmla="*/ 1644679 w 5405070"/>
              <a:gd name="connsiteY788" fmla="*/ 3253138 h 5068607"/>
              <a:gd name="connsiteX789" fmla="*/ 1644288 w 5405070"/>
              <a:gd name="connsiteY789" fmla="*/ 3244534 h 5068607"/>
              <a:gd name="connsiteX790" fmla="*/ 1643115 w 5405070"/>
              <a:gd name="connsiteY790" fmla="*/ 3227326 h 5068607"/>
              <a:gd name="connsiteX791" fmla="*/ 1642332 w 5405070"/>
              <a:gd name="connsiteY791" fmla="*/ 3209727 h 5068607"/>
              <a:gd name="connsiteX792" fmla="*/ 1641550 w 5405070"/>
              <a:gd name="connsiteY792" fmla="*/ 3201514 h 5068607"/>
              <a:gd name="connsiteX793" fmla="*/ 1639986 w 5405070"/>
              <a:gd name="connsiteY793" fmla="*/ 3193301 h 5068607"/>
              <a:gd name="connsiteX794" fmla="*/ 1638421 w 5405070"/>
              <a:gd name="connsiteY794" fmla="*/ 3185479 h 5068607"/>
              <a:gd name="connsiteX795" fmla="*/ 1635293 w 5405070"/>
              <a:gd name="connsiteY795" fmla="*/ 3177657 h 5068607"/>
              <a:gd name="connsiteX796" fmla="*/ 1633337 w 5405070"/>
              <a:gd name="connsiteY796" fmla="*/ 3173746 h 5068607"/>
              <a:gd name="connsiteX797" fmla="*/ 1631773 w 5405070"/>
              <a:gd name="connsiteY797" fmla="*/ 3170226 h 5068607"/>
              <a:gd name="connsiteX798" fmla="*/ 1629426 w 5405070"/>
              <a:gd name="connsiteY798" fmla="*/ 3166706 h 5068607"/>
              <a:gd name="connsiteX799" fmla="*/ 1626689 w 5405070"/>
              <a:gd name="connsiteY799" fmla="*/ 3163577 h 5068607"/>
              <a:gd name="connsiteX800" fmla="*/ 1604005 w 5405070"/>
              <a:gd name="connsiteY800" fmla="*/ 3386893 h 5068607"/>
              <a:gd name="connsiteX801" fmla="*/ 1604787 w 5405070"/>
              <a:gd name="connsiteY801" fmla="*/ 3409186 h 5068607"/>
              <a:gd name="connsiteX802" fmla="*/ 1604787 w 5405070"/>
              <a:gd name="connsiteY802" fmla="*/ 3431478 h 5068607"/>
              <a:gd name="connsiteX803" fmla="*/ 1604005 w 5405070"/>
              <a:gd name="connsiteY803" fmla="*/ 3453379 h 5068607"/>
              <a:gd name="connsiteX804" fmla="*/ 1602441 w 5405070"/>
              <a:gd name="connsiteY804" fmla="*/ 3475672 h 5068607"/>
              <a:gd name="connsiteX805" fmla="*/ 1600094 w 5405070"/>
              <a:gd name="connsiteY805" fmla="*/ 3497573 h 5068607"/>
              <a:gd name="connsiteX806" fmla="*/ 1597356 w 5405070"/>
              <a:gd name="connsiteY806" fmla="*/ 3519084 h 5068607"/>
              <a:gd name="connsiteX807" fmla="*/ 1594228 w 5405070"/>
              <a:gd name="connsiteY807" fmla="*/ 3540985 h 5068607"/>
              <a:gd name="connsiteX808" fmla="*/ 1591099 w 5405070"/>
              <a:gd name="connsiteY808" fmla="*/ 3562104 h 5068607"/>
              <a:gd name="connsiteX809" fmla="*/ 1584059 w 5405070"/>
              <a:gd name="connsiteY809" fmla="*/ 3605516 h 5068607"/>
              <a:gd name="connsiteX810" fmla="*/ 1577020 w 5405070"/>
              <a:gd name="connsiteY810" fmla="*/ 3648536 h 5068607"/>
              <a:gd name="connsiteX811" fmla="*/ 1574282 w 5405070"/>
              <a:gd name="connsiteY811" fmla="*/ 3670438 h 5068607"/>
              <a:gd name="connsiteX812" fmla="*/ 1571544 w 5405070"/>
              <a:gd name="connsiteY812" fmla="*/ 3691948 h 5068607"/>
              <a:gd name="connsiteX813" fmla="*/ 1569197 w 5405070"/>
              <a:gd name="connsiteY813" fmla="*/ 3713850 h 5068607"/>
              <a:gd name="connsiteX814" fmla="*/ 1568024 w 5405070"/>
              <a:gd name="connsiteY814" fmla="*/ 3736142 h 5068607"/>
              <a:gd name="connsiteX815" fmla="*/ 1562549 w 5405070"/>
              <a:gd name="connsiteY815" fmla="*/ 3773296 h 5068607"/>
              <a:gd name="connsiteX816" fmla="*/ 1557074 w 5405070"/>
              <a:gd name="connsiteY816" fmla="*/ 3810059 h 5068607"/>
              <a:gd name="connsiteX817" fmla="*/ 1551598 w 5405070"/>
              <a:gd name="connsiteY817" fmla="*/ 3847213 h 5068607"/>
              <a:gd name="connsiteX818" fmla="*/ 1544558 w 5405070"/>
              <a:gd name="connsiteY818" fmla="*/ 3883194 h 5068607"/>
              <a:gd name="connsiteX819" fmla="*/ 1537519 w 5405070"/>
              <a:gd name="connsiteY819" fmla="*/ 3918784 h 5068607"/>
              <a:gd name="connsiteX820" fmla="*/ 1530088 w 5405070"/>
              <a:gd name="connsiteY820" fmla="*/ 3954765 h 5068607"/>
              <a:gd name="connsiteX821" fmla="*/ 1525395 w 5405070"/>
              <a:gd name="connsiteY821" fmla="*/ 3971973 h 5068607"/>
              <a:gd name="connsiteX822" fmla="*/ 1521093 w 5405070"/>
              <a:gd name="connsiteY822" fmla="*/ 3989572 h 5068607"/>
              <a:gd name="connsiteX823" fmla="*/ 1516009 w 5405070"/>
              <a:gd name="connsiteY823" fmla="*/ 4006390 h 5068607"/>
              <a:gd name="connsiteX824" fmla="*/ 1511315 w 5405070"/>
              <a:gd name="connsiteY824" fmla="*/ 4023207 h 5068607"/>
              <a:gd name="connsiteX825" fmla="*/ 1505840 w 5405070"/>
              <a:gd name="connsiteY825" fmla="*/ 4040415 h 5068607"/>
              <a:gd name="connsiteX826" fmla="*/ 1499973 w 5405070"/>
              <a:gd name="connsiteY826" fmla="*/ 4056841 h 5068607"/>
              <a:gd name="connsiteX827" fmla="*/ 1494498 w 5405070"/>
              <a:gd name="connsiteY827" fmla="*/ 4073267 h 5068607"/>
              <a:gd name="connsiteX828" fmla="*/ 1488241 w 5405070"/>
              <a:gd name="connsiteY828" fmla="*/ 4089693 h 5068607"/>
              <a:gd name="connsiteX829" fmla="*/ 1481592 w 5405070"/>
              <a:gd name="connsiteY829" fmla="*/ 4105728 h 5068607"/>
              <a:gd name="connsiteX830" fmla="*/ 1474161 w 5405070"/>
              <a:gd name="connsiteY830" fmla="*/ 4121372 h 5068607"/>
              <a:gd name="connsiteX831" fmla="*/ 1467122 w 5405070"/>
              <a:gd name="connsiteY831" fmla="*/ 4137016 h 5068607"/>
              <a:gd name="connsiteX832" fmla="*/ 1459299 w 5405070"/>
              <a:gd name="connsiteY832" fmla="*/ 4152660 h 5068607"/>
              <a:gd name="connsiteX833" fmla="*/ 1451087 w 5405070"/>
              <a:gd name="connsiteY833" fmla="*/ 4167912 h 5068607"/>
              <a:gd name="connsiteX834" fmla="*/ 1442482 w 5405070"/>
              <a:gd name="connsiteY834" fmla="*/ 4182383 h 5068607"/>
              <a:gd name="connsiteX835" fmla="*/ 1433878 w 5405070"/>
              <a:gd name="connsiteY835" fmla="*/ 4197245 h 5068607"/>
              <a:gd name="connsiteX836" fmla="*/ 1424492 w 5405070"/>
              <a:gd name="connsiteY836" fmla="*/ 4212106 h 5068607"/>
              <a:gd name="connsiteX837" fmla="*/ 1414715 w 5405070"/>
              <a:gd name="connsiteY837" fmla="*/ 4225795 h 5068607"/>
              <a:gd name="connsiteX838" fmla="*/ 1404155 w 5405070"/>
              <a:gd name="connsiteY838" fmla="*/ 4239483 h 5068607"/>
              <a:gd name="connsiteX839" fmla="*/ 1393595 w 5405070"/>
              <a:gd name="connsiteY839" fmla="*/ 4253562 h 5068607"/>
              <a:gd name="connsiteX840" fmla="*/ 1381863 w 5405070"/>
              <a:gd name="connsiteY840" fmla="*/ 4266860 h 5068607"/>
              <a:gd name="connsiteX841" fmla="*/ 1371303 w 5405070"/>
              <a:gd name="connsiteY841" fmla="*/ 4278201 h 5068607"/>
              <a:gd name="connsiteX842" fmla="*/ 1360743 w 5405070"/>
              <a:gd name="connsiteY842" fmla="*/ 4289152 h 5068607"/>
              <a:gd name="connsiteX843" fmla="*/ 1349793 w 5405070"/>
              <a:gd name="connsiteY843" fmla="*/ 4298930 h 5068607"/>
              <a:gd name="connsiteX844" fmla="*/ 1338842 w 5405070"/>
              <a:gd name="connsiteY844" fmla="*/ 4307925 h 5068607"/>
              <a:gd name="connsiteX845" fmla="*/ 1327500 w 5405070"/>
              <a:gd name="connsiteY845" fmla="*/ 4315356 h 5068607"/>
              <a:gd name="connsiteX846" fmla="*/ 1316549 w 5405070"/>
              <a:gd name="connsiteY846" fmla="*/ 4322004 h 5068607"/>
              <a:gd name="connsiteX847" fmla="*/ 1305208 w 5405070"/>
              <a:gd name="connsiteY847" fmla="*/ 4327871 h 5068607"/>
              <a:gd name="connsiteX848" fmla="*/ 1293866 w 5405070"/>
              <a:gd name="connsiteY848" fmla="*/ 4332955 h 5068607"/>
              <a:gd name="connsiteX849" fmla="*/ 1282133 w 5405070"/>
              <a:gd name="connsiteY849" fmla="*/ 4336475 h 5068607"/>
              <a:gd name="connsiteX850" fmla="*/ 1270400 w 5405070"/>
              <a:gd name="connsiteY850" fmla="*/ 4339604 h 5068607"/>
              <a:gd name="connsiteX851" fmla="*/ 1258276 w 5405070"/>
              <a:gd name="connsiteY851" fmla="*/ 4340777 h 5068607"/>
              <a:gd name="connsiteX852" fmla="*/ 1246543 w 5405070"/>
              <a:gd name="connsiteY852" fmla="*/ 4341559 h 5068607"/>
              <a:gd name="connsiteX853" fmla="*/ 1234028 w 5405070"/>
              <a:gd name="connsiteY853" fmla="*/ 4341168 h 5068607"/>
              <a:gd name="connsiteX854" fmla="*/ 1221513 w 5405070"/>
              <a:gd name="connsiteY854" fmla="*/ 4339995 h 5068607"/>
              <a:gd name="connsiteX855" fmla="*/ 1208607 w 5405070"/>
              <a:gd name="connsiteY855" fmla="*/ 4337648 h 5068607"/>
              <a:gd name="connsiteX856" fmla="*/ 1195309 w 5405070"/>
              <a:gd name="connsiteY856" fmla="*/ 4334128 h 5068607"/>
              <a:gd name="connsiteX857" fmla="*/ 1182012 w 5405070"/>
              <a:gd name="connsiteY857" fmla="*/ 4333346 h 5068607"/>
              <a:gd name="connsiteX858" fmla="*/ 1169888 w 5405070"/>
              <a:gd name="connsiteY858" fmla="*/ 4332955 h 5068607"/>
              <a:gd name="connsiteX859" fmla="*/ 1156591 w 5405070"/>
              <a:gd name="connsiteY859" fmla="*/ 4332955 h 5068607"/>
              <a:gd name="connsiteX860" fmla="*/ 1143685 w 5405070"/>
              <a:gd name="connsiteY860" fmla="*/ 4332955 h 5068607"/>
              <a:gd name="connsiteX861" fmla="*/ 1117873 w 5405070"/>
              <a:gd name="connsiteY861" fmla="*/ 4333737 h 5068607"/>
              <a:gd name="connsiteX862" fmla="*/ 1092451 w 5405070"/>
              <a:gd name="connsiteY862" fmla="*/ 4334519 h 5068607"/>
              <a:gd name="connsiteX863" fmla="*/ 1079545 w 5405070"/>
              <a:gd name="connsiteY863" fmla="*/ 4334519 h 5068607"/>
              <a:gd name="connsiteX864" fmla="*/ 1066639 w 5405070"/>
              <a:gd name="connsiteY864" fmla="*/ 4334128 h 5068607"/>
              <a:gd name="connsiteX865" fmla="*/ 1053733 w 5405070"/>
              <a:gd name="connsiteY865" fmla="*/ 4333346 h 5068607"/>
              <a:gd name="connsiteX866" fmla="*/ 1041218 w 5405070"/>
              <a:gd name="connsiteY866" fmla="*/ 4331782 h 5068607"/>
              <a:gd name="connsiteX867" fmla="*/ 1028311 w 5405070"/>
              <a:gd name="connsiteY867" fmla="*/ 4329826 h 5068607"/>
              <a:gd name="connsiteX868" fmla="*/ 1015405 w 5405070"/>
              <a:gd name="connsiteY868" fmla="*/ 4326697 h 5068607"/>
              <a:gd name="connsiteX869" fmla="*/ 1002890 w 5405070"/>
              <a:gd name="connsiteY869" fmla="*/ 4323178 h 5068607"/>
              <a:gd name="connsiteX870" fmla="*/ 990375 w 5405070"/>
              <a:gd name="connsiteY870" fmla="*/ 4318093 h 5068607"/>
              <a:gd name="connsiteX871" fmla="*/ 957523 w 5405070"/>
              <a:gd name="connsiteY871" fmla="*/ 4311836 h 5068607"/>
              <a:gd name="connsiteX872" fmla="*/ 950483 w 5405070"/>
              <a:gd name="connsiteY872" fmla="*/ 4312618 h 5068607"/>
              <a:gd name="connsiteX873" fmla="*/ 943443 w 5405070"/>
              <a:gd name="connsiteY873" fmla="*/ 4313009 h 5068607"/>
              <a:gd name="connsiteX874" fmla="*/ 936795 w 5405070"/>
              <a:gd name="connsiteY874" fmla="*/ 4312618 h 5068607"/>
              <a:gd name="connsiteX875" fmla="*/ 930537 w 5405070"/>
              <a:gd name="connsiteY875" fmla="*/ 4311836 h 5068607"/>
              <a:gd name="connsiteX876" fmla="*/ 924280 w 5405070"/>
              <a:gd name="connsiteY876" fmla="*/ 4309880 h 5068607"/>
              <a:gd name="connsiteX877" fmla="*/ 918805 w 5405070"/>
              <a:gd name="connsiteY877" fmla="*/ 4307925 h 5068607"/>
              <a:gd name="connsiteX878" fmla="*/ 912938 w 5405070"/>
              <a:gd name="connsiteY878" fmla="*/ 4304796 h 5068607"/>
              <a:gd name="connsiteX879" fmla="*/ 907854 w 5405070"/>
              <a:gd name="connsiteY879" fmla="*/ 4301276 h 5068607"/>
              <a:gd name="connsiteX880" fmla="*/ 903161 w 5405070"/>
              <a:gd name="connsiteY880" fmla="*/ 4296583 h 5068607"/>
              <a:gd name="connsiteX881" fmla="*/ 898468 w 5405070"/>
              <a:gd name="connsiteY881" fmla="*/ 4291890 h 5068607"/>
              <a:gd name="connsiteX882" fmla="*/ 894165 w 5405070"/>
              <a:gd name="connsiteY882" fmla="*/ 4286023 h 5068607"/>
              <a:gd name="connsiteX883" fmla="*/ 890645 w 5405070"/>
              <a:gd name="connsiteY883" fmla="*/ 4279766 h 5068607"/>
              <a:gd name="connsiteX884" fmla="*/ 887126 w 5405070"/>
              <a:gd name="connsiteY884" fmla="*/ 4273117 h 5068607"/>
              <a:gd name="connsiteX885" fmla="*/ 884388 w 5405070"/>
              <a:gd name="connsiteY885" fmla="*/ 4266077 h 5068607"/>
              <a:gd name="connsiteX886" fmla="*/ 881650 w 5405070"/>
              <a:gd name="connsiteY886" fmla="*/ 4257864 h 5068607"/>
              <a:gd name="connsiteX887" fmla="*/ 879695 w 5405070"/>
              <a:gd name="connsiteY887" fmla="*/ 4249260 h 5068607"/>
              <a:gd name="connsiteX888" fmla="*/ 876175 w 5405070"/>
              <a:gd name="connsiteY888" fmla="*/ 4234399 h 5068607"/>
              <a:gd name="connsiteX889" fmla="*/ 872655 w 5405070"/>
              <a:gd name="connsiteY889" fmla="*/ 4219537 h 5068607"/>
              <a:gd name="connsiteX890" fmla="*/ 864833 w 5405070"/>
              <a:gd name="connsiteY890" fmla="*/ 4190205 h 5068607"/>
              <a:gd name="connsiteX891" fmla="*/ 856229 w 5405070"/>
              <a:gd name="connsiteY891" fmla="*/ 4160481 h 5068607"/>
              <a:gd name="connsiteX892" fmla="*/ 847625 w 5405070"/>
              <a:gd name="connsiteY892" fmla="*/ 4131540 h 5068607"/>
              <a:gd name="connsiteX893" fmla="*/ 843714 w 5405070"/>
              <a:gd name="connsiteY893" fmla="*/ 4116679 h 5068607"/>
              <a:gd name="connsiteX894" fmla="*/ 840194 w 5405070"/>
              <a:gd name="connsiteY894" fmla="*/ 4101817 h 5068607"/>
              <a:gd name="connsiteX895" fmla="*/ 837065 w 5405070"/>
              <a:gd name="connsiteY895" fmla="*/ 4086564 h 5068607"/>
              <a:gd name="connsiteX896" fmla="*/ 833937 w 5405070"/>
              <a:gd name="connsiteY896" fmla="*/ 4071312 h 5068607"/>
              <a:gd name="connsiteX897" fmla="*/ 831590 w 5405070"/>
              <a:gd name="connsiteY897" fmla="*/ 4056450 h 5068607"/>
              <a:gd name="connsiteX898" fmla="*/ 830417 w 5405070"/>
              <a:gd name="connsiteY898" fmla="*/ 4040806 h 5068607"/>
              <a:gd name="connsiteX899" fmla="*/ 828852 w 5405070"/>
              <a:gd name="connsiteY899" fmla="*/ 4024771 h 5068607"/>
              <a:gd name="connsiteX900" fmla="*/ 828852 w 5405070"/>
              <a:gd name="connsiteY900" fmla="*/ 4008736 h 5068607"/>
              <a:gd name="connsiteX901" fmla="*/ 822204 w 5405070"/>
              <a:gd name="connsiteY901" fmla="*/ 3993092 h 5068607"/>
              <a:gd name="connsiteX902" fmla="*/ 816337 w 5405070"/>
              <a:gd name="connsiteY902" fmla="*/ 3977057 h 5068607"/>
              <a:gd name="connsiteX903" fmla="*/ 810862 w 5405070"/>
              <a:gd name="connsiteY903" fmla="*/ 3960240 h 5068607"/>
              <a:gd name="connsiteX904" fmla="*/ 805386 w 5405070"/>
              <a:gd name="connsiteY904" fmla="*/ 3944205 h 5068607"/>
              <a:gd name="connsiteX905" fmla="*/ 800302 w 5405070"/>
              <a:gd name="connsiteY905" fmla="*/ 3927779 h 5068607"/>
              <a:gd name="connsiteX906" fmla="*/ 796391 w 5405070"/>
              <a:gd name="connsiteY906" fmla="*/ 3910962 h 5068607"/>
              <a:gd name="connsiteX907" fmla="*/ 792480 w 5405070"/>
              <a:gd name="connsiteY907" fmla="*/ 3894536 h 5068607"/>
              <a:gd name="connsiteX908" fmla="*/ 788960 w 5405070"/>
              <a:gd name="connsiteY908" fmla="*/ 3876937 h 5068607"/>
              <a:gd name="connsiteX909" fmla="*/ 785441 w 5405070"/>
              <a:gd name="connsiteY909" fmla="*/ 3860120 h 5068607"/>
              <a:gd name="connsiteX910" fmla="*/ 782703 w 5405070"/>
              <a:gd name="connsiteY910" fmla="*/ 3842520 h 5068607"/>
              <a:gd name="connsiteX911" fmla="*/ 779965 w 5405070"/>
              <a:gd name="connsiteY911" fmla="*/ 3825703 h 5068607"/>
              <a:gd name="connsiteX912" fmla="*/ 777619 w 5405070"/>
              <a:gd name="connsiteY912" fmla="*/ 3808104 h 5068607"/>
              <a:gd name="connsiteX913" fmla="*/ 776054 w 5405070"/>
              <a:gd name="connsiteY913" fmla="*/ 3790504 h 5068607"/>
              <a:gd name="connsiteX914" fmla="*/ 774099 w 5405070"/>
              <a:gd name="connsiteY914" fmla="*/ 3772514 h 5068607"/>
              <a:gd name="connsiteX915" fmla="*/ 771361 w 5405070"/>
              <a:gd name="connsiteY915" fmla="*/ 3736924 h 5068607"/>
              <a:gd name="connsiteX916" fmla="*/ 769797 w 5405070"/>
              <a:gd name="connsiteY916" fmla="*/ 3732231 h 5068607"/>
              <a:gd name="connsiteX917" fmla="*/ 768232 w 5405070"/>
              <a:gd name="connsiteY917" fmla="*/ 3726756 h 5068607"/>
              <a:gd name="connsiteX918" fmla="*/ 767450 w 5405070"/>
              <a:gd name="connsiteY918" fmla="*/ 3720498 h 5068607"/>
              <a:gd name="connsiteX919" fmla="*/ 767059 w 5405070"/>
              <a:gd name="connsiteY919" fmla="*/ 3714241 h 5068607"/>
              <a:gd name="connsiteX920" fmla="*/ 767059 w 5405070"/>
              <a:gd name="connsiteY920" fmla="*/ 3701334 h 5068607"/>
              <a:gd name="connsiteX921" fmla="*/ 766668 w 5405070"/>
              <a:gd name="connsiteY921" fmla="*/ 3694686 h 5068607"/>
              <a:gd name="connsiteX922" fmla="*/ 766668 w 5405070"/>
              <a:gd name="connsiteY922" fmla="*/ 3688428 h 5068607"/>
              <a:gd name="connsiteX923" fmla="*/ 765495 w 5405070"/>
              <a:gd name="connsiteY923" fmla="*/ 3682171 h 5068607"/>
              <a:gd name="connsiteX924" fmla="*/ 764321 w 5405070"/>
              <a:gd name="connsiteY924" fmla="*/ 3676695 h 5068607"/>
              <a:gd name="connsiteX925" fmla="*/ 761975 w 5405070"/>
              <a:gd name="connsiteY925" fmla="*/ 3672002 h 5068607"/>
              <a:gd name="connsiteX926" fmla="*/ 760802 w 5405070"/>
              <a:gd name="connsiteY926" fmla="*/ 3670047 h 5068607"/>
              <a:gd name="connsiteX927" fmla="*/ 758846 w 5405070"/>
              <a:gd name="connsiteY927" fmla="*/ 3668482 h 5068607"/>
              <a:gd name="connsiteX928" fmla="*/ 757282 w 5405070"/>
              <a:gd name="connsiteY928" fmla="*/ 3666527 h 5068607"/>
              <a:gd name="connsiteX929" fmla="*/ 754935 w 5405070"/>
              <a:gd name="connsiteY929" fmla="*/ 3665354 h 5068607"/>
              <a:gd name="connsiteX930" fmla="*/ 752588 w 5405070"/>
              <a:gd name="connsiteY930" fmla="*/ 3663789 h 5068607"/>
              <a:gd name="connsiteX931" fmla="*/ 750242 w 5405070"/>
              <a:gd name="connsiteY931" fmla="*/ 3663007 h 5068607"/>
              <a:gd name="connsiteX932" fmla="*/ 747113 w 5405070"/>
              <a:gd name="connsiteY932" fmla="*/ 3662616 h 5068607"/>
              <a:gd name="connsiteX933" fmla="*/ 743202 w 5405070"/>
              <a:gd name="connsiteY933" fmla="*/ 3662225 h 5068607"/>
              <a:gd name="connsiteX934" fmla="*/ 739291 w 5405070"/>
              <a:gd name="connsiteY934" fmla="*/ 3662616 h 5068607"/>
              <a:gd name="connsiteX935" fmla="*/ 735380 w 5405070"/>
              <a:gd name="connsiteY935" fmla="*/ 3663007 h 5068607"/>
              <a:gd name="connsiteX936" fmla="*/ 731469 w 5405070"/>
              <a:gd name="connsiteY936" fmla="*/ 3681389 h 5068607"/>
              <a:gd name="connsiteX937" fmla="*/ 727167 w 5405070"/>
              <a:gd name="connsiteY937" fmla="*/ 3699379 h 5068607"/>
              <a:gd name="connsiteX938" fmla="*/ 722865 w 5405070"/>
              <a:gd name="connsiteY938" fmla="*/ 3717369 h 5068607"/>
              <a:gd name="connsiteX939" fmla="*/ 720128 w 5405070"/>
              <a:gd name="connsiteY939" fmla="*/ 3725974 h 5068607"/>
              <a:gd name="connsiteX940" fmla="*/ 716999 w 5405070"/>
              <a:gd name="connsiteY940" fmla="*/ 3733795 h 5068607"/>
              <a:gd name="connsiteX941" fmla="*/ 713870 w 5405070"/>
              <a:gd name="connsiteY941" fmla="*/ 3742008 h 5068607"/>
              <a:gd name="connsiteX942" fmla="*/ 709959 w 5405070"/>
              <a:gd name="connsiteY942" fmla="*/ 3749830 h 5068607"/>
              <a:gd name="connsiteX943" fmla="*/ 706048 w 5405070"/>
              <a:gd name="connsiteY943" fmla="*/ 3757261 h 5068607"/>
              <a:gd name="connsiteX944" fmla="*/ 700964 w 5405070"/>
              <a:gd name="connsiteY944" fmla="*/ 3763910 h 5068607"/>
              <a:gd name="connsiteX945" fmla="*/ 696271 w 5405070"/>
              <a:gd name="connsiteY945" fmla="*/ 3770167 h 5068607"/>
              <a:gd name="connsiteX946" fmla="*/ 690404 w 5405070"/>
              <a:gd name="connsiteY946" fmla="*/ 3775643 h 5068607"/>
              <a:gd name="connsiteX947" fmla="*/ 683756 w 5405070"/>
              <a:gd name="connsiteY947" fmla="*/ 3781118 h 5068607"/>
              <a:gd name="connsiteX948" fmla="*/ 676325 w 5405070"/>
              <a:gd name="connsiteY948" fmla="*/ 3786202 h 5068607"/>
              <a:gd name="connsiteX949" fmla="*/ 678280 w 5405070"/>
              <a:gd name="connsiteY949" fmla="*/ 3796762 h 5068607"/>
              <a:gd name="connsiteX950" fmla="*/ 680627 w 5405070"/>
              <a:gd name="connsiteY950" fmla="*/ 3808104 h 5068607"/>
              <a:gd name="connsiteX951" fmla="*/ 681800 w 5405070"/>
              <a:gd name="connsiteY951" fmla="*/ 3819446 h 5068607"/>
              <a:gd name="connsiteX952" fmla="*/ 682191 w 5405070"/>
              <a:gd name="connsiteY952" fmla="*/ 3825312 h 5068607"/>
              <a:gd name="connsiteX953" fmla="*/ 682191 w 5405070"/>
              <a:gd name="connsiteY953" fmla="*/ 3830787 h 5068607"/>
              <a:gd name="connsiteX954" fmla="*/ 682191 w 5405070"/>
              <a:gd name="connsiteY954" fmla="*/ 3835872 h 5068607"/>
              <a:gd name="connsiteX955" fmla="*/ 681409 w 5405070"/>
              <a:gd name="connsiteY955" fmla="*/ 3841347 h 5068607"/>
              <a:gd name="connsiteX956" fmla="*/ 680627 w 5405070"/>
              <a:gd name="connsiteY956" fmla="*/ 3845649 h 5068607"/>
              <a:gd name="connsiteX957" fmla="*/ 679062 w 5405070"/>
              <a:gd name="connsiteY957" fmla="*/ 3850342 h 5068607"/>
              <a:gd name="connsiteX958" fmla="*/ 677498 w 5405070"/>
              <a:gd name="connsiteY958" fmla="*/ 3853862 h 5068607"/>
              <a:gd name="connsiteX959" fmla="*/ 674760 w 5405070"/>
              <a:gd name="connsiteY959" fmla="*/ 3857382 h 5068607"/>
              <a:gd name="connsiteX960" fmla="*/ 671632 w 5405070"/>
              <a:gd name="connsiteY960" fmla="*/ 3860120 h 5068607"/>
              <a:gd name="connsiteX961" fmla="*/ 667721 w 5405070"/>
              <a:gd name="connsiteY961" fmla="*/ 3862466 h 5068607"/>
              <a:gd name="connsiteX962" fmla="*/ 659117 w 5405070"/>
              <a:gd name="connsiteY962" fmla="*/ 3866377 h 5068607"/>
              <a:gd name="connsiteX963" fmla="*/ 650903 w 5405070"/>
              <a:gd name="connsiteY963" fmla="*/ 3871070 h 5068607"/>
              <a:gd name="connsiteX964" fmla="*/ 643082 w 5405070"/>
              <a:gd name="connsiteY964" fmla="*/ 3876155 h 5068607"/>
              <a:gd name="connsiteX965" fmla="*/ 635651 w 5405070"/>
              <a:gd name="connsiteY965" fmla="*/ 3882021 h 5068607"/>
              <a:gd name="connsiteX966" fmla="*/ 628220 w 5405070"/>
              <a:gd name="connsiteY966" fmla="*/ 3888278 h 5068607"/>
              <a:gd name="connsiteX967" fmla="*/ 621180 w 5405070"/>
              <a:gd name="connsiteY967" fmla="*/ 3894536 h 5068607"/>
              <a:gd name="connsiteX968" fmla="*/ 614140 w 5405070"/>
              <a:gd name="connsiteY968" fmla="*/ 3901185 h 5068607"/>
              <a:gd name="connsiteX969" fmla="*/ 607492 w 5405070"/>
              <a:gd name="connsiteY969" fmla="*/ 3908224 h 5068607"/>
              <a:gd name="connsiteX970" fmla="*/ 593803 w 5405070"/>
              <a:gd name="connsiteY970" fmla="*/ 3922695 h 5068607"/>
              <a:gd name="connsiteX971" fmla="*/ 580897 w 5405070"/>
              <a:gd name="connsiteY971" fmla="*/ 3937166 h 5068607"/>
              <a:gd name="connsiteX972" fmla="*/ 567600 w 5405070"/>
              <a:gd name="connsiteY972" fmla="*/ 3951636 h 5068607"/>
              <a:gd name="connsiteX973" fmla="*/ 560951 w 5405070"/>
              <a:gd name="connsiteY973" fmla="*/ 3958676 h 5068607"/>
              <a:gd name="connsiteX974" fmla="*/ 553912 w 5405070"/>
              <a:gd name="connsiteY974" fmla="*/ 3965324 h 5068607"/>
              <a:gd name="connsiteX975" fmla="*/ 515584 w 5405070"/>
              <a:gd name="connsiteY975" fmla="*/ 3969627 h 5068607"/>
              <a:gd name="connsiteX976" fmla="*/ 476866 w 5405070"/>
              <a:gd name="connsiteY976" fmla="*/ 3974320 h 5068607"/>
              <a:gd name="connsiteX977" fmla="*/ 457702 w 5405070"/>
              <a:gd name="connsiteY977" fmla="*/ 3976666 h 5068607"/>
              <a:gd name="connsiteX978" fmla="*/ 437756 w 5405070"/>
              <a:gd name="connsiteY978" fmla="*/ 3977840 h 5068607"/>
              <a:gd name="connsiteX979" fmla="*/ 418592 w 5405070"/>
              <a:gd name="connsiteY979" fmla="*/ 3979013 h 5068607"/>
              <a:gd name="connsiteX980" fmla="*/ 399428 w 5405070"/>
              <a:gd name="connsiteY980" fmla="*/ 3980186 h 5068607"/>
              <a:gd name="connsiteX981" fmla="*/ 379874 w 5405070"/>
              <a:gd name="connsiteY981" fmla="*/ 3980968 h 5068607"/>
              <a:gd name="connsiteX982" fmla="*/ 360710 w 5405070"/>
              <a:gd name="connsiteY982" fmla="*/ 3980968 h 5068607"/>
              <a:gd name="connsiteX983" fmla="*/ 341546 w 5405070"/>
              <a:gd name="connsiteY983" fmla="*/ 3980186 h 5068607"/>
              <a:gd name="connsiteX984" fmla="*/ 321992 w 5405070"/>
              <a:gd name="connsiteY984" fmla="*/ 3978622 h 5068607"/>
              <a:gd name="connsiteX985" fmla="*/ 302828 w 5405070"/>
              <a:gd name="connsiteY985" fmla="*/ 3977057 h 5068607"/>
              <a:gd name="connsiteX986" fmla="*/ 283664 w 5405070"/>
              <a:gd name="connsiteY986" fmla="*/ 3974320 h 5068607"/>
              <a:gd name="connsiteX987" fmla="*/ 264109 w 5405070"/>
              <a:gd name="connsiteY987" fmla="*/ 3970800 h 5068607"/>
              <a:gd name="connsiteX988" fmla="*/ 244946 w 5405070"/>
              <a:gd name="connsiteY988" fmla="*/ 3966107 h 5068607"/>
              <a:gd name="connsiteX989" fmla="*/ 238297 w 5405070"/>
              <a:gd name="connsiteY989" fmla="*/ 3964151 h 5068607"/>
              <a:gd name="connsiteX990" fmla="*/ 232822 w 5405070"/>
              <a:gd name="connsiteY990" fmla="*/ 3961413 h 5068607"/>
              <a:gd name="connsiteX991" fmla="*/ 227737 w 5405070"/>
              <a:gd name="connsiteY991" fmla="*/ 3957894 h 5068607"/>
              <a:gd name="connsiteX992" fmla="*/ 223435 w 5405070"/>
              <a:gd name="connsiteY992" fmla="*/ 3953592 h 5068607"/>
              <a:gd name="connsiteX993" fmla="*/ 219915 w 5405070"/>
              <a:gd name="connsiteY993" fmla="*/ 3949290 h 5068607"/>
              <a:gd name="connsiteX994" fmla="*/ 216787 w 5405070"/>
              <a:gd name="connsiteY994" fmla="*/ 3944205 h 5068607"/>
              <a:gd name="connsiteX995" fmla="*/ 214049 w 5405070"/>
              <a:gd name="connsiteY995" fmla="*/ 3939121 h 5068607"/>
              <a:gd name="connsiteX996" fmla="*/ 211702 w 5405070"/>
              <a:gd name="connsiteY996" fmla="*/ 3933255 h 5068607"/>
              <a:gd name="connsiteX997" fmla="*/ 210138 w 5405070"/>
              <a:gd name="connsiteY997" fmla="*/ 3926997 h 5068607"/>
              <a:gd name="connsiteX998" fmla="*/ 208574 w 5405070"/>
              <a:gd name="connsiteY998" fmla="*/ 3920739 h 5068607"/>
              <a:gd name="connsiteX999" fmla="*/ 205836 w 5405070"/>
              <a:gd name="connsiteY999" fmla="*/ 3907833 h 5068607"/>
              <a:gd name="connsiteX1000" fmla="*/ 202316 w 5405070"/>
              <a:gd name="connsiteY1000" fmla="*/ 3881239 h 5068607"/>
              <a:gd name="connsiteX1001" fmla="*/ 196059 w 5405070"/>
              <a:gd name="connsiteY1001" fmla="*/ 3832352 h 5068607"/>
              <a:gd name="connsiteX1002" fmla="*/ 189801 w 5405070"/>
              <a:gd name="connsiteY1002" fmla="*/ 3784247 h 5068607"/>
              <a:gd name="connsiteX1003" fmla="*/ 178850 w 5405070"/>
              <a:gd name="connsiteY1003" fmla="*/ 3687646 h 5068607"/>
              <a:gd name="connsiteX1004" fmla="*/ 142087 w 5405070"/>
              <a:gd name="connsiteY1004" fmla="*/ 3236712 h 5068607"/>
              <a:gd name="connsiteX1005" fmla="*/ 138958 w 5405070"/>
              <a:gd name="connsiteY1005" fmla="*/ 3228108 h 5068607"/>
              <a:gd name="connsiteX1006" fmla="*/ 137003 w 5405070"/>
              <a:gd name="connsiteY1006" fmla="*/ 3220286 h 5068607"/>
              <a:gd name="connsiteX1007" fmla="*/ 135047 w 5405070"/>
              <a:gd name="connsiteY1007" fmla="*/ 3211682 h 5068607"/>
              <a:gd name="connsiteX1008" fmla="*/ 133874 w 5405070"/>
              <a:gd name="connsiteY1008" fmla="*/ 3203860 h 5068607"/>
              <a:gd name="connsiteX1009" fmla="*/ 128399 w 5405070"/>
              <a:gd name="connsiteY1009" fmla="*/ 3182350 h 5068607"/>
              <a:gd name="connsiteX1010" fmla="*/ 122924 w 5405070"/>
              <a:gd name="connsiteY1010" fmla="*/ 3160840 h 5068607"/>
              <a:gd name="connsiteX1011" fmla="*/ 118230 w 5405070"/>
              <a:gd name="connsiteY1011" fmla="*/ 3139329 h 5068607"/>
              <a:gd name="connsiteX1012" fmla="*/ 114319 w 5405070"/>
              <a:gd name="connsiteY1012" fmla="*/ 3118210 h 5068607"/>
              <a:gd name="connsiteX1013" fmla="*/ 110017 w 5405070"/>
              <a:gd name="connsiteY1013" fmla="*/ 3096309 h 5068607"/>
              <a:gd name="connsiteX1014" fmla="*/ 106889 w 5405070"/>
              <a:gd name="connsiteY1014" fmla="*/ 3074799 h 5068607"/>
              <a:gd name="connsiteX1015" fmla="*/ 103760 w 5405070"/>
              <a:gd name="connsiteY1015" fmla="*/ 3052897 h 5068607"/>
              <a:gd name="connsiteX1016" fmla="*/ 101804 w 5405070"/>
              <a:gd name="connsiteY1016" fmla="*/ 3030996 h 5068607"/>
              <a:gd name="connsiteX1017" fmla="*/ 99849 w 5405070"/>
              <a:gd name="connsiteY1017" fmla="*/ 3009094 h 5068607"/>
              <a:gd name="connsiteX1018" fmla="*/ 98675 w 5405070"/>
              <a:gd name="connsiteY1018" fmla="*/ 2987193 h 5068607"/>
              <a:gd name="connsiteX1019" fmla="*/ 97502 w 5405070"/>
              <a:gd name="connsiteY1019" fmla="*/ 2965683 h 5068607"/>
              <a:gd name="connsiteX1020" fmla="*/ 97111 w 5405070"/>
              <a:gd name="connsiteY1020" fmla="*/ 2943390 h 5068607"/>
              <a:gd name="connsiteX1021" fmla="*/ 97111 w 5405070"/>
              <a:gd name="connsiteY1021" fmla="*/ 2921489 h 5068607"/>
              <a:gd name="connsiteX1022" fmla="*/ 97502 w 5405070"/>
              <a:gd name="connsiteY1022" fmla="*/ 2899196 h 5068607"/>
              <a:gd name="connsiteX1023" fmla="*/ 98675 w 5405070"/>
              <a:gd name="connsiteY1023" fmla="*/ 2876904 h 5068607"/>
              <a:gd name="connsiteX1024" fmla="*/ 99849 w 5405070"/>
              <a:gd name="connsiteY1024" fmla="*/ 2854611 h 5068607"/>
              <a:gd name="connsiteX1025" fmla="*/ 99067 w 5405070"/>
              <a:gd name="connsiteY1025" fmla="*/ 2846007 h 5068607"/>
              <a:gd name="connsiteX1026" fmla="*/ 98675 w 5405070"/>
              <a:gd name="connsiteY1026" fmla="*/ 2838185 h 5068607"/>
              <a:gd name="connsiteX1027" fmla="*/ 98675 w 5405070"/>
              <a:gd name="connsiteY1027" fmla="*/ 2829581 h 5068607"/>
              <a:gd name="connsiteX1028" fmla="*/ 99067 w 5405070"/>
              <a:gd name="connsiteY1028" fmla="*/ 2820977 h 5068607"/>
              <a:gd name="connsiteX1029" fmla="*/ 99849 w 5405070"/>
              <a:gd name="connsiteY1029" fmla="*/ 2812764 h 5068607"/>
              <a:gd name="connsiteX1030" fmla="*/ 101413 w 5405070"/>
              <a:gd name="connsiteY1030" fmla="*/ 2803769 h 5068607"/>
              <a:gd name="connsiteX1031" fmla="*/ 103369 w 5405070"/>
              <a:gd name="connsiteY1031" fmla="*/ 2794774 h 5068607"/>
              <a:gd name="connsiteX1032" fmla="*/ 106106 w 5405070"/>
              <a:gd name="connsiteY1032" fmla="*/ 2786169 h 5068607"/>
              <a:gd name="connsiteX1033" fmla="*/ 103369 w 5405070"/>
              <a:gd name="connsiteY1033" fmla="*/ 2761922 h 5068607"/>
              <a:gd name="connsiteX1034" fmla="*/ 99849 w 5405070"/>
              <a:gd name="connsiteY1034" fmla="*/ 2756055 h 5068607"/>
              <a:gd name="connsiteX1035" fmla="*/ 96720 w 5405070"/>
              <a:gd name="connsiteY1035" fmla="*/ 2750189 h 5068607"/>
              <a:gd name="connsiteX1036" fmla="*/ 93982 w 5405070"/>
              <a:gd name="connsiteY1036" fmla="*/ 2744322 h 5068607"/>
              <a:gd name="connsiteX1037" fmla="*/ 92027 w 5405070"/>
              <a:gd name="connsiteY1037" fmla="*/ 2738456 h 5068607"/>
              <a:gd name="connsiteX1038" fmla="*/ 89680 w 5405070"/>
              <a:gd name="connsiteY1038" fmla="*/ 2732589 h 5068607"/>
              <a:gd name="connsiteX1039" fmla="*/ 87725 w 5405070"/>
              <a:gd name="connsiteY1039" fmla="*/ 2726332 h 5068607"/>
              <a:gd name="connsiteX1040" fmla="*/ 84987 w 5405070"/>
              <a:gd name="connsiteY1040" fmla="*/ 2714208 h 5068607"/>
              <a:gd name="connsiteX1041" fmla="*/ 83423 w 5405070"/>
              <a:gd name="connsiteY1041" fmla="*/ 2701693 h 5068607"/>
              <a:gd name="connsiteX1042" fmla="*/ 82640 w 5405070"/>
              <a:gd name="connsiteY1042" fmla="*/ 2688787 h 5068607"/>
              <a:gd name="connsiteX1043" fmla="*/ 81858 w 5405070"/>
              <a:gd name="connsiteY1043" fmla="*/ 2675489 h 5068607"/>
              <a:gd name="connsiteX1044" fmla="*/ 81467 w 5405070"/>
              <a:gd name="connsiteY1044" fmla="*/ 2662583 h 5068607"/>
              <a:gd name="connsiteX1045" fmla="*/ 82640 w 5405070"/>
              <a:gd name="connsiteY1045" fmla="*/ 2636380 h 5068607"/>
              <a:gd name="connsiteX1046" fmla="*/ 83032 w 5405070"/>
              <a:gd name="connsiteY1046" fmla="*/ 2610176 h 5068607"/>
              <a:gd name="connsiteX1047" fmla="*/ 83032 w 5405070"/>
              <a:gd name="connsiteY1047" fmla="*/ 2596879 h 5068607"/>
              <a:gd name="connsiteX1048" fmla="*/ 81858 w 5405070"/>
              <a:gd name="connsiteY1048" fmla="*/ 2583191 h 5068607"/>
              <a:gd name="connsiteX1049" fmla="*/ 80685 w 5405070"/>
              <a:gd name="connsiteY1049" fmla="*/ 2570284 h 5068607"/>
              <a:gd name="connsiteX1050" fmla="*/ 78338 w 5405070"/>
              <a:gd name="connsiteY1050" fmla="*/ 2557378 h 5068607"/>
              <a:gd name="connsiteX1051" fmla="*/ 76774 w 5405070"/>
              <a:gd name="connsiteY1051" fmla="*/ 2562854 h 5068607"/>
              <a:gd name="connsiteX1052" fmla="*/ 75210 w 5405070"/>
              <a:gd name="connsiteY1052" fmla="*/ 2568720 h 5068607"/>
              <a:gd name="connsiteX1053" fmla="*/ 72863 w 5405070"/>
              <a:gd name="connsiteY1053" fmla="*/ 2579671 h 5068607"/>
              <a:gd name="connsiteX1054" fmla="*/ 71299 w 5405070"/>
              <a:gd name="connsiteY1054" fmla="*/ 2591404 h 5068607"/>
              <a:gd name="connsiteX1055" fmla="*/ 70517 w 5405070"/>
              <a:gd name="connsiteY1055" fmla="*/ 2603136 h 5068607"/>
              <a:gd name="connsiteX1056" fmla="*/ 70517 w 5405070"/>
              <a:gd name="connsiteY1056" fmla="*/ 2614478 h 5068607"/>
              <a:gd name="connsiteX1057" fmla="*/ 70517 w 5405070"/>
              <a:gd name="connsiteY1057" fmla="*/ 2626602 h 5068607"/>
              <a:gd name="connsiteX1058" fmla="*/ 70908 w 5405070"/>
              <a:gd name="connsiteY1058" fmla="*/ 2649677 h 5068607"/>
              <a:gd name="connsiteX1059" fmla="*/ 70908 w 5405070"/>
              <a:gd name="connsiteY1059" fmla="*/ 2661410 h 5068607"/>
              <a:gd name="connsiteX1060" fmla="*/ 70908 w 5405070"/>
              <a:gd name="connsiteY1060" fmla="*/ 2673143 h 5068607"/>
              <a:gd name="connsiteX1061" fmla="*/ 70126 w 5405070"/>
              <a:gd name="connsiteY1061" fmla="*/ 2684093 h 5068607"/>
              <a:gd name="connsiteX1062" fmla="*/ 68561 w 5405070"/>
              <a:gd name="connsiteY1062" fmla="*/ 2695435 h 5068607"/>
              <a:gd name="connsiteX1063" fmla="*/ 66606 w 5405070"/>
              <a:gd name="connsiteY1063" fmla="*/ 2706386 h 5068607"/>
              <a:gd name="connsiteX1064" fmla="*/ 65041 w 5405070"/>
              <a:gd name="connsiteY1064" fmla="*/ 2711861 h 5068607"/>
              <a:gd name="connsiteX1065" fmla="*/ 63477 w 5405070"/>
              <a:gd name="connsiteY1065" fmla="*/ 2716945 h 5068607"/>
              <a:gd name="connsiteX1066" fmla="*/ 61130 w 5405070"/>
              <a:gd name="connsiteY1066" fmla="*/ 2722030 h 5068607"/>
              <a:gd name="connsiteX1067" fmla="*/ 58784 w 5405070"/>
              <a:gd name="connsiteY1067" fmla="*/ 2727505 h 5068607"/>
              <a:gd name="connsiteX1068" fmla="*/ 56046 w 5405070"/>
              <a:gd name="connsiteY1068" fmla="*/ 2732198 h 5068607"/>
              <a:gd name="connsiteX1069" fmla="*/ 52917 w 5405070"/>
              <a:gd name="connsiteY1069" fmla="*/ 2737282 h 5068607"/>
              <a:gd name="connsiteX1070" fmla="*/ 50962 w 5405070"/>
              <a:gd name="connsiteY1070" fmla="*/ 2786169 h 5068607"/>
              <a:gd name="connsiteX1071" fmla="*/ 48224 w 5405070"/>
              <a:gd name="connsiteY1071" fmla="*/ 2835057 h 5068607"/>
              <a:gd name="connsiteX1072" fmla="*/ 45095 w 5405070"/>
              <a:gd name="connsiteY1072" fmla="*/ 2883944 h 5068607"/>
              <a:gd name="connsiteX1073" fmla="*/ 41575 w 5405070"/>
              <a:gd name="connsiteY1073" fmla="*/ 2932439 h 5068607"/>
              <a:gd name="connsiteX1074" fmla="*/ 38056 w 5405070"/>
              <a:gd name="connsiteY1074" fmla="*/ 2981718 h 5068607"/>
              <a:gd name="connsiteX1075" fmla="*/ 34145 w 5405070"/>
              <a:gd name="connsiteY1075" fmla="*/ 3030214 h 5068607"/>
              <a:gd name="connsiteX1076" fmla="*/ 25932 w 5405070"/>
              <a:gd name="connsiteY1076" fmla="*/ 3127597 h 5068607"/>
              <a:gd name="connsiteX1077" fmla="*/ 16545 w 5405070"/>
              <a:gd name="connsiteY1077" fmla="*/ 3224197 h 5068607"/>
              <a:gd name="connsiteX1078" fmla="*/ 6377 w 5405070"/>
              <a:gd name="connsiteY1078" fmla="*/ 3320798 h 5068607"/>
              <a:gd name="connsiteX1079" fmla="*/ 0 w 5405070"/>
              <a:gd name="connsiteY1079" fmla="*/ 3375329 h 50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Lst>
            <a:rect l="l" t="t" r="r" b="b"/>
            <a:pathLst>
              <a:path w="5405070" h="5068607">
                <a:moveTo>
                  <a:pt x="0" y="0"/>
                </a:moveTo>
                <a:lnTo>
                  <a:pt x="5402164" y="0"/>
                </a:lnTo>
                <a:lnTo>
                  <a:pt x="5402723" y="134146"/>
                </a:lnTo>
                <a:lnTo>
                  <a:pt x="5403505" y="178731"/>
                </a:lnTo>
                <a:lnTo>
                  <a:pt x="5404288" y="222925"/>
                </a:lnTo>
                <a:lnTo>
                  <a:pt x="5405070" y="311703"/>
                </a:lnTo>
                <a:lnTo>
                  <a:pt x="5404679" y="400482"/>
                </a:lnTo>
                <a:lnTo>
                  <a:pt x="5403896" y="489261"/>
                </a:lnTo>
                <a:lnTo>
                  <a:pt x="5401550" y="578040"/>
                </a:lnTo>
                <a:lnTo>
                  <a:pt x="5398812" y="666428"/>
                </a:lnTo>
                <a:lnTo>
                  <a:pt x="5395292" y="754424"/>
                </a:lnTo>
                <a:lnTo>
                  <a:pt x="5391381" y="842812"/>
                </a:lnTo>
                <a:lnTo>
                  <a:pt x="5386688" y="931591"/>
                </a:lnTo>
                <a:lnTo>
                  <a:pt x="5381213" y="1019979"/>
                </a:lnTo>
                <a:lnTo>
                  <a:pt x="5374955" y="1107584"/>
                </a:lnTo>
                <a:lnTo>
                  <a:pt x="5368698" y="1195972"/>
                </a:lnTo>
                <a:lnTo>
                  <a:pt x="5362049" y="1284360"/>
                </a:lnTo>
                <a:lnTo>
                  <a:pt x="5355009" y="1372748"/>
                </a:lnTo>
                <a:lnTo>
                  <a:pt x="5340148" y="1548741"/>
                </a:lnTo>
                <a:lnTo>
                  <a:pt x="5336237" y="1595281"/>
                </a:lnTo>
                <a:lnTo>
                  <a:pt x="5332717" y="1641431"/>
                </a:lnTo>
                <a:lnTo>
                  <a:pt x="5325286" y="1734121"/>
                </a:lnTo>
                <a:lnTo>
                  <a:pt x="5326851" y="1751720"/>
                </a:lnTo>
                <a:lnTo>
                  <a:pt x="5328024" y="1768537"/>
                </a:lnTo>
                <a:lnTo>
                  <a:pt x="5328806" y="1785745"/>
                </a:lnTo>
                <a:lnTo>
                  <a:pt x="5328415" y="1802562"/>
                </a:lnTo>
                <a:lnTo>
                  <a:pt x="5328024" y="1810384"/>
                </a:lnTo>
                <a:lnTo>
                  <a:pt x="5327242" y="1818988"/>
                </a:lnTo>
                <a:lnTo>
                  <a:pt x="5325677" y="1827201"/>
                </a:lnTo>
                <a:lnTo>
                  <a:pt x="5324113" y="1835414"/>
                </a:lnTo>
                <a:lnTo>
                  <a:pt x="5322157" y="1843628"/>
                </a:lnTo>
                <a:lnTo>
                  <a:pt x="5319811" y="1851449"/>
                </a:lnTo>
                <a:lnTo>
                  <a:pt x="5317073" y="1859662"/>
                </a:lnTo>
                <a:lnTo>
                  <a:pt x="5313553" y="1867093"/>
                </a:lnTo>
                <a:lnTo>
                  <a:pt x="5308860" y="1926149"/>
                </a:lnTo>
                <a:lnTo>
                  <a:pt x="5304949" y="1985204"/>
                </a:lnTo>
                <a:lnTo>
                  <a:pt x="5301820" y="2044260"/>
                </a:lnTo>
                <a:lnTo>
                  <a:pt x="5298692" y="2102924"/>
                </a:lnTo>
                <a:lnTo>
                  <a:pt x="5293216" y="2221426"/>
                </a:lnTo>
                <a:lnTo>
                  <a:pt x="5288132" y="2339538"/>
                </a:lnTo>
                <a:lnTo>
                  <a:pt x="5282657" y="2457649"/>
                </a:lnTo>
                <a:lnTo>
                  <a:pt x="5279528" y="2517095"/>
                </a:lnTo>
                <a:lnTo>
                  <a:pt x="5276008" y="2575760"/>
                </a:lnTo>
                <a:lnTo>
                  <a:pt x="5272097" y="2634815"/>
                </a:lnTo>
                <a:lnTo>
                  <a:pt x="5267404" y="2693480"/>
                </a:lnTo>
                <a:lnTo>
                  <a:pt x="5261929" y="2752535"/>
                </a:lnTo>
                <a:lnTo>
                  <a:pt x="5255671" y="2811200"/>
                </a:lnTo>
                <a:lnTo>
                  <a:pt x="5254498" y="2842096"/>
                </a:lnTo>
                <a:lnTo>
                  <a:pt x="5253324" y="2872602"/>
                </a:lnTo>
                <a:lnTo>
                  <a:pt x="5251760" y="2903498"/>
                </a:lnTo>
                <a:lnTo>
                  <a:pt x="5249413" y="2934395"/>
                </a:lnTo>
                <a:lnTo>
                  <a:pt x="5247458" y="2964509"/>
                </a:lnTo>
                <a:lnTo>
                  <a:pt x="5244720" y="2995406"/>
                </a:lnTo>
                <a:lnTo>
                  <a:pt x="5241983" y="3025911"/>
                </a:lnTo>
                <a:lnTo>
                  <a:pt x="5238854" y="3056026"/>
                </a:lnTo>
                <a:lnTo>
                  <a:pt x="5235334" y="3086531"/>
                </a:lnTo>
                <a:lnTo>
                  <a:pt x="5231814" y="3116646"/>
                </a:lnTo>
                <a:lnTo>
                  <a:pt x="5227121" y="3147151"/>
                </a:lnTo>
                <a:lnTo>
                  <a:pt x="5222819" y="3177266"/>
                </a:lnTo>
                <a:lnTo>
                  <a:pt x="5218517" y="3207380"/>
                </a:lnTo>
                <a:lnTo>
                  <a:pt x="5213042" y="3237495"/>
                </a:lnTo>
                <a:lnTo>
                  <a:pt x="5207566" y="3267609"/>
                </a:lnTo>
                <a:lnTo>
                  <a:pt x="5201700" y="3297332"/>
                </a:lnTo>
                <a:lnTo>
                  <a:pt x="5204046" y="3314541"/>
                </a:lnTo>
                <a:lnTo>
                  <a:pt x="5205611" y="3332531"/>
                </a:lnTo>
                <a:lnTo>
                  <a:pt x="5206393" y="3350130"/>
                </a:lnTo>
                <a:lnTo>
                  <a:pt x="5206393" y="3367338"/>
                </a:lnTo>
                <a:lnTo>
                  <a:pt x="5205611" y="3384547"/>
                </a:lnTo>
                <a:lnTo>
                  <a:pt x="5204046" y="3402146"/>
                </a:lnTo>
                <a:lnTo>
                  <a:pt x="5201309" y="3419354"/>
                </a:lnTo>
                <a:lnTo>
                  <a:pt x="5197789" y="3436953"/>
                </a:lnTo>
                <a:lnTo>
                  <a:pt x="5198962" y="3449468"/>
                </a:lnTo>
                <a:lnTo>
                  <a:pt x="5199745" y="3462375"/>
                </a:lnTo>
                <a:lnTo>
                  <a:pt x="5200135" y="3474890"/>
                </a:lnTo>
                <a:lnTo>
                  <a:pt x="5200135" y="3487796"/>
                </a:lnTo>
                <a:lnTo>
                  <a:pt x="5199745" y="3500311"/>
                </a:lnTo>
                <a:lnTo>
                  <a:pt x="5199353" y="3512826"/>
                </a:lnTo>
                <a:lnTo>
                  <a:pt x="5198962" y="3525341"/>
                </a:lnTo>
                <a:lnTo>
                  <a:pt x="5197398" y="3537856"/>
                </a:lnTo>
                <a:lnTo>
                  <a:pt x="5196224" y="3549980"/>
                </a:lnTo>
                <a:lnTo>
                  <a:pt x="5194660" y="3562104"/>
                </a:lnTo>
                <a:lnTo>
                  <a:pt x="5190749" y="3586743"/>
                </a:lnTo>
                <a:lnTo>
                  <a:pt x="5185665" y="3611382"/>
                </a:lnTo>
                <a:lnTo>
                  <a:pt x="5180189" y="3635630"/>
                </a:lnTo>
                <a:lnTo>
                  <a:pt x="5158288" y="3647363"/>
                </a:lnTo>
                <a:lnTo>
                  <a:pt x="5162590" y="3646581"/>
                </a:lnTo>
                <a:lnTo>
                  <a:pt x="5167675" y="3644234"/>
                </a:lnTo>
                <a:lnTo>
                  <a:pt x="5173541" y="3640715"/>
                </a:lnTo>
                <a:lnTo>
                  <a:pt x="5180189" y="3635630"/>
                </a:lnTo>
                <a:lnTo>
                  <a:pt x="5177452" y="3651274"/>
                </a:lnTo>
                <a:lnTo>
                  <a:pt x="5174714" y="3666918"/>
                </a:lnTo>
                <a:lnTo>
                  <a:pt x="5171585" y="3681780"/>
                </a:lnTo>
                <a:lnTo>
                  <a:pt x="5168457" y="3695859"/>
                </a:lnTo>
                <a:lnTo>
                  <a:pt x="5164937" y="3709939"/>
                </a:lnTo>
                <a:lnTo>
                  <a:pt x="5161417" y="3722845"/>
                </a:lnTo>
                <a:lnTo>
                  <a:pt x="5157115" y="3735751"/>
                </a:lnTo>
                <a:lnTo>
                  <a:pt x="5152813" y="3747875"/>
                </a:lnTo>
                <a:lnTo>
                  <a:pt x="5148511" y="3759217"/>
                </a:lnTo>
                <a:lnTo>
                  <a:pt x="5143426" y="3770559"/>
                </a:lnTo>
                <a:lnTo>
                  <a:pt x="5138733" y="3781118"/>
                </a:lnTo>
                <a:lnTo>
                  <a:pt x="5133258" y="3791287"/>
                </a:lnTo>
                <a:lnTo>
                  <a:pt x="5127391" y="3801064"/>
                </a:lnTo>
                <a:lnTo>
                  <a:pt x="5121525" y="3810059"/>
                </a:lnTo>
                <a:lnTo>
                  <a:pt x="5115267" y="3818663"/>
                </a:lnTo>
                <a:lnTo>
                  <a:pt x="5109010" y="3827267"/>
                </a:lnTo>
                <a:lnTo>
                  <a:pt x="5102361" y="3834698"/>
                </a:lnTo>
                <a:lnTo>
                  <a:pt x="5095322" y="3841738"/>
                </a:lnTo>
                <a:lnTo>
                  <a:pt x="5087891" y="3847996"/>
                </a:lnTo>
                <a:lnTo>
                  <a:pt x="5080069" y="3854253"/>
                </a:lnTo>
                <a:lnTo>
                  <a:pt x="5072247" y="3859728"/>
                </a:lnTo>
                <a:lnTo>
                  <a:pt x="5064034" y="3864813"/>
                </a:lnTo>
                <a:lnTo>
                  <a:pt x="5055430" y="3869506"/>
                </a:lnTo>
                <a:lnTo>
                  <a:pt x="5046826" y="3873417"/>
                </a:lnTo>
                <a:lnTo>
                  <a:pt x="5037439" y="3876937"/>
                </a:lnTo>
                <a:lnTo>
                  <a:pt x="5028053" y="3880065"/>
                </a:lnTo>
                <a:lnTo>
                  <a:pt x="5018276" y="3882803"/>
                </a:lnTo>
                <a:lnTo>
                  <a:pt x="5008498" y="3885150"/>
                </a:lnTo>
                <a:lnTo>
                  <a:pt x="4997547" y="3886714"/>
                </a:lnTo>
                <a:lnTo>
                  <a:pt x="4986988" y="3887887"/>
                </a:lnTo>
                <a:lnTo>
                  <a:pt x="4975647" y="3888670"/>
                </a:lnTo>
                <a:lnTo>
                  <a:pt x="4964695" y="3888670"/>
                </a:lnTo>
                <a:lnTo>
                  <a:pt x="4958047" y="3888670"/>
                </a:lnTo>
                <a:lnTo>
                  <a:pt x="4951789" y="3889061"/>
                </a:lnTo>
                <a:lnTo>
                  <a:pt x="4945532" y="3889843"/>
                </a:lnTo>
                <a:lnTo>
                  <a:pt x="4939274" y="3891407"/>
                </a:lnTo>
                <a:lnTo>
                  <a:pt x="4927151" y="3894536"/>
                </a:lnTo>
                <a:lnTo>
                  <a:pt x="4915026" y="3898056"/>
                </a:lnTo>
                <a:lnTo>
                  <a:pt x="4891560" y="3905878"/>
                </a:lnTo>
                <a:lnTo>
                  <a:pt x="4879436" y="3910180"/>
                </a:lnTo>
                <a:lnTo>
                  <a:pt x="4867312" y="3913309"/>
                </a:lnTo>
                <a:lnTo>
                  <a:pt x="4849322" y="4068183"/>
                </a:lnTo>
                <a:lnTo>
                  <a:pt x="4849322" y="4094777"/>
                </a:lnTo>
                <a:lnTo>
                  <a:pt x="4849322" y="4120981"/>
                </a:lnTo>
                <a:lnTo>
                  <a:pt x="4849713" y="4173779"/>
                </a:lnTo>
                <a:lnTo>
                  <a:pt x="4850104" y="4226186"/>
                </a:lnTo>
                <a:lnTo>
                  <a:pt x="4850104" y="4252389"/>
                </a:lnTo>
                <a:lnTo>
                  <a:pt x="4850104" y="4278984"/>
                </a:lnTo>
                <a:lnTo>
                  <a:pt x="4849713" y="4305187"/>
                </a:lnTo>
                <a:lnTo>
                  <a:pt x="4848149" y="4331391"/>
                </a:lnTo>
                <a:lnTo>
                  <a:pt x="4846975" y="4357594"/>
                </a:lnTo>
                <a:lnTo>
                  <a:pt x="4844629" y="4383797"/>
                </a:lnTo>
                <a:lnTo>
                  <a:pt x="4841892" y="4410001"/>
                </a:lnTo>
                <a:lnTo>
                  <a:pt x="4838371" y="4435813"/>
                </a:lnTo>
                <a:lnTo>
                  <a:pt x="4834069" y="4461626"/>
                </a:lnTo>
                <a:lnTo>
                  <a:pt x="4828594" y="4487438"/>
                </a:lnTo>
                <a:lnTo>
                  <a:pt x="4829376" y="4503473"/>
                </a:lnTo>
                <a:lnTo>
                  <a:pt x="4829376" y="4519117"/>
                </a:lnTo>
                <a:lnTo>
                  <a:pt x="4829376" y="4534761"/>
                </a:lnTo>
                <a:lnTo>
                  <a:pt x="4828985" y="4550404"/>
                </a:lnTo>
                <a:lnTo>
                  <a:pt x="4828203" y="4566048"/>
                </a:lnTo>
                <a:lnTo>
                  <a:pt x="4827029" y="4581692"/>
                </a:lnTo>
                <a:lnTo>
                  <a:pt x="4823901" y="4612980"/>
                </a:lnTo>
                <a:lnTo>
                  <a:pt x="4819990" y="4643485"/>
                </a:lnTo>
                <a:lnTo>
                  <a:pt x="4816079" y="4674382"/>
                </a:lnTo>
                <a:lnTo>
                  <a:pt x="4811777" y="4705279"/>
                </a:lnTo>
                <a:lnTo>
                  <a:pt x="4808257" y="4735784"/>
                </a:lnTo>
                <a:lnTo>
                  <a:pt x="4809430" y="4743215"/>
                </a:lnTo>
                <a:lnTo>
                  <a:pt x="4810212" y="4750255"/>
                </a:lnTo>
                <a:lnTo>
                  <a:pt x="4810212" y="4756903"/>
                </a:lnTo>
                <a:lnTo>
                  <a:pt x="4810212" y="4763552"/>
                </a:lnTo>
                <a:lnTo>
                  <a:pt x="4809822" y="4769809"/>
                </a:lnTo>
                <a:lnTo>
                  <a:pt x="4809039" y="4776458"/>
                </a:lnTo>
                <a:lnTo>
                  <a:pt x="4807866" y="4782716"/>
                </a:lnTo>
                <a:lnTo>
                  <a:pt x="4805910" y="4788973"/>
                </a:lnTo>
                <a:lnTo>
                  <a:pt x="4802782" y="4801097"/>
                </a:lnTo>
                <a:lnTo>
                  <a:pt x="4798871" y="4813221"/>
                </a:lnTo>
                <a:lnTo>
                  <a:pt x="4794568" y="4825736"/>
                </a:lnTo>
                <a:lnTo>
                  <a:pt x="4791440" y="4837469"/>
                </a:lnTo>
                <a:lnTo>
                  <a:pt x="4789094" y="4853504"/>
                </a:lnTo>
                <a:lnTo>
                  <a:pt x="4786355" y="4868757"/>
                </a:lnTo>
                <a:lnTo>
                  <a:pt x="4783227" y="4883227"/>
                </a:lnTo>
                <a:lnTo>
                  <a:pt x="4779707" y="4897307"/>
                </a:lnTo>
                <a:lnTo>
                  <a:pt x="4775014" y="4910995"/>
                </a:lnTo>
                <a:lnTo>
                  <a:pt x="4770712" y="4924292"/>
                </a:lnTo>
                <a:lnTo>
                  <a:pt x="4765628" y="4936416"/>
                </a:lnTo>
                <a:lnTo>
                  <a:pt x="4760934" y="4948540"/>
                </a:lnTo>
                <a:lnTo>
                  <a:pt x="4755068" y="4960273"/>
                </a:lnTo>
                <a:lnTo>
                  <a:pt x="4748810" y="4971224"/>
                </a:lnTo>
                <a:lnTo>
                  <a:pt x="4742553" y="4981784"/>
                </a:lnTo>
                <a:lnTo>
                  <a:pt x="4735513" y="4991561"/>
                </a:lnTo>
                <a:lnTo>
                  <a:pt x="4728473" y="5000947"/>
                </a:lnTo>
                <a:lnTo>
                  <a:pt x="4720651" y="5009551"/>
                </a:lnTo>
                <a:lnTo>
                  <a:pt x="4713220" y="5017764"/>
                </a:lnTo>
                <a:lnTo>
                  <a:pt x="4704616" y="5025195"/>
                </a:lnTo>
                <a:lnTo>
                  <a:pt x="4696012" y="5032626"/>
                </a:lnTo>
                <a:lnTo>
                  <a:pt x="4687408" y="5038884"/>
                </a:lnTo>
                <a:lnTo>
                  <a:pt x="4678022" y="5044359"/>
                </a:lnTo>
                <a:lnTo>
                  <a:pt x="4668635" y="5049834"/>
                </a:lnTo>
                <a:lnTo>
                  <a:pt x="4658858" y="5054528"/>
                </a:lnTo>
                <a:lnTo>
                  <a:pt x="4648299" y="5058438"/>
                </a:lnTo>
                <a:lnTo>
                  <a:pt x="4638130" y="5061567"/>
                </a:lnTo>
                <a:lnTo>
                  <a:pt x="4627570" y="5064305"/>
                </a:lnTo>
                <a:lnTo>
                  <a:pt x="4616229" y="5066260"/>
                </a:lnTo>
                <a:lnTo>
                  <a:pt x="4604887" y="5067825"/>
                </a:lnTo>
                <a:lnTo>
                  <a:pt x="4593545" y="5068607"/>
                </a:lnTo>
                <a:lnTo>
                  <a:pt x="4581421" y="5068607"/>
                </a:lnTo>
                <a:lnTo>
                  <a:pt x="4569688" y="5068216"/>
                </a:lnTo>
                <a:lnTo>
                  <a:pt x="4557173" y="5066652"/>
                </a:lnTo>
                <a:lnTo>
                  <a:pt x="4544658" y="5065087"/>
                </a:lnTo>
                <a:lnTo>
                  <a:pt x="4532143" y="5062349"/>
                </a:lnTo>
                <a:lnTo>
                  <a:pt x="4495380" y="5061176"/>
                </a:lnTo>
                <a:lnTo>
                  <a:pt x="4459008" y="5059221"/>
                </a:lnTo>
                <a:lnTo>
                  <a:pt x="4440626" y="5058830"/>
                </a:lnTo>
                <a:lnTo>
                  <a:pt x="4422245" y="5058830"/>
                </a:lnTo>
                <a:lnTo>
                  <a:pt x="4404646" y="5058830"/>
                </a:lnTo>
                <a:lnTo>
                  <a:pt x="4386264" y="5060003"/>
                </a:lnTo>
                <a:lnTo>
                  <a:pt x="4380007" y="5060394"/>
                </a:lnTo>
                <a:lnTo>
                  <a:pt x="4374141" y="5060394"/>
                </a:lnTo>
                <a:lnTo>
                  <a:pt x="4368274" y="5060394"/>
                </a:lnTo>
                <a:lnTo>
                  <a:pt x="4363189" y="5060003"/>
                </a:lnTo>
                <a:lnTo>
                  <a:pt x="4358106" y="5059221"/>
                </a:lnTo>
                <a:lnTo>
                  <a:pt x="4353412" y="5058047"/>
                </a:lnTo>
                <a:lnTo>
                  <a:pt x="4348719" y="5056483"/>
                </a:lnTo>
                <a:lnTo>
                  <a:pt x="4344417" y="5055310"/>
                </a:lnTo>
                <a:lnTo>
                  <a:pt x="4340506" y="5052963"/>
                </a:lnTo>
                <a:lnTo>
                  <a:pt x="4336595" y="5050617"/>
                </a:lnTo>
                <a:lnTo>
                  <a:pt x="4333075" y="5048661"/>
                </a:lnTo>
                <a:lnTo>
                  <a:pt x="4329555" y="5045923"/>
                </a:lnTo>
                <a:lnTo>
                  <a:pt x="4326817" y="5042795"/>
                </a:lnTo>
                <a:lnTo>
                  <a:pt x="4323689" y="5039666"/>
                </a:lnTo>
                <a:lnTo>
                  <a:pt x="4321733" y="5036146"/>
                </a:lnTo>
                <a:lnTo>
                  <a:pt x="4319387" y="5032235"/>
                </a:lnTo>
                <a:lnTo>
                  <a:pt x="4317040" y="5027933"/>
                </a:lnTo>
                <a:lnTo>
                  <a:pt x="4315476" y="5024022"/>
                </a:lnTo>
                <a:lnTo>
                  <a:pt x="4313520" y="5019720"/>
                </a:lnTo>
                <a:lnTo>
                  <a:pt x="4312347" y="5014636"/>
                </a:lnTo>
                <a:lnTo>
                  <a:pt x="4309610" y="5004467"/>
                </a:lnTo>
                <a:lnTo>
                  <a:pt x="4308045" y="4993125"/>
                </a:lnTo>
                <a:lnTo>
                  <a:pt x="4307263" y="4981393"/>
                </a:lnTo>
                <a:lnTo>
                  <a:pt x="4307263" y="4968095"/>
                </a:lnTo>
                <a:lnTo>
                  <a:pt x="4307654" y="4954407"/>
                </a:lnTo>
                <a:lnTo>
                  <a:pt x="4309218" y="4940327"/>
                </a:lnTo>
                <a:lnTo>
                  <a:pt x="4302960" y="4935243"/>
                </a:lnTo>
                <a:lnTo>
                  <a:pt x="4297485" y="4929768"/>
                </a:lnTo>
                <a:lnTo>
                  <a:pt x="4292792" y="4924684"/>
                </a:lnTo>
                <a:lnTo>
                  <a:pt x="4288099" y="4918817"/>
                </a:lnTo>
                <a:lnTo>
                  <a:pt x="4284579" y="4912951"/>
                </a:lnTo>
                <a:lnTo>
                  <a:pt x="4281059" y="4907084"/>
                </a:lnTo>
                <a:lnTo>
                  <a:pt x="4278321" y="4900827"/>
                </a:lnTo>
                <a:lnTo>
                  <a:pt x="4275584" y="4894569"/>
                </a:lnTo>
                <a:lnTo>
                  <a:pt x="4273628" y="4887921"/>
                </a:lnTo>
                <a:lnTo>
                  <a:pt x="4272064" y="4881272"/>
                </a:lnTo>
                <a:lnTo>
                  <a:pt x="4270891" y="4874623"/>
                </a:lnTo>
                <a:lnTo>
                  <a:pt x="4269326" y="4867975"/>
                </a:lnTo>
                <a:lnTo>
                  <a:pt x="4268153" y="4853504"/>
                </a:lnTo>
                <a:lnTo>
                  <a:pt x="4267762" y="4839425"/>
                </a:lnTo>
                <a:lnTo>
                  <a:pt x="4267762" y="4824563"/>
                </a:lnTo>
                <a:lnTo>
                  <a:pt x="4268153" y="4810092"/>
                </a:lnTo>
                <a:lnTo>
                  <a:pt x="4268935" y="4779978"/>
                </a:lnTo>
                <a:lnTo>
                  <a:pt x="4269326" y="4765507"/>
                </a:lnTo>
                <a:lnTo>
                  <a:pt x="4268545" y="4751037"/>
                </a:lnTo>
                <a:lnTo>
                  <a:pt x="4267371" y="4736957"/>
                </a:lnTo>
                <a:lnTo>
                  <a:pt x="4266197" y="4730309"/>
                </a:lnTo>
                <a:lnTo>
                  <a:pt x="4265024" y="4722878"/>
                </a:lnTo>
                <a:lnTo>
                  <a:pt x="4263460" y="4717011"/>
                </a:lnTo>
                <a:lnTo>
                  <a:pt x="4262678" y="4711145"/>
                </a:lnTo>
                <a:lnTo>
                  <a:pt x="4262286" y="4704105"/>
                </a:lnTo>
                <a:lnTo>
                  <a:pt x="4262286" y="4697457"/>
                </a:lnTo>
                <a:lnTo>
                  <a:pt x="4262678" y="4684159"/>
                </a:lnTo>
                <a:lnTo>
                  <a:pt x="4264242" y="4670471"/>
                </a:lnTo>
                <a:lnTo>
                  <a:pt x="4267762" y="4642312"/>
                </a:lnTo>
                <a:lnTo>
                  <a:pt x="4269326" y="4628624"/>
                </a:lnTo>
                <a:lnTo>
                  <a:pt x="4270891" y="4614544"/>
                </a:lnTo>
                <a:lnTo>
                  <a:pt x="4263460" y="4593425"/>
                </a:lnTo>
                <a:lnTo>
                  <a:pt x="4255638" y="4571915"/>
                </a:lnTo>
                <a:lnTo>
                  <a:pt x="4253683" y="4566048"/>
                </a:lnTo>
                <a:lnTo>
                  <a:pt x="4252900" y="4559400"/>
                </a:lnTo>
                <a:lnTo>
                  <a:pt x="4252510" y="4552751"/>
                </a:lnTo>
                <a:lnTo>
                  <a:pt x="4252118" y="4545320"/>
                </a:lnTo>
                <a:lnTo>
                  <a:pt x="4252900" y="4530850"/>
                </a:lnTo>
                <a:lnTo>
                  <a:pt x="4253291" y="4516379"/>
                </a:lnTo>
                <a:lnTo>
                  <a:pt x="4253291" y="4509730"/>
                </a:lnTo>
                <a:lnTo>
                  <a:pt x="4252900" y="4503082"/>
                </a:lnTo>
                <a:lnTo>
                  <a:pt x="4252118" y="4497215"/>
                </a:lnTo>
                <a:lnTo>
                  <a:pt x="4250162" y="4492131"/>
                </a:lnTo>
                <a:lnTo>
                  <a:pt x="4248989" y="4489393"/>
                </a:lnTo>
                <a:lnTo>
                  <a:pt x="4247425" y="4487047"/>
                </a:lnTo>
                <a:lnTo>
                  <a:pt x="4246252" y="4484700"/>
                </a:lnTo>
                <a:lnTo>
                  <a:pt x="4243905" y="4483136"/>
                </a:lnTo>
                <a:lnTo>
                  <a:pt x="4242341" y="4481572"/>
                </a:lnTo>
                <a:lnTo>
                  <a:pt x="4239603" y="4480007"/>
                </a:lnTo>
                <a:lnTo>
                  <a:pt x="4236865" y="4479225"/>
                </a:lnTo>
                <a:lnTo>
                  <a:pt x="4233736" y="4478052"/>
                </a:lnTo>
                <a:lnTo>
                  <a:pt x="4230217" y="4477661"/>
                </a:lnTo>
                <a:lnTo>
                  <a:pt x="4227088" y="4477269"/>
                </a:lnTo>
                <a:lnTo>
                  <a:pt x="4224350" y="4477661"/>
                </a:lnTo>
                <a:lnTo>
                  <a:pt x="4221221" y="4478052"/>
                </a:lnTo>
                <a:lnTo>
                  <a:pt x="4218875" y="4479225"/>
                </a:lnTo>
                <a:lnTo>
                  <a:pt x="4216919" y="4480398"/>
                </a:lnTo>
                <a:lnTo>
                  <a:pt x="4214573" y="4482354"/>
                </a:lnTo>
                <a:lnTo>
                  <a:pt x="4212226" y="4483918"/>
                </a:lnTo>
                <a:lnTo>
                  <a:pt x="4208706" y="4488611"/>
                </a:lnTo>
                <a:lnTo>
                  <a:pt x="4205578" y="4493696"/>
                </a:lnTo>
                <a:lnTo>
                  <a:pt x="4202840" y="4499953"/>
                </a:lnTo>
                <a:lnTo>
                  <a:pt x="4200493" y="4506602"/>
                </a:lnTo>
                <a:lnTo>
                  <a:pt x="4195800" y="4521463"/>
                </a:lnTo>
                <a:lnTo>
                  <a:pt x="4191498" y="4536325"/>
                </a:lnTo>
                <a:lnTo>
                  <a:pt x="4189151" y="4542974"/>
                </a:lnTo>
                <a:lnTo>
                  <a:pt x="4186414" y="4549622"/>
                </a:lnTo>
                <a:lnTo>
                  <a:pt x="4183285" y="4555489"/>
                </a:lnTo>
                <a:lnTo>
                  <a:pt x="4179374" y="4560573"/>
                </a:lnTo>
                <a:lnTo>
                  <a:pt x="4179765" y="4575044"/>
                </a:lnTo>
                <a:lnTo>
                  <a:pt x="4180547" y="4589514"/>
                </a:lnTo>
                <a:lnTo>
                  <a:pt x="4180547" y="4596945"/>
                </a:lnTo>
                <a:lnTo>
                  <a:pt x="4180547" y="4603985"/>
                </a:lnTo>
                <a:lnTo>
                  <a:pt x="4180156" y="4610242"/>
                </a:lnTo>
                <a:lnTo>
                  <a:pt x="4179374" y="4616500"/>
                </a:lnTo>
                <a:lnTo>
                  <a:pt x="4177419" y="4621584"/>
                </a:lnTo>
                <a:lnTo>
                  <a:pt x="4175463" y="4626277"/>
                </a:lnTo>
                <a:lnTo>
                  <a:pt x="4173899" y="4628624"/>
                </a:lnTo>
                <a:lnTo>
                  <a:pt x="4172334" y="4630188"/>
                </a:lnTo>
                <a:lnTo>
                  <a:pt x="4170379" y="4632144"/>
                </a:lnTo>
                <a:lnTo>
                  <a:pt x="4168032" y="4633317"/>
                </a:lnTo>
                <a:lnTo>
                  <a:pt x="4166077" y="4634881"/>
                </a:lnTo>
                <a:lnTo>
                  <a:pt x="4163339" y="4635663"/>
                </a:lnTo>
                <a:lnTo>
                  <a:pt x="4160210" y="4636055"/>
                </a:lnTo>
                <a:lnTo>
                  <a:pt x="4157082" y="4636446"/>
                </a:lnTo>
                <a:lnTo>
                  <a:pt x="4153562" y="4636446"/>
                </a:lnTo>
                <a:lnTo>
                  <a:pt x="4149651" y="4636446"/>
                </a:lnTo>
                <a:lnTo>
                  <a:pt x="4144958" y="4636055"/>
                </a:lnTo>
                <a:lnTo>
                  <a:pt x="4140656" y="4634881"/>
                </a:lnTo>
                <a:lnTo>
                  <a:pt x="4137136" y="4636446"/>
                </a:lnTo>
                <a:lnTo>
                  <a:pt x="4133225" y="4638010"/>
                </a:lnTo>
                <a:lnTo>
                  <a:pt x="4129705" y="4638792"/>
                </a:lnTo>
                <a:lnTo>
                  <a:pt x="4125794" y="4639183"/>
                </a:lnTo>
                <a:lnTo>
                  <a:pt x="4116408" y="4643094"/>
                </a:lnTo>
                <a:lnTo>
                  <a:pt x="4106630" y="4647005"/>
                </a:lnTo>
                <a:lnTo>
                  <a:pt x="4096853" y="4650916"/>
                </a:lnTo>
                <a:lnTo>
                  <a:pt x="4087466" y="4654045"/>
                </a:lnTo>
                <a:lnTo>
                  <a:pt x="4077689" y="4657174"/>
                </a:lnTo>
                <a:lnTo>
                  <a:pt x="4068303" y="4659129"/>
                </a:lnTo>
                <a:lnTo>
                  <a:pt x="4058525" y="4661476"/>
                </a:lnTo>
                <a:lnTo>
                  <a:pt x="4048748" y="4663431"/>
                </a:lnTo>
                <a:lnTo>
                  <a:pt x="4039362" y="4664605"/>
                </a:lnTo>
                <a:lnTo>
                  <a:pt x="4029584" y="4665387"/>
                </a:lnTo>
                <a:lnTo>
                  <a:pt x="4010029" y="4667342"/>
                </a:lnTo>
                <a:lnTo>
                  <a:pt x="3990866" y="4667733"/>
                </a:lnTo>
                <a:lnTo>
                  <a:pt x="3970920" y="4667342"/>
                </a:lnTo>
                <a:lnTo>
                  <a:pt x="3951756" y="4666560"/>
                </a:lnTo>
                <a:lnTo>
                  <a:pt x="3932201" y="4664605"/>
                </a:lnTo>
                <a:lnTo>
                  <a:pt x="3912646" y="4662649"/>
                </a:lnTo>
                <a:lnTo>
                  <a:pt x="3893483" y="4661085"/>
                </a:lnTo>
                <a:lnTo>
                  <a:pt x="3854373" y="4656392"/>
                </a:lnTo>
                <a:lnTo>
                  <a:pt x="3835209" y="4654827"/>
                </a:lnTo>
                <a:lnTo>
                  <a:pt x="3815655" y="4653263"/>
                </a:lnTo>
                <a:lnTo>
                  <a:pt x="3811744" y="4652872"/>
                </a:lnTo>
                <a:lnTo>
                  <a:pt x="3808224" y="4652089"/>
                </a:lnTo>
                <a:lnTo>
                  <a:pt x="3804704" y="4650916"/>
                </a:lnTo>
                <a:lnTo>
                  <a:pt x="3801184" y="4649352"/>
                </a:lnTo>
                <a:lnTo>
                  <a:pt x="3798055" y="4647787"/>
                </a:lnTo>
                <a:lnTo>
                  <a:pt x="3795318" y="4645441"/>
                </a:lnTo>
                <a:lnTo>
                  <a:pt x="3792189" y="4643094"/>
                </a:lnTo>
                <a:lnTo>
                  <a:pt x="3789451" y="4640357"/>
                </a:lnTo>
                <a:lnTo>
                  <a:pt x="3784758" y="4634881"/>
                </a:lnTo>
                <a:lnTo>
                  <a:pt x="3780847" y="4627450"/>
                </a:lnTo>
                <a:lnTo>
                  <a:pt x="3776545" y="4620020"/>
                </a:lnTo>
                <a:lnTo>
                  <a:pt x="3773416" y="4611807"/>
                </a:lnTo>
                <a:lnTo>
                  <a:pt x="3770678" y="4603202"/>
                </a:lnTo>
                <a:lnTo>
                  <a:pt x="3768332" y="4593816"/>
                </a:lnTo>
                <a:lnTo>
                  <a:pt x="3765985" y="4584430"/>
                </a:lnTo>
                <a:lnTo>
                  <a:pt x="3764030" y="4575044"/>
                </a:lnTo>
                <a:lnTo>
                  <a:pt x="3761683" y="4555489"/>
                </a:lnTo>
                <a:lnTo>
                  <a:pt x="3759728" y="4537107"/>
                </a:lnTo>
                <a:lnTo>
                  <a:pt x="3757381" y="4506211"/>
                </a:lnTo>
                <a:lnTo>
                  <a:pt x="3755817" y="4475314"/>
                </a:lnTo>
                <a:lnTo>
                  <a:pt x="3754252" y="4444808"/>
                </a:lnTo>
                <a:lnTo>
                  <a:pt x="3753470" y="4413912"/>
                </a:lnTo>
                <a:lnTo>
                  <a:pt x="3752297" y="4352119"/>
                </a:lnTo>
                <a:lnTo>
                  <a:pt x="3750733" y="4290325"/>
                </a:lnTo>
                <a:lnTo>
                  <a:pt x="3745257" y="4261775"/>
                </a:lnTo>
                <a:lnTo>
                  <a:pt x="3740173" y="4233616"/>
                </a:lnTo>
                <a:lnTo>
                  <a:pt x="3734307" y="4205066"/>
                </a:lnTo>
                <a:lnTo>
                  <a:pt x="3731960" y="4190987"/>
                </a:lnTo>
                <a:lnTo>
                  <a:pt x="3730004" y="4176908"/>
                </a:lnTo>
                <a:lnTo>
                  <a:pt x="3727658" y="4162437"/>
                </a:lnTo>
                <a:lnTo>
                  <a:pt x="3726093" y="4148358"/>
                </a:lnTo>
                <a:lnTo>
                  <a:pt x="3725311" y="4133887"/>
                </a:lnTo>
                <a:lnTo>
                  <a:pt x="3725311" y="4119025"/>
                </a:lnTo>
                <a:lnTo>
                  <a:pt x="3725702" y="4104555"/>
                </a:lnTo>
                <a:lnTo>
                  <a:pt x="3726876" y="4089693"/>
                </a:lnTo>
                <a:lnTo>
                  <a:pt x="3728831" y="4075223"/>
                </a:lnTo>
                <a:lnTo>
                  <a:pt x="3731960" y="4059970"/>
                </a:lnTo>
                <a:lnTo>
                  <a:pt x="3724920" y="3898447"/>
                </a:lnTo>
                <a:lnTo>
                  <a:pt x="3717880" y="3736924"/>
                </a:lnTo>
                <a:lnTo>
                  <a:pt x="3714361" y="3732231"/>
                </a:lnTo>
                <a:lnTo>
                  <a:pt x="3711232" y="3727929"/>
                </a:lnTo>
                <a:lnTo>
                  <a:pt x="3708103" y="3724800"/>
                </a:lnTo>
                <a:lnTo>
                  <a:pt x="3705365" y="3722454"/>
                </a:lnTo>
                <a:lnTo>
                  <a:pt x="3702628" y="3720498"/>
                </a:lnTo>
                <a:lnTo>
                  <a:pt x="3699890" y="3719325"/>
                </a:lnTo>
                <a:lnTo>
                  <a:pt x="3697152" y="3718152"/>
                </a:lnTo>
                <a:lnTo>
                  <a:pt x="3694806" y="3718152"/>
                </a:lnTo>
                <a:lnTo>
                  <a:pt x="3692459" y="3718543"/>
                </a:lnTo>
                <a:lnTo>
                  <a:pt x="3689722" y="3719325"/>
                </a:lnTo>
                <a:lnTo>
                  <a:pt x="3687375" y="3720498"/>
                </a:lnTo>
                <a:lnTo>
                  <a:pt x="3685419" y="3721671"/>
                </a:lnTo>
                <a:lnTo>
                  <a:pt x="3680726" y="3725974"/>
                </a:lnTo>
                <a:lnTo>
                  <a:pt x="3676815" y="3730667"/>
                </a:lnTo>
                <a:lnTo>
                  <a:pt x="3668602" y="3741617"/>
                </a:lnTo>
                <a:lnTo>
                  <a:pt x="3664691" y="3746702"/>
                </a:lnTo>
                <a:lnTo>
                  <a:pt x="3660389" y="3751786"/>
                </a:lnTo>
                <a:lnTo>
                  <a:pt x="3656087" y="3755697"/>
                </a:lnTo>
                <a:lnTo>
                  <a:pt x="3654132" y="3757652"/>
                </a:lnTo>
                <a:lnTo>
                  <a:pt x="3651785" y="3758826"/>
                </a:lnTo>
                <a:lnTo>
                  <a:pt x="3649048" y="3759608"/>
                </a:lnTo>
                <a:lnTo>
                  <a:pt x="3647092" y="3760390"/>
                </a:lnTo>
                <a:lnTo>
                  <a:pt x="3644354" y="3760390"/>
                </a:lnTo>
                <a:lnTo>
                  <a:pt x="3641617" y="3759608"/>
                </a:lnTo>
                <a:lnTo>
                  <a:pt x="3629102" y="3768212"/>
                </a:lnTo>
                <a:lnTo>
                  <a:pt x="3622453" y="3771732"/>
                </a:lnTo>
                <a:lnTo>
                  <a:pt x="3616195" y="3775252"/>
                </a:lnTo>
                <a:lnTo>
                  <a:pt x="3609938" y="3778380"/>
                </a:lnTo>
                <a:lnTo>
                  <a:pt x="3603680" y="3781118"/>
                </a:lnTo>
                <a:lnTo>
                  <a:pt x="3597423" y="3783074"/>
                </a:lnTo>
                <a:lnTo>
                  <a:pt x="3591556" y="3783465"/>
                </a:lnTo>
                <a:lnTo>
                  <a:pt x="3588428" y="3783465"/>
                </a:lnTo>
                <a:lnTo>
                  <a:pt x="3585690" y="3783465"/>
                </a:lnTo>
                <a:lnTo>
                  <a:pt x="3582561" y="3782683"/>
                </a:lnTo>
                <a:lnTo>
                  <a:pt x="3579823" y="3781509"/>
                </a:lnTo>
                <a:lnTo>
                  <a:pt x="3577477" y="3780336"/>
                </a:lnTo>
                <a:lnTo>
                  <a:pt x="3574348" y="3778772"/>
                </a:lnTo>
                <a:lnTo>
                  <a:pt x="3571611" y="3776816"/>
                </a:lnTo>
                <a:lnTo>
                  <a:pt x="3569264" y="3774469"/>
                </a:lnTo>
                <a:lnTo>
                  <a:pt x="3566526" y="3771341"/>
                </a:lnTo>
                <a:lnTo>
                  <a:pt x="3563789" y="3768212"/>
                </a:lnTo>
                <a:lnTo>
                  <a:pt x="3561833" y="3764692"/>
                </a:lnTo>
                <a:lnTo>
                  <a:pt x="3559096" y="3760390"/>
                </a:lnTo>
                <a:lnTo>
                  <a:pt x="3556749" y="3755697"/>
                </a:lnTo>
                <a:lnTo>
                  <a:pt x="3554402" y="3750222"/>
                </a:lnTo>
                <a:lnTo>
                  <a:pt x="3550100" y="3738489"/>
                </a:lnTo>
                <a:lnTo>
                  <a:pt x="3543843" y="3749439"/>
                </a:lnTo>
                <a:lnTo>
                  <a:pt x="3537194" y="3759608"/>
                </a:lnTo>
                <a:lnTo>
                  <a:pt x="3530545" y="3768603"/>
                </a:lnTo>
                <a:lnTo>
                  <a:pt x="3523897" y="3776816"/>
                </a:lnTo>
                <a:lnTo>
                  <a:pt x="3516857" y="3783856"/>
                </a:lnTo>
                <a:lnTo>
                  <a:pt x="3509817" y="3790113"/>
                </a:lnTo>
                <a:lnTo>
                  <a:pt x="3502778" y="3795980"/>
                </a:lnTo>
                <a:lnTo>
                  <a:pt x="3495738" y="3800282"/>
                </a:lnTo>
                <a:lnTo>
                  <a:pt x="3488307" y="3804193"/>
                </a:lnTo>
                <a:lnTo>
                  <a:pt x="3480876" y="3807322"/>
                </a:lnTo>
                <a:lnTo>
                  <a:pt x="3473445" y="3810059"/>
                </a:lnTo>
                <a:lnTo>
                  <a:pt x="3466015" y="3812406"/>
                </a:lnTo>
                <a:lnTo>
                  <a:pt x="3458193" y="3813579"/>
                </a:lnTo>
                <a:lnTo>
                  <a:pt x="3450762" y="3814752"/>
                </a:lnTo>
                <a:lnTo>
                  <a:pt x="3442940" y="3815143"/>
                </a:lnTo>
                <a:lnTo>
                  <a:pt x="3435118" y="3815143"/>
                </a:lnTo>
                <a:lnTo>
                  <a:pt x="3427687" y="3814752"/>
                </a:lnTo>
                <a:lnTo>
                  <a:pt x="3419474" y="3813970"/>
                </a:lnTo>
                <a:lnTo>
                  <a:pt x="3412043" y="3812797"/>
                </a:lnTo>
                <a:lnTo>
                  <a:pt x="3403830" y="3811624"/>
                </a:lnTo>
                <a:lnTo>
                  <a:pt x="3387795" y="3808495"/>
                </a:lnTo>
                <a:lnTo>
                  <a:pt x="3371760" y="3804193"/>
                </a:lnTo>
                <a:lnTo>
                  <a:pt x="3340082" y="3796762"/>
                </a:lnTo>
                <a:lnTo>
                  <a:pt x="3324047" y="3793633"/>
                </a:lnTo>
                <a:lnTo>
                  <a:pt x="3308403" y="3790896"/>
                </a:lnTo>
                <a:lnTo>
                  <a:pt x="3299799" y="3765083"/>
                </a:lnTo>
                <a:lnTo>
                  <a:pt x="3291195" y="3739271"/>
                </a:lnTo>
                <a:lnTo>
                  <a:pt x="3273204" y="3688428"/>
                </a:lnTo>
                <a:lnTo>
                  <a:pt x="3264209" y="3662616"/>
                </a:lnTo>
                <a:lnTo>
                  <a:pt x="3255214" y="3637195"/>
                </a:lnTo>
                <a:lnTo>
                  <a:pt x="3247392" y="3611382"/>
                </a:lnTo>
                <a:lnTo>
                  <a:pt x="3239179" y="3584788"/>
                </a:lnTo>
                <a:lnTo>
                  <a:pt x="3232530" y="3558584"/>
                </a:lnTo>
                <a:lnTo>
                  <a:pt x="3226272" y="3532381"/>
                </a:lnTo>
                <a:lnTo>
                  <a:pt x="3223535" y="3518693"/>
                </a:lnTo>
                <a:lnTo>
                  <a:pt x="3221579" y="3505004"/>
                </a:lnTo>
                <a:lnTo>
                  <a:pt x="3219233" y="3491316"/>
                </a:lnTo>
                <a:lnTo>
                  <a:pt x="3217277" y="3477627"/>
                </a:lnTo>
                <a:lnTo>
                  <a:pt x="3215713" y="3463548"/>
                </a:lnTo>
                <a:lnTo>
                  <a:pt x="3214931" y="3449468"/>
                </a:lnTo>
                <a:lnTo>
                  <a:pt x="3213757" y="3434998"/>
                </a:lnTo>
                <a:lnTo>
                  <a:pt x="3213757" y="3420918"/>
                </a:lnTo>
                <a:lnTo>
                  <a:pt x="3213757" y="3406057"/>
                </a:lnTo>
                <a:lnTo>
                  <a:pt x="3214149" y="3391586"/>
                </a:lnTo>
                <a:lnTo>
                  <a:pt x="3215322" y="3376725"/>
                </a:lnTo>
                <a:lnTo>
                  <a:pt x="3216886" y="3361472"/>
                </a:lnTo>
                <a:lnTo>
                  <a:pt x="3213757" y="3355605"/>
                </a:lnTo>
                <a:lnTo>
                  <a:pt x="3211411" y="3350521"/>
                </a:lnTo>
                <a:lnTo>
                  <a:pt x="3209455" y="3344655"/>
                </a:lnTo>
                <a:lnTo>
                  <a:pt x="3207500" y="3338397"/>
                </a:lnTo>
                <a:lnTo>
                  <a:pt x="3205936" y="3332140"/>
                </a:lnTo>
                <a:lnTo>
                  <a:pt x="3204371" y="3325882"/>
                </a:lnTo>
                <a:lnTo>
                  <a:pt x="3202807" y="3312976"/>
                </a:lnTo>
                <a:lnTo>
                  <a:pt x="3202025" y="3299679"/>
                </a:lnTo>
                <a:lnTo>
                  <a:pt x="3200851" y="3285991"/>
                </a:lnTo>
                <a:lnTo>
                  <a:pt x="3200069" y="3259005"/>
                </a:lnTo>
                <a:lnTo>
                  <a:pt x="3199287" y="3245708"/>
                </a:lnTo>
                <a:lnTo>
                  <a:pt x="3197723" y="3232019"/>
                </a:lnTo>
                <a:lnTo>
                  <a:pt x="3195767" y="3219113"/>
                </a:lnTo>
                <a:lnTo>
                  <a:pt x="3194203" y="3212856"/>
                </a:lnTo>
                <a:lnTo>
                  <a:pt x="3192638" y="3207380"/>
                </a:lnTo>
                <a:lnTo>
                  <a:pt x="3190292" y="3201123"/>
                </a:lnTo>
                <a:lnTo>
                  <a:pt x="3187945" y="3195256"/>
                </a:lnTo>
                <a:lnTo>
                  <a:pt x="3185207" y="3189781"/>
                </a:lnTo>
                <a:lnTo>
                  <a:pt x="3181688" y="3184305"/>
                </a:lnTo>
                <a:lnTo>
                  <a:pt x="3178168" y="3179221"/>
                </a:lnTo>
                <a:lnTo>
                  <a:pt x="3174257" y="3174137"/>
                </a:lnTo>
                <a:lnTo>
                  <a:pt x="3169564" y="3169444"/>
                </a:lnTo>
                <a:lnTo>
                  <a:pt x="3164479" y="3164751"/>
                </a:lnTo>
                <a:lnTo>
                  <a:pt x="3162915" y="3259396"/>
                </a:lnTo>
                <a:lnTo>
                  <a:pt x="3161741" y="3306328"/>
                </a:lnTo>
                <a:lnTo>
                  <a:pt x="3160568" y="3353650"/>
                </a:lnTo>
                <a:lnTo>
                  <a:pt x="3158613" y="3400190"/>
                </a:lnTo>
                <a:lnTo>
                  <a:pt x="3156266" y="3447122"/>
                </a:lnTo>
                <a:lnTo>
                  <a:pt x="3154311" y="3494053"/>
                </a:lnTo>
                <a:lnTo>
                  <a:pt x="3151182" y="3540985"/>
                </a:lnTo>
                <a:lnTo>
                  <a:pt x="3147271" y="3587525"/>
                </a:lnTo>
                <a:lnTo>
                  <a:pt x="3143360" y="3634066"/>
                </a:lnTo>
                <a:lnTo>
                  <a:pt x="3139058" y="3680997"/>
                </a:lnTo>
                <a:lnTo>
                  <a:pt x="3133974" y="3727147"/>
                </a:lnTo>
                <a:lnTo>
                  <a:pt x="3128107" y="3773687"/>
                </a:lnTo>
                <a:lnTo>
                  <a:pt x="3121459" y="3819837"/>
                </a:lnTo>
                <a:lnTo>
                  <a:pt x="3114419" y="3865986"/>
                </a:lnTo>
                <a:lnTo>
                  <a:pt x="3106597" y="3912135"/>
                </a:lnTo>
                <a:lnTo>
                  <a:pt x="3105033" y="3936774"/>
                </a:lnTo>
                <a:lnTo>
                  <a:pt x="3103468" y="3961413"/>
                </a:lnTo>
                <a:lnTo>
                  <a:pt x="3100731" y="3985270"/>
                </a:lnTo>
                <a:lnTo>
                  <a:pt x="3097211" y="4009518"/>
                </a:lnTo>
                <a:lnTo>
                  <a:pt x="3092909" y="4032984"/>
                </a:lnTo>
                <a:lnTo>
                  <a:pt x="3088607" y="4056841"/>
                </a:lnTo>
                <a:lnTo>
                  <a:pt x="3083522" y="4079916"/>
                </a:lnTo>
                <a:lnTo>
                  <a:pt x="3078829" y="4102990"/>
                </a:lnTo>
                <a:lnTo>
                  <a:pt x="3072963" y="4126456"/>
                </a:lnTo>
                <a:lnTo>
                  <a:pt x="3067096" y="4149531"/>
                </a:lnTo>
                <a:lnTo>
                  <a:pt x="3055755" y="4195289"/>
                </a:lnTo>
                <a:lnTo>
                  <a:pt x="3043631" y="4241438"/>
                </a:lnTo>
                <a:lnTo>
                  <a:pt x="3031898" y="4287197"/>
                </a:lnTo>
                <a:lnTo>
                  <a:pt x="3031507" y="4298147"/>
                </a:lnTo>
                <a:lnTo>
                  <a:pt x="3030724" y="4308316"/>
                </a:lnTo>
                <a:lnTo>
                  <a:pt x="3028378" y="4318093"/>
                </a:lnTo>
                <a:lnTo>
                  <a:pt x="3026031" y="4327480"/>
                </a:lnTo>
                <a:lnTo>
                  <a:pt x="3022511" y="4336475"/>
                </a:lnTo>
                <a:lnTo>
                  <a:pt x="3018992" y="4344688"/>
                </a:lnTo>
                <a:lnTo>
                  <a:pt x="3014689" y="4353292"/>
                </a:lnTo>
                <a:lnTo>
                  <a:pt x="3009605" y="4361896"/>
                </a:lnTo>
                <a:lnTo>
                  <a:pt x="3006476" y="4365025"/>
                </a:lnTo>
                <a:lnTo>
                  <a:pt x="3002957" y="4368545"/>
                </a:lnTo>
                <a:lnTo>
                  <a:pt x="2997090" y="4375584"/>
                </a:lnTo>
                <a:lnTo>
                  <a:pt x="2991224" y="4384189"/>
                </a:lnTo>
                <a:lnTo>
                  <a:pt x="2986139" y="4392402"/>
                </a:lnTo>
                <a:lnTo>
                  <a:pt x="2981055" y="4401397"/>
                </a:lnTo>
                <a:lnTo>
                  <a:pt x="2976753" y="4410783"/>
                </a:lnTo>
                <a:lnTo>
                  <a:pt x="2967367" y="4429556"/>
                </a:lnTo>
                <a:lnTo>
                  <a:pt x="2962282" y="4438942"/>
                </a:lnTo>
                <a:lnTo>
                  <a:pt x="2957589" y="4447546"/>
                </a:lnTo>
                <a:lnTo>
                  <a:pt x="2951723" y="4455759"/>
                </a:lnTo>
                <a:lnTo>
                  <a:pt x="2945857" y="4463972"/>
                </a:lnTo>
                <a:lnTo>
                  <a:pt x="2939599" y="4470621"/>
                </a:lnTo>
                <a:lnTo>
                  <a:pt x="2936470" y="4474141"/>
                </a:lnTo>
                <a:lnTo>
                  <a:pt x="2932950" y="4476878"/>
                </a:lnTo>
                <a:lnTo>
                  <a:pt x="2929039" y="4479616"/>
                </a:lnTo>
                <a:lnTo>
                  <a:pt x="2924737" y="4482354"/>
                </a:lnTo>
                <a:lnTo>
                  <a:pt x="2920826" y="4483918"/>
                </a:lnTo>
                <a:lnTo>
                  <a:pt x="2916524" y="4486265"/>
                </a:lnTo>
                <a:lnTo>
                  <a:pt x="2913004" y="4498389"/>
                </a:lnTo>
                <a:lnTo>
                  <a:pt x="2908702" y="4509730"/>
                </a:lnTo>
                <a:lnTo>
                  <a:pt x="2904400" y="4519508"/>
                </a:lnTo>
                <a:lnTo>
                  <a:pt x="2898925" y="4528894"/>
                </a:lnTo>
                <a:lnTo>
                  <a:pt x="2893841" y="4537107"/>
                </a:lnTo>
                <a:lnTo>
                  <a:pt x="2887974" y="4544538"/>
                </a:lnTo>
                <a:lnTo>
                  <a:pt x="2881717" y="4551187"/>
                </a:lnTo>
                <a:lnTo>
                  <a:pt x="2875068" y="4557053"/>
                </a:lnTo>
                <a:lnTo>
                  <a:pt x="2868028" y="4562137"/>
                </a:lnTo>
                <a:lnTo>
                  <a:pt x="2860598" y="4566439"/>
                </a:lnTo>
                <a:lnTo>
                  <a:pt x="2852776" y="4569959"/>
                </a:lnTo>
                <a:lnTo>
                  <a:pt x="2844563" y="4573479"/>
                </a:lnTo>
                <a:lnTo>
                  <a:pt x="2836350" y="4576217"/>
                </a:lnTo>
                <a:lnTo>
                  <a:pt x="2827745" y="4578954"/>
                </a:lnTo>
                <a:lnTo>
                  <a:pt x="2818750" y="4581301"/>
                </a:lnTo>
                <a:lnTo>
                  <a:pt x="2809755" y="4582865"/>
                </a:lnTo>
                <a:lnTo>
                  <a:pt x="2794111" y="4585212"/>
                </a:lnTo>
                <a:lnTo>
                  <a:pt x="2778467" y="4586385"/>
                </a:lnTo>
                <a:lnTo>
                  <a:pt x="2763215" y="4587559"/>
                </a:lnTo>
                <a:lnTo>
                  <a:pt x="2747571" y="4587559"/>
                </a:lnTo>
                <a:lnTo>
                  <a:pt x="2732318" y="4587168"/>
                </a:lnTo>
                <a:lnTo>
                  <a:pt x="2716674" y="4585994"/>
                </a:lnTo>
                <a:lnTo>
                  <a:pt x="2701421" y="4584430"/>
                </a:lnTo>
                <a:lnTo>
                  <a:pt x="2685778" y="4582474"/>
                </a:lnTo>
                <a:lnTo>
                  <a:pt x="2655272" y="4578172"/>
                </a:lnTo>
                <a:lnTo>
                  <a:pt x="2624767" y="4573088"/>
                </a:lnTo>
                <a:lnTo>
                  <a:pt x="2593870" y="4568004"/>
                </a:lnTo>
                <a:lnTo>
                  <a:pt x="2579008" y="4565657"/>
                </a:lnTo>
                <a:lnTo>
                  <a:pt x="2563364" y="4563702"/>
                </a:lnTo>
                <a:lnTo>
                  <a:pt x="2554760" y="4562137"/>
                </a:lnTo>
                <a:lnTo>
                  <a:pt x="2546938" y="4559791"/>
                </a:lnTo>
                <a:lnTo>
                  <a:pt x="2539508" y="4556662"/>
                </a:lnTo>
                <a:lnTo>
                  <a:pt x="2532468" y="4553142"/>
                </a:lnTo>
                <a:lnTo>
                  <a:pt x="2526210" y="4548449"/>
                </a:lnTo>
                <a:lnTo>
                  <a:pt x="2519953" y="4543365"/>
                </a:lnTo>
                <a:lnTo>
                  <a:pt x="2514477" y="4537107"/>
                </a:lnTo>
                <a:lnTo>
                  <a:pt x="2509784" y="4530850"/>
                </a:lnTo>
                <a:lnTo>
                  <a:pt x="2504700" y="4523810"/>
                </a:lnTo>
                <a:lnTo>
                  <a:pt x="2500789" y="4515597"/>
                </a:lnTo>
                <a:lnTo>
                  <a:pt x="2496878" y="4507775"/>
                </a:lnTo>
                <a:lnTo>
                  <a:pt x="2493749" y="4498780"/>
                </a:lnTo>
                <a:lnTo>
                  <a:pt x="2490620" y="4489785"/>
                </a:lnTo>
                <a:lnTo>
                  <a:pt x="2488274" y="4480007"/>
                </a:lnTo>
                <a:lnTo>
                  <a:pt x="2485927" y="4470230"/>
                </a:lnTo>
                <a:lnTo>
                  <a:pt x="2484363" y="4460061"/>
                </a:lnTo>
                <a:lnTo>
                  <a:pt x="2478497" y="4424080"/>
                </a:lnTo>
                <a:lnTo>
                  <a:pt x="2472630" y="4388882"/>
                </a:lnTo>
                <a:lnTo>
                  <a:pt x="2460506" y="4318093"/>
                </a:lnTo>
                <a:lnTo>
                  <a:pt x="2448773" y="4247696"/>
                </a:lnTo>
                <a:lnTo>
                  <a:pt x="2442907" y="4212106"/>
                </a:lnTo>
                <a:lnTo>
                  <a:pt x="2437431" y="4176908"/>
                </a:lnTo>
                <a:lnTo>
                  <a:pt x="2432738" y="4140927"/>
                </a:lnTo>
                <a:lnTo>
                  <a:pt x="2428045" y="4105337"/>
                </a:lnTo>
                <a:lnTo>
                  <a:pt x="2424525" y="4069356"/>
                </a:lnTo>
                <a:lnTo>
                  <a:pt x="2421396" y="4033375"/>
                </a:lnTo>
                <a:lnTo>
                  <a:pt x="2419832" y="3997394"/>
                </a:lnTo>
                <a:lnTo>
                  <a:pt x="2418659" y="3979013"/>
                </a:lnTo>
                <a:lnTo>
                  <a:pt x="2418659" y="3961022"/>
                </a:lnTo>
                <a:lnTo>
                  <a:pt x="2418267" y="3942641"/>
                </a:lnTo>
                <a:lnTo>
                  <a:pt x="2418659" y="3924259"/>
                </a:lnTo>
                <a:lnTo>
                  <a:pt x="2419050" y="3905487"/>
                </a:lnTo>
                <a:lnTo>
                  <a:pt x="2420223" y="3887105"/>
                </a:lnTo>
                <a:lnTo>
                  <a:pt x="2402624" y="3837045"/>
                </a:lnTo>
                <a:lnTo>
                  <a:pt x="2366252" y="3812406"/>
                </a:lnTo>
                <a:lnTo>
                  <a:pt x="2326751" y="4137407"/>
                </a:lnTo>
                <a:lnTo>
                  <a:pt x="2327924" y="4148749"/>
                </a:lnTo>
                <a:lnTo>
                  <a:pt x="2328316" y="4159699"/>
                </a:lnTo>
                <a:lnTo>
                  <a:pt x="2328316" y="4171041"/>
                </a:lnTo>
                <a:lnTo>
                  <a:pt x="2328316" y="4181992"/>
                </a:lnTo>
                <a:lnTo>
                  <a:pt x="2327533" y="4192942"/>
                </a:lnTo>
                <a:lnTo>
                  <a:pt x="2326360" y="4203893"/>
                </a:lnTo>
                <a:lnTo>
                  <a:pt x="2324404" y="4225403"/>
                </a:lnTo>
                <a:lnTo>
                  <a:pt x="2320494" y="4247305"/>
                </a:lnTo>
                <a:lnTo>
                  <a:pt x="2316583" y="4268424"/>
                </a:lnTo>
                <a:lnTo>
                  <a:pt x="2308370" y="4311445"/>
                </a:lnTo>
                <a:lnTo>
                  <a:pt x="2308370" y="4325915"/>
                </a:lnTo>
                <a:lnTo>
                  <a:pt x="2306805" y="4340386"/>
                </a:lnTo>
                <a:lnTo>
                  <a:pt x="2305241" y="4354074"/>
                </a:lnTo>
                <a:lnTo>
                  <a:pt x="2302894" y="4368154"/>
                </a:lnTo>
                <a:lnTo>
                  <a:pt x="2299766" y="4381451"/>
                </a:lnTo>
                <a:lnTo>
                  <a:pt x="2296246" y="4394748"/>
                </a:lnTo>
                <a:lnTo>
                  <a:pt x="2291944" y="4408045"/>
                </a:lnTo>
                <a:lnTo>
                  <a:pt x="2287641" y="4420952"/>
                </a:lnTo>
                <a:lnTo>
                  <a:pt x="2278646" y="4447937"/>
                </a:lnTo>
                <a:lnTo>
                  <a:pt x="2274735" y="4460843"/>
                </a:lnTo>
                <a:lnTo>
                  <a:pt x="2270824" y="4474532"/>
                </a:lnTo>
                <a:lnTo>
                  <a:pt x="2266522" y="4487829"/>
                </a:lnTo>
                <a:lnTo>
                  <a:pt x="2263785" y="4501909"/>
                </a:lnTo>
                <a:lnTo>
                  <a:pt x="2261047" y="4515988"/>
                </a:lnTo>
                <a:lnTo>
                  <a:pt x="2259092" y="4530850"/>
                </a:lnTo>
                <a:lnTo>
                  <a:pt x="2258309" y="4533978"/>
                </a:lnTo>
                <a:lnTo>
                  <a:pt x="2257527" y="4536716"/>
                </a:lnTo>
                <a:lnTo>
                  <a:pt x="2255963" y="4540236"/>
                </a:lnTo>
                <a:lnTo>
                  <a:pt x="2254398" y="4543365"/>
                </a:lnTo>
                <a:lnTo>
                  <a:pt x="2249705" y="4550404"/>
                </a:lnTo>
                <a:lnTo>
                  <a:pt x="2243839" y="4557835"/>
                </a:lnTo>
                <a:lnTo>
                  <a:pt x="2236799" y="4565657"/>
                </a:lnTo>
                <a:lnTo>
                  <a:pt x="2229368" y="4573088"/>
                </a:lnTo>
                <a:lnTo>
                  <a:pt x="2220373" y="4580910"/>
                </a:lnTo>
                <a:lnTo>
                  <a:pt x="2211378" y="4588341"/>
                </a:lnTo>
                <a:lnTo>
                  <a:pt x="2201600" y="4595772"/>
                </a:lnTo>
                <a:lnTo>
                  <a:pt x="2191823" y="4603202"/>
                </a:lnTo>
                <a:lnTo>
                  <a:pt x="2182045" y="4609460"/>
                </a:lnTo>
                <a:lnTo>
                  <a:pt x="2172268" y="4614935"/>
                </a:lnTo>
                <a:lnTo>
                  <a:pt x="2162882" y="4620411"/>
                </a:lnTo>
                <a:lnTo>
                  <a:pt x="2153887" y="4624713"/>
                </a:lnTo>
                <a:lnTo>
                  <a:pt x="2145674" y="4627842"/>
                </a:lnTo>
                <a:lnTo>
                  <a:pt x="2138243" y="4630579"/>
                </a:lnTo>
                <a:lnTo>
                  <a:pt x="2126510" y="4633708"/>
                </a:lnTo>
                <a:lnTo>
                  <a:pt x="2114777" y="4637228"/>
                </a:lnTo>
                <a:lnTo>
                  <a:pt x="2090138" y="4645832"/>
                </a:lnTo>
                <a:lnTo>
                  <a:pt x="2077623" y="4649743"/>
                </a:lnTo>
                <a:lnTo>
                  <a:pt x="2065108" y="4653263"/>
                </a:lnTo>
                <a:lnTo>
                  <a:pt x="2052593" y="4657174"/>
                </a:lnTo>
                <a:lnTo>
                  <a:pt x="2039687" y="4660303"/>
                </a:lnTo>
                <a:lnTo>
                  <a:pt x="2027171" y="4662258"/>
                </a:lnTo>
                <a:lnTo>
                  <a:pt x="2014265" y="4663822"/>
                </a:lnTo>
                <a:lnTo>
                  <a:pt x="2008007" y="4664213"/>
                </a:lnTo>
                <a:lnTo>
                  <a:pt x="2001359" y="4664213"/>
                </a:lnTo>
                <a:lnTo>
                  <a:pt x="1995102" y="4664213"/>
                </a:lnTo>
                <a:lnTo>
                  <a:pt x="1988844" y="4663431"/>
                </a:lnTo>
                <a:lnTo>
                  <a:pt x="1982195" y="4662258"/>
                </a:lnTo>
                <a:lnTo>
                  <a:pt x="1975938" y="4661085"/>
                </a:lnTo>
                <a:lnTo>
                  <a:pt x="1969289" y="4659520"/>
                </a:lnTo>
                <a:lnTo>
                  <a:pt x="1963032" y="4657565"/>
                </a:lnTo>
                <a:lnTo>
                  <a:pt x="1956774" y="4654827"/>
                </a:lnTo>
                <a:lnTo>
                  <a:pt x="1950125" y="4652089"/>
                </a:lnTo>
                <a:lnTo>
                  <a:pt x="1943868" y="4648570"/>
                </a:lnTo>
                <a:lnTo>
                  <a:pt x="1937610" y="4644659"/>
                </a:lnTo>
                <a:lnTo>
                  <a:pt x="1941130" y="4631752"/>
                </a:lnTo>
                <a:lnTo>
                  <a:pt x="1939566" y="4630579"/>
                </a:lnTo>
                <a:lnTo>
                  <a:pt x="1938001" y="4638010"/>
                </a:lnTo>
                <a:lnTo>
                  <a:pt x="1937610" y="4644659"/>
                </a:lnTo>
                <a:lnTo>
                  <a:pt x="1934091" y="4641139"/>
                </a:lnTo>
                <a:lnTo>
                  <a:pt x="1930179" y="4638010"/>
                </a:lnTo>
                <a:lnTo>
                  <a:pt x="1926269" y="4635272"/>
                </a:lnTo>
                <a:lnTo>
                  <a:pt x="1922357" y="4632926"/>
                </a:lnTo>
                <a:lnTo>
                  <a:pt x="1918446" y="4630970"/>
                </a:lnTo>
                <a:lnTo>
                  <a:pt x="1914536" y="4629797"/>
                </a:lnTo>
                <a:lnTo>
                  <a:pt x="1910234" y="4629015"/>
                </a:lnTo>
                <a:lnTo>
                  <a:pt x="1906322" y="4628624"/>
                </a:lnTo>
                <a:lnTo>
                  <a:pt x="1902411" y="4627842"/>
                </a:lnTo>
                <a:lnTo>
                  <a:pt x="1898501" y="4627842"/>
                </a:lnTo>
                <a:lnTo>
                  <a:pt x="1889897" y="4628624"/>
                </a:lnTo>
                <a:lnTo>
                  <a:pt x="1881293" y="4629797"/>
                </a:lnTo>
                <a:lnTo>
                  <a:pt x="1873079" y="4630970"/>
                </a:lnTo>
                <a:lnTo>
                  <a:pt x="1864475" y="4632535"/>
                </a:lnTo>
                <a:lnTo>
                  <a:pt x="1855871" y="4633317"/>
                </a:lnTo>
                <a:lnTo>
                  <a:pt x="1847658" y="4633708"/>
                </a:lnTo>
                <a:lnTo>
                  <a:pt x="1843356" y="4633317"/>
                </a:lnTo>
                <a:lnTo>
                  <a:pt x="1839445" y="4632926"/>
                </a:lnTo>
                <a:lnTo>
                  <a:pt x="1835534" y="4632535"/>
                </a:lnTo>
                <a:lnTo>
                  <a:pt x="1831623" y="4630970"/>
                </a:lnTo>
                <a:lnTo>
                  <a:pt x="1827321" y="4629406"/>
                </a:lnTo>
                <a:lnTo>
                  <a:pt x="1823410" y="4627450"/>
                </a:lnTo>
                <a:lnTo>
                  <a:pt x="1819890" y="4624713"/>
                </a:lnTo>
                <a:lnTo>
                  <a:pt x="1815979" y="4622366"/>
                </a:lnTo>
                <a:lnTo>
                  <a:pt x="1812459" y="4618455"/>
                </a:lnTo>
                <a:lnTo>
                  <a:pt x="1808548" y="4614153"/>
                </a:lnTo>
                <a:lnTo>
                  <a:pt x="1802682" y="4606331"/>
                </a:lnTo>
                <a:lnTo>
                  <a:pt x="1796424" y="4597727"/>
                </a:lnTo>
                <a:lnTo>
                  <a:pt x="1790949" y="4588732"/>
                </a:lnTo>
                <a:lnTo>
                  <a:pt x="1786256" y="4579737"/>
                </a:lnTo>
                <a:lnTo>
                  <a:pt x="1781954" y="4570350"/>
                </a:lnTo>
                <a:lnTo>
                  <a:pt x="1778043" y="4560964"/>
                </a:lnTo>
                <a:lnTo>
                  <a:pt x="1774523" y="4551578"/>
                </a:lnTo>
                <a:lnTo>
                  <a:pt x="1771394" y="4541800"/>
                </a:lnTo>
                <a:lnTo>
                  <a:pt x="1768657" y="4532023"/>
                </a:lnTo>
                <a:lnTo>
                  <a:pt x="1766310" y="4522246"/>
                </a:lnTo>
                <a:lnTo>
                  <a:pt x="1763963" y="4512077"/>
                </a:lnTo>
                <a:lnTo>
                  <a:pt x="1762399" y="4502300"/>
                </a:lnTo>
                <a:lnTo>
                  <a:pt x="1759270" y="4481180"/>
                </a:lnTo>
                <a:lnTo>
                  <a:pt x="1757315" y="4460452"/>
                </a:lnTo>
                <a:lnTo>
                  <a:pt x="1755750" y="4439333"/>
                </a:lnTo>
                <a:lnTo>
                  <a:pt x="1754186" y="4417823"/>
                </a:lnTo>
                <a:lnTo>
                  <a:pt x="1752230" y="4375193"/>
                </a:lnTo>
                <a:lnTo>
                  <a:pt x="1750275" y="4354074"/>
                </a:lnTo>
                <a:lnTo>
                  <a:pt x="1747928" y="4333346"/>
                </a:lnTo>
                <a:lnTo>
                  <a:pt x="1744800" y="4312618"/>
                </a:lnTo>
                <a:lnTo>
                  <a:pt x="1743236" y="4302449"/>
                </a:lnTo>
                <a:lnTo>
                  <a:pt x="1740889" y="4292672"/>
                </a:lnTo>
                <a:lnTo>
                  <a:pt x="1737369" y="4275855"/>
                </a:lnTo>
                <a:lnTo>
                  <a:pt x="1734240" y="4259038"/>
                </a:lnTo>
                <a:lnTo>
                  <a:pt x="1731503" y="4241830"/>
                </a:lnTo>
                <a:lnTo>
                  <a:pt x="1728765" y="4225012"/>
                </a:lnTo>
                <a:lnTo>
                  <a:pt x="1727201" y="4207413"/>
                </a:lnTo>
                <a:lnTo>
                  <a:pt x="1725636" y="4189814"/>
                </a:lnTo>
                <a:lnTo>
                  <a:pt x="1723289" y="4154615"/>
                </a:lnTo>
                <a:lnTo>
                  <a:pt x="1721334" y="4119025"/>
                </a:lnTo>
                <a:lnTo>
                  <a:pt x="1719379" y="4083436"/>
                </a:lnTo>
                <a:lnTo>
                  <a:pt x="1717814" y="4047846"/>
                </a:lnTo>
                <a:lnTo>
                  <a:pt x="1715468" y="4012647"/>
                </a:lnTo>
                <a:lnTo>
                  <a:pt x="1715077" y="3938730"/>
                </a:lnTo>
                <a:lnTo>
                  <a:pt x="1715077" y="3864422"/>
                </a:lnTo>
                <a:lnTo>
                  <a:pt x="1708819" y="3857773"/>
                </a:lnTo>
                <a:lnTo>
                  <a:pt x="1704126" y="3850733"/>
                </a:lnTo>
                <a:lnTo>
                  <a:pt x="1699824" y="3843694"/>
                </a:lnTo>
                <a:lnTo>
                  <a:pt x="1696695" y="3835872"/>
                </a:lnTo>
                <a:lnTo>
                  <a:pt x="1694740" y="3828441"/>
                </a:lnTo>
                <a:lnTo>
                  <a:pt x="1693175" y="3821010"/>
                </a:lnTo>
                <a:lnTo>
                  <a:pt x="1692393" y="3812797"/>
                </a:lnTo>
                <a:lnTo>
                  <a:pt x="1692002" y="3804193"/>
                </a:lnTo>
                <a:lnTo>
                  <a:pt x="1692002" y="3796371"/>
                </a:lnTo>
                <a:lnTo>
                  <a:pt x="1692393" y="3787767"/>
                </a:lnTo>
                <a:lnTo>
                  <a:pt x="1693566" y="3770950"/>
                </a:lnTo>
                <a:lnTo>
                  <a:pt x="1695130" y="3754132"/>
                </a:lnTo>
                <a:lnTo>
                  <a:pt x="1696304" y="3737315"/>
                </a:lnTo>
                <a:lnTo>
                  <a:pt x="1679878" y="3637195"/>
                </a:lnTo>
                <a:lnTo>
                  <a:pt x="1676358" y="3626244"/>
                </a:lnTo>
                <a:lnTo>
                  <a:pt x="1672838" y="3616075"/>
                </a:lnTo>
                <a:lnTo>
                  <a:pt x="1669709" y="3605516"/>
                </a:lnTo>
                <a:lnTo>
                  <a:pt x="1666972" y="3595347"/>
                </a:lnTo>
                <a:lnTo>
                  <a:pt x="1664625" y="3584397"/>
                </a:lnTo>
                <a:lnTo>
                  <a:pt x="1663061" y="3573837"/>
                </a:lnTo>
                <a:lnTo>
                  <a:pt x="1661105" y="3563669"/>
                </a:lnTo>
                <a:lnTo>
                  <a:pt x="1659932" y="3552718"/>
                </a:lnTo>
                <a:lnTo>
                  <a:pt x="1657977" y="3530817"/>
                </a:lnTo>
                <a:lnTo>
                  <a:pt x="1657194" y="3509697"/>
                </a:lnTo>
                <a:lnTo>
                  <a:pt x="1656803" y="3488187"/>
                </a:lnTo>
                <a:lnTo>
                  <a:pt x="1656803" y="3466286"/>
                </a:lnTo>
                <a:lnTo>
                  <a:pt x="1657977" y="3422483"/>
                </a:lnTo>
                <a:lnTo>
                  <a:pt x="1658758" y="3379071"/>
                </a:lnTo>
                <a:lnTo>
                  <a:pt x="1659150" y="3357561"/>
                </a:lnTo>
                <a:lnTo>
                  <a:pt x="1658758" y="3335659"/>
                </a:lnTo>
                <a:lnTo>
                  <a:pt x="1657585" y="3314149"/>
                </a:lnTo>
                <a:lnTo>
                  <a:pt x="1655630" y="3293030"/>
                </a:lnTo>
                <a:lnTo>
                  <a:pt x="1666189" y="3284426"/>
                </a:lnTo>
                <a:lnTo>
                  <a:pt x="1665407" y="3281688"/>
                </a:lnTo>
                <a:lnTo>
                  <a:pt x="1655630" y="3293030"/>
                </a:lnTo>
                <a:lnTo>
                  <a:pt x="1653674" y="3289119"/>
                </a:lnTo>
                <a:lnTo>
                  <a:pt x="1651719" y="3285208"/>
                </a:lnTo>
                <a:lnTo>
                  <a:pt x="1648981" y="3277777"/>
                </a:lnTo>
                <a:lnTo>
                  <a:pt x="1647026" y="3269564"/>
                </a:lnTo>
                <a:lnTo>
                  <a:pt x="1645461" y="3261743"/>
                </a:lnTo>
                <a:lnTo>
                  <a:pt x="1644679" y="3253138"/>
                </a:lnTo>
                <a:lnTo>
                  <a:pt x="1644288" y="3244534"/>
                </a:lnTo>
                <a:lnTo>
                  <a:pt x="1643115" y="3227326"/>
                </a:lnTo>
                <a:lnTo>
                  <a:pt x="1642332" y="3209727"/>
                </a:lnTo>
                <a:lnTo>
                  <a:pt x="1641550" y="3201514"/>
                </a:lnTo>
                <a:lnTo>
                  <a:pt x="1639986" y="3193301"/>
                </a:lnTo>
                <a:lnTo>
                  <a:pt x="1638421" y="3185479"/>
                </a:lnTo>
                <a:lnTo>
                  <a:pt x="1635293" y="3177657"/>
                </a:lnTo>
                <a:lnTo>
                  <a:pt x="1633337" y="3173746"/>
                </a:lnTo>
                <a:lnTo>
                  <a:pt x="1631773" y="3170226"/>
                </a:lnTo>
                <a:lnTo>
                  <a:pt x="1629426" y="3166706"/>
                </a:lnTo>
                <a:lnTo>
                  <a:pt x="1626689" y="3163577"/>
                </a:lnTo>
                <a:lnTo>
                  <a:pt x="1604005" y="3386893"/>
                </a:lnTo>
                <a:lnTo>
                  <a:pt x="1604787" y="3409186"/>
                </a:lnTo>
                <a:lnTo>
                  <a:pt x="1604787" y="3431478"/>
                </a:lnTo>
                <a:lnTo>
                  <a:pt x="1604005" y="3453379"/>
                </a:lnTo>
                <a:lnTo>
                  <a:pt x="1602441" y="3475672"/>
                </a:lnTo>
                <a:lnTo>
                  <a:pt x="1600094" y="3497573"/>
                </a:lnTo>
                <a:lnTo>
                  <a:pt x="1597356" y="3519084"/>
                </a:lnTo>
                <a:lnTo>
                  <a:pt x="1594228" y="3540985"/>
                </a:lnTo>
                <a:lnTo>
                  <a:pt x="1591099" y="3562104"/>
                </a:lnTo>
                <a:lnTo>
                  <a:pt x="1584059" y="3605516"/>
                </a:lnTo>
                <a:lnTo>
                  <a:pt x="1577020" y="3648536"/>
                </a:lnTo>
                <a:lnTo>
                  <a:pt x="1574282" y="3670438"/>
                </a:lnTo>
                <a:lnTo>
                  <a:pt x="1571544" y="3691948"/>
                </a:lnTo>
                <a:lnTo>
                  <a:pt x="1569197" y="3713850"/>
                </a:lnTo>
                <a:lnTo>
                  <a:pt x="1568024" y="3736142"/>
                </a:lnTo>
                <a:lnTo>
                  <a:pt x="1562549" y="3773296"/>
                </a:lnTo>
                <a:lnTo>
                  <a:pt x="1557074" y="3810059"/>
                </a:lnTo>
                <a:lnTo>
                  <a:pt x="1551598" y="3847213"/>
                </a:lnTo>
                <a:lnTo>
                  <a:pt x="1544558" y="3883194"/>
                </a:lnTo>
                <a:lnTo>
                  <a:pt x="1537519" y="3918784"/>
                </a:lnTo>
                <a:lnTo>
                  <a:pt x="1530088" y="3954765"/>
                </a:lnTo>
                <a:lnTo>
                  <a:pt x="1525395" y="3971973"/>
                </a:lnTo>
                <a:lnTo>
                  <a:pt x="1521093" y="3989572"/>
                </a:lnTo>
                <a:lnTo>
                  <a:pt x="1516009" y="4006390"/>
                </a:lnTo>
                <a:lnTo>
                  <a:pt x="1511315" y="4023207"/>
                </a:lnTo>
                <a:lnTo>
                  <a:pt x="1505840" y="4040415"/>
                </a:lnTo>
                <a:lnTo>
                  <a:pt x="1499973" y="4056841"/>
                </a:lnTo>
                <a:lnTo>
                  <a:pt x="1494498" y="4073267"/>
                </a:lnTo>
                <a:lnTo>
                  <a:pt x="1488241" y="4089693"/>
                </a:lnTo>
                <a:lnTo>
                  <a:pt x="1481592" y="4105728"/>
                </a:lnTo>
                <a:lnTo>
                  <a:pt x="1474161" y="4121372"/>
                </a:lnTo>
                <a:lnTo>
                  <a:pt x="1467122" y="4137016"/>
                </a:lnTo>
                <a:lnTo>
                  <a:pt x="1459299" y="4152660"/>
                </a:lnTo>
                <a:lnTo>
                  <a:pt x="1451087" y="4167912"/>
                </a:lnTo>
                <a:lnTo>
                  <a:pt x="1442482" y="4182383"/>
                </a:lnTo>
                <a:lnTo>
                  <a:pt x="1433878" y="4197245"/>
                </a:lnTo>
                <a:lnTo>
                  <a:pt x="1424492" y="4212106"/>
                </a:lnTo>
                <a:lnTo>
                  <a:pt x="1414715" y="4225795"/>
                </a:lnTo>
                <a:lnTo>
                  <a:pt x="1404155" y="4239483"/>
                </a:lnTo>
                <a:lnTo>
                  <a:pt x="1393595" y="4253562"/>
                </a:lnTo>
                <a:lnTo>
                  <a:pt x="1381863" y="4266860"/>
                </a:lnTo>
                <a:lnTo>
                  <a:pt x="1371303" y="4278201"/>
                </a:lnTo>
                <a:lnTo>
                  <a:pt x="1360743" y="4289152"/>
                </a:lnTo>
                <a:lnTo>
                  <a:pt x="1349793" y="4298930"/>
                </a:lnTo>
                <a:lnTo>
                  <a:pt x="1338842" y="4307925"/>
                </a:lnTo>
                <a:lnTo>
                  <a:pt x="1327500" y="4315356"/>
                </a:lnTo>
                <a:lnTo>
                  <a:pt x="1316549" y="4322004"/>
                </a:lnTo>
                <a:lnTo>
                  <a:pt x="1305208" y="4327871"/>
                </a:lnTo>
                <a:lnTo>
                  <a:pt x="1293866" y="4332955"/>
                </a:lnTo>
                <a:lnTo>
                  <a:pt x="1282133" y="4336475"/>
                </a:lnTo>
                <a:lnTo>
                  <a:pt x="1270400" y="4339604"/>
                </a:lnTo>
                <a:lnTo>
                  <a:pt x="1258276" y="4340777"/>
                </a:lnTo>
                <a:lnTo>
                  <a:pt x="1246543" y="4341559"/>
                </a:lnTo>
                <a:lnTo>
                  <a:pt x="1234028" y="4341168"/>
                </a:lnTo>
                <a:lnTo>
                  <a:pt x="1221513" y="4339995"/>
                </a:lnTo>
                <a:lnTo>
                  <a:pt x="1208607" y="4337648"/>
                </a:lnTo>
                <a:lnTo>
                  <a:pt x="1195309" y="4334128"/>
                </a:lnTo>
                <a:lnTo>
                  <a:pt x="1182012" y="4333346"/>
                </a:lnTo>
                <a:lnTo>
                  <a:pt x="1169888" y="4332955"/>
                </a:lnTo>
                <a:lnTo>
                  <a:pt x="1156591" y="4332955"/>
                </a:lnTo>
                <a:lnTo>
                  <a:pt x="1143685" y="4332955"/>
                </a:lnTo>
                <a:lnTo>
                  <a:pt x="1117873" y="4333737"/>
                </a:lnTo>
                <a:lnTo>
                  <a:pt x="1092451" y="4334519"/>
                </a:lnTo>
                <a:lnTo>
                  <a:pt x="1079545" y="4334519"/>
                </a:lnTo>
                <a:lnTo>
                  <a:pt x="1066639" y="4334128"/>
                </a:lnTo>
                <a:lnTo>
                  <a:pt x="1053733" y="4333346"/>
                </a:lnTo>
                <a:lnTo>
                  <a:pt x="1041218" y="4331782"/>
                </a:lnTo>
                <a:lnTo>
                  <a:pt x="1028311" y="4329826"/>
                </a:lnTo>
                <a:lnTo>
                  <a:pt x="1015405" y="4326697"/>
                </a:lnTo>
                <a:lnTo>
                  <a:pt x="1002890" y="4323178"/>
                </a:lnTo>
                <a:lnTo>
                  <a:pt x="990375" y="4318093"/>
                </a:lnTo>
                <a:lnTo>
                  <a:pt x="957523" y="4311836"/>
                </a:lnTo>
                <a:lnTo>
                  <a:pt x="950483" y="4312618"/>
                </a:lnTo>
                <a:lnTo>
                  <a:pt x="943443" y="4313009"/>
                </a:lnTo>
                <a:lnTo>
                  <a:pt x="936795" y="4312618"/>
                </a:lnTo>
                <a:lnTo>
                  <a:pt x="930537" y="4311836"/>
                </a:lnTo>
                <a:lnTo>
                  <a:pt x="924280" y="4309880"/>
                </a:lnTo>
                <a:lnTo>
                  <a:pt x="918805" y="4307925"/>
                </a:lnTo>
                <a:lnTo>
                  <a:pt x="912938" y="4304796"/>
                </a:lnTo>
                <a:lnTo>
                  <a:pt x="907854" y="4301276"/>
                </a:lnTo>
                <a:lnTo>
                  <a:pt x="903161" y="4296583"/>
                </a:lnTo>
                <a:lnTo>
                  <a:pt x="898468" y="4291890"/>
                </a:lnTo>
                <a:lnTo>
                  <a:pt x="894165" y="4286023"/>
                </a:lnTo>
                <a:lnTo>
                  <a:pt x="890645" y="4279766"/>
                </a:lnTo>
                <a:lnTo>
                  <a:pt x="887126" y="4273117"/>
                </a:lnTo>
                <a:lnTo>
                  <a:pt x="884388" y="4266077"/>
                </a:lnTo>
                <a:lnTo>
                  <a:pt x="881650" y="4257864"/>
                </a:lnTo>
                <a:lnTo>
                  <a:pt x="879695" y="4249260"/>
                </a:lnTo>
                <a:lnTo>
                  <a:pt x="876175" y="4234399"/>
                </a:lnTo>
                <a:lnTo>
                  <a:pt x="872655" y="4219537"/>
                </a:lnTo>
                <a:lnTo>
                  <a:pt x="864833" y="4190205"/>
                </a:lnTo>
                <a:lnTo>
                  <a:pt x="856229" y="4160481"/>
                </a:lnTo>
                <a:lnTo>
                  <a:pt x="847625" y="4131540"/>
                </a:lnTo>
                <a:lnTo>
                  <a:pt x="843714" y="4116679"/>
                </a:lnTo>
                <a:lnTo>
                  <a:pt x="840194" y="4101817"/>
                </a:lnTo>
                <a:lnTo>
                  <a:pt x="837065" y="4086564"/>
                </a:lnTo>
                <a:lnTo>
                  <a:pt x="833937" y="4071312"/>
                </a:lnTo>
                <a:lnTo>
                  <a:pt x="831590" y="4056450"/>
                </a:lnTo>
                <a:lnTo>
                  <a:pt x="830417" y="4040806"/>
                </a:lnTo>
                <a:lnTo>
                  <a:pt x="828852" y="4024771"/>
                </a:lnTo>
                <a:lnTo>
                  <a:pt x="828852" y="4008736"/>
                </a:lnTo>
                <a:lnTo>
                  <a:pt x="822204" y="3993092"/>
                </a:lnTo>
                <a:lnTo>
                  <a:pt x="816337" y="3977057"/>
                </a:lnTo>
                <a:lnTo>
                  <a:pt x="810862" y="3960240"/>
                </a:lnTo>
                <a:lnTo>
                  <a:pt x="805386" y="3944205"/>
                </a:lnTo>
                <a:lnTo>
                  <a:pt x="800302" y="3927779"/>
                </a:lnTo>
                <a:lnTo>
                  <a:pt x="796391" y="3910962"/>
                </a:lnTo>
                <a:lnTo>
                  <a:pt x="792480" y="3894536"/>
                </a:lnTo>
                <a:lnTo>
                  <a:pt x="788960" y="3876937"/>
                </a:lnTo>
                <a:lnTo>
                  <a:pt x="785441" y="3860120"/>
                </a:lnTo>
                <a:lnTo>
                  <a:pt x="782703" y="3842520"/>
                </a:lnTo>
                <a:lnTo>
                  <a:pt x="779965" y="3825703"/>
                </a:lnTo>
                <a:lnTo>
                  <a:pt x="777619" y="3808104"/>
                </a:lnTo>
                <a:lnTo>
                  <a:pt x="776054" y="3790504"/>
                </a:lnTo>
                <a:lnTo>
                  <a:pt x="774099" y="3772514"/>
                </a:lnTo>
                <a:lnTo>
                  <a:pt x="771361" y="3736924"/>
                </a:lnTo>
                <a:lnTo>
                  <a:pt x="769797" y="3732231"/>
                </a:lnTo>
                <a:lnTo>
                  <a:pt x="768232" y="3726756"/>
                </a:lnTo>
                <a:lnTo>
                  <a:pt x="767450" y="3720498"/>
                </a:lnTo>
                <a:lnTo>
                  <a:pt x="767059" y="3714241"/>
                </a:lnTo>
                <a:lnTo>
                  <a:pt x="767059" y="3701334"/>
                </a:lnTo>
                <a:lnTo>
                  <a:pt x="766668" y="3694686"/>
                </a:lnTo>
                <a:lnTo>
                  <a:pt x="766668" y="3688428"/>
                </a:lnTo>
                <a:lnTo>
                  <a:pt x="765495" y="3682171"/>
                </a:lnTo>
                <a:lnTo>
                  <a:pt x="764321" y="3676695"/>
                </a:lnTo>
                <a:lnTo>
                  <a:pt x="761975" y="3672002"/>
                </a:lnTo>
                <a:lnTo>
                  <a:pt x="760802" y="3670047"/>
                </a:lnTo>
                <a:lnTo>
                  <a:pt x="758846" y="3668482"/>
                </a:lnTo>
                <a:lnTo>
                  <a:pt x="757282" y="3666527"/>
                </a:lnTo>
                <a:lnTo>
                  <a:pt x="754935" y="3665354"/>
                </a:lnTo>
                <a:lnTo>
                  <a:pt x="752588" y="3663789"/>
                </a:lnTo>
                <a:lnTo>
                  <a:pt x="750242" y="3663007"/>
                </a:lnTo>
                <a:lnTo>
                  <a:pt x="747113" y="3662616"/>
                </a:lnTo>
                <a:lnTo>
                  <a:pt x="743202" y="3662225"/>
                </a:lnTo>
                <a:lnTo>
                  <a:pt x="739291" y="3662616"/>
                </a:lnTo>
                <a:lnTo>
                  <a:pt x="735380" y="3663007"/>
                </a:lnTo>
                <a:lnTo>
                  <a:pt x="731469" y="3681389"/>
                </a:lnTo>
                <a:lnTo>
                  <a:pt x="727167" y="3699379"/>
                </a:lnTo>
                <a:lnTo>
                  <a:pt x="722865" y="3717369"/>
                </a:lnTo>
                <a:lnTo>
                  <a:pt x="720128" y="3725974"/>
                </a:lnTo>
                <a:lnTo>
                  <a:pt x="716999" y="3733795"/>
                </a:lnTo>
                <a:lnTo>
                  <a:pt x="713870" y="3742008"/>
                </a:lnTo>
                <a:lnTo>
                  <a:pt x="709959" y="3749830"/>
                </a:lnTo>
                <a:lnTo>
                  <a:pt x="706048" y="3757261"/>
                </a:lnTo>
                <a:lnTo>
                  <a:pt x="700964" y="3763910"/>
                </a:lnTo>
                <a:lnTo>
                  <a:pt x="696271" y="3770167"/>
                </a:lnTo>
                <a:lnTo>
                  <a:pt x="690404" y="3775643"/>
                </a:lnTo>
                <a:lnTo>
                  <a:pt x="683756" y="3781118"/>
                </a:lnTo>
                <a:lnTo>
                  <a:pt x="676325" y="3786202"/>
                </a:lnTo>
                <a:lnTo>
                  <a:pt x="678280" y="3796762"/>
                </a:lnTo>
                <a:lnTo>
                  <a:pt x="680627" y="3808104"/>
                </a:lnTo>
                <a:lnTo>
                  <a:pt x="681800" y="3819446"/>
                </a:lnTo>
                <a:lnTo>
                  <a:pt x="682191" y="3825312"/>
                </a:lnTo>
                <a:lnTo>
                  <a:pt x="682191" y="3830787"/>
                </a:lnTo>
                <a:lnTo>
                  <a:pt x="682191" y="3835872"/>
                </a:lnTo>
                <a:lnTo>
                  <a:pt x="681409" y="3841347"/>
                </a:lnTo>
                <a:lnTo>
                  <a:pt x="680627" y="3845649"/>
                </a:lnTo>
                <a:lnTo>
                  <a:pt x="679062" y="3850342"/>
                </a:lnTo>
                <a:lnTo>
                  <a:pt x="677498" y="3853862"/>
                </a:lnTo>
                <a:lnTo>
                  <a:pt x="674760" y="3857382"/>
                </a:lnTo>
                <a:lnTo>
                  <a:pt x="671632" y="3860120"/>
                </a:lnTo>
                <a:lnTo>
                  <a:pt x="667721" y="3862466"/>
                </a:lnTo>
                <a:lnTo>
                  <a:pt x="659117" y="3866377"/>
                </a:lnTo>
                <a:lnTo>
                  <a:pt x="650903" y="3871070"/>
                </a:lnTo>
                <a:lnTo>
                  <a:pt x="643082" y="3876155"/>
                </a:lnTo>
                <a:lnTo>
                  <a:pt x="635651" y="3882021"/>
                </a:lnTo>
                <a:lnTo>
                  <a:pt x="628220" y="3888278"/>
                </a:lnTo>
                <a:lnTo>
                  <a:pt x="621180" y="3894536"/>
                </a:lnTo>
                <a:lnTo>
                  <a:pt x="614140" y="3901185"/>
                </a:lnTo>
                <a:lnTo>
                  <a:pt x="607492" y="3908224"/>
                </a:lnTo>
                <a:lnTo>
                  <a:pt x="593803" y="3922695"/>
                </a:lnTo>
                <a:lnTo>
                  <a:pt x="580897" y="3937166"/>
                </a:lnTo>
                <a:lnTo>
                  <a:pt x="567600" y="3951636"/>
                </a:lnTo>
                <a:lnTo>
                  <a:pt x="560951" y="3958676"/>
                </a:lnTo>
                <a:lnTo>
                  <a:pt x="553912" y="3965324"/>
                </a:lnTo>
                <a:lnTo>
                  <a:pt x="515584" y="3969627"/>
                </a:lnTo>
                <a:lnTo>
                  <a:pt x="476866" y="3974320"/>
                </a:lnTo>
                <a:lnTo>
                  <a:pt x="457702" y="3976666"/>
                </a:lnTo>
                <a:lnTo>
                  <a:pt x="437756" y="3977840"/>
                </a:lnTo>
                <a:lnTo>
                  <a:pt x="418592" y="3979013"/>
                </a:lnTo>
                <a:lnTo>
                  <a:pt x="399428" y="3980186"/>
                </a:lnTo>
                <a:lnTo>
                  <a:pt x="379874" y="3980968"/>
                </a:lnTo>
                <a:lnTo>
                  <a:pt x="360710" y="3980968"/>
                </a:lnTo>
                <a:lnTo>
                  <a:pt x="341546" y="3980186"/>
                </a:lnTo>
                <a:lnTo>
                  <a:pt x="321992" y="3978622"/>
                </a:lnTo>
                <a:lnTo>
                  <a:pt x="302828" y="3977057"/>
                </a:lnTo>
                <a:lnTo>
                  <a:pt x="283664" y="3974320"/>
                </a:lnTo>
                <a:lnTo>
                  <a:pt x="264109" y="3970800"/>
                </a:lnTo>
                <a:lnTo>
                  <a:pt x="244946" y="3966107"/>
                </a:lnTo>
                <a:lnTo>
                  <a:pt x="238297" y="3964151"/>
                </a:lnTo>
                <a:lnTo>
                  <a:pt x="232822" y="3961413"/>
                </a:lnTo>
                <a:lnTo>
                  <a:pt x="227737" y="3957894"/>
                </a:lnTo>
                <a:lnTo>
                  <a:pt x="223435" y="3953592"/>
                </a:lnTo>
                <a:lnTo>
                  <a:pt x="219915" y="3949290"/>
                </a:lnTo>
                <a:lnTo>
                  <a:pt x="216787" y="3944205"/>
                </a:lnTo>
                <a:lnTo>
                  <a:pt x="214049" y="3939121"/>
                </a:lnTo>
                <a:lnTo>
                  <a:pt x="211702" y="3933255"/>
                </a:lnTo>
                <a:lnTo>
                  <a:pt x="210138" y="3926997"/>
                </a:lnTo>
                <a:lnTo>
                  <a:pt x="208574" y="3920739"/>
                </a:lnTo>
                <a:lnTo>
                  <a:pt x="205836" y="3907833"/>
                </a:lnTo>
                <a:lnTo>
                  <a:pt x="202316" y="3881239"/>
                </a:lnTo>
                <a:lnTo>
                  <a:pt x="196059" y="3832352"/>
                </a:lnTo>
                <a:lnTo>
                  <a:pt x="189801" y="3784247"/>
                </a:lnTo>
                <a:lnTo>
                  <a:pt x="178850" y="3687646"/>
                </a:lnTo>
                <a:lnTo>
                  <a:pt x="142087" y="3236712"/>
                </a:lnTo>
                <a:lnTo>
                  <a:pt x="138958" y="3228108"/>
                </a:lnTo>
                <a:lnTo>
                  <a:pt x="137003" y="3220286"/>
                </a:lnTo>
                <a:lnTo>
                  <a:pt x="135047" y="3211682"/>
                </a:lnTo>
                <a:lnTo>
                  <a:pt x="133874" y="3203860"/>
                </a:lnTo>
                <a:lnTo>
                  <a:pt x="128399" y="3182350"/>
                </a:lnTo>
                <a:lnTo>
                  <a:pt x="122924" y="3160840"/>
                </a:lnTo>
                <a:lnTo>
                  <a:pt x="118230" y="3139329"/>
                </a:lnTo>
                <a:lnTo>
                  <a:pt x="114319" y="3118210"/>
                </a:lnTo>
                <a:lnTo>
                  <a:pt x="110017" y="3096309"/>
                </a:lnTo>
                <a:lnTo>
                  <a:pt x="106889" y="3074799"/>
                </a:lnTo>
                <a:lnTo>
                  <a:pt x="103760" y="3052897"/>
                </a:lnTo>
                <a:lnTo>
                  <a:pt x="101804" y="3030996"/>
                </a:lnTo>
                <a:lnTo>
                  <a:pt x="99849" y="3009094"/>
                </a:lnTo>
                <a:lnTo>
                  <a:pt x="98675" y="2987193"/>
                </a:lnTo>
                <a:lnTo>
                  <a:pt x="97502" y="2965683"/>
                </a:lnTo>
                <a:lnTo>
                  <a:pt x="97111" y="2943390"/>
                </a:lnTo>
                <a:lnTo>
                  <a:pt x="97111" y="2921489"/>
                </a:lnTo>
                <a:lnTo>
                  <a:pt x="97502" y="2899196"/>
                </a:lnTo>
                <a:lnTo>
                  <a:pt x="98675" y="2876904"/>
                </a:lnTo>
                <a:lnTo>
                  <a:pt x="99849" y="2854611"/>
                </a:lnTo>
                <a:lnTo>
                  <a:pt x="99067" y="2846007"/>
                </a:lnTo>
                <a:lnTo>
                  <a:pt x="98675" y="2838185"/>
                </a:lnTo>
                <a:lnTo>
                  <a:pt x="98675" y="2829581"/>
                </a:lnTo>
                <a:lnTo>
                  <a:pt x="99067" y="2820977"/>
                </a:lnTo>
                <a:lnTo>
                  <a:pt x="99849" y="2812764"/>
                </a:lnTo>
                <a:lnTo>
                  <a:pt x="101413" y="2803769"/>
                </a:lnTo>
                <a:lnTo>
                  <a:pt x="103369" y="2794774"/>
                </a:lnTo>
                <a:lnTo>
                  <a:pt x="106106" y="2786169"/>
                </a:lnTo>
                <a:lnTo>
                  <a:pt x="103369" y="2761922"/>
                </a:lnTo>
                <a:lnTo>
                  <a:pt x="99849" y="2756055"/>
                </a:lnTo>
                <a:lnTo>
                  <a:pt x="96720" y="2750189"/>
                </a:lnTo>
                <a:lnTo>
                  <a:pt x="93982" y="2744322"/>
                </a:lnTo>
                <a:lnTo>
                  <a:pt x="92027" y="2738456"/>
                </a:lnTo>
                <a:lnTo>
                  <a:pt x="89680" y="2732589"/>
                </a:lnTo>
                <a:lnTo>
                  <a:pt x="87725" y="2726332"/>
                </a:lnTo>
                <a:lnTo>
                  <a:pt x="84987" y="2714208"/>
                </a:lnTo>
                <a:lnTo>
                  <a:pt x="83423" y="2701693"/>
                </a:lnTo>
                <a:lnTo>
                  <a:pt x="82640" y="2688787"/>
                </a:lnTo>
                <a:lnTo>
                  <a:pt x="81858" y="2675489"/>
                </a:lnTo>
                <a:lnTo>
                  <a:pt x="81467" y="2662583"/>
                </a:lnTo>
                <a:lnTo>
                  <a:pt x="82640" y="2636380"/>
                </a:lnTo>
                <a:lnTo>
                  <a:pt x="83032" y="2610176"/>
                </a:lnTo>
                <a:lnTo>
                  <a:pt x="83032" y="2596879"/>
                </a:lnTo>
                <a:lnTo>
                  <a:pt x="81858" y="2583191"/>
                </a:lnTo>
                <a:lnTo>
                  <a:pt x="80685" y="2570284"/>
                </a:lnTo>
                <a:lnTo>
                  <a:pt x="78338" y="2557378"/>
                </a:lnTo>
                <a:lnTo>
                  <a:pt x="76774" y="2562854"/>
                </a:lnTo>
                <a:lnTo>
                  <a:pt x="75210" y="2568720"/>
                </a:lnTo>
                <a:lnTo>
                  <a:pt x="72863" y="2579671"/>
                </a:lnTo>
                <a:lnTo>
                  <a:pt x="71299" y="2591404"/>
                </a:lnTo>
                <a:lnTo>
                  <a:pt x="70517" y="2603136"/>
                </a:lnTo>
                <a:lnTo>
                  <a:pt x="70517" y="2614478"/>
                </a:lnTo>
                <a:lnTo>
                  <a:pt x="70517" y="2626602"/>
                </a:lnTo>
                <a:lnTo>
                  <a:pt x="70908" y="2649677"/>
                </a:lnTo>
                <a:lnTo>
                  <a:pt x="70908" y="2661410"/>
                </a:lnTo>
                <a:lnTo>
                  <a:pt x="70908" y="2673143"/>
                </a:lnTo>
                <a:lnTo>
                  <a:pt x="70126" y="2684093"/>
                </a:lnTo>
                <a:lnTo>
                  <a:pt x="68561" y="2695435"/>
                </a:lnTo>
                <a:lnTo>
                  <a:pt x="66606" y="2706386"/>
                </a:lnTo>
                <a:lnTo>
                  <a:pt x="65041" y="2711861"/>
                </a:lnTo>
                <a:lnTo>
                  <a:pt x="63477" y="2716945"/>
                </a:lnTo>
                <a:lnTo>
                  <a:pt x="61130" y="2722030"/>
                </a:lnTo>
                <a:lnTo>
                  <a:pt x="58784" y="2727505"/>
                </a:lnTo>
                <a:lnTo>
                  <a:pt x="56046" y="2732198"/>
                </a:lnTo>
                <a:lnTo>
                  <a:pt x="52917" y="2737282"/>
                </a:lnTo>
                <a:lnTo>
                  <a:pt x="50962" y="2786169"/>
                </a:lnTo>
                <a:lnTo>
                  <a:pt x="48224" y="2835057"/>
                </a:lnTo>
                <a:lnTo>
                  <a:pt x="45095" y="2883944"/>
                </a:lnTo>
                <a:lnTo>
                  <a:pt x="41575" y="2932439"/>
                </a:lnTo>
                <a:lnTo>
                  <a:pt x="38056" y="2981718"/>
                </a:lnTo>
                <a:lnTo>
                  <a:pt x="34145" y="3030214"/>
                </a:lnTo>
                <a:lnTo>
                  <a:pt x="25932" y="3127597"/>
                </a:lnTo>
                <a:lnTo>
                  <a:pt x="16545" y="3224197"/>
                </a:lnTo>
                <a:lnTo>
                  <a:pt x="6377" y="3320798"/>
                </a:lnTo>
                <a:lnTo>
                  <a:pt x="0" y="3375329"/>
                </a:lnTo>
                <a:close/>
              </a:path>
            </a:pathLst>
          </a:custGeom>
          <a:solidFill>
            <a:schemeClr val="accent1"/>
          </a:solidFill>
        </p:spPr>
        <p:txBody>
          <a:bodyPr wrap="square">
            <a:noAutofit/>
          </a:bodyPr>
          <a:lstStyle/>
          <a:p>
            <a:endParaRPr lang="en-US"/>
          </a:p>
        </p:txBody>
      </p:sp>
    </p:spTree>
    <p:extLst>
      <p:ext uri="{BB962C8B-B14F-4D97-AF65-F5344CB8AC3E}">
        <p14:creationId xmlns:p14="http://schemas.microsoft.com/office/powerpoint/2010/main" val="24284323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DC244F-A9DB-A148-89F6-1A83F2055457}"/>
              </a:ext>
            </a:extLst>
          </p:cNvPr>
          <p:cNvGrpSpPr/>
          <p:nvPr userDrawn="1"/>
        </p:nvGrpSpPr>
        <p:grpSpPr>
          <a:xfrm>
            <a:off x="515404" y="1336363"/>
            <a:ext cx="11161193" cy="4781048"/>
            <a:chOff x="320332" y="1336363"/>
            <a:chExt cx="11496833" cy="4781048"/>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320332" y="1336363"/>
              <a:ext cx="2796032"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1" name="Rectangle 30">
              <a:extLst>
                <a:ext uri="{FF2B5EF4-FFF2-40B4-BE49-F238E27FC236}">
                  <a16:creationId xmlns:a16="http://schemas.microsoft.com/office/drawing/2014/main" id="{F3E519B5-D781-454B-9367-95A1D0EB5A60}"/>
                </a:ext>
              </a:extLst>
            </p:cNvPr>
            <p:cNvSpPr/>
            <p:nvPr userDrawn="1"/>
          </p:nvSpPr>
          <p:spPr>
            <a:xfrm>
              <a:off x="3210559" y="1336363"/>
              <a:ext cx="2796032"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6118380" y="1336363"/>
              <a:ext cx="2796032"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3" name="Rectangle 32">
              <a:extLst>
                <a:ext uri="{FF2B5EF4-FFF2-40B4-BE49-F238E27FC236}">
                  <a16:creationId xmlns:a16="http://schemas.microsoft.com/office/drawing/2014/main" id="{0BEE5378-5F2B-4644-84A0-59665EB6DE2A}"/>
                </a:ext>
              </a:extLst>
            </p:cNvPr>
            <p:cNvSpPr/>
            <p:nvPr userDrawn="1"/>
          </p:nvSpPr>
          <p:spPr>
            <a:xfrm>
              <a:off x="9021133" y="1336363"/>
              <a:ext cx="2796032" cy="47810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gr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01042" y="457209"/>
            <a:ext cx="10851171" cy="539749"/>
          </a:xfrm>
        </p:spPr>
        <p:txBody>
          <a:bodyPr anchor="b">
            <a:noAutofit/>
          </a:bodyPr>
          <a:lstStyle>
            <a:lvl1pPr>
              <a:defRPr sz="3299">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D6E716C-4DA6-2442-8873-FAE427A2816A}"/>
              </a:ext>
            </a:extLst>
          </p:cNvPr>
          <p:cNvSpPr>
            <a:spLocks noGrp="1"/>
          </p:cNvSpPr>
          <p:nvPr>
            <p:ph type="pic" idx="1"/>
          </p:nvPr>
        </p:nvSpPr>
        <p:spPr>
          <a:xfrm>
            <a:off x="683100"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4" name="Text Placeholder 3">
            <a:extLst>
              <a:ext uri="{FF2B5EF4-FFF2-40B4-BE49-F238E27FC236}">
                <a16:creationId xmlns:a16="http://schemas.microsoft.com/office/drawing/2014/main" id="{A333C4C6-8746-A64B-AE8B-5A92A0D2ED01}"/>
              </a:ext>
            </a:extLst>
          </p:cNvPr>
          <p:cNvSpPr>
            <a:spLocks noGrp="1"/>
          </p:cNvSpPr>
          <p:nvPr>
            <p:ph type="body" sz="half" idx="2"/>
          </p:nvPr>
        </p:nvSpPr>
        <p:spPr>
          <a:xfrm>
            <a:off x="514686" y="3653809"/>
            <a:ext cx="2698040"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1796"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0" name="Text Placeholder 3">
            <a:extLst>
              <a:ext uri="{FF2B5EF4-FFF2-40B4-BE49-F238E27FC236}">
                <a16:creationId xmlns:a16="http://schemas.microsoft.com/office/drawing/2014/main" id="{227227A9-0DF8-4A42-A397-CA464BAD8F7E}"/>
              </a:ext>
            </a:extLst>
          </p:cNvPr>
          <p:cNvSpPr>
            <a:spLocks noGrp="1"/>
          </p:cNvSpPr>
          <p:nvPr>
            <p:ph type="body" sz="half" idx="13"/>
          </p:nvPr>
        </p:nvSpPr>
        <p:spPr>
          <a:xfrm>
            <a:off x="3333413" y="3653809"/>
            <a:ext cx="2702243"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6143465" y="3653809"/>
            <a:ext cx="2714405"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C8FACB63-C27F-F944-A3BC-E2CCE0FA3E78}"/>
              </a:ext>
            </a:extLst>
          </p:cNvPr>
          <p:cNvSpPr>
            <a:spLocks noGrp="1"/>
          </p:cNvSpPr>
          <p:nvPr>
            <p:ph type="body" sz="half" idx="15"/>
          </p:nvPr>
        </p:nvSpPr>
        <p:spPr>
          <a:xfrm>
            <a:off x="8962192" y="3653809"/>
            <a:ext cx="2714404"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7" name="Picture Placeholder 2">
            <a:extLst>
              <a:ext uri="{FF2B5EF4-FFF2-40B4-BE49-F238E27FC236}">
                <a16:creationId xmlns:a16="http://schemas.microsoft.com/office/drawing/2014/main" id="{051EAB9C-E956-AF48-B623-CE3EA0911B5A}"/>
              </a:ext>
            </a:extLst>
          </p:cNvPr>
          <p:cNvSpPr>
            <a:spLocks noGrp="1"/>
          </p:cNvSpPr>
          <p:nvPr>
            <p:ph type="pic" idx="16"/>
          </p:nvPr>
        </p:nvSpPr>
        <p:spPr>
          <a:xfrm>
            <a:off x="3483638"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6309737"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9" name="Picture Placeholder 2">
            <a:extLst>
              <a:ext uri="{FF2B5EF4-FFF2-40B4-BE49-F238E27FC236}">
                <a16:creationId xmlns:a16="http://schemas.microsoft.com/office/drawing/2014/main" id="{1D89C37A-9D31-734E-993F-6B1B39AB19E0}"/>
              </a:ext>
            </a:extLst>
          </p:cNvPr>
          <p:cNvSpPr>
            <a:spLocks noGrp="1"/>
          </p:cNvSpPr>
          <p:nvPr>
            <p:ph type="pic" idx="18"/>
          </p:nvPr>
        </p:nvSpPr>
        <p:spPr>
          <a:xfrm>
            <a:off x="9124578"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Tree>
    <p:extLst>
      <p:ext uri="{BB962C8B-B14F-4D97-AF65-F5344CB8AC3E}">
        <p14:creationId xmlns:p14="http://schemas.microsoft.com/office/powerpoint/2010/main" val="3818724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515403" y="1336363"/>
            <a:ext cx="5520252"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6144182" y="1336363"/>
            <a:ext cx="2714404"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3" name="Rectangle 32">
            <a:extLst>
              <a:ext uri="{FF2B5EF4-FFF2-40B4-BE49-F238E27FC236}">
                <a16:creationId xmlns:a16="http://schemas.microsoft.com/office/drawing/2014/main" id="{0BEE5378-5F2B-4644-84A0-59665EB6DE2A}"/>
              </a:ext>
            </a:extLst>
          </p:cNvPr>
          <p:cNvSpPr/>
          <p:nvPr userDrawn="1"/>
        </p:nvSpPr>
        <p:spPr>
          <a:xfrm>
            <a:off x="8962192" y="1336363"/>
            <a:ext cx="2714404"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01042" y="457209"/>
            <a:ext cx="10851171" cy="539749"/>
          </a:xfrm>
        </p:spPr>
        <p:txBody>
          <a:bodyPr anchor="b">
            <a:noAutofit/>
          </a:bodyPr>
          <a:lstStyle>
            <a:lvl1pPr>
              <a:defRPr sz="3299">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D6E716C-4DA6-2442-8873-FAE427A2816A}"/>
              </a:ext>
            </a:extLst>
          </p:cNvPr>
          <p:cNvSpPr>
            <a:spLocks noGrp="1"/>
          </p:cNvSpPr>
          <p:nvPr>
            <p:ph type="pic" idx="1"/>
          </p:nvPr>
        </p:nvSpPr>
        <p:spPr>
          <a:xfrm>
            <a:off x="807359"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4" name="Text Placeholder 3">
            <a:extLst>
              <a:ext uri="{FF2B5EF4-FFF2-40B4-BE49-F238E27FC236}">
                <a16:creationId xmlns:a16="http://schemas.microsoft.com/office/drawing/2014/main" id="{A333C4C6-8746-A64B-AE8B-5A92A0D2ED01}"/>
              </a:ext>
            </a:extLst>
          </p:cNvPr>
          <p:cNvSpPr>
            <a:spLocks noGrp="1"/>
          </p:cNvSpPr>
          <p:nvPr>
            <p:ph type="body" sz="half" idx="2"/>
          </p:nvPr>
        </p:nvSpPr>
        <p:spPr>
          <a:xfrm>
            <a:off x="807360" y="3653809"/>
            <a:ext cx="4941650"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1796"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6143465" y="3653809"/>
            <a:ext cx="2714405"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C8FACB63-C27F-F944-A3BC-E2CCE0FA3E78}"/>
              </a:ext>
            </a:extLst>
          </p:cNvPr>
          <p:cNvSpPr>
            <a:spLocks noGrp="1"/>
          </p:cNvSpPr>
          <p:nvPr>
            <p:ph type="body" sz="half" idx="15"/>
          </p:nvPr>
        </p:nvSpPr>
        <p:spPr>
          <a:xfrm>
            <a:off x="8962192" y="3653809"/>
            <a:ext cx="2714404" cy="2289377"/>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7" name="Picture Placeholder 2">
            <a:extLst>
              <a:ext uri="{FF2B5EF4-FFF2-40B4-BE49-F238E27FC236}">
                <a16:creationId xmlns:a16="http://schemas.microsoft.com/office/drawing/2014/main" id="{051EAB9C-E956-AF48-B623-CE3EA0911B5A}"/>
              </a:ext>
            </a:extLst>
          </p:cNvPr>
          <p:cNvSpPr>
            <a:spLocks noGrp="1"/>
          </p:cNvSpPr>
          <p:nvPr>
            <p:ph type="pic" idx="16"/>
          </p:nvPr>
        </p:nvSpPr>
        <p:spPr>
          <a:xfrm>
            <a:off x="3359377"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6309737"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29" name="Picture Placeholder 2">
            <a:extLst>
              <a:ext uri="{FF2B5EF4-FFF2-40B4-BE49-F238E27FC236}">
                <a16:creationId xmlns:a16="http://schemas.microsoft.com/office/drawing/2014/main" id="{1D89C37A-9D31-734E-993F-6B1B39AB19E0}"/>
              </a:ext>
            </a:extLst>
          </p:cNvPr>
          <p:cNvSpPr>
            <a:spLocks noGrp="1"/>
          </p:cNvSpPr>
          <p:nvPr>
            <p:ph type="pic" idx="18"/>
          </p:nvPr>
        </p:nvSpPr>
        <p:spPr>
          <a:xfrm>
            <a:off x="9124578" y="1519514"/>
            <a:ext cx="2389632"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Tree>
    <p:extLst>
      <p:ext uri="{BB962C8B-B14F-4D97-AF65-F5344CB8AC3E}">
        <p14:creationId xmlns:p14="http://schemas.microsoft.com/office/powerpoint/2010/main" val="38677513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887F657-A583-1F40-9E34-4E8A56B4BFFD}"/>
              </a:ext>
            </a:extLst>
          </p:cNvPr>
          <p:cNvSpPr/>
          <p:nvPr userDrawn="1"/>
        </p:nvSpPr>
        <p:spPr>
          <a:xfrm>
            <a:off x="550829" y="1336363"/>
            <a:ext cx="3628123" cy="4781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1" name="Rectangle 30">
            <a:extLst>
              <a:ext uri="{FF2B5EF4-FFF2-40B4-BE49-F238E27FC236}">
                <a16:creationId xmlns:a16="http://schemas.microsoft.com/office/drawing/2014/main" id="{F3E519B5-D781-454B-9367-95A1D0EB5A60}"/>
              </a:ext>
            </a:extLst>
          </p:cNvPr>
          <p:cNvSpPr/>
          <p:nvPr userDrawn="1"/>
        </p:nvSpPr>
        <p:spPr>
          <a:xfrm>
            <a:off x="4303033" y="1336363"/>
            <a:ext cx="3628123" cy="4781048"/>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2" name="Rectangle 31">
            <a:extLst>
              <a:ext uri="{FF2B5EF4-FFF2-40B4-BE49-F238E27FC236}">
                <a16:creationId xmlns:a16="http://schemas.microsoft.com/office/drawing/2014/main" id="{2DD3F454-4E1C-1940-A33B-C5C2F84BEBD5}"/>
              </a:ext>
            </a:extLst>
          </p:cNvPr>
          <p:cNvSpPr/>
          <p:nvPr userDrawn="1"/>
        </p:nvSpPr>
        <p:spPr>
          <a:xfrm>
            <a:off x="8055238" y="1336363"/>
            <a:ext cx="3628123" cy="4781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22672979-1DFA-D54E-9A97-0948078DA4C8}"/>
              </a:ext>
            </a:extLst>
          </p:cNvPr>
          <p:cNvSpPr>
            <a:spLocks noGrp="1"/>
          </p:cNvSpPr>
          <p:nvPr>
            <p:ph type="title"/>
          </p:nvPr>
        </p:nvSpPr>
        <p:spPr>
          <a:xfrm>
            <a:off x="550829" y="457209"/>
            <a:ext cx="10801383" cy="539749"/>
          </a:xfrm>
        </p:spPr>
        <p:txBody>
          <a:bodyPr anchor="b">
            <a:noAutofit/>
          </a:bodyPr>
          <a:lstStyle>
            <a:lvl1pPr>
              <a:defRPr sz="3299">
                <a:solidFill>
                  <a:schemeClr val="accent1"/>
                </a:solidFill>
              </a:defRPr>
            </a:lvl1pPr>
          </a:lstStyle>
          <a:p>
            <a:r>
              <a:rPr lang="en-US"/>
              <a:t>Click to edit Master title style</a:t>
            </a:r>
          </a:p>
        </p:txBody>
      </p:sp>
      <p:sp>
        <p:nvSpPr>
          <p:cNvPr id="8" name="Footer Placeholder 4">
            <a:extLst>
              <a:ext uri="{FF2B5EF4-FFF2-40B4-BE49-F238E27FC236}">
                <a16:creationId xmlns:a16="http://schemas.microsoft.com/office/drawing/2014/main" id="{98CCBE93-F16B-4C4D-940E-C1A48805D716}"/>
              </a:ext>
            </a:extLst>
          </p:cNvPr>
          <p:cNvSpPr>
            <a:spLocks noGrp="1"/>
          </p:cNvSpPr>
          <p:nvPr>
            <p:ph type="ftr" sz="quarter" idx="3"/>
          </p:nvPr>
        </p:nvSpPr>
        <p:spPr>
          <a:xfrm>
            <a:off x="7568560" y="6356360"/>
            <a:ext cx="41148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E0138AA9-92EA-B64B-BCF7-FC426BA66A05}" type="slidenum">
              <a:rPr lang="en-US" smtClean="0"/>
              <a:pPr/>
              <a:t>‹#›</a:t>
            </a:fld>
            <a:endParaRPr lang="en-US"/>
          </a:p>
        </p:txBody>
      </p:sp>
      <p:sp>
        <p:nvSpPr>
          <p:cNvPr id="21" name="Text Placeholder 3">
            <a:extLst>
              <a:ext uri="{FF2B5EF4-FFF2-40B4-BE49-F238E27FC236}">
                <a16:creationId xmlns:a16="http://schemas.microsoft.com/office/drawing/2014/main" id="{D390C584-1508-F949-902A-B94F64586B5A}"/>
              </a:ext>
            </a:extLst>
          </p:cNvPr>
          <p:cNvSpPr>
            <a:spLocks noGrp="1"/>
          </p:cNvSpPr>
          <p:nvPr>
            <p:ph type="body" sz="half" idx="14"/>
          </p:nvPr>
        </p:nvSpPr>
        <p:spPr>
          <a:xfrm>
            <a:off x="8266893" y="3497537"/>
            <a:ext cx="3194797" cy="2445640"/>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8" name="Picture Placeholder 2">
            <a:extLst>
              <a:ext uri="{FF2B5EF4-FFF2-40B4-BE49-F238E27FC236}">
                <a16:creationId xmlns:a16="http://schemas.microsoft.com/office/drawing/2014/main" id="{82F048BD-D3C4-364D-8174-DC150D827F71}"/>
              </a:ext>
            </a:extLst>
          </p:cNvPr>
          <p:cNvSpPr>
            <a:spLocks noGrp="1"/>
          </p:cNvSpPr>
          <p:nvPr>
            <p:ph type="pic" idx="17"/>
          </p:nvPr>
        </p:nvSpPr>
        <p:spPr>
          <a:xfrm>
            <a:off x="8266893" y="1519514"/>
            <a:ext cx="3194797"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17" name="Text Placeholder 3">
            <a:extLst>
              <a:ext uri="{FF2B5EF4-FFF2-40B4-BE49-F238E27FC236}">
                <a16:creationId xmlns:a16="http://schemas.microsoft.com/office/drawing/2014/main" id="{3ADBAF09-F4C3-A04E-B2AC-66ADF6D1C4B1}"/>
              </a:ext>
            </a:extLst>
          </p:cNvPr>
          <p:cNvSpPr>
            <a:spLocks noGrp="1"/>
          </p:cNvSpPr>
          <p:nvPr>
            <p:ph type="body" sz="half" idx="18"/>
          </p:nvPr>
        </p:nvSpPr>
        <p:spPr>
          <a:xfrm>
            <a:off x="4511041" y="3497537"/>
            <a:ext cx="3194797" cy="2445640"/>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18" name="Picture Placeholder 2">
            <a:extLst>
              <a:ext uri="{FF2B5EF4-FFF2-40B4-BE49-F238E27FC236}">
                <a16:creationId xmlns:a16="http://schemas.microsoft.com/office/drawing/2014/main" id="{B0346EA8-D8EA-0E4E-BD1F-E91EA26FB548}"/>
              </a:ext>
            </a:extLst>
          </p:cNvPr>
          <p:cNvSpPr>
            <a:spLocks noGrp="1"/>
          </p:cNvSpPr>
          <p:nvPr>
            <p:ph type="pic" idx="19"/>
          </p:nvPr>
        </p:nvSpPr>
        <p:spPr>
          <a:xfrm>
            <a:off x="4511041" y="1519514"/>
            <a:ext cx="3194797"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
        <p:nvSpPr>
          <p:cNvPr id="19" name="Text Placeholder 3">
            <a:extLst>
              <a:ext uri="{FF2B5EF4-FFF2-40B4-BE49-F238E27FC236}">
                <a16:creationId xmlns:a16="http://schemas.microsoft.com/office/drawing/2014/main" id="{B6C27941-F9B8-524D-B3AA-468C150DF6EF}"/>
              </a:ext>
            </a:extLst>
          </p:cNvPr>
          <p:cNvSpPr>
            <a:spLocks noGrp="1"/>
          </p:cNvSpPr>
          <p:nvPr>
            <p:ph type="body" sz="half" idx="20"/>
          </p:nvPr>
        </p:nvSpPr>
        <p:spPr>
          <a:xfrm>
            <a:off x="770285" y="3497537"/>
            <a:ext cx="3194797" cy="2445640"/>
          </a:xfrm>
        </p:spPr>
        <p:txBody>
          <a:bodyPr>
            <a:normAutofit/>
          </a:bodyPr>
          <a:lstStyle>
            <a:lvl1pPr marL="0" marR="0" indent="0" algn="ctr" defTabSz="685567" rtl="0" eaLnBrk="1" fontAlgn="auto" latinLnBrk="0" hangingPunct="1">
              <a:lnSpc>
                <a:spcPct val="100000"/>
              </a:lnSpc>
              <a:spcBef>
                <a:spcPts val="750"/>
              </a:spcBef>
              <a:spcAft>
                <a:spcPts val="0"/>
              </a:spcAft>
              <a:buClrTx/>
              <a:buSzTx/>
              <a:buFont typeface="Arial" panose="020B0604020202020204" pitchFamily="34" charset="0"/>
              <a:buNone/>
              <a:tabLst/>
              <a:defRPr sz="1999">
                <a:solidFill>
                  <a:schemeClr val="bg1"/>
                </a:solidFill>
              </a:defRPr>
            </a:lvl1pPr>
            <a:lvl2pPr marL="342784" indent="0">
              <a:buNone/>
              <a:defRPr sz="1050"/>
            </a:lvl2pPr>
            <a:lvl3pPr marL="685567" indent="0">
              <a:buNone/>
              <a:defRPr sz="900"/>
            </a:lvl3pPr>
            <a:lvl4pPr marL="1028350" indent="0">
              <a:buNone/>
              <a:defRPr sz="750"/>
            </a:lvl4pPr>
            <a:lvl5pPr marL="1371135" indent="0">
              <a:buNone/>
              <a:defRPr sz="750"/>
            </a:lvl5pPr>
            <a:lvl6pPr marL="1713919" indent="0">
              <a:buNone/>
              <a:defRPr sz="750"/>
            </a:lvl6pPr>
            <a:lvl7pPr marL="2056703" indent="0">
              <a:buNone/>
              <a:defRPr sz="750"/>
            </a:lvl7pPr>
            <a:lvl8pPr marL="2399486" indent="0">
              <a:buNone/>
              <a:defRPr sz="750"/>
            </a:lvl8pPr>
            <a:lvl9pPr marL="2742269" indent="0">
              <a:buNone/>
              <a:defRPr sz="750"/>
            </a:lvl9pPr>
          </a:lstStyle>
          <a:p>
            <a:pPr lvl="0"/>
            <a:r>
              <a:rPr lang="en-US"/>
              <a:t>Click to edit Master text styles</a:t>
            </a:r>
          </a:p>
        </p:txBody>
      </p:sp>
      <p:sp>
        <p:nvSpPr>
          <p:cNvPr id="24" name="Picture Placeholder 2">
            <a:extLst>
              <a:ext uri="{FF2B5EF4-FFF2-40B4-BE49-F238E27FC236}">
                <a16:creationId xmlns:a16="http://schemas.microsoft.com/office/drawing/2014/main" id="{083B7CCF-1A8E-1E45-8297-BE5BBC7AD8C6}"/>
              </a:ext>
            </a:extLst>
          </p:cNvPr>
          <p:cNvSpPr>
            <a:spLocks noGrp="1"/>
          </p:cNvSpPr>
          <p:nvPr>
            <p:ph type="pic" idx="21"/>
          </p:nvPr>
        </p:nvSpPr>
        <p:spPr>
          <a:xfrm>
            <a:off x="770285" y="1519514"/>
            <a:ext cx="3194797" cy="1794872"/>
          </a:xfrm>
        </p:spPr>
        <p:txBody>
          <a:bodyPr/>
          <a:lstStyle>
            <a:lvl1pPr marL="0" indent="0">
              <a:buNone/>
              <a:defRPr sz="2399"/>
            </a:lvl1pPr>
            <a:lvl2pPr marL="342784" indent="0">
              <a:buNone/>
              <a:defRPr sz="2099"/>
            </a:lvl2pPr>
            <a:lvl3pPr marL="685567" indent="0">
              <a:buNone/>
              <a:defRPr sz="1799"/>
            </a:lvl3pPr>
            <a:lvl4pPr marL="1028350" indent="0">
              <a:buNone/>
              <a:defRPr sz="1500"/>
            </a:lvl4pPr>
            <a:lvl5pPr marL="1371135" indent="0">
              <a:buNone/>
              <a:defRPr sz="1500"/>
            </a:lvl5pPr>
            <a:lvl6pPr marL="1713919" indent="0">
              <a:buNone/>
              <a:defRPr sz="1500"/>
            </a:lvl6pPr>
            <a:lvl7pPr marL="2056703" indent="0">
              <a:buNone/>
              <a:defRPr sz="1500"/>
            </a:lvl7pPr>
            <a:lvl8pPr marL="2399486" indent="0">
              <a:buNone/>
              <a:defRPr sz="1500"/>
            </a:lvl8pPr>
            <a:lvl9pPr marL="2742269" indent="0">
              <a:buNone/>
              <a:defRPr sz="1500"/>
            </a:lvl9pPr>
          </a:lstStyle>
          <a:p>
            <a:endParaRPr lang="en-US"/>
          </a:p>
        </p:txBody>
      </p:sp>
    </p:spTree>
    <p:extLst>
      <p:ext uri="{BB962C8B-B14F-4D97-AF65-F5344CB8AC3E}">
        <p14:creationId xmlns:p14="http://schemas.microsoft.com/office/powerpoint/2010/main" val="38379075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389EADDD-BF17-5645-A224-C668504B51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90" t="1046" r="10927" b="9545"/>
          <a:stretch/>
        </p:blipFill>
        <p:spPr>
          <a:xfrm>
            <a:off x="8706287" y="4277362"/>
            <a:ext cx="3467318" cy="3449631"/>
          </a:xfrm>
          <a:prstGeom prst="rect">
            <a:avLst/>
          </a:prstGeom>
        </p:spPr>
      </p:pic>
      <p:sp>
        <p:nvSpPr>
          <p:cNvPr id="7" name="Footer Placeholder 4">
            <a:extLst>
              <a:ext uri="{FF2B5EF4-FFF2-40B4-BE49-F238E27FC236}">
                <a16:creationId xmlns:a16="http://schemas.microsoft.com/office/drawing/2014/main" id="{4123E654-26F3-E24D-A722-B82788FCC3F2}"/>
              </a:ext>
            </a:extLst>
          </p:cNvPr>
          <p:cNvSpPr>
            <a:spLocks noGrp="1"/>
          </p:cNvSpPr>
          <p:nvPr>
            <p:ph type="ftr" sz="quarter" idx="3"/>
          </p:nvPr>
        </p:nvSpPr>
        <p:spPr>
          <a:xfrm>
            <a:off x="7528559" y="6356362"/>
            <a:ext cx="41148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138AA9-92EA-B64B-BCF7-FC426BA66A05}" type="slidenum">
              <a:rPr lang="en-US" smtClean="0"/>
              <a:pPr/>
              <a:t>‹#›</a:t>
            </a:fld>
            <a:endParaRPr lang="en-US"/>
          </a:p>
        </p:txBody>
      </p:sp>
      <p:sp>
        <p:nvSpPr>
          <p:cNvPr id="8" name="Title 1">
            <a:extLst>
              <a:ext uri="{FF2B5EF4-FFF2-40B4-BE49-F238E27FC236}">
                <a16:creationId xmlns:a16="http://schemas.microsoft.com/office/drawing/2014/main" id="{6FA58583-CB1A-2A4F-B55A-CD5C12223BF2}"/>
              </a:ext>
            </a:extLst>
          </p:cNvPr>
          <p:cNvSpPr>
            <a:spLocks noGrp="1"/>
          </p:cNvSpPr>
          <p:nvPr>
            <p:ph type="ctrTitle"/>
          </p:nvPr>
        </p:nvSpPr>
        <p:spPr>
          <a:xfrm>
            <a:off x="539362" y="455075"/>
            <a:ext cx="10975305" cy="826478"/>
          </a:xfrm>
          <a:prstGeom prst="rect">
            <a:avLst/>
          </a:prstGeom>
        </p:spPr>
        <p:txBody>
          <a:bodyPr anchor="b">
            <a:normAutofit/>
          </a:bodyPr>
          <a:lstStyle>
            <a:lvl1pPr algn="l">
              <a:defRPr sz="4499" b="0" i="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US"/>
              <a:t>Click to edit Master title style</a:t>
            </a:r>
          </a:p>
        </p:txBody>
      </p:sp>
      <p:sp>
        <p:nvSpPr>
          <p:cNvPr id="9" name="Subtitle 2">
            <a:extLst>
              <a:ext uri="{FF2B5EF4-FFF2-40B4-BE49-F238E27FC236}">
                <a16:creationId xmlns:a16="http://schemas.microsoft.com/office/drawing/2014/main" id="{C9F560D7-C43A-CB4F-813A-2F8797642A70}"/>
              </a:ext>
            </a:extLst>
          </p:cNvPr>
          <p:cNvSpPr>
            <a:spLocks noGrp="1"/>
          </p:cNvSpPr>
          <p:nvPr>
            <p:ph type="subTitle" idx="11"/>
          </p:nvPr>
        </p:nvSpPr>
        <p:spPr>
          <a:xfrm>
            <a:off x="557747" y="1280104"/>
            <a:ext cx="10942200" cy="502377"/>
          </a:xfrm>
          <a:prstGeom prst="rect">
            <a:avLst/>
          </a:prstGeom>
        </p:spPr>
        <p:txBody>
          <a:bodyPr/>
          <a:lstStyle>
            <a:lvl1pPr marL="0" indent="0" algn="l">
              <a:buNone/>
              <a:defRPr sz="2399" b="0" i="0">
                <a:solidFill>
                  <a:schemeClr val="accent1"/>
                </a:solidFill>
                <a:latin typeface="Roboto Light" panose="02000000000000000000" pitchFamily="2" charset="0"/>
                <a:ea typeface="Roboto Light" panose="02000000000000000000" pitchFamily="2" charset="0"/>
                <a:cs typeface="Roboto Light" panose="02000000000000000000" pitchFamily="2"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11" name="Content Placeholder 2">
            <a:extLst>
              <a:ext uri="{FF2B5EF4-FFF2-40B4-BE49-F238E27FC236}">
                <a16:creationId xmlns:a16="http://schemas.microsoft.com/office/drawing/2014/main" id="{60040C24-3B8D-E74F-BF51-0F0957CA422B}"/>
              </a:ext>
            </a:extLst>
          </p:cNvPr>
          <p:cNvSpPr>
            <a:spLocks noGrp="1"/>
          </p:cNvSpPr>
          <p:nvPr>
            <p:ph idx="12"/>
          </p:nvPr>
        </p:nvSpPr>
        <p:spPr>
          <a:xfrm>
            <a:off x="539361" y="2106579"/>
            <a:ext cx="10960587" cy="4070383"/>
          </a:xfrm>
          <a:prstGeom prst="rect">
            <a:avLst/>
          </a:prstGeom>
        </p:spPr>
        <p:txBody>
          <a:bodyPr/>
          <a:lstStyle>
            <a:lvl1pPr>
              <a:defRPr sz="2399" b="0" i="0">
                <a:latin typeface="Roboto" panose="02000000000000000000" pitchFamily="2" charset="0"/>
                <a:ea typeface="Roboto" panose="02000000000000000000" pitchFamily="2" charset="0"/>
                <a:cs typeface="Roboto" panose="02000000000000000000" pitchFamily="2" charset="0"/>
              </a:defRPr>
            </a:lvl1pPr>
            <a:lvl2pPr>
              <a:defRPr sz="2199" b="0" i="0">
                <a:latin typeface="Roboto" panose="02000000000000000000" pitchFamily="2" charset="0"/>
                <a:ea typeface="Roboto" panose="02000000000000000000" pitchFamily="2" charset="0"/>
                <a:cs typeface="Roboto" panose="02000000000000000000" pitchFamily="2" charset="0"/>
              </a:defRPr>
            </a:lvl2pPr>
            <a:lvl3pPr>
              <a:defRPr sz="1999" b="0" i="0">
                <a:latin typeface="Roboto" panose="02000000000000000000" pitchFamily="2" charset="0"/>
                <a:ea typeface="Roboto" panose="02000000000000000000" pitchFamily="2" charset="0"/>
                <a:cs typeface="Roboto" panose="02000000000000000000" pitchFamily="2"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60487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63700"/>
            <a:ext cx="10972800" cy="4876800"/>
          </a:xfrm>
          <a:prstGeom prst="rect">
            <a:avLst/>
          </a:prstGeom>
        </p:spPr>
        <p:txBody>
          <a:bodyPr/>
          <a:lstStyle>
            <a:lvl1pPr>
              <a:defRPr b="1"/>
            </a:lvl1pPr>
            <a:lvl2pPr>
              <a:buFont typeface="Symbol" panose="05050102010706020507" pitchFamily="18" charset="2"/>
              <a:buChar char=""/>
              <a:defRPr/>
            </a:lvl2pPr>
            <a:lvl4pPr>
              <a:buFont typeface="Symbol" panose="05050102010706020507" pitchFamily="18" charset="2"/>
              <a:buChar cha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503A7FA2-8D18-4389-89C3-1C2489000097}"/>
              </a:ext>
            </a:extLst>
          </p:cNvPr>
          <p:cNvSpPr>
            <a:spLocks noGrp="1"/>
          </p:cNvSpPr>
          <p:nvPr>
            <p:ph type="title"/>
          </p:nvPr>
        </p:nvSpPr>
        <p:spPr>
          <a:xfrm>
            <a:off x="609600" y="566870"/>
            <a:ext cx="10972800" cy="990600"/>
          </a:xfrm>
          <a:prstGeom prst="rect">
            <a:avLst/>
          </a:prstGeom>
        </p:spPr>
        <p:txBody>
          <a:bodyPr anchor="ctr"/>
          <a:lstStyle>
            <a:lvl1pPr>
              <a:defRPr b="1"/>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F0780C24-C709-4D2C-8206-9E409DFB32EE}"/>
              </a:ext>
            </a:extLst>
          </p:cNvPr>
          <p:cNvCxnSpPr/>
          <p:nvPr userDrawn="1"/>
        </p:nvCxnSpPr>
        <p:spPr>
          <a:xfrm>
            <a:off x="0" y="1587500"/>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1577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9_Dividers_Center">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172914-D3B1-904D-87EA-7D4BA71B970D}"/>
              </a:ext>
            </a:extLst>
          </p:cNvPr>
          <p:cNvSpPr/>
          <p:nvPr userDrawn="1"/>
        </p:nvSpPr>
        <p:spPr>
          <a:xfrm>
            <a:off x="0" y="0"/>
            <a:ext cx="27939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5277847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6_Text_Blank">
    <p:spTree>
      <p:nvGrpSpPr>
        <p:cNvPr id="1" name=""/>
        <p:cNvGrpSpPr/>
        <p:nvPr/>
      </p:nvGrpSpPr>
      <p:grpSpPr>
        <a:xfrm>
          <a:off x="0" y="0"/>
          <a:ext cx="0" cy="0"/>
          <a:chOff x="0" y="0"/>
          <a:chExt cx="0" cy="0"/>
        </a:xfrm>
      </p:grpSpPr>
      <p:sp>
        <p:nvSpPr>
          <p:cNvPr id="2" name="TextBox 1"/>
          <p:cNvSpPr txBox="1"/>
          <p:nvPr userDrawn="1"/>
        </p:nvSpPr>
        <p:spPr>
          <a:xfrm>
            <a:off x="2784592" y="2413000"/>
            <a:ext cx="184714" cy="369332"/>
          </a:xfrm>
          <a:prstGeom prst="rect">
            <a:avLst/>
          </a:prstGeom>
          <a:noFill/>
        </p:spPr>
        <p:txBody>
          <a:bodyPr wrap="none" rtlCol="0">
            <a:spAutoFit/>
          </a:bodyPr>
          <a:lstStyle/>
          <a:p>
            <a:endParaRPr lang="en-US" sz="1799"/>
          </a:p>
        </p:txBody>
      </p:sp>
      <p:sp>
        <p:nvSpPr>
          <p:cNvPr id="9" name="Text Placeholder 14"/>
          <p:cNvSpPr>
            <a:spLocks noGrp="1"/>
          </p:cNvSpPr>
          <p:nvPr>
            <p:ph type="body" sz="quarter" idx="12"/>
          </p:nvPr>
        </p:nvSpPr>
        <p:spPr>
          <a:xfrm>
            <a:off x="433026" y="390167"/>
            <a:ext cx="8661398" cy="553998"/>
          </a:xfrm>
          <a:prstGeom prst="rect">
            <a:avLst/>
          </a:prstGeom>
          <a:noFill/>
        </p:spPr>
        <p:txBody>
          <a:bodyPr vert="horz" wrap="square" lIns="0" tIns="0" rIns="0" bIns="0" anchor="t" anchorCtr="0">
            <a:spAutoFit/>
          </a:bodyPr>
          <a:lstStyle>
            <a:lvl1pPr marL="0" indent="0">
              <a:lnSpc>
                <a:spcPct val="90000"/>
              </a:lnSpc>
              <a:spcBef>
                <a:spcPts val="0"/>
              </a:spcBef>
              <a:buNone/>
              <a:defRPr sz="4000" b="1">
                <a:solidFill>
                  <a:srgbClr val="006332"/>
                </a:solidFill>
                <a:latin typeface="Arial" panose="020B0604020202020204" pitchFamily="34" charset="0"/>
                <a:cs typeface="Arial" panose="020B0604020202020204" pitchFamily="34" charset="0"/>
              </a:defRPr>
            </a:lvl1pPr>
            <a:lvl2pPr marL="0" indent="0">
              <a:buNone/>
              <a:defRPr sz="1799" baseline="0"/>
            </a:lvl2pPr>
            <a:lvl3pPr marL="0">
              <a:spcBef>
                <a:spcPts val="600"/>
              </a:spcBef>
              <a:defRPr sz="1600"/>
            </a:lvl3pPr>
          </a:lstStyle>
          <a:p>
            <a:pPr lvl="0"/>
            <a:r>
              <a:rPr lang="en-US"/>
              <a:t>Click to edit</a:t>
            </a:r>
          </a:p>
        </p:txBody>
      </p:sp>
      <p:sp>
        <p:nvSpPr>
          <p:cNvPr id="10" name="Text Placeholder 26">
            <a:extLst>
              <a:ext uri="{FF2B5EF4-FFF2-40B4-BE49-F238E27FC236}">
                <a16:creationId xmlns:a16="http://schemas.microsoft.com/office/drawing/2014/main" id="{D1E40BAE-B900-ED4D-B730-6C8C7B80593C}"/>
              </a:ext>
            </a:extLst>
          </p:cNvPr>
          <p:cNvSpPr>
            <a:spLocks noGrp="1"/>
          </p:cNvSpPr>
          <p:nvPr>
            <p:ph type="body" sz="quarter" idx="17" hasCustomPrompt="1"/>
          </p:nvPr>
        </p:nvSpPr>
        <p:spPr>
          <a:xfrm>
            <a:off x="433026" y="1276308"/>
            <a:ext cx="7251349" cy="3495266"/>
          </a:xfrm>
          <a:prstGeom prst="rect">
            <a:avLst/>
          </a:prstGeom>
        </p:spPr>
        <p:txBody>
          <a:bodyPr/>
          <a:lstStyle>
            <a:lvl1pPr marL="0" indent="0">
              <a:buNone/>
              <a:defRPr sz="2000">
                <a:solidFill>
                  <a:srgbClr val="424242"/>
                </a:solidFill>
                <a:latin typeface="Arial" panose="020B0604020202020204" pitchFamily="34" charset="0"/>
                <a:cs typeface="Arial" panose="020B0604020202020204" pitchFamily="34"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br>
              <a:rPr lang="en-US" dirty="0"/>
            </a:br>
            <a:endParaRPr lang="en-US" dirty="0"/>
          </a:p>
          <a:p>
            <a:pPr marL="342872" marR="0" lvl="0" indent="-342872" algn="l" defTabSz="455945" rtl="0" eaLnBrk="1" fontAlgn="auto" latinLnBrk="0" hangingPunct="1">
              <a:lnSpc>
                <a:spcPct val="100000"/>
              </a:lnSpc>
              <a:spcBef>
                <a:spcPct val="20000"/>
              </a:spcBef>
              <a:spcAft>
                <a:spcPts val="0"/>
              </a:spcAft>
              <a:buClr>
                <a:srgbClr val="00B076"/>
              </a:buClr>
              <a:buSzTx/>
              <a:buFont typeface="Arial" panose="020B0604020202020204" pitchFamily="34" charset="0"/>
              <a:buChar char="•"/>
              <a:tabLst/>
              <a:defRPr/>
            </a:pPr>
            <a:r>
              <a:rPr lang="en-US" sz="2000" b="0" i="0" dirty="0">
                <a:solidFill>
                  <a:srgbClr val="000000"/>
                </a:solidFill>
                <a:effectLst/>
                <a:latin typeface="Arial" panose="020B0604020202020204" pitchFamily="34" charset="0"/>
                <a:cs typeface="Arial" panose="020B0604020202020204" pitchFamily="34" charset="0"/>
              </a:rPr>
              <a:t>Lorem ipsum dolor sit </a:t>
            </a:r>
            <a:r>
              <a:rPr lang="en-US" sz="2000" b="0" i="0" dirty="0" err="1">
                <a:solidFill>
                  <a:srgbClr val="000000"/>
                </a:solidFill>
                <a:effectLst/>
                <a:latin typeface="Arial" panose="020B0604020202020204" pitchFamily="34" charset="0"/>
                <a:cs typeface="Arial" panose="020B0604020202020204" pitchFamily="34" charset="0"/>
              </a:rPr>
              <a:t>amet</a:t>
            </a:r>
            <a:endParaRPr lang="en-US" sz="1600" dirty="0"/>
          </a:p>
          <a:p>
            <a:pPr marL="342872" marR="0" lvl="0" indent="-342872" algn="l" defTabSz="455945" rtl="0" eaLnBrk="1" fontAlgn="auto" latinLnBrk="0" hangingPunct="1">
              <a:lnSpc>
                <a:spcPct val="100000"/>
              </a:lnSpc>
              <a:spcBef>
                <a:spcPct val="20000"/>
              </a:spcBef>
              <a:spcAft>
                <a:spcPts val="0"/>
              </a:spcAft>
              <a:buClr>
                <a:srgbClr val="00B076"/>
              </a:buClr>
              <a:buSzTx/>
              <a:buFont typeface="Arial" panose="020B0604020202020204" pitchFamily="34" charset="0"/>
              <a:buChar char="•"/>
              <a:tabLst/>
              <a:defRPr/>
            </a:pPr>
            <a:r>
              <a:rPr lang="en-US" sz="2000" b="0" i="0" dirty="0">
                <a:solidFill>
                  <a:srgbClr val="000000"/>
                </a:solidFill>
                <a:effectLst/>
                <a:latin typeface="Arial" panose="020B0604020202020204" pitchFamily="34" charset="0"/>
                <a:cs typeface="Arial" panose="020B0604020202020204" pitchFamily="34" charset="0"/>
              </a:rPr>
              <a:t>Lorem ipsum dolor sit </a:t>
            </a:r>
            <a:r>
              <a:rPr lang="en-US" sz="2000" b="0" i="0" dirty="0" err="1">
                <a:solidFill>
                  <a:srgbClr val="000000"/>
                </a:solidFill>
                <a:effectLst/>
                <a:latin typeface="Arial" panose="020B0604020202020204" pitchFamily="34" charset="0"/>
                <a:cs typeface="Arial" panose="020B0604020202020204" pitchFamily="34" charset="0"/>
              </a:rPr>
              <a:t>amet</a:t>
            </a:r>
            <a:endParaRPr lang="en-US" dirty="0"/>
          </a:p>
          <a:p>
            <a:r>
              <a:rPr lang="en-US" dirty="0"/>
              <a:t> </a:t>
            </a:r>
          </a:p>
        </p:txBody>
      </p:sp>
      <p:sp>
        <p:nvSpPr>
          <p:cNvPr id="11" name="Text Placeholder 31">
            <a:extLst>
              <a:ext uri="{FF2B5EF4-FFF2-40B4-BE49-F238E27FC236}">
                <a16:creationId xmlns:a16="http://schemas.microsoft.com/office/drawing/2014/main" id="{07F502FF-454A-3C43-9AF8-F39C78CDCEA7}"/>
              </a:ext>
            </a:extLst>
          </p:cNvPr>
          <p:cNvSpPr>
            <a:spLocks noGrp="1"/>
          </p:cNvSpPr>
          <p:nvPr>
            <p:ph type="body" sz="quarter" idx="19" hasCustomPrompt="1"/>
          </p:nvPr>
        </p:nvSpPr>
        <p:spPr>
          <a:xfrm>
            <a:off x="8261136" y="1276308"/>
            <a:ext cx="3499951" cy="2707788"/>
          </a:xfrm>
          <a:prstGeom prst="rect">
            <a:avLst/>
          </a:prstGeom>
        </p:spPr>
        <p:txBody>
          <a:bodyPr/>
          <a:lstStyle>
            <a:lvl1pPr marL="0" indent="0">
              <a:buClr>
                <a:srgbClr val="00B076"/>
              </a:buClr>
              <a:buFontTx/>
              <a:buNone/>
              <a:defRPr sz="2400">
                <a:solidFill>
                  <a:schemeClr val="accent1"/>
                </a:solidFill>
                <a:latin typeface="Arial" panose="020B0604020202020204" pitchFamily="34" charset="0"/>
                <a:cs typeface="Arial" panose="020B0604020202020204" pitchFamily="34" charset="0"/>
              </a:defRPr>
            </a:lvl1pPr>
            <a:lvl2pPr>
              <a:defRPr sz="2000"/>
            </a:lvl2pPr>
            <a:lvl3pPr>
              <a:defRPr sz="2000"/>
            </a:lvl3pPr>
            <a:lvl4pPr>
              <a:defRPr sz="2000"/>
            </a:lvl4pPr>
            <a:lvl5pPr>
              <a:defRPr sz="2000"/>
            </a:lvl5pPr>
          </a:lstStyle>
          <a:p>
            <a:pPr marL="342872" marR="0" lvl="0" indent="-342872" algn="l" defTabSz="455945" rtl="0" eaLnBrk="1" fontAlgn="auto" latinLnBrk="0" hangingPunct="1">
              <a:lnSpc>
                <a:spcPct val="100000"/>
              </a:lnSpc>
              <a:spcBef>
                <a:spcPct val="20000"/>
              </a:spcBef>
              <a:spcAft>
                <a:spcPts val="0"/>
              </a:spcAft>
              <a:buClr>
                <a:srgbClr val="00B076"/>
              </a:buClr>
              <a:buSzTx/>
              <a:buFont typeface="Arial" panose="020B0604020202020204" pitchFamily="34" charset="0"/>
              <a:buChar char="•"/>
              <a:tabLst/>
              <a:defRPr/>
            </a:pPr>
            <a:r>
              <a:rPr lang="en-US" sz="2000" b="0" i="0">
                <a:solidFill>
                  <a:srgbClr val="000000"/>
                </a:solidFill>
                <a:effectLst/>
                <a:latin typeface="Arial" panose="020B0604020202020204" pitchFamily="34" charset="0"/>
                <a:cs typeface="Arial" panose="020B0604020202020204" pitchFamily="34" charset="0"/>
              </a:rPr>
              <a:t>Lorem ipsum dolor sit </a:t>
            </a:r>
            <a:r>
              <a:rPr lang="en-US" sz="2000" b="0" i="0" err="1">
                <a:solidFill>
                  <a:srgbClr val="000000"/>
                </a:solidFill>
                <a:effectLst/>
                <a:latin typeface="Arial" panose="020B0604020202020204" pitchFamily="34" charset="0"/>
                <a:cs typeface="Arial" panose="020B0604020202020204" pitchFamily="34" charset="0"/>
              </a:rPr>
              <a:t>amet</a:t>
            </a:r>
            <a:br>
              <a:rPr lang="en-US" sz="2000" b="0" i="0">
                <a:solidFill>
                  <a:srgbClr val="000000"/>
                </a:solidFill>
                <a:effectLst/>
                <a:latin typeface="Arial" panose="020B0604020202020204" pitchFamily="34" charset="0"/>
                <a:cs typeface="Arial" panose="020B0604020202020204" pitchFamily="34" charset="0"/>
              </a:rPr>
            </a:br>
            <a:endParaRPr lang="en-US" sz="1600"/>
          </a:p>
          <a:p>
            <a:pPr marL="342872" marR="0" lvl="0" indent="-342872" algn="l" defTabSz="455945" rtl="0" eaLnBrk="1" fontAlgn="auto" latinLnBrk="0" hangingPunct="1">
              <a:lnSpc>
                <a:spcPct val="100000"/>
              </a:lnSpc>
              <a:spcBef>
                <a:spcPct val="20000"/>
              </a:spcBef>
              <a:spcAft>
                <a:spcPts val="0"/>
              </a:spcAft>
              <a:buClr>
                <a:srgbClr val="00B076"/>
              </a:buClr>
              <a:buSzTx/>
              <a:buFont typeface="Arial" panose="020B0604020202020204" pitchFamily="34" charset="0"/>
              <a:buChar char="•"/>
              <a:tabLst/>
              <a:defRPr/>
            </a:pPr>
            <a:r>
              <a:rPr lang="en-US" sz="2000" b="0" i="0">
                <a:solidFill>
                  <a:srgbClr val="000000"/>
                </a:solidFill>
                <a:effectLst/>
                <a:latin typeface="Arial" panose="020B0604020202020204" pitchFamily="34" charset="0"/>
                <a:cs typeface="Arial" panose="020B0604020202020204" pitchFamily="34" charset="0"/>
              </a:rPr>
              <a:t>Lorem ipsum dolor sit </a:t>
            </a:r>
            <a:r>
              <a:rPr lang="en-US" sz="2000" b="0" i="0" err="1">
                <a:solidFill>
                  <a:srgbClr val="000000"/>
                </a:solidFill>
                <a:effectLst/>
                <a:latin typeface="Arial" panose="020B0604020202020204" pitchFamily="34" charset="0"/>
                <a:cs typeface="Arial" panose="020B0604020202020204" pitchFamily="34" charset="0"/>
              </a:rPr>
              <a:t>amet</a:t>
            </a:r>
            <a:endParaRPr lang="en-US"/>
          </a:p>
        </p:txBody>
      </p:sp>
    </p:spTree>
    <p:extLst>
      <p:ext uri="{BB962C8B-B14F-4D97-AF65-F5344CB8AC3E}">
        <p14:creationId xmlns:p14="http://schemas.microsoft.com/office/powerpoint/2010/main" val="108367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2739-C2EA-4AE9-9FB0-1DEF5C0F1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F71A4F-5EFC-4252-93B8-9ADE7E62F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53EE76-DEBC-4638-BE0C-F7AAF3F95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FCF0C8-F4CB-4FB2-97F9-A24198B60FE4}"/>
              </a:ext>
            </a:extLst>
          </p:cNvPr>
          <p:cNvSpPr>
            <a:spLocks noGrp="1"/>
          </p:cNvSpPr>
          <p:nvPr>
            <p:ph type="dt" sz="half" idx="10"/>
          </p:nvPr>
        </p:nvSpPr>
        <p:spPr/>
        <p:txBody>
          <a:bodyPr/>
          <a:lstStyle/>
          <a:p>
            <a:fld id="{D4738210-1205-4B12-B0F5-D3AC96BB512C}" type="datetimeFigureOut">
              <a:rPr lang="en-US" smtClean="0"/>
              <a:t>8/12/2025</a:t>
            </a:fld>
            <a:endParaRPr lang="en-US"/>
          </a:p>
        </p:txBody>
      </p:sp>
      <p:sp>
        <p:nvSpPr>
          <p:cNvPr id="6" name="Footer Placeholder 5">
            <a:extLst>
              <a:ext uri="{FF2B5EF4-FFF2-40B4-BE49-F238E27FC236}">
                <a16:creationId xmlns:a16="http://schemas.microsoft.com/office/drawing/2014/main" id="{404CE28D-EB2B-4217-9C17-1A3892AD0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1BE5F4-CA23-4D28-A885-0EE82E93B39B}"/>
              </a:ext>
            </a:extLst>
          </p:cNvPr>
          <p:cNvSpPr>
            <a:spLocks noGrp="1"/>
          </p:cNvSpPr>
          <p:nvPr>
            <p:ph type="sldNum" sz="quarter" idx="12"/>
          </p:nvPr>
        </p:nvSpPr>
        <p:spPr/>
        <p:txBody>
          <a:bodyPr/>
          <a:lstStyle/>
          <a:p>
            <a:fld id="{B90FD664-285F-4AC8-B412-2F7C2F68DDA4}" type="slidenum">
              <a:rPr lang="en-US" smtClean="0"/>
              <a:t>‹#›</a:t>
            </a:fld>
            <a:endParaRPr lang="en-US"/>
          </a:p>
        </p:txBody>
      </p:sp>
    </p:spTree>
    <p:extLst>
      <p:ext uri="{BB962C8B-B14F-4D97-AF65-F5344CB8AC3E}">
        <p14:creationId xmlns:p14="http://schemas.microsoft.com/office/powerpoint/2010/main" val="345838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image" Target="../media/image1.emf"/><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image" Target="../media/image1.emf"/><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theme" Target="../theme/theme5.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AB5FA-5FFE-40B4-BCDC-9582878D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DA02A-4B82-4EBA-A166-9120C3E209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20FCD-06C9-4DA2-B040-5CDCBB525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38210-1205-4B12-B0F5-D3AC96BB512C}" type="datetimeFigureOut">
              <a:rPr lang="en-US" smtClean="0"/>
              <a:t>8/12/2025</a:t>
            </a:fld>
            <a:endParaRPr lang="en-US"/>
          </a:p>
        </p:txBody>
      </p:sp>
      <p:sp>
        <p:nvSpPr>
          <p:cNvPr id="5" name="Footer Placeholder 4">
            <a:extLst>
              <a:ext uri="{FF2B5EF4-FFF2-40B4-BE49-F238E27FC236}">
                <a16:creationId xmlns:a16="http://schemas.microsoft.com/office/drawing/2014/main" id="{F1049871-DD47-419E-9D88-78CD1803B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105D5D-54EC-4EF7-879B-E200CC425A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0FD664-285F-4AC8-B412-2F7C2F68DDA4}" type="slidenum">
              <a:rPr lang="en-US" smtClean="0"/>
              <a:t>‹#›</a:t>
            </a:fld>
            <a:endParaRPr lang="en-US"/>
          </a:p>
        </p:txBody>
      </p:sp>
    </p:spTree>
    <p:extLst>
      <p:ext uri="{BB962C8B-B14F-4D97-AF65-F5344CB8AC3E}">
        <p14:creationId xmlns:p14="http://schemas.microsoft.com/office/powerpoint/2010/main" val="2458075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1" y="365127"/>
            <a:ext cx="1108456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8801" y="1825625"/>
            <a:ext cx="1108456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0485121" y="6356352"/>
            <a:ext cx="11480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38AA9-92EA-B64B-BCF7-FC426BA66A05}" type="slidenum">
              <a:rPr lang="en-US" smtClean="0"/>
              <a:pPr/>
              <a:t>‹#›</a:t>
            </a:fld>
            <a:endParaRPr lang="en-US"/>
          </a:p>
        </p:txBody>
      </p:sp>
      <p:pic>
        <p:nvPicPr>
          <p:cNvPr id="11" name="Picture 10">
            <a:extLst>
              <a:ext uri="{FF2B5EF4-FFF2-40B4-BE49-F238E27FC236}">
                <a16:creationId xmlns:a16="http://schemas.microsoft.com/office/drawing/2014/main" id="{AC0E5092-CB54-3C47-B3DA-D81E9F93B468}"/>
              </a:ext>
            </a:extLst>
          </p:cNvPr>
          <p:cNvPicPr>
            <a:picLocks noChangeAspect="1"/>
          </p:cNvPicPr>
          <p:nvPr userDrawn="1"/>
        </p:nvPicPr>
        <p:blipFill>
          <a:blip r:embed="rId22"/>
          <a:srcRect/>
          <a:stretch/>
        </p:blipFill>
        <p:spPr>
          <a:xfrm>
            <a:off x="558800" y="6298884"/>
            <a:ext cx="4724192" cy="428625"/>
          </a:xfrm>
          <a:prstGeom prst="rect">
            <a:avLst/>
          </a:prstGeom>
        </p:spPr>
      </p:pic>
      <p:sp>
        <p:nvSpPr>
          <p:cNvPr id="4" name="TextBox 3">
            <a:extLst>
              <a:ext uri="{FF2B5EF4-FFF2-40B4-BE49-F238E27FC236}">
                <a16:creationId xmlns:a16="http://schemas.microsoft.com/office/drawing/2014/main" id="{389BD23C-1DFB-AF54-A84F-70FE9934AEF9}"/>
              </a:ext>
            </a:extLst>
          </p:cNvPr>
          <p:cNvSpPr txBox="1"/>
          <p:nvPr userDrawn="1"/>
        </p:nvSpPr>
        <p:spPr>
          <a:xfrm>
            <a:off x="1989056" y="6176963"/>
            <a:ext cx="3648173" cy="54451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4752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126" rtl="0" eaLnBrk="1" latinLnBrk="0" hangingPunct="1">
        <a:lnSpc>
          <a:spcPct val="90000"/>
        </a:lnSpc>
        <a:spcBef>
          <a:spcPct val="0"/>
        </a:spcBef>
        <a:buNone/>
        <a:defRPr sz="3599" b="1" i="0" kern="1200">
          <a:solidFill>
            <a:schemeClr val="accent1"/>
          </a:solidFill>
          <a:latin typeface="Frutiger LT Std 45 Light" panose="020B0402020204020204" pitchFamily="34" charset="77"/>
          <a:ea typeface="Roboto" panose="02000000000000000000" pitchFamily="2" charset="0"/>
          <a:cs typeface="Roboto" panose="02000000000000000000" pitchFamily="2" charset="0"/>
        </a:defRPr>
      </a:lvl1pPr>
    </p:titleStyle>
    <p:bodyStyle>
      <a:lvl1pPr marL="228531" indent="-228531" algn="l" defTabSz="914126" rtl="0" eaLnBrk="1" latinLnBrk="0" hangingPunct="1">
        <a:lnSpc>
          <a:spcPct val="100000"/>
        </a:lnSpc>
        <a:spcBef>
          <a:spcPts val="1000"/>
        </a:spcBef>
        <a:buFont typeface="Arial" panose="020B0604020202020204" pitchFamily="34" charset="0"/>
        <a:buChar char="•"/>
        <a:defRPr sz="2399"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1pPr>
      <a:lvl2pPr marL="685594" indent="-228531" algn="l" defTabSz="914126" rtl="0" eaLnBrk="1" latinLnBrk="0" hangingPunct="1">
        <a:lnSpc>
          <a:spcPct val="100000"/>
        </a:lnSpc>
        <a:spcBef>
          <a:spcPts val="500"/>
        </a:spcBef>
        <a:buFont typeface="Arial" panose="020B0604020202020204" pitchFamily="34" charset="0"/>
        <a:buChar char="•"/>
        <a:defRPr sz="2199"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2pPr>
      <a:lvl3pPr marL="1142657" indent="-228531" algn="l" defTabSz="914126" rtl="0" eaLnBrk="1" latinLnBrk="0" hangingPunct="1">
        <a:lnSpc>
          <a:spcPct val="100000"/>
        </a:lnSpc>
        <a:spcBef>
          <a:spcPts val="500"/>
        </a:spcBef>
        <a:buFont typeface="Arial" panose="020B0604020202020204" pitchFamily="34" charset="0"/>
        <a:buChar char="•"/>
        <a:defRPr sz="1999"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STUDENT PROJECT - Preliminary Data Collected - 8/23/2019 – 8/15/2022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35658823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2" y="365129"/>
            <a:ext cx="1108456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8802" y="1825625"/>
            <a:ext cx="1108456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0485122" y="6356354"/>
            <a:ext cx="11480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38AA9-92EA-B64B-BCF7-FC426BA66A05}" type="slidenum">
              <a:rPr lang="en-US" smtClean="0"/>
              <a:pPr/>
              <a:t>‹#›</a:t>
            </a:fld>
            <a:endParaRPr lang="en-US"/>
          </a:p>
        </p:txBody>
      </p:sp>
      <p:pic>
        <p:nvPicPr>
          <p:cNvPr id="11" name="Picture 10">
            <a:extLst>
              <a:ext uri="{FF2B5EF4-FFF2-40B4-BE49-F238E27FC236}">
                <a16:creationId xmlns:a16="http://schemas.microsoft.com/office/drawing/2014/main" id="{AC0E5092-CB54-3C47-B3DA-D81E9F93B468}"/>
              </a:ext>
            </a:extLst>
          </p:cNvPr>
          <p:cNvPicPr>
            <a:picLocks noChangeAspect="1"/>
          </p:cNvPicPr>
          <p:nvPr userDrawn="1"/>
        </p:nvPicPr>
        <p:blipFill>
          <a:blip r:embed="rId26"/>
          <a:srcRect/>
          <a:stretch/>
        </p:blipFill>
        <p:spPr>
          <a:xfrm>
            <a:off x="558800" y="6298886"/>
            <a:ext cx="4724192" cy="428625"/>
          </a:xfrm>
          <a:prstGeom prst="rect">
            <a:avLst/>
          </a:prstGeom>
        </p:spPr>
      </p:pic>
      <p:sp>
        <p:nvSpPr>
          <p:cNvPr id="4" name="TextBox 3">
            <a:extLst>
              <a:ext uri="{FF2B5EF4-FFF2-40B4-BE49-F238E27FC236}">
                <a16:creationId xmlns:a16="http://schemas.microsoft.com/office/drawing/2014/main" id="{389BD23C-1DFB-AF54-A84F-70FE9934AEF9}"/>
              </a:ext>
            </a:extLst>
          </p:cNvPr>
          <p:cNvSpPr txBox="1"/>
          <p:nvPr userDrawn="1"/>
        </p:nvSpPr>
        <p:spPr>
          <a:xfrm>
            <a:off x="1911186" y="6282822"/>
            <a:ext cx="3917162" cy="369204"/>
          </a:xfrm>
          <a:prstGeom prst="rect">
            <a:avLst/>
          </a:prstGeom>
          <a:solidFill>
            <a:schemeClr val="bg1"/>
          </a:solidFill>
        </p:spPr>
        <p:txBody>
          <a:bodyPr wrap="square" rtlCol="0">
            <a:spAutoFit/>
          </a:bodyPr>
          <a:lstStyle/>
          <a:p>
            <a:endParaRPr lang="en-US" sz="1799" dirty="0"/>
          </a:p>
        </p:txBody>
      </p:sp>
    </p:spTree>
    <p:extLst>
      <p:ext uri="{BB962C8B-B14F-4D97-AF65-F5344CB8AC3E}">
        <p14:creationId xmlns:p14="http://schemas.microsoft.com/office/powerpoint/2010/main" val="995804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 id="2147483803" r:id="rId19"/>
    <p:sldLayoutId id="2147483804" r:id="rId20"/>
    <p:sldLayoutId id="2147483805" r:id="rId21"/>
    <p:sldLayoutId id="2147483806" r:id="rId22"/>
    <p:sldLayoutId id="2147483807" r:id="rId23"/>
    <p:sldLayoutId id="2147483808" r:id="rId24"/>
  </p:sldLayoutIdLst>
  <p:txStyles>
    <p:titleStyle>
      <a:lvl1pPr algn="l" defTabSz="913852" rtl="0" eaLnBrk="1" latinLnBrk="0" hangingPunct="1">
        <a:lnSpc>
          <a:spcPct val="90000"/>
        </a:lnSpc>
        <a:spcBef>
          <a:spcPct val="0"/>
        </a:spcBef>
        <a:buNone/>
        <a:defRPr sz="3598" b="1" i="0" kern="1200">
          <a:solidFill>
            <a:schemeClr val="accent1"/>
          </a:solidFill>
          <a:latin typeface="Frutiger LT Std 45 Light" panose="020B0402020204020204" pitchFamily="34" charset="77"/>
          <a:ea typeface="Roboto" panose="02000000000000000000" pitchFamily="2" charset="0"/>
          <a:cs typeface="Roboto" panose="02000000000000000000" pitchFamily="2" charset="0"/>
        </a:defRPr>
      </a:lvl1pPr>
    </p:titleStyle>
    <p:bodyStyle>
      <a:lvl1pPr marL="228462" indent="-228462" algn="l" defTabSz="913852" rtl="0" eaLnBrk="1" latinLnBrk="0" hangingPunct="1">
        <a:lnSpc>
          <a:spcPct val="100000"/>
        </a:lnSpc>
        <a:spcBef>
          <a:spcPts val="1000"/>
        </a:spcBef>
        <a:buFont typeface="Arial" panose="020B0604020202020204" pitchFamily="34" charset="0"/>
        <a:buChar char="•"/>
        <a:defRPr sz="2398"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1pPr>
      <a:lvl2pPr marL="685388" indent="-228462" algn="l" defTabSz="913852" rtl="0" eaLnBrk="1" latinLnBrk="0" hangingPunct="1">
        <a:lnSpc>
          <a:spcPct val="100000"/>
        </a:lnSpc>
        <a:spcBef>
          <a:spcPts val="500"/>
        </a:spcBef>
        <a:buFont typeface="Arial" panose="020B0604020202020204" pitchFamily="34" charset="0"/>
        <a:buChar char="•"/>
        <a:defRPr sz="2198"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2pPr>
      <a:lvl3pPr marL="1142314" indent="-228462" algn="l" defTabSz="913852" rtl="0" eaLnBrk="1" latinLnBrk="0" hangingPunct="1">
        <a:lnSpc>
          <a:spcPct val="100000"/>
        </a:lnSpc>
        <a:spcBef>
          <a:spcPts val="500"/>
        </a:spcBef>
        <a:buFont typeface="Arial" panose="020B0604020202020204" pitchFamily="34" charset="0"/>
        <a:buChar char="•"/>
        <a:defRPr sz="1998"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3pPr>
      <a:lvl4pPr marL="1599240"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6166"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3092"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0017"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943"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868"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1" y="365127"/>
            <a:ext cx="1108456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58801" y="1825625"/>
            <a:ext cx="1108456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0485121" y="6356352"/>
            <a:ext cx="11480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38AA9-92EA-B64B-BCF7-FC426BA66A05}" type="slidenum">
              <a:rPr lang="en-US" smtClean="0"/>
              <a:pPr/>
              <a:t>‹#›</a:t>
            </a:fld>
            <a:endParaRPr lang="en-US"/>
          </a:p>
        </p:txBody>
      </p:sp>
      <p:pic>
        <p:nvPicPr>
          <p:cNvPr id="11" name="Picture 10">
            <a:extLst>
              <a:ext uri="{FF2B5EF4-FFF2-40B4-BE49-F238E27FC236}">
                <a16:creationId xmlns:a16="http://schemas.microsoft.com/office/drawing/2014/main" id="{AC0E5092-CB54-3C47-B3DA-D81E9F93B468}"/>
              </a:ext>
            </a:extLst>
          </p:cNvPr>
          <p:cNvPicPr>
            <a:picLocks noChangeAspect="1"/>
          </p:cNvPicPr>
          <p:nvPr userDrawn="1"/>
        </p:nvPicPr>
        <p:blipFill>
          <a:blip r:embed="rId25"/>
          <a:srcRect/>
          <a:stretch/>
        </p:blipFill>
        <p:spPr>
          <a:xfrm>
            <a:off x="558800" y="6298884"/>
            <a:ext cx="4724192" cy="428625"/>
          </a:xfrm>
          <a:prstGeom prst="rect">
            <a:avLst/>
          </a:prstGeom>
        </p:spPr>
      </p:pic>
      <p:sp>
        <p:nvSpPr>
          <p:cNvPr id="4" name="TextBox 3">
            <a:extLst>
              <a:ext uri="{FF2B5EF4-FFF2-40B4-BE49-F238E27FC236}">
                <a16:creationId xmlns:a16="http://schemas.microsoft.com/office/drawing/2014/main" id="{389BD23C-1DFB-AF54-A84F-70FE9934AEF9}"/>
              </a:ext>
            </a:extLst>
          </p:cNvPr>
          <p:cNvSpPr txBox="1"/>
          <p:nvPr userDrawn="1"/>
        </p:nvSpPr>
        <p:spPr>
          <a:xfrm>
            <a:off x="1989056" y="6176963"/>
            <a:ext cx="3648173" cy="54451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19651958"/>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Lst>
  <p:txStyles>
    <p:titleStyle>
      <a:lvl1pPr algn="l" defTabSz="914126" rtl="0" eaLnBrk="1" latinLnBrk="0" hangingPunct="1">
        <a:lnSpc>
          <a:spcPct val="90000"/>
        </a:lnSpc>
        <a:spcBef>
          <a:spcPct val="0"/>
        </a:spcBef>
        <a:buNone/>
        <a:defRPr sz="3599" b="1" i="0" kern="1200">
          <a:solidFill>
            <a:schemeClr val="accent1"/>
          </a:solidFill>
          <a:latin typeface="Frutiger LT Std 45 Light" panose="020B0402020204020204" pitchFamily="34" charset="77"/>
          <a:ea typeface="Roboto" panose="02000000000000000000" pitchFamily="2" charset="0"/>
          <a:cs typeface="Roboto" panose="02000000000000000000" pitchFamily="2" charset="0"/>
        </a:defRPr>
      </a:lvl1pPr>
    </p:titleStyle>
    <p:bodyStyle>
      <a:lvl1pPr marL="228531" indent="-228531" algn="l" defTabSz="914126" rtl="0" eaLnBrk="1" latinLnBrk="0" hangingPunct="1">
        <a:lnSpc>
          <a:spcPct val="100000"/>
        </a:lnSpc>
        <a:spcBef>
          <a:spcPts val="1000"/>
        </a:spcBef>
        <a:buFont typeface="Arial" panose="020B0604020202020204" pitchFamily="34" charset="0"/>
        <a:buChar char="•"/>
        <a:defRPr sz="2399"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1pPr>
      <a:lvl2pPr marL="685594" indent="-228531" algn="l" defTabSz="914126" rtl="0" eaLnBrk="1" latinLnBrk="0" hangingPunct="1">
        <a:lnSpc>
          <a:spcPct val="100000"/>
        </a:lnSpc>
        <a:spcBef>
          <a:spcPts val="500"/>
        </a:spcBef>
        <a:buFont typeface="Arial" panose="020B0604020202020204" pitchFamily="34" charset="0"/>
        <a:buChar char="•"/>
        <a:defRPr sz="2199"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2pPr>
      <a:lvl3pPr marL="1142657" indent="-228531" algn="l" defTabSz="914126" rtl="0" eaLnBrk="1" latinLnBrk="0" hangingPunct="1">
        <a:lnSpc>
          <a:spcPct val="100000"/>
        </a:lnSpc>
        <a:spcBef>
          <a:spcPts val="500"/>
        </a:spcBef>
        <a:buFont typeface="Arial" panose="020B0604020202020204" pitchFamily="34" charset="0"/>
        <a:buChar char="•"/>
        <a:defRPr sz="1999" b="0" i="0" kern="1200">
          <a:solidFill>
            <a:schemeClr val="accent6">
              <a:lumMod val="50000"/>
            </a:schemeClr>
          </a:solidFill>
          <a:latin typeface="Merriweather" pitchFamily="2" charset="77"/>
          <a:ea typeface="Roboto" panose="02000000000000000000" pitchFamily="2" charset="0"/>
          <a:cs typeface="Roboto" panose="02000000000000000000" pitchFamily="2"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ustomXml" Target="../ink/ink2.xml"/><Relationship Id="rId18" Type="http://schemas.openxmlformats.org/officeDocument/2006/relationships/image" Target="../media/image40.png"/><Relationship Id="rId26" Type="http://schemas.openxmlformats.org/officeDocument/2006/relationships/image" Target="../media/image44.png"/><Relationship Id="rId3" Type="http://schemas.openxmlformats.org/officeDocument/2006/relationships/diagramData" Target="../diagrams/data1.xml"/><Relationship Id="rId21" Type="http://schemas.openxmlformats.org/officeDocument/2006/relationships/customXml" Target="../ink/ink6.xml"/><Relationship Id="rId7" Type="http://schemas.microsoft.com/office/2007/relationships/diagramDrawing" Target="../diagrams/drawing1.xml"/><Relationship Id="rId12" Type="http://schemas.openxmlformats.org/officeDocument/2006/relationships/image" Target="../media/image37.png"/><Relationship Id="rId17" Type="http://schemas.openxmlformats.org/officeDocument/2006/relationships/customXml" Target="../ink/ink4.xml"/><Relationship Id="rId25" Type="http://schemas.openxmlformats.org/officeDocument/2006/relationships/customXml" Target="../ink/ink8.xml"/><Relationship Id="rId2" Type="http://schemas.openxmlformats.org/officeDocument/2006/relationships/notesSlide" Target="../notesSlides/notesSlide12.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63.xml"/><Relationship Id="rId6" Type="http://schemas.openxmlformats.org/officeDocument/2006/relationships/diagramColors" Target="../diagrams/colors1.xml"/><Relationship Id="rId11" Type="http://schemas.openxmlformats.org/officeDocument/2006/relationships/customXml" Target="../ink/ink1.xml"/><Relationship Id="rId24" Type="http://schemas.openxmlformats.org/officeDocument/2006/relationships/image" Target="../media/image43.png"/><Relationship Id="rId5" Type="http://schemas.openxmlformats.org/officeDocument/2006/relationships/diagramQuickStyle" Target="../diagrams/quickStyle1.xml"/><Relationship Id="rId15" Type="http://schemas.openxmlformats.org/officeDocument/2006/relationships/customXml" Target="../ink/ink3.xml"/><Relationship Id="rId23" Type="http://schemas.openxmlformats.org/officeDocument/2006/relationships/customXml" Target="../ink/ink7.xml"/><Relationship Id="rId28" Type="http://schemas.openxmlformats.org/officeDocument/2006/relationships/image" Target="../media/image45.png"/><Relationship Id="rId10" Type="http://schemas.openxmlformats.org/officeDocument/2006/relationships/image" Target="../media/image13.png"/><Relationship Id="rId19" Type="http://schemas.openxmlformats.org/officeDocument/2006/relationships/customXml" Target="../ink/ink5.xml"/><Relationship Id="rId4" Type="http://schemas.openxmlformats.org/officeDocument/2006/relationships/diagramLayout" Target="../diagrams/layout1.xml"/><Relationship Id="rId9" Type="http://schemas.openxmlformats.org/officeDocument/2006/relationships/image" Target="../media/image12.png"/><Relationship Id="rId14" Type="http://schemas.openxmlformats.org/officeDocument/2006/relationships/image" Target="../media/image38.png"/><Relationship Id="rId22" Type="http://schemas.openxmlformats.org/officeDocument/2006/relationships/image" Target="../media/image42.png"/><Relationship Id="rId27" Type="http://schemas.openxmlformats.org/officeDocument/2006/relationships/customXml" Target="../ink/ink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hyperlink" Target="https://doi.org/10.1037/0882-7974.20.3.4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DBAF-81F6-D543-B5B3-E1F07BDF78D4}"/>
              </a:ext>
            </a:extLst>
          </p:cNvPr>
          <p:cNvSpPr>
            <a:spLocks noGrp="1"/>
          </p:cNvSpPr>
          <p:nvPr>
            <p:ph type="ctrTitle"/>
          </p:nvPr>
        </p:nvSpPr>
        <p:spPr>
          <a:xfrm>
            <a:off x="-125278" y="3054711"/>
            <a:ext cx="12442556" cy="1275517"/>
          </a:xfrm>
        </p:spPr>
        <p:txBody>
          <a:bodyP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lang="en-US" sz="3600" dirty="0">
                <a:solidFill>
                  <a:schemeClr val="tx1"/>
                </a:solidFill>
              </a:rPr>
            </a:br>
            <a:br>
              <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Roboto" panose="02000000000000000000" pitchFamily="2" charset="0"/>
                <a:cs typeface="Roboto" panose="02000000000000000000" pitchFamily="2" charset="0"/>
              </a:rPr>
            </a:br>
            <a:br>
              <a:rPr kumimoji="0" lang="en-US" sz="4400" b="1" i="0" u="none" strike="noStrike" kern="1200" cap="none" spc="0" normalizeH="0" baseline="0" noProof="0" dirty="0">
                <a:ln>
                  <a:noFill/>
                </a:ln>
                <a:solidFill>
                  <a:schemeClr val="accent4">
                    <a:lumMod val="50000"/>
                  </a:schemeClr>
                </a:solidFill>
                <a:effectLst/>
                <a:uLnTx/>
                <a:uFillTx/>
                <a:latin typeface="Calibri" panose="020F0502020204030204"/>
                <a:ea typeface="Roboto" panose="02000000000000000000" pitchFamily="2" charset="0"/>
                <a:cs typeface="Roboto" panose="02000000000000000000" pitchFamily="2" charset="0"/>
              </a:rPr>
            </a:br>
            <a:r>
              <a:rPr kumimoji="0" lang="en-US" sz="4400" b="1" i="0" u="none" strike="noStrike" kern="1200" cap="none" spc="0" normalizeH="0" baseline="0" noProof="0" dirty="0">
                <a:ln>
                  <a:noFill/>
                </a:ln>
                <a:solidFill>
                  <a:schemeClr val="tx1"/>
                </a:solidFill>
                <a:effectLst/>
                <a:uLnTx/>
                <a:uFillTx/>
                <a:latin typeface="Calibri" panose="020F0502020204030204"/>
                <a:ea typeface="Roboto" panose="02000000000000000000" pitchFamily="2" charset="0"/>
                <a:cs typeface="Roboto" panose="02000000000000000000" pitchFamily="2" charset="0"/>
              </a:rPr>
              <a:t>2025 Geriatrics Symposium:</a:t>
            </a:r>
            <a:br>
              <a:rPr kumimoji="0" lang="en-US" sz="4400" b="1" i="0" u="none" strike="noStrike" kern="1200" cap="none" spc="0" normalizeH="0" baseline="0" noProof="0" dirty="0">
                <a:ln>
                  <a:noFill/>
                </a:ln>
                <a:solidFill>
                  <a:schemeClr val="tx1"/>
                </a:solidFill>
                <a:effectLst/>
                <a:uLnTx/>
                <a:uFillTx/>
                <a:latin typeface="Calibri" panose="020F0502020204030204"/>
                <a:ea typeface="Roboto" panose="02000000000000000000" pitchFamily="2" charset="0"/>
                <a:cs typeface="Roboto" panose="02000000000000000000" pitchFamily="2" charset="0"/>
              </a:rPr>
            </a:br>
            <a:r>
              <a:rPr kumimoji="0" lang="en-US" sz="4400" b="1" i="0" u="none" strike="noStrike" kern="1200" cap="none" spc="0" normalizeH="0" baseline="0" noProof="0" dirty="0">
                <a:ln>
                  <a:noFill/>
                </a:ln>
                <a:solidFill>
                  <a:schemeClr val="tx1"/>
                </a:solidFill>
                <a:effectLst/>
                <a:uLnTx/>
                <a:uFillTx/>
                <a:latin typeface="Calibri" panose="020F0502020204030204"/>
                <a:ea typeface="Roboto" panose="02000000000000000000" pitchFamily="2" charset="0"/>
                <a:cs typeface="Roboto" panose="02000000000000000000" pitchFamily="2" charset="0"/>
              </a:rPr>
              <a:t> Care Across the Continuum</a:t>
            </a:r>
            <a:br>
              <a:rPr kumimoji="0" lang="en-US" sz="4400" b="1" i="0" u="none" strike="noStrike" kern="1200" cap="none" spc="0" normalizeH="0" baseline="0" noProof="0" dirty="0">
                <a:ln>
                  <a:noFill/>
                </a:ln>
                <a:solidFill>
                  <a:schemeClr val="tx1"/>
                </a:solidFill>
                <a:effectLst/>
                <a:uLnTx/>
                <a:uFillTx/>
                <a:latin typeface="Calibri" panose="020F0502020204030204"/>
                <a:ea typeface="Roboto" panose="02000000000000000000" pitchFamily="2" charset="0"/>
                <a:cs typeface="Roboto" panose="02000000000000000000" pitchFamily="2" charset="0"/>
              </a:rPr>
            </a:br>
            <a:br>
              <a:rPr kumimoji="0" lang="en-US" sz="4400" b="1" i="0" u="none" strike="noStrike" kern="1200" cap="none" spc="0" normalizeH="0" baseline="0" noProof="0" dirty="0">
                <a:ln>
                  <a:noFill/>
                </a:ln>
                <a:solidFill>
                  <a:schemeClr val="tx1"/>
                </a:solidFill>
                <a:effectLst/>
                <a:uLnTx/>
                <a:uFillTx/>
                <a:latin typeface="Calibri" panose="020F0502020204030204"/>
                <a:ea typeface="Roboto" panose="02000000000000000000" pitchFamily="2" charset="0"/>
                <a:cs typeface="Roboto" panose="02000000000000000000" pitchFamily="2" charset="0"/>
              </a:rPr>
            </a:br>
            <a:r>
              <a:rPr kumimoji="0" lang="en-US" sz="4000" b="1" i="0" u="none" strike="noStrike" kern="1200" cap="none" spc="0" normalizeH="0" baseline="0" noProof="0" dirty="0">
                <a:ln>
                  <a:noFill/>
                </a:ln>
                <a:solidFill>
                  <a:schemeClr val="accent4">
                    <a:lumMod val="50000"/>
                  </a:schemeClr>
                </a:solidFill>
                <a:effectLst/>
                <a:uLnTx/>
                <a:uFillTx/>
                <a:latin typeface="Calibri" panose="020F0502020204030204"/>
                <a:ea typeface="Roboto" panose="02000000000000000000" pitchFamily="2" charset="0"/>
                <a:cs typeface="Roboto" panose="02000000000000000000" pitchFamily="2" charset="0"/>
              </a:rPr>
              <a:t>Caring for Caregivers</a:t>
            </a:r>
            <a:br>
              <a:rPr kumimoji="0" lang="en-US" sz="4000" b="1" i="0" u="none" strike="noStrike" kern="1200" cap="none" spc="0" normalizeH="0" baseline="0" noProof="0" dirty="0">
                <a:ln>
                  <a:noFill/>
                </a:ln>
                <a:solidFill>
                  <a:schemeClr val="accent4">
                    <a:lumMod val="50000"/>
                  </a:schemeClr>
                </a:solidFill>
                <a:effectLst/>
                <a:uLnTx/>
                <a:uFillTx/>
                <a:latin typeface="Calibri" panose="020F0502020204030204"/>
                <a:ea typeface="Roboto" panose="02000000000000000000" pitchFamily="2" charset="0"/>
                <a:cs typeface="Roboto" panose="02000000000000000000" pitchFamily="2" charset="0"/>
              </a:rPr>
            </a:br>
            <a:r>
              <a:rPr kumimoji="0" lang="en-US" sz="3600" b="1" i="0" u="none" strike="noStrike" kern="1200" cap="none" spc="0" normalizeH="0" baseline="0" noProof="0" dirty="0">
                <a:ln>
                  <a:noFill/>
                </a:ln>
                <a:solidFill>
                  <a:schemeClr val="accent4">
                    <a:lumMod val="50000"/>
                  </a:schemeClr>
                </a:solidFill>
                <a:effectLst/>
                <a:uLnTx/>
                <a:uFillTx/>
                <a:latin typeface="Calibri" panose="020F0502020204030204"/>
                <a:ea typeface="Roboto" panose="02000000000000000000" pitchFamily="2" charset="0"/>
                <a:cs typeface="Roboto" panose="02000000000000000000" pitchFamily="2" charset="0"/>
              </a:rPr>
              <a:t>Diane Mariani, LCSW</a:t>
            </a:r>
            <a:endParaRPr lang="en-US" sz="3600" dirty="0">
              <a:solidFill>
                <a:schemeClr val="tx1"/>
              </a:solidFill>
            </a:endParaRPr>
          </a:p>
        </p:txBody>
      </p:sp>
      <p:pic>
        <p:nvPicPr>
          <p:cNvPr id="5" name="Picture 4" descr="A screenshot of a cell phone&#10;&#10;Description automatically generated">
            <a:extLst>
              <a:ext uri="{FF2B5EF4-FFF2-40B4-BE49-F238E27FC236}">
                <a16:creationId xmlns:a16="http://schemas.microsoft.com/office/drawing/2014/main" id="{8A4618B5-3B79-42A6-B6D3-EBF14ACD0459}"/>
              </a:ext>
            </a:extLst>
          </p:cNvPr>
          <p:cNvPicPr>
            <a:picLocks noChangeAspect="1"/>
          </p:cNvPicPr>
          <p:nvPr/>
        </p:nvPicPr>
        <p:blipFill>
          <a:blip r:embed="rId3"/>
          <a:stretch>
            <a:fillRect/>
          </a:stretch>
        </p:blipFill>
        <p:spPr>
          <a:xfrm>
            <a:off x="5061002" y="4729748"/>
            <a:ext cx="2533167" cy="1919066"/>
          </a:xfrm>
          <a:prstGeom prst="rect">
            <a:avLst/>
          </a:prstGeom>
        </p:spPr>
      </p:pic>
      <p:pic>
        <p:nvPicPr>
          <p:cNvPr id="8" name="Picture 7"/>
          <p:cNvPicPr>
            <a:picLocks noChangeAspect="1"/>
          </p:cNvPicPr>
          <p:nvPr/>
        </p:nvPicPr>
        <p:blipFill>
          <a:blip r:embed="rId4"/>
          <a:stretch>
            <a:fillRect/>
          </a:stretch>
        </p:blipFill>
        <p:spPr>
          <a:xfrm>
            <a:off x="159493" y="4518920"/>
            <a:ext cx="4164534" cy="2339080"/>
          </a:xfrm>
          <a:prstGeom prst="rect">
            <a:avLst/>
          </a:prstGeom>
        </p:spPr>
      </p:pic>
    </p:spTree>
    <p:extLst>
      <p:ext uri="{BB962C8B-B14F-4D97-AF65-F5344CB8AC3E}">
        <p14:creationId xmlns:p14="http://schemas.microsoft.com/office/powerpoint/2010/main" val="331980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7946EB-64A6-DC43-925B-0B61111DE1E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B739FC-506F-96EC-D6EC-F4E63E472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74202064-F18B-7A26-A936-684E646F7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868EE5AA-6B67-9034-1F4C-5823C2324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31717E47-C638-AB35-B98A-561885492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56DDBEF8-E0DC-3E7D-E764-BA501D773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332BF32-0D89-0A34-B0CB-5008F042E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E9F3D3-8560-C718-BB28-A2BA4DF37745}"/>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 Caring for Caregivers - Key Elements </a:t>
            </a:r>
          </a:p>
        </p:txBody>
      </p:sp>
      <p:sp>
        <p:nvSpPr>
          <p:cNvPr id="3" name="Content Placeholder 2">
            <a:extLst>
              <a:ext uri="{FF2B5EF4-FFF2-40B4-BE49-F238E27FC236}">
                <a16:creationId xmlns:a16="http://schemas.microsoft.com/office/drawing/2014/main" id="{E9A3DAEE-25B0-4128-9547-ADBF4484D8BF}"/>
              </a:ext>
            </a:extLst>
          </p:cNvPr>
          <p:cNvSpPr>
            <a:spLocks noGrp="1"/>
          </p:cNvSpPr>
          <p:nvPr>
            <p:ph idx="1"/>
          </p:nvPr>
        </p:nvSpPr>
        <p:spPr>
          <a:xfrm>
            <a:off x="1514208" y="3769133"/>
            <a:ext cx="9708995" cy="3567173"/>
          </a:xfrm>
        </p:spPr>
        <p:txBody>
          <a:bodyPr numCol="2" anchor="ctr">
            <a:normAutofit/>
          </a:bodyPr>
          <a:lstStyle/>
          <a:p>
            <a:pPr lvl="1">
              <a:lnSpc>
                <a:spcPct val="125000"/>
              </a:lnSpc>
            </a:pPr>
            <a:endParaRPr lang="en-US" dirty="0"/>
          </a:p>
          <a:p>
            <a:pPr lvl="1">
              <a:lnSpc>
                <a:spcPct val="125000"/>
              </a:lnSpc>
            </a:pPr>
            <a:endParaRPr lang="en-US" dirty="0"/>
          </a:p>
          <a:p>
            <a:pPr lvl="1">
              <a:lnSpc>
                <a:spcPct val="125000"/>
              </a:lnSpc>
            </a:pPr>
            <a:endParaRPr lang="en-US" dirty="0"/>
          </a:p>
        </p:txBody>
      </p:sp>
      <p:pic>
        <p:nvPicPr>
          <p:cNvPr id="4" name="Picture 3">
            <a:extLst>
              <a:ext uri="{FF2B5EF4-FFF2-40B4-BE49-F238E27FC236}">
                <a16:creationId xmlns:a16="http://schemas.microsoft.com/office/drawing/2014/main" id="{52418660-12B9-0D49-DA00-3F435558F891}"/>
              </a:ext>
            </a:extLst>
          </p:cNvPr>
          <p:cNvPicPr>
            <a:picLocks noChangeAspect="1"/>
          </p:cNvPicPr>
          <p:nvPr/>
        </p:nvPicPr>
        <p:blipFill>
          <a:blip r:embed="rId3"/>
          <a:stretch>
            <a:fillRect/>
          </a:stretch>
        </p:blipFill>
        <p:spPr>
          <a:xfrm>
            <a:off x="1217854" y="2362531"/>
            <a:ext cx="2910159" cy="4297680"/>
          </a:xfrm>
          <a:prstGeom prst="rect">
            <a:avLst/>
          </a:prstGeom>
        </p:spPr>
      </p:pic>
      <p:sp>
        <p:nvSpPr>
          <p:cNvPr id="8" name="TextBox 7">
            <a:extLst>
              <a:ext uri="{FF2B5EF4-FFF2-40B4-BE49-F238E27FC236}">
                <a16:creationId xmlns:a16="http://schemas.microsoft.com/office/drawing/2014/main" id="{E42EF853-BE73-11F5-A192-B9D51A8FB9B8}"/>
              </a:ext>
            </a:extLst>
          </p:cNvPr>
          <p:cNvSpPr txBox="1"/>
          <p:nvPr/>
        </p:nvSpPr>
        <p:spPr>
          <a:xfrm>
            <a:off x="4252274" y="2456298"/>
            <a:ext cx="7798699" cy="420628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Calibri" panose="020F0502020204030204"/>
                <a:ea typeface="Roboto" panose="02000000000000000000" pitchFamily="2" charset="0"/>
                <a:cs typeface="Roboto" panose="02000000000000000000" pitchFamily="2" charset="0"/>
              </a:rPr>
              <a:t>Identify and record family caregivers in the older adult’s health record in compliance with the Care 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effectLst/>
              <a:uLnTx/>
              <a:uFillTx/>
              <a:latin typeface="Calibri" panose="020F0502020204030204"/>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Calibri" panose="020F0502020204030204"/>
                <a:ea typeface="Roboto" panose="02000000000000000000" pitchFamily="2" charset="0"/>
                <a:cs typeface="Roboto" panose="02000000000000000000" pitchFamily="2" charset="0"/>
              </a:rPr>
              <a:t>Understand and assess the needs of the dyad: family caregiver and care recipient utilizing a strengths-based approach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effectLst/>
              <a:uLnTx/>
              <a:uFillTx/>
              <a:latin typeface="Calibri" panose="020F0502020204030204"/>
              <a:ea typeface="Roboto" panose="02000000000000000000" pitchFamily="2" charset="0"/>
              <a:cs typeface="Roboto" panose="02000000000000000000" pitchFamily="2"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effectLst/>
                <a:uLnTx/>
                <a:uFillTx/>
                <a:latin typeface="Calibri" panose="020F0502020204030204"/>
                <a:ea typeface="Roboto" panose="02000000000000000000" pitchFamily="2" charset="0"/>
                <a:cs typeface="Roboto" panose="02000000000000000000" pitchFamily="2" charset="0"/>
              </a:rPr>
              <a:t>Based on what Matters, work with the family caregiver to identify resources and develop an individualized, person-centered, customized plan </a:t>
            </a:r>
          </a:p>
        </p:txBody>
      </p:sp>
    </p:spTree>
    <p:extLst>
      <p:ext uri="{BB962C8B-B14F-4D97-AF65-F5344CB8AC3E}">
        <p14:creationId xmlns:p14="http://schemas.microsoft.com/office/powerpoint/2010/main" val="1996675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6DF16-4309-646D-6070-7A21B1DD812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699548-D42C-9615-3800-1EBD5A8C5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3437D39E-39FB-E178-CD7F-5EEBF2E0A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FB5EF490-1FBB-B54C-8371-EC91B49173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487095A8-01B0-749A-BC07-BB37559EF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A62E398E-0563-6F31-1634-E00E14309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B5D04FC-EC14-D58F-C682-CB2C11DEF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1FB203-B025-266D-5984-710954816341}"/>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 Identify caregivers</a:t>
            </a:r>
          </a:p>
        </p:txBody>
      </p:sp>
      <p:pic>
        <p:nvPicPr>
          <p:cNvPr id="6" name="Picture 5">
            <a:extLst>
              <a:ext uri="{FF2B5EF4-FFF2-40B4-BE49-F238E27FC236}">
                <a16:creationId xmlns:a16="http://schemas.microsoft.com/office/drawing/2014/main" id="{773CD685-494A-9C8B-20BE-09C06F73ABAA}"/>
              </a:ext>
            </a:extLst>
          </p:cNvPr>
          <p:cNvPicPr>
            <a:picLocks noChangeAspect="1"/>
          </p:cNvPicPr>
          <p:nvPr/>
        </p:nvPicPr>
        <p:blipFill>
          <a:blip r:embed="rId3"/>
          <a:stretch>
            <a:fillRect/>
          </a:stretch>
        </p:blipFill>
        <p:spPr>
          <a:xfrm>
            <a:off x="173640" y="6049145"/>
            <a:ext cx="1891363" cy="548640"/>
          </a:xfrm>
          <a:prstGeom prst="rect">
            <a:avLst/>
          </a:prstGeom>
        </p:spPr>
      </p:pic>
      <p:sp>
        <p:nvSpPr>
          <p:cNvPr id="5" name="TextBox 4">
            <a:extLst>
              <a:ext uri="{FF2B5EF4-FFF2-40B4-BE49-F238E27FC236}">
                <a16:creationId xmlns:a16="http://schemas.microsoft.com/office/drawing/2014/main" id="{B77F728F-898B-DF15-D76A-52C80B565C54}"/>
              </a:ext>
            </a:extLst>
          </p:cNvPr>
          <p:cNvSpPr txBox="1"/>
          <p:nvPr/>
        </p:nvSpPr>
        <p:spPr>
          <a:xfrm>
            <a:off x="1624494" y="4805637"/>
            <a:ext cx="11379064" cy="1395254"/>
          </a:xfrm>
          <a:prstGeom prst="rect">
            <a:avLst/>
          </a:prstGeom>
          <a:noFill/>
        </p:spPr>
        <p:txBody>
          <a:bodyPr wrap="square">
            <a:spAutoFit/>
          </a:bodyPr>
          <a:lstStyle/>
          <a:p>
            <a:pPr marL="457200" marR="0" lvl="0" indent="-325755" algn="l" defTabSz="914400" rtl="0" eaLnBrk="1" fontAlgn="auto" latinLnBrk="0" hangingPunct="1">
              <a:lnSpc>
                <a:spcPct val="100000"/>
              </a:lnSpc>
              <a:spcBef>
                <a:spcPts val="360"/>
              </a:spcBef>
              <a:spcAft>
                <a:spcPts val="0"/>
              </a:spcAft>
              <a:buClrTx/>
              <a:buSzPts val="1530"/>
              <a:buFont typeface="Arial" panose="020B0604020202020204" pitchFamily="34" charset="0"/>
              <a:buChar char="•"/>
              <a:tabLst/>
              <a:defRPr/>
            </a:pPr>
            <a:r>
              <a:rPr kumimoji="0" lang="en-US" sz="2600" b="0" i="0" u="none" strike="noStrike" kern="1200" cap="none" spc="0" normalizeH="0" baseline="0" noProof="0" dirty="0">
                <a:ln>
                  <a:noFill/>
                </a:ln>
                <a:effectLst/>
                <a:uLnTx/>
                <a:uFillTx/>
                <a:ea typeface="+mn-ea"/>
                <a:cs typeface="+mn-cs"/>
              </a:rPr>
              <a:t>Include care questions as part of Social Determinants of Health screening</a:t>
            </a:r>
          </a:p>
          <a:p>
            <a:pPr marL="457200" marR="0" lvl="0" indent="-325755" algn="l" defTabSz="914400" rtl="0" eaLnBrk="1" fontAlgn="auto" latinLnBrk="0" hangingPunct="1">
              <a:lnSpc>
                <a:spcPct val="100000"/>
              </a:lnSpc>
              <a:spcBef>
                <a:spcPts val="360"/>
              </a:spcBef>
              <a:spcAft>
                <a:spcPts val="0"/>
              </a:spcAft>
              <a:buClrTx/>
              <a:buSzPts val="1530"/>
              <a:buFont typeface="Arial" panose="020B0604020202020204" pitchFamily="34" charset="0"/>
              <a:buChar char="•"/>
              <a:tabLst/>
              <a:defRPr/>
            </a:pPr>
            <a:r>
              <a:rPr kumimoji="0" lang="en-US" sz="2600" b="0" i="0" u="none" strike="noStrike" kern="1200" cap="none" spc="0" normalizeH="0" baseline="0" noProof="0" dirty="0">
                <a:ln>
                  <a:noFill/>
                </a:ln>
                <a:effectLst/>
                <a:uLnTx/>
                <a:uFillTx/>
                <a:ea typeface="+mn-ea"/>
                <a:cs typeface="+mn-cs"/>
              </a:rPr>
              <a:t>Include care questions as part of your interaction with patients </a:t>
            </a:r>
          </a:p>
          <a:p>
            <a:pPr marL="457200" marR="0" lvl="0" indent="-325755" algn="l" defTabSz="914400" rtl="0" eaLnBrk="1" fontAlgn="auto" latinLnBrk="0" hangingPunct="1">
              <a:lnSpc>
                <a:spcPct val="100000"/>
              </a:lnSpc>
              <a:spcBef>
                <a:spcPts val="360"/>
              </a:spcBef>
              <a:spcAft>
                <a:spcPts val="0"/>
              </a:spcAft>
              <a:buClrTx/>
              <a:buSzPts val="1530"/>
              <a:buFont typeface="Arial" panose="020B0604020202020204" pitchFamily="34" charset="0"/>
              <a:buChar char="•"/>
              <a:tabLst/>
              <a:defRPr/>
            </a:pPr>
            <a:r>
              <a:rPr kumimoji="0" lang="en-US" sz="2600" b="0" i="0" u="none" strike="noStrike" kern="1200" cap="none" spc="0" normalizeH="0" baseline="0" noProof="0" dirty="0">
                <a:ln>
                  <a:noFill/>
                </a:ln>
                <a:effectLst/>
                <a:uLnTx/>
                <a:uFillTx/>
                <a:ea typeface="+mn-ea"/>
                <a:cs typeface="+mn-cs"/>
              </a:rPr>
              <a:t>Include care questions in the Medicare Annual Wellness Visit template</a:t>
            </a:r>
          </a:p>
        </p:txBody>
      </p:sp>
      <p:sp>
        <p:nvSpPr>
          <p:cNvPr id="16" name="TextBox 15">
            <a:extLst>
              <a:ext uri="{FF2B5EF4-FFF2-40B4-BE49-F238E27FC236}">
                <a16:creationId xmlns:a16="http://schemas.microsoft.com/office/drawing/2014/main" id="{B659DC72-FF71-0C92-C1BB-29C51B67C4B1}"/>
              </a:ext>
            </a:extLst>
          </p:cNvPr>
          <p:cNvSpPr txBox="1"/>
          <p:nvPr/>
        </p:nvSpPr>
        <p:spPr>
          <a:xfrm>
            <a:off x="1354272" y="2312647"/>
            <a:ext cx="10354449" cy="2492990"/>
          </a:xfrm>
          <a:prstGeom prst="rect">
            <a:avLst/>
          </a:prstGeom>
          <a:noFill/>
        </p:spPr>
        <p:txBody>
          <a:bodyPr wrap="square" rtlCol="0">
            <a:spAutoFit/>
          </a:bodyPr>
          <a:lstStyle/>
          <a:p>
            <a:r>
              <a:rPr lang="en-US" sz="2600" dirty="0"/>
              <a:t>Are you responsible for taking care of a family member or friend with a health condition or disability – helping with their medical care, household needs, shopping, or other help?  </a:t>
            </a:r>
          </a:p>
          <a:p>
            <a:endParaRPr lang="en-US" sz="2600" dirty="0"/>
          </a:p>
          <a:p>
            <a:r>
              <a:rPr lang="en-US" sz="2600" dirty="0"/>
              <a:t>Does a family member or friend help you with your medical care, household needs, shopping, or other help?</a:t>
            </a:r>
          </a:p>
        </p:txBody>
      </p:sp>
    </p:spTree>
    <p:extLst>
      <p:ext uri="{BB962C8B-B14F-4D97-AF65-F5344CB8AC3E}">
        <p14:creationId xmlns:p14="http://schemas.microsoft.com/office/powerpoint/2010/main" val="4054163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822608-D97F-46B9-8993-74A9BEF23103}"/>
              </a:ext>
            </a:extLst>
          </p:cNvPr>
          <p:cNvGraphicFramePr>
            <a:graphicFrameLocks noGrp="1"/>
          </p:cNvGraphicFramePr>
          <p:nvPr>
            <p:ph idx="1"/>
          </p:nvPr>
        </p:nvGraphicFramePr>
        <p:xfrm>
          <a:off x="257046" y="1851393"/>
          <a:ext cx="11078153" cy="4683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2">
            <a:extLst>
              <a:ext uri="{FF2B5EF4-FFF2-40B4-BE49-F238E27FC236}">
                <a16:creationId xmlns:a16="http://schemas.microsoft.com/office/drawing/2014/main" id="{5272C70B-D741-43FF-9BCE-4E7651CDE47C}"/>
              </a:ext>
            </a:extLst>
          </p:cNvPr>
          <p:cNvSpPr>
            <a:spLocks noGrp="1"/>
          </p:cNvSpPr>
          <p:nvPr>
            <p:ph type="title"/>
          </p:nvPr>
        </p:nvSpPr>
        <p:spPr>
          <a:xfrm>
            <a:off x="101096" y="568360"/>
            <a:ext cx="11478448" cy="990084"/>
          </a:xfrm>
        </p:spPr>
        <p:txBody>
          <a:bodyPr/>
          <a:lstStyle/>
          <a:p>
            <a:r>
              <a:rPr lang="en-US" dirty="0">
                <a:solidFill>
                  <a:schemeClr val="tx1"/>
                </a:solidFill>
                <a:latin typeface="Arial" panose="020B0604020202020204" pitchFamily="34" charset="0"/>
                <a:cs typeface="Arial" panose="020B0604020202020204" pitchFamily="34" charset="0"/>
              </a:rPr>
              <a:t>Identifying and Documenting Caregivers</a:t>
            </a:r>
          </a:p>
        </p:txBody>
      </p:sp>
      <p:pic>
        <p:nvPicPr>
          <p:cNvPr id="6" name="Picture 5"/>
          <p:cNvPicPr/>
          <p:nvPr/>
        </p:nvPicPr>
        <p:blipFill>
          <a:blip r:embed="rId8"/>
          <a:stretch>
            <a:fillRect/>
          </a:stretch>
        </p:blipFill>
        <p:spPr>
          <a:xfrm>
            <a:off x="344167" y="1851395"/>
            <a:ext cx="3142431" cy="3240039"/>
          </a:xfrm>
          <a:prstGeom prst="rect">
            <a:avLst/>
          </a:prstGeom>
        </p:spPr>
      </p:pic>
      <p:pic>
        <p:nvPicPr>
          <p:cNvPr id="8" name="Picture 7"/>
          <p:cNvPicPr/>
          <p:nvPr/>
        </p:nvPicPr>
        <p:blipFill>
          <a:blip r:embed="rId9"/>
          <a:stretch>
            <a:fillRect/>
          </a:stretch>
        </p:blipFill>
        <p:spPr>
          <a:xfrm>
            <a:off x="344167" y="5064735"/>
            <a:ext cx="3161476" cy="439306"/>
          </a:xfrm>
          <a:prstGeom prst="rect">
            <a:avLst/>
          </a:prstGeom>
        </p:spPr>
      </p:pic>
      <p:pic>
        <p:nvPicPr>
          <p:cNvPr id="10" name="Picture 9"/>
          <p:cNvPicPr>
            <a:picLocks noChangeAspect="1"/>
          </p:cNvPicPr>
          <p:nvPr/>
        </p:nvPicPr>
        <p:blipFill>
          <a:blip r:embed="rId10"/>
          <a:stretch>
            <a:fillRect/>
          </a:stretch>
        </p:blipFill>
        <p:spPr>
          <a:xfrm>
            <a:off x="3789033" y="1387448"/>
            <a:ext cx="8269356" cy="4902193"/>
          </a:xfrm>
          <a:prstGeom prst="rect">
            <a:avLst/>
          </a:prstGeom>
        </p:spPr>
      </p:pic>
      <mc:AlternateContent xmlns:mc="http://schemas.openxmlformats.org/markup-compatibility/2006" xmlns:p14="http://schemas.microsoft.com/office/powerpoint/2010/main">
        <mc:Choice Requires="p14">
          <p:contentPart p14:bwMode="auto" r:id="rId11">
            <p14:nvContentPartPr>
              <p14:cNvPr id="2" name="Ink 1">
                <a:extLst>
                  <a:ext uri="{FF2B5EF4-FFF2-40B4-BE49-F238E27FC236}">
                    <a16:creationId xmlns:a16="http://schemas.microsoft.com/office/drawing/2014/main" id="{05946530-3922-E2B6-805D-3A5388384863}"/>
                  </a:ext>
                </a:extLst>
              </p14:cNvPr>
              <p14:cNvContentPartPr/>
              <p14:nvPr/>
            </p14:nvContentPartPr>
            <p14:xfrm>
              <a:off x="6964162" y="5335354"/>
              <a:ext cx="1005938" cy="82778"/>
            </p14:xfrm>
          </p:contentPart>
        </mc:Choice>
        <mc:Fallback xmlns="">
          <p:pic>
            <p:nvPicPr>
              <p:cNvPr id="2" name="Ink 1">
                <a:extLst>
                  <a:ext uri="{FF2B5EF4-FFF2-40B4-BE49-F238E27FC236}">
                    <a16:creationId xmlns:a16="http://schemas.microsoft.com/office/drawing/2014/main" id="{05946530-3922-E2B6-805D-3A5388384863}"/>
                  </a:ext>
                </a:extLst>
              </p:cNvPr>
              <p:cNvPicPr/>
              <p:nvPr/>
            </p:nvPicPr>
            <p:blipFill>
              <a:blip r:embed="rId12"/>
              <a:stretch>
                <a:fillRect/>
              </a:stretch>
            </p:blipFill>
            <p:spPr>
              <a:xfrm>
                <a:off x="6901156" y="5272371"/>
                <a:ext cx="1131590" cy="20838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a:extLst>
                  <a:ext uri="{FF2B5EF4-FFF2-40B4-BE49-F238E27FC236}">
                    <a16:creationId xmlns:a16="http://schemas.microsoft.com/office/drawing/2014/main" id="{8DCC51FD-C6CE-B5A4-8231-6FC063AEDB0E}"/>
                  </a:ext>
                </a:extLst>
              </p14:cNvPr>
              <p14:cNvContentPartPr/>
              <p14:nvPr/>
            </p14:nvContentPartPr>
            <p14:xfrm>
              <a:off x="7341703" y="5062905"/>
              <a:ext cx="614720" cy="96095"/>
            </p14:xfrm>
          </p:contentPart>
        </mc:Choice>
        <mc:Fallback xmlns="">
          <p:pic>
            <p:nvPicPr>
              <p:cNvPr id="5" name="Ink 4">
                <a:extLst>
                  <a:ext uri="{FF2B5EF4-FFF2-40B4-BE49-F238E27FC236}">
                    <a16:creationId xmlns:a16="http://schemas.microsoft.com/office/drawing/2014/main" id="{8DCC51FD-C6CE-B5A4-8231-6FC063AEDB0E}"/>
                  </a:ext>
                </a:extLst>
              </p:cNvPr>
              <p:cNvPicPr/>
              <p:nvPr/>
            </p:nvPicPr>
            <p:blipFill>
              <a:blip r:embed="rId14"/>
              <a:stretch>
                <a:fillRect/>
              </a:stretch>
            </p:blipFill>
            <p:spPr>
              <a:xfrm>
                <a:off x="7278719" y="4999921"/>
                <a:ext cx="740327" cy="22170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Ink 2">
                <a:extLst>
                  <a:ext uri="{FF2B5EF4-FFF2-40B4-BE49-F238E27FC236}">
                    <a16:creationId xmlns:a16="http://schemas.microsoft.com/office/drawing/2014/main" id="{D77F73FE-62C5-A975-2020-5CC14658D085}"/>
                  </a:ext>
                </a:extLst>
              </p14:cNvPr>
              <p14:cNvContentPartPr/>
              <p14:nvPr/>
            </p14:nvContentPartPr>
            <p14:xfrm>
              <a:off x="4954399" y="2620417"/>
              <a:ext cx="927119" cy="365305"/>
            </p14:xfrm>
          </p:contentPart>
        </mc:Choice>
        <mc:Fallback xmlns="">
          <p:pic>
            <p:nvPicPr>
              <p:cNvPr id="3" name="Ink 2">
                <a:extLst>
                  <a:ext uri="{FF2B5EF4-FFF2-40B4-BE49-F238E27FC236}">
                    <a16:creationId xmlns:a16="http://schemas.microsoft.com/office/drawing/2014/main" id="{D77F73FE-62C5-A975-2020-5CC14658D085}"/>
                  </a:ext>
                </a:extLst>
              </p:cNvPr>
              <p:cNvPicPr/>
              <p:nvPr/>
            </p:nvPicPr>
            <p:blipFill>
              <a:blip r:embed="rId16"/>
              <a:stretch>
                <a:fillRect/>
              </a:stretch>
            </p:blipFill>
            <p:spPr>
              <a:xfrm>
                <a:off x="4948281" y="2614305"/>
                <a:ext cx="939356" cy="37753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1D985984-1AC5-EFCD-199A-D7A61793B398}"/>
                  </a:ext>
                </a:extLst>
              </p14:cNvPr>
              <p14:cNvContentPartPr/>
              <p14:nvPr/>
            </p14:nvContentPartPr>
            <p14:xfrm>
              <a:off x="5102321" y="2752501"/>
              <a:ext cx="28793" cy="69462"/>
            </p14:xfrm>
          </p:contentPart>
        </mc:Choice>
        <mc:Fallback xmlns="">
          <p:pic>
            <p:nvPicPr>
              <p:cNvPr id="15" name="Ink 14">
                <a:extLst>
                  <a:ext uri="{FF2B5EF4-FFF2-40B4-BE49-F238E27FC236}">
                    <a16:creationId xmlns:a16="http://schemas.microsoft.com/office/drawing/2014/main" id="{1D985984-1AC5-EFCD-199A-D7A61793B398}"/>
                  </a:ext>
                </a:extLst>
              </p:cNvPr>
              <p:cNvPicPr/>
              <p:nvPr/>
            </p:nvPicPr>
            <p:blipFill>
              <a:blip r:embed="rId18"/>
              <a:stretch>
                <a:fillRect/>
              </a:stretch>
            </p:blipFill>
            <p:spPr>
              <a:xfrm>
                <a:off x="5096202" y="2746383"/>
                <a:ext cx="41030" cy="8169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6A44C15B-C3E4-2AE3-9F3A-17A3AF97BDCC}"/>
                  </a:ext>
                </a:extLst>
              </p14:cNvPr>
              <p14:cNvContentPartPr/>
              <p14:nvPr/>
            </p14:nvContentPartPr>
            <p14:xfrm>
              <a:off x="5017023" y="2806487"/>
              <a:ext cx="366385" cy="24474"/>
            </p14:xfrm>
          </p:contentPart>
        </mc:Choice>
        <mc:Fallback xmlns="">
          <p:pic>
            <p:nvPicPr>
              <p:cNvPr id="17" name="Ink 16">
                <a:extLst>
                  <a:ext uri="{FF2B5EF4-FFF2-40B4-BE49-F238E27FC236}">
                    <a16:creationId xmlns:a16="http://schemas.microsoft.com/office/drawing/2014/main" id="{6A44C15B-C3E4-2AE3-9F3A-17A3AF97BDCC}"/>
                  </a:ext>
                </a:extLst>
              </p:cNvPr>
              <p:cNvPicPr/>
              <p:nvPr/>
            </p:nvPicPr>
            <p:blipFill>
              <a:blip r:embed="rId20"/>
              <a:stretch>
                <a:fillRect/>
              </a:stretch>
            </p:blipFill>
            <p:spPr>
              <a:xfrm>
                <a:off x="4954039" y="2742562"/>
                <a:ext cx="491992" cy="15195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A1425322-A540-F608-7DEC-94FD5D55C636}"/>
                  </a:ext>
                </a:extLst>
              </p14:cNvPr>
              <p14:cNvContentPartPr/>
              <p14:nvPr/>
            </p14:nvContentPartPr>
            <p14:xfrm>
              <a:off x="4463308" y="2779370"/>
              <a:ext cx="1263271" cy="35991"/>
            </p14:xfrm>
          </p:contentPart>
        </mc:Choice>
        <mc:Fallback xmlns="">
          <p:pic>
            <p:nvPicPr>
              <p:cNvPr id="21" name="Ink 20">
                <a:extLst>
                  <a:ext uri="{FF2B5EF4-FFF2-40B4-BE49-F238E27FC236}">
                    <a16:creationId xmlns:a16="http://schemas.microsoft.com/office/drawing/2014/main" id="{A1425322-A540-F608-7DEC-94FD5D55C636}"/>
                  </a:ext>
                </a:extLst>
              </p:cNvPr>
              <p:cNvPicPr/>
              <p:nvPr/>
            </p:nvPicPr>
            <p:blipFill>
              <a:blip r:embed="rId22"/>
              <a:stretch>
                <a:fillRect/>
              </a:stretch>
            </p:blipFill>
            <p:spPr>
              <a:xfrm>
                <a:off x="4400324" y="2715750"/>
                <a:ext cx="1388878" cy="16286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AFA4B1D1-4126-D918-3D92-1F762AD50297}"/>
                  </a:ext>
                </a:extLst>
              </p14:cNvPr>
              <p14:cNvContentPartPr/>
              <p14:nvPr/>
            </p14:nvContentPartPr>
            <p14:xfrm>
              <a:off x="10285151" y="3235730"/>
              <a:ext cx="360" cy="360"/>
            </p14:xfrm>
          </p:contentPart>
        </mc:Choice>
        <mc:Fallback xmlns="">
          <p:pic>
            <p:nvPicPr>
              <p:cNvPr id="22" name="Ink 21">
                <a:extLst>
                  <a:ext uri="{FF2B5EF4-FFF2-40B4-BE49-F238E27FC236}">
                    <a16:creationId xmlns:a16="http://schemas.microsoft.com/office/drawing/2014/main" id="{AFA4B1D1-4126-D918-3D92-1F762AD50297}"/>
                  </a:ext>
                </a:extLst>
              </p:cNvPr>
              <p:cNvPicPr/>
              <p:nvPr/>
            </p:nvPicPr>
            <p:blipFill>
              <a:blip r:embed="rId24"/>
              <a:stretch>
                <a:fillRect/>
              </a:stretch>
            </p:blipFill>
            <p:spPr>
              <a:xfrm>
                <a:off x="10222151" y="3172730"/>
                <a:ext cx="126000" cy="126000"/>
              </a:xfrm>
              <a:prstGeom prst="rect">
                <a:avLst/>
              </a:prstGeom>
            </p:spPr>
          </p:pic>
        </mc:Fallback>
      </mc:AlternateContent>
      <p:sp>
        <p:nvSpPr>
          <p:cNvPr id="14" name="Conector recto 13">
            <a:extLst>
              <a:ext uri="{FF2B5EF4-FFF2-40B4-BE49-F238E27FC236}">
                <a16:creationId xmlns:a16="http://schemas.microsoft.com/office/drawing/2014/main" id="{538A2715-597F-4F61-B905-10C8101207C0}"/>
              </a:ext>
            </a:extLst>
          </p:cNvPr>
          <p:cNvSpPr/>
          <p:nvPr/>
        </p:nvSpPr>
        <p:spPr>
          <a:xfrm>
            <a:off x="5131113" y="2454017"/>
            <a:ext cx="365665" cy="0"/>
          </a:xfrm>
          <a:prstGeom prst="line">
            <a:avLst/>
          </a:prstGeom>
          <a:solidFill>
            <a:srgbClr val="FFFFFF">
              <a:alpha val="5000"/>
            </a:srgbClr>
          </a:solidFill>
          <a:ln w="126000">
            <a:solidFill>
              <a:srgbClr val="FFFFFF"/>
            </a:solidFill>
          </a:ln>
        </p:spPr>
        <p:style>
          <a:lnRef idx="2">
            <a:schemeClr val="accent1"/>
          </a:lnRef>
          <a:fillRef idx="0">
            <a:schemeClr val="accent1"/>
          </a:fillRef>
          <a:effectRef idx="1">
            <a:schemeClr val="accent1"/>
          </a:effectRef>
          <a:fontRef idx="minor">
            <a:schemeClr val="tx1"/>
          </a:fontRef>
        </p:style>
        <p:txBody>
          <a:bodyPr wrap="none"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srgbClr val="FFFFFF"/>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D8E48FD3-0896-5939-2213-5A5BB533BC58}"/>
                  </a:ext>
                </a:extLst>
              </p14:cNvPr>
              <p14:cNvContentPartPr/>
              <p14:nvPr/>
            </p14:nvContentPartPr>
            <p14:xfrm>
              <a:off x="5052475" y="2370157"/>
              <a:ext cx="457801" cy="12237"/>
            </p14:xfrm>
          </p:contentPart>
        </mc:Choice>
        <mc:Fallback xmlns="">
          <p:pic>
            <p:nvPicPr>
              <p:cNvPr id="25" name="Ink 24">
                <a:extLst>
                  <a:ext uri="{FF2B5EF4-FFF2-40B4-BE49-F238E27FC236}">
                    <a16:creationId xmlns:a16="http://schemas.microsoft.com/office/drawing/2014/main" id="{D8E48FD3-0896-5939-2213-5A5BB533BC58}"/>
                  </a:ext>
                </a:extLst>
              </p:cNvPr>
              <p:cNvPicPr/>
              <p:nvPr/>
            </p:nvPicPr>
            <p:blipFill>
              <a:blip r:embed="rId26"/>
              <a:stretch>
                <a:fillRect/>
              </a:stretch>
            </p:blipFill>
            <p:spPr>
              <a:xfrm>
                <a:off x="4989491" y="2305264"/>
                <a:ext cx="583408" cy="141653"/>
              </a:xfrm>
              <a:prstGeom prst="rect">
                <a:avLst/>
              </a:prstGeom>
            </p:spPr>
          </p:pic>
        </mc:Fallback>
      </mc:AlternateContent>
      <p:sp>
        <p:nvSpPr>
          <p:cNvPr id="26" name="TextBox 25">
            <a:extLst>
              <a:ext uri="{FF2B5EF4-FFF2-40B4-BE49-F238E27FC236}">
                <a16:creationId xmlns:a16="http://schemas.microsoft.com/office/drawing/2014/main" id="{B1736A3B-DC48-5B89-E840-092B0935F2B0}"/>
              </a:ext>
            </a:extLst>
          </p:cNvPr>
          <p:cNvSpPr txBox="1"/>
          <p:nvPr/>
        </p:nvSpPr>
        <p:spPr>
          <a:xfrm>
            <a:off x="4950183" y="2280712"/>
            <a:ext cx="1320134" cy="261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33333"/>
                </a:solidFill>
                <a:effectLst/>
                <a:uLnTx/>
                <a:uFillTx/>
                <a:latin typeface="Calibri" panose="020F0502020204030204"/>
                <a:ea typeface="+mn-ea"/>
                <a:cs typeface="+mn-cs"/>
              </a:rPr>
              <a:t>Daughter in Law</a:t>
            </a:r>
          </a:p>
        </p:txBody>
      </p:sp>
      <mc:AlternateContent xmlns:mc="http://schemas.openxmlformats.org/markup-compatibility/2006" xmlns:p14="http://schemas.microsoft.com/office/powerpoint/2010/main">
        <mc:Choice Requires="p14">
          <p:contentPart p14:bwMode="auto" r:id="rId27">
            <p14:nvContentPartPr>
              <p14:cNvPr id="12" name="Ink 11">
                <a:extLst>
                  <a:ext uri="{FF2B5EF4-FFF2-40B4-BE49-F238E27FC236}">
                    <a16:creationId xmlns:a16="http://schemas.microsoft.com/office/drawing/2014/main" id="{600E6D7D-49F7-C311-2515-070E219D2FDF}"/>
                  </a:ext>
                </a:extLst>
              </p14:cNvPr>
              <p14:cNvContentPartPr/>
              <p14:nvPr/>
            </p14:nvContentPartPr>
            <p14:xfrm>
              <a:off x="7384038" y="4707978"/>
              <a:ext cx="628560" cy="27360"/>
            </p14:xfrm>
          </p:contentPart>
        </mc:Choice>
        <mc:Fallback xmlns="">
          <p:pic>
            <p:nvPicPr>
              <p:cNvPr id="12" name="Ink 11">
                <a:extLst>
                  <a:ext uri="{FF2B5EF4-FFF2-40B4-BE49-F238E27FC236}">
                    <a16:creationId xmlns:a16="http://schemas.microsoft.com/office/drawing/2014/main" id="{600E6D7D-49F7-C311-2515-070E219D2FDF}"/>
                  </a:ext>
                </a:extLst>
              </p:cNvPr>
              <p:cNvPicPr/>
              <p:nvPr/>
            </p:nvPicPr>
            <p:blipFill>
              <a:blip r:embed="rId28"/>
              <a:stretch>
                <a:fillRect/>
              </a:stretch>
            </p:blipFill>
            <p:spPr>
              <a:xfrm>
                <a:off x="7321038" y="4644138"/>
                <a:ext cx="754200" cy="154675"/>
              </a:xfrm>
              <a:prstGeom prst="rect">
                <a:avLst/>
              </a:prstGeom>
            </p:spPr>
          </p:pic>
        </mc:Fallback>
      </mc:AlternateContent>
    </p:spTree>
    <p:extLst>
      <p:ext uri="{BB962C8B-B14F-4D97-AF65-F5344CB8AC3E}">
        <p14:creationId xmlns:p14="http://schemas.microsoft.com/office/powerpoint/2010/main" val="72756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309A6-FBA2-8C66-DBE6-03E34ED4618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B98A785-0FCB-6E3D-0923-DEC5C5130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18E26E11-6B1C-51E7-17FA-BFAEC6E54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919B45A1-CF65-28AD-9EFD-D07706A8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4F8A4ECD-E086-BA14-236F-221E9EED0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002FADC0-0E9D-443D-3498-A7F4B0FDE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1A7D15C-C574-7753-13B5-8D059E620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89CD53-6344-1BEA-6335-7DDD0BDA11F9}"/>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Understand caregivers</a:t>
            </a:r>
          </a:p>
        </p:txBody>
      </p:sp>
      <p:pic>
        <p:nvPicPr>
          <p:cNvPr id="6" name="Picture 5">
            <a:extLst>
              <a:ext uri="{FF2B5EF4-FFF2-40B4-BE49-F238E27FC236}">
                <a16:creationId xmlns:a16="http://schemas.microsoft.com/office/drawing/2014/main" id="{6255454B-0EBB-B318-BCB0-BD90B324DD6F}"/>
              </a:ext>
            </a:extLst>
          </p:cNvPr>
          <p:cNvPicPr>
            <a:picLocks noChangeAspect="1"/>
          </p:cNvPicPr>
          <p:nvPr/>
        </p:nvPicPr>
        <p:blipFill>
          <a:blip r:embed="rId3"/>
          <a:stretch>
            <a:fillRect/>
          </a:stretch>
        </p:blipFill>
        <p:spPr>
          <a:xfrm>
            <a:off x="173640" y="6049145"/>
            <a:ext cx="1891363" cy="548640"/>
          </a:xfrm>
          <a:prstGeom prst="rect">
            <a:avLst/>
          </a:prstGeom>
        </p:spPr>
      </p:pic>
      <p:sp>
        <p:nvSpPr>
          <p:cNvPr id="16" name="TextBox 15">
            <a:extLst>
              <a:ext uri="{FF2B5EF4-FFF2-40B4-BE49-F238E27FC236}">
                <a16:creationId xmlns:a16="http://schemas.microsoft.com/office/drawing/2014/main" id="{405F91B0-6E65-3978-F4D5-FBDBBBEBDA27}"/>
              </a:ext>
            </a:extLst>
          </p:cNvPr>
          <p:cNvSpPr txBox="1"/>
          <p:nvPr/>
        </p:nvSpPr>
        <p:spPr>
          <a:xfrm>
            <a:off x="1515986" y="2064780"/>
            <a:ext cx="10354449" cy="4462760"/>
          </a:xfrm>
          <a:prstGeom prst="rect">
            <a:avLst/>
          </a:prstGeom>
          <a:noFill/>
        </p:spPr>
        <p:txBody>
          <a:bodyPr wrap="square" rtlCol="0">
            <a:spAutoFit/>
          </a:bodyPr>
          <a:lstStyle/>
          <a:p>
            <a:endParaRPr lang="en-US" sz="2600" dirty="0"/>
          </a:p>
          <a:p>
            <a:r>
              <a:rPr lang="en-US" sz="2600" dirty="0"/>
              <a:t>Social Determinants of Health (SDoH)</a:t>
            </a:r>
          </a:p>
          <a:p>
            <a:endParaRPr lang="en-US" sz="2600" dirty="0"/>
          </a:p>
          <a:p>
            <a:r>
              <a:rPr lang="en-US" sz="2600" dirty="0"/>
              <a:t>Burden Scale for Family Caregivers – Short version</a:t>
            </a:r>
          </a:p>
          <a:p>
            <a:endParaRPr lang="en-US" sz="2600" dirty="0"/>
          </a:p>
          <a:p>
            <a:r>
              <a:rPr lang="en-US" sz="2600" dirty="0"/>
              <a:t>Patient Health Questionnaire-2/9  (PHQ-2/9)</a:t>
            </a:r>
          </a:p>
          <a:p>
            <a:endParaRPr lang="en-US" sz="2600" dirty="0"/>
          </a:p>
          <a:p>
            <a:r>
              <a:rPr lang="en-US" sz="2600" dirty="0"/>
              <a:t>General Anxiety Disorder-2/7 (GAD 2/7)</a:t>
            </a:r>
          </a:p>
          <a:p>
            <a:endParaRPr lang="en-US" sz="2600" dirty="0"/>
          </a:p>
          <a:p>
            <a:r>
              <a:rPr lang="en-US" sz="2600" dirty="0"/>
              <a:t>BRIEF Health Literacy screener</a:t>
            </a:r>
          </a:p>
          <a:p>
            <a:endParaRPr lang="en-US" sz="2400" dirty="0"/>
          </a:p>
        </p:txBody>
      </p:sp>
    </p:spTree>
    <p:extLst>
      <p:ext uri="{BB962C8B-B14F-4D97-AF65-F5344CB8AC3E}">
        <p14:creationId xmlns:p14="http://schemas.microsoft.com/office/powerpoint/2010/main" val="225625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F0C906-4CCC-0AE9-D0E6-68BCB72CAC0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F22E6-8544-0347-15FA-24515E905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A380BCE5-1B71-4D3D-A727-C54C61E67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8C825A2F-4E1C-7465-4FFE-F761D3E6D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E86C5E88-3069-45E8-BDE6-69DA10F4F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8CDEC3FF-544E-B1F6-E592-4529B28FB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1DCDACB-D208-C45E-EEEB-7585A953A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D7FB8F-7BA2-348C-303F-24FB6BC56E71}"/>
              </a:ext>
            </a:extLst>
          </p:cNvPr>
          <p:cNvSpPr>
            <a:spLocks noGrp="1"/>
          </p:cNvSpPr>
          <p:nvPr>
            <p:ph type="title"/>
          </p:nvPr>
        </p:nvSpPr>
        <p:spPr>
          <a:xfrm>
            <a:off x="1038914" y="773597"/>
            <a:ext cx="10264697" cy="1212102"/>
          </a:xfrm>
        </p:spPr>
        <p:txBody>
          <a:bodyPr>
            <a:normAutofit/>
          </a:bodyPr>
          <a:lstStyle/>
          <a:p>
            <a:r>
              <a:rPr lang="en-US" sz="4000" b="1" dirty="0">
                <a:solidFill>
                  <a:srgbClr val="FFFFFF"/>
                </a:solidFill>
                <a:latin typeface="+mn-lt"/>
              </a:rPr>
              <a:t>Understand caregivers</a:t>
            </a:r>
          </a:p>
        </p:txBody>
      </p:sp>
      <p:pic>
        <p:nvPicPr>
          <p:cNvPr id="6" name="Picture 5">
            <a:extLst>
              <a:ext uri="{FF2B5EF4-FFF2-40B4-BE49-F238E27FC236}">
                <a16:creationId xmlns:a16="http://schemas.microsoft.com/office/drawing/2014/main" id="{B63C9447-E150-AFCD-4EEA-B0650A686083}"/>
              </a:ext>
            </a:extLst>
          </p:cNvPr>
          <p:cNvPicPr>
            <a:picLocks noChangeAspect="1"/>
          </p:cNvPicPr>
          <p:nvPr/>
        </p:nvPicPr>
        <p:blipFill>
          <a:blip r:embed="rId3"/>
          <a:stretch>
            <a:fillRect/>
          </a:stretch>
        </p:blipFill>
        <p:spPr>
          <a:xfrm>
            <a:off x="173640" y="6049145"/>
            <a:ext cx="1891363" cy="548640"/>
          </a:xfrm>
          <a:prstGeom prst="rect">
            <a:avLst/>
          </a:prstGeom>
        </p:spPr>
      </p:pic>
      <p:sp>
        <p:nvSpPr>
          <p:cNvPr id="16" name="TextBox 15">
            <a:extLst>
              <a:ext uri="{FF2B5EF4-FFF2-40B4-BE49-F238E27FC236}">
                <a16:creationId xmlns:a16="http://schemas.microsoft.com/office/drawing/2014/main" id="{46229D18-FBDB-28DA-DE3D-BD44AE45746A}"/>
              </a:ext>
            </a:extLst>
          </p:cNvPr>
          <p:cNvSpPr txBox="1"/>
          <p:nvPr/>
        </p:nvSpPr>
        <p:spPr>
          <a:xfrm>
            <a:off x="2923925" y="1985699"/>
            <a:ext cx="7460424" cy="4862870"/>
          </a:xfrm>
          <a:prstGeom prst="rect">
            <a:avLst/>
          </a:prstGeom>
          <a:noFill/>
        </p:spPr>
        <p:txBody>
          <a:bodyPr wrap="square" rtlCol="0">
            <a:spAutoFit/>
          </a:bodyPr>
          <a:lstStyle/>
          <a:p>
            <a:endParaRPr lang="en-US" sz="2600" dirty="0"/>
          </a:p>
          <a:p>
            <a:r>
              <a:rPr lang="en-US" sz="2800" b="1" dirty="0"/>
              <a:t>Assessments</a:t>
            </a:r>
          </a:p>
          <a:p>
            <a:r>
              <a:rPr lang="en-US" sz="2600" dirty="0"/>
              <a:t>Social Determinants of Health (SDoH)</a:t>
            </a:r>
          </a:p>
          <a:p>
            <a:endParaRPr lang="en-US" sz="2600" dirty="0"/>
          </a:p>
          <a:p>
            <a:r>
              <a:rPr lang="en-US" sz="2600" dirty="0"/>
              <a:t>Burden Scale for Family Caregivers – Short version</a:t>
            </a:r>
          </a:p>
          <a:p>
            <a:endParaRPr lang="en-US" sz="2600" dirty="0"/>
          </a:p>
          <a:p>
            <a:r>
              <a:rPr lang="en-US" sz="2600" dirty="0"/>
              <a:t>Patient Health Questionnaire-2/9  (PHQ-2/9)</a:t>
            </a:r>
          </a:p>
          <a:p>
            <a:endParaRPr lang="en-US" sz="2600" dirty="0"/>
          </a:p>
          <a:p>
            <a:r>
              <a:rPr lang="en-US" sz="2600" dirty="0"/>
              <a:t>General Anxiety Disorder-2/7 (GAD 2/7)</a:t>
            </a:r>
          </a:p>
          <a:p>
            <a:endParaRPr lang="en-US" sz="2600" dirty="0"/>
          </a:p>
          <a:p>
            <a:r>
              <a:rPr lang="en-US" sz="2600" dirty="0"/>
              <a:t>BRIEF Health Literacy screener</a:t>
            </a:r>
          </a:p>
          <a:p>
            <a:endParaRPr lang="en-US" sz="2400" dirty="0"/>
          </a:p>
        </p:txBody>
      </p:sp>
    </p:spTree>
    <p:extLst>
      <p:ext uri="{BB962C8B-B14F-4D97-AF65-F5344CB8AC3E}">
        <p14:creationId xmlns:p14="http://schemas.microsoft.com/office/powerpoint/2010/main" val="1015528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8C92BC-9650-445E-8943-A3D005B7502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C6F9A0-6FC6-66C5-547B-69466991EE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CAC75A67-25D9-6B8F-95F2-3412E9A13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AAE4BC14-CFE1-FF88-C088-AD2BA6C063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65336D88-C4FE-F590-95E5-CDB350746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6D5C3125-789C-5B63-9837-9C32F2C9C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394E1602-4295-2570-BE0F-0B8D3313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EA2C21-B9B2-278E-9F0D-C2BE4E705E93}"/>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Assist caregivers</a:t>
            </a:r>
          </a:p>
        </p:txBody>
      </p:sp>
      <p:pic>
        <p:nvPicPr>
          <p:cNvPr id="6" name="Picture 5">
            <a:extLst>
              <a:ext uri="{FF2B5EF4-FFF2-40B4-BE49-F238E27FC236}">
                <a16:creationId xmlns:a16="http://schemas.microsoft.com/office/drawing/2014/main" id="{E9CF50BC-0079-266D-79E6-325DD60026E1}"/>
              </a:ext>
            </a:extLst>
          </p:cNvPr>
          <p:cNvPicPr>
            <a:picLocks noChangeAspect="1"/>
          </p:cNvPicPr>
          <p:nvPr/>
        </p:nvPicPr>
        <p:blipFill>
          <a:blip r:embed="rId3"/>
          <a:stretch>
            <a:fillRect/>
          </a:stretch>
        </p:blipFill>
        <p:spPr>
          <a:xfrm>
            <a:off x="173640" y="6049145"/>
            <a:ext cx="1891363" cy="548640"/>
          </a:xfrm>
          <a:prstGeom prst="rect">
            <a:avLst/>
          </a:prstGeom>
        </p:spPr>
      </p:pic>
      <p:pic>
        <p:nvPicPr>
          <p:cNvPr id="24" name="Picture 23">
            <a:extLst>
              <a:ext uri="{FF2B5EF4-FFF2-40B4-BE49-F238E27FC236}">
                <a16:creationId xmlns:a16="http://schemas.microsoft.com/office/drawing/2014/main" id="{D72D2853-B538-8611-FEBC-9148ECEC2FEC}"/>
              </a:ext>
            </a:extLst>
          </p:cNvPr>
          <p:cNvPicPr>
            <a:picLocks noChangeAspect="1"/>
          </p:cNvPicPr>
          <p:nvPr/>
        </p:nvPicPr>
        <p:blipFill>
          <a:blip r:embed="rId4"/>
          <a:stretch>
            <a:fillRect/>
          </a:stretch>
        </p:blipFill>
        <p:spPr>
          <a:xfrm>
            <a:off x="1644189" y="2300105"/>
            <a:ext cx="8747760" cy="3749040"/>
          </a:xfrm>
          <a:prstGeom prst="rect">
            <a:avLst/>
          </a:prstGeom>
        </p:spPr>
      </p:pic>
    </p:spTree>
    <p:extLst>
      <p:ext uri="{BB962C8B-B14F-4D97-AF65-F5344CB8AC3E}">
        <p14:creationId xmlns:p14="http://schemas.microsoft.com/office/powerpoint/2010/main" val="3383002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C5927E-0664-0C94-6AE0-85465065B26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35AE5D-EB4F-C7A5-6B8A-53F58785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ED43CF69-33AF-ED4B-37E8-CF757CDE4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72AF4CE6-FCFE-4B9B-CB5B-66BAA58E0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B7F828E0-337E-921B-A26B-5A94D8339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A9DF3ABF-3A53-B2FA-06D1-5643B8122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7ED5BEA-78F3-63F3-2CFA-C433333DB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CBCBC8-BF7A-D20F-AAA1-2DEDA8FE00AD}"/>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Caregiver data outcomes</a:t>
            </a:r>
          </a:p>
        </p:txBody>
      </p:sp>
      <p:pic>
        <p:nvPicPr>
          <p:cNvPr id="6" name="Picture 5">
            <a:extLst>
              <a:ext uri="{FF2B5EF4-FFF2-40B4-BE49-F238E27FC236}">
                <a16:creationId xmlns:a16="http://schemas.microsoft.com/office/drawing/2014/main" id="{13FC5283-882D-70BC-AFD2-0F9366E1FC81}"/>
              </a:ext>
            </a:extLst>
          </p:cNvPr>
          <p:cNvPicPr>
            <a:picLocks noChangeAspect="1"/>
          </p:cNvPicPr>
          <p:nvPr/>
        </p:nvPicPr>
        <p:blipFill>
          <a:blip r:embed="rId3"/>
          <a:stretch>
            <a:fillRect/>
          </a:stretch>
        </p:blipFill>
        <p:spPr>
          <a:xfrm>
            <a:off x="173640" y="6049145"/>
            <a:ext cx="1891363" cy="548640"/>
          </a:xfrm>
          <a:prstGeom prst="rect">
            <a:avLst/>
          </a:prstGeom>
        </p:spPr>
      </p:pic>
      <p:pic>
        <p:nvPicPr>
          <p:cNvPr id="14" name="Picture 13">
            <a:extLst>
              <a:ext uri="{FF2B5EF4-FFF2-40B4-BE49-F238E27FC236}">
                <a16:creationId xmlns:a16="http://schemas.microsoft.com/office/drawing/2014/main" id="{5DEF6953-6769-8975-AF98-B56FB097A8FB}"/>
              </a:ext>
            </a:extLst>
          </p:cNvPr>
          <p:cNvPicPr>
            <a:picLocks noChangeAspect="1"/>
          </p:cNvPicPr>
          <p:nvPr/>
        </p:nvPicPr>
        <p:blipFill rotWithShape="1">
          <a:blip r:embed="rId4"/>
          <a:srcRect l="1285" t="4974" b="2726"/>
          <a:stretch/>
        </p:blipFill>
        <p:spPr>
          <a:xfrm>
            <a:off x="1988447" y="2547461"/>
            <a:ext cx="3882934" cy="3749040"/>
          </a:xfrm>
          <a:prstGeom prst="rect">
            <a:avLst/>
          </a:prstGeom>
        </p:spPr>
      </p:pic>
      <p:pic>
        <p:nvPicPr>
          <p:cNvPr id="16" name="Picture 15">
            <a:extLst>
              <a:ext uri="{FF2B5EF4-FFF2-40B4-BE49-F238E27FC236}">
                <a16:creationId xmlns:a16="http://schemas.microsoft.com/office/drawing/2014/main" id="{606D16E1-E863-7B9D-DB68-153BFF849A29}"/>
              </a:ext>
            </a:extLst>
          </p:cNvPr>
          <p:cNvPicPr>
            <a:picLocks noChangeAspect="1"/>
          </p:cNvPicPr>
          <p:nvPr/>
        </p:nvPicPr>
        <p:blipFill rotWithShape="1">
          <a:blip r:embed="rId5"/>
          <a:srcRect l="2164" t="4531"/>
          <a:stretch/>
        </p:blipFill>
        <p:spPr>
          <a:xfrm>
            <a:off x="6740506" y="2478625"/>
            <a:ext cx="4158882" cy="3840480"/>
          </a:xfrm>
          <a:prstGeom prst="rect">
            <a:avLst/>
          </a:prstGeom>
        </p:spPr>
      </p:pic>
    </p:spTree>
    <p:extLst>
      <p:ext uri="{BB962C8B-B14F-4D97-AF65-F5344CB8AC3E}">
        <p14:creationId xmlns:p14="http://schemas.microsoft.com/office/powerpoint/2010/main" val="2190099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EA3C25-60D0-610E-195A-54C9EF90027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BDAEC2-3EC5-6B89-AD2A-8CBB09232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54E41ACF-AFED-4133-2AA8-511BD728E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64CB9FED-183D-F3CF-858A-D41E2A4A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1157FDBB-A6F8-2C73-3382-5FB28F58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FF10A009-BFB4-2419-2E86-13FE8A57E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7300A14-7A08-1D0A-7D32-EE6952983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80378C-FB7D-1F6A-2B86-BB554AD42E1B}"/>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Care recipient data outcomes (n=313)</a:t>
            </a:r>
          </a:p>
        </p:txBody>
      </p:sp>
      <p:pic>
        <p:nvPicPr>
          <p:cNvPr id="6" name="Picture 5">
            <a:extLst>
              <a:ext uri="{FF2B5EF4-FFF2-40B4-BE49-F238E27FC236}">
                <a16:creationId xmlns:a16="http://schemas.microsoft.com/office/drawing/2014/main" id="{780DEB42-3E2C-E973-6810-6F6F7C6F58F3}"/>
              </a:ext>
            </a:extLst>
          </p:cNvPr>
          <p:cNvPicPr>
            <a:picLocks noChangeAspect="1"/>
          </p:cNvPicPr>
          <p:nvPr/>
        </p:nvPicPr>
        <p:blipFill>
          <a:blip r:embed="rId3"/>
          <a:stretch>
            <a:fillRect/>
          </a:stretch>
        </p:blipFill>
        <p:spPr>
          <a:xfrm>
            <a:off x="173640" y="6049145"/>
            <a:ext cx="1891363" cy="548640"/>
          </a:xfrm>
          <a:prstGeom prst="rect">
            <a:avLst/>
          </a:prstGeom>
        </p:spPr>
      </p:pic>
      <p:pic>
        <p:nvPicPr>
          <p:cNvPr id="5" name="Picture 4">
            <a:extLst>
              <a:ext uri="{FF2B5EF4-FFF2-40B4-BE49-F238E27FC236}">
                <a16:creationId xmlns:a16="http://schemas.microsoft.com/office/drawing/2014/main" id="{8FC045D3-C87D-04FB-B3C6-4E5176461BD2}"/>
              </a:ext>
            </a:extLst>
          </p:cNvPr>
          <p:cNvPicPr>
            <a:picLocks noChangeAspect="1"/>
          </p:cNvPicPr>
          <p:nvPr/>
        </p:nvPicPr>
        <p:blipFill>
          <a:blip r:embed="rId4"/>
          <a:stretch>
            <a:fillRect/>
          </a:stretch>
        </p:blipFill>
        <p:spPr>
          <a:xfrm>
            <a:off x="8339833" y="2432988"/>
            <a:ext cx="2625268" cy="2194560"/>
          </a:xfrm>
          <a:prstGeom prst="rect">
            <a:avLst/>
          </a:prstGeom>
        </p:spPr>
      </p:pic>
      <p:pic>
        <p:nvPicPr>
          <p:cNvPr id="7" name="Picture 6">
            <a:extLst>
              <a:ext uri="{FF2B5EF4-FFF2-40B4-BE49-F238E27FC236}">
                <a16:creationId xmlns:a16="http://schemas.microsoft.com/office/drawing/2014/main" id="{6ED7587E-96B2-0F7F-E861-8AF2BE5B060C}"/>
              </a:ext>
            </a:extLst>
          </p:cNvPr>
          <p:cNvPicPr>
            <a:picLocks noChangeAspect="1"/>
          </p:cNvPicPr>
          <p:nvPr/>
        </p:nvPicPr>
        <p:blipFill>
          <a:blip r:embed="rId5"/>
          <a:stretch>
            <a:fillRect/>
          </a:stretch>
        </p:blipFill>
        <p:spPr>
          <a:xfrm>
            <a:off x="4803322" y="2439962"/>
            <a:ext cx="2813766" cy="2103120"/>
          </a:xfrm>
          <a:custGeom>
            <a:avLst/>
            <a:gdLst/>
            <a:ahLst/>
            <a:cxnLst/>
            <a:rect l="l" t="t" r="r" b="b"/>
            <a:pathLst>
              <a:path w="4636009" h="5032375">
                <a:moveTo>
                  <a:pt x="0" y="0"/>
                </a:moveTo>
                <a:lnTo>
                  <a:pt x="4636009" y="0"/>
                </a:lnTo>
                <a:lnTo>
                  <a:pt x="4636009" y="5032375"/>
                </a:lnTo>
                <a:lnTo>
                  <a:pt x="0" y="5032375"/>
                </a:lnTo>
                <a:close/>
              </a:path>
            </a:pathLst>
          </a:custGeom>
        </p:spPr>
      </p:pic>
      <p:pic>
        <p:nvPicPr>
          <p:cNvPr id="10" name="Picture 9">
            <a:extLst>
              <a:ext uri="{FF2B5EF4-FFF2-40B4-BE49-F238E27FC236}">
                <a16:creationId xmlns:a16="http://schemas.microsoft.com/office/drawing/2014/main" id="{5E2A007A-AFCE-163A-9A41-B9A3201D8F7D}"/>
              </a:ext>
            </a:extLst>
          </p:cNvPr>
          <p:cNvPicPr>
            <a:picLocks noChangeAspect="1"/>
          </p:cNvPicPr>
          <p:nvPr/>
        </p:nvPicPr>
        <p:blipFill>
          <a:blip r:embed="rId6"/>
          <a:stretch>
            <a:fillRect/>
          </a:stretch>
        </p:blipFill>
        <p:spPr>
          <a:xfrm>
            <a:off x="6204005" y="4805872"/>
            <a:ext cx="2826165" cy="2011680"/>
          </a:xfrm>
          <a:custGeom>
            <a:avLst/>
            <a:gdLst/>
            <a:ahLst/>
            <a:cxnLst/>
            <a:rect l="l" t="t" r="r" b="b"/>
            <a:pathLst>
              <a:path w="4636009" h="5032375">
                <a:moveTo>
                  <a:pt x="0" y="0"/>
                </a:moveTo>
                <a:lnTo>
                  <a:pt x="4636009" y="0"/>
                </a:lnTo>
                <a:lnTo>
                  <a:pt x="4636009" y="5032375"/>
                </a:lnTo>
                <a:lnTo>
                  <a:pt x="0" y="5032375"/>
                </a:lnTo>
                <a:close/>
              </a:path>
            </a:pathLst>
          </a:custGeom>
        </p:spPr>
      </p:pic>
      <p:sp>
        <p:nvSpPr>
          <p:cNvPr id="12" name="TextBox 11">
            <a:extLst>
              <a:ext uri="{FF2B5EF4-FFF2-40B4-BE49-F238E27FC236}">
                <a16:creationId xmlns:a16="http://schemas.microsoft.com/office/drawing/2014/main" id="{83A29F21-8880-AC24-D523-B3B902DBA83C}"/>
              </a:ext>
            </a:extLst>
          </p:cNvPr>
          <p:cNvSpPr txBox="1"/>
          <p:nvPr/>
        </p:nvSpPr>
        <p:spPr>
          <a:xfrm>
            <a:off x="1296887" y="2684483"/>
            <a:ext cx="3193577" cy="2369880"/>
          </a:xfrm>
          <a:prstGeom prst="rect">
            <a:avLst/>
          </a:prstGeom>
          <a:noFill/>
        </p:spPr>
        <p:txBody>
          <a:bodyPr wrap="square" rtlCol="0">
            <a:spAutoFit/>
          </a:bodyPr>
          <a:lstStyle/>
          <a:p>
            <a:r>
              <a:rPr lang="en-US" sz="2600" b="1" dirty="0"/>
              <a:t>Outcomes:</a:t>
            </a:r>
          </a:p>
          <a:p>
            <a:endParaRPr lang="en-US" sz="2600" b="1" dirty="0"/>
          </a:p>
          <a:p>
            <a:r>
              <a:rPr lang="en-US" sz="2600" dirty="0"/>
              <a:t>Statistically significant results of &gt;50% reductions</a:t>
            </a:r>
          </a:p>
          <a:p>
            <a:endParaRPr lang="en-US" dirty="0"/>
          </a:p>
        </p:txBody>
      </p:sp>
    </p:spTree>
    <p:extLst>
      <p:ext uri="{BB962C8B-B14F-4D97-AF65-F5344CB8AC3E}">
        <p14:creationId xmlns:p14="http://schemas.microsoft.com/office/powerpoint/2010/main" val="2884184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733611F1-5D49-C3C6-A1EC-F9C85BB90B0C}"/>
              </a:ext>
            </a:extLst>
          </p:cNvPr>
          <p:cNvSpPr txBox="1">
            <a:spLocks/>
          </p:cNvSpPr>
          <p:nvPr/>
        </p:nvSpPr>
        <p:spPr>
          <a:xfrm>
            <a:off x="1828800" y="914400"/>
            <a:ext cx="6172200" cy="4267200"/>
          </a:xfrm>
        </p:spPr>
        <p:txBody>
          <a:bodyPr lIns="91440" tIns="45720" rIns="91440" bIns="45720" anchor="ctr">
            <a:normAutofit/>
          </a:bodyPr>
          <a:lstStyle>
            <a:lvl1pPr marL="0" indent="0" algn="ctr" defTabSz="455981" rtl="0" eaLnBrk="1" latinLnBrk="0" hangingPunct="1">
              <a:spcBef>
                <a:spcPct val="20000"/>
              </a:spcBef>
              <a:buFont typeface="Arial"/>
              <a:buNone/>
              <a:defRPr sz="3200" kern="1200">
                <a:solidFill>
                  <a:schemeClr val="tx1"/>
                </a:solidFill>
                <a:latin typeface="+mn-lt"/>
                <a:ea typeface="+mn-ea"/>
                <a:cs typeface="+mn-cs"/>
              </a:defRPr>
            </a:lvl1pPr>
            <a:lvl2pPr marL="274285" indent="0" algn="l" defTabSz="455981" rtl="0" eaLnBrk="1" latinLnBrk="0" hangingPunct="1">
              <a:spcBef>
                <a:spcPct val="20000"/>
              </a:spcBef>
              <a:buFont typeface="Arial"/>
              <a:buNone/>
              <a:defRPr sz="2800" kern="1200">
                <a:solidFill>
                  <a:schemeClr val="tx1"/>
                </a:solidFill>
                <a:latin typeface="+mn-lt"/>
                <a:ea typeface="+mn-ea"/>
                <a:cs typeface="+mn-cs"/>
              </a:defRPr>
            </a:lvl2pPr>
            <a:lvl3pPr marL="548570" indent="0" algn="l" defTabSz="455981" rtl="0" eaLnBrk="1" latinLnBrk="0" hangingPunct="1">
              <a:spcBef>
                <a:spcPct val="20000"/>
              </a:spcBef>
              <a:buFont typeface="Arial"/>
              <a:buNone/>
              <a:defRPr sz="2400" kern="1200">
                <a:solidFill>
                  <a:schemeClr val="tx1"/>
                </a:solidFill>
                <a:latin typeface="+mn-lt"/>
                <a:ea typeface="+mn-ea"/>
                <a:cs typeface="+mn-cs"/>
              </a:defRPr>
            </a:lvl3pPr>
            <a:lvl4pPr marL="822855" indent="0" algn="l" defTabSz="455981"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051426" indent="0" algn="l" defTabSz="455981" rtl="0" eaLnBrk="1" latinLnBrk="0" hangingPunct="1">
              <a:spcBef>
                <a:spcPct val="20000"/>
              </a:spcBef>
              <a:buFont typeface="Arial"/>
              <a:buNone/>
              <a:defRPr sz="2000" kern="1200">
                <a:solidFill>
                  <a:schemeClr val="tx1"/>
                </a:solidFill>
                <a:latin typeface="+mn-lt"/>
                <a:ea typeface="+mn-ea"/>
                <a:cs typeface="+mn-cs"/>
              </a:defRPr>
            </a:lvl5pPr>
            <a:lvl6pPr marL="2507899" indent="-227993" algn="l" defTabSz="455981" rtl="0" eaLnBrk="1" latinLnBrk="0" hangingPunct="1">
              <a:spcBef>
                <a:spcPct val="20000"/>
              </a:spcBef>
              <a:buFont typeface="Arial"/>
              <a:buChar char="•"/>
              <a:defRPr sz="2000" kern="1200">
                <a:solidFill>
                  <a:schemeClr val="tx1"/>
                </a:solidFill>
                <a:latin typeface="+mn-lt"/>
                <a:ea typeface="+mn-ea"/>
                <a:cs typeface="+mn-cs"/>
              </a:defRPr>
            </a:lvl6pPr>
            <a:lvl7pPr marL="2963878" indent="-227993" algn="l" defTabSz="455981" rtl="0" eaLnBrk="1" latinLnBrk="0" hangingPunct="1">
              <a:spcBef>
                <a:spcPct val="20000"/>
              </a:spcBef>
              <a:buFont typeface="Arial"/>
              <a:buChar char="•"/>
              <a:defRPr sz="2000" kern="1200">
                <a:solidFill>
                  <a:schemeClr val="tx1"/>
                </a:solidFill>
                <a:latin typeface="+mn-lt"/>
                <a:ea typeface="+mn-ea"/>
                <a:cs typeface="+mn-cs"/>
              </a:defRPr>
            </a:lvl7pPr>
            <a:lvl8pPr marL="3419857" indent="-227993" algn="l" defTabSz="455981" rtl="0" eaLnBrk="1" latinLnBrk="0" hangingPunct="1">
              <a:spcBef>
                <a:spcPct val="20000"/>
              </a:spcBef>
              <a:buFont typeface="Arial"/>
              <a:buChar char="•"/>
              <a:defRPr sz="2000" kern="1200">
                <a:solidFill>
                  <a:schemeClr val="tx1"/>
                </a:solidFill>
                <a:latin typeface="+mn-lt"/>
                <a:ea typeface="+mn-ea"/>
                <a:cs typeface="+mn-cs"/>
              </a:defRPr>
            </a:lvl8pPr>
            <a:lvl9pPr marL="3875842" indent="-227993" algn="l" defTabSz="455981"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5981" rtl="0" eaLnBrk="1" fontAlgn="auto" latinLnBrk="0" hangingPunct="1">
              <a:lnSpc>
                <a:spcPct val="130000"/>
              </a:lnSpc>
              <a:spcBef>
                <a:spcPts val="0"/>
              </a:spcBef>
              <a:spcAft>
                <a:spcPts val="0"/>
              </a:spcAft>
              <a:buClrTx/>
              <a:buSzTx/>
              <a:buFont typeface="Arial"/>
              <a:buNone/>
              <a:tabLst/>
              <a:defRPr/>
            </a:pPr>
            <a:endParaRPr kumimoji="0" lang="en-US" sz="2800" b="1" i="0" u="none" strike="noStrike" kern="1200" cap="none" spc="0" normalizeH="0" baseline="0" noProof="0" dirty="0">
              <a:ln>
                <a:noFill/>
              </a:ln>
              <a:solidFill>
                <a:srgbClr val="1D6F41"/>
              </a:solidFill>
              <a:effectLst/>
              <a:uLnTx/>
              <a:uFillTx/>
              <a:latin typeface="Arial"/>
              <a:ea typeface="+mn-ea"/>
              <a:cs typeface="+mn-cs"/>
            </a:endParaRPr>
          </a:p>
        </p:txBody>
      </p:sp>
      <p:sp>
        <p:nvSpPr>
          <p:cNvPr id="4" name="TextBox 3">
            <a:extLst>
              <a:ext uri="{FF2B5EF4-FFF2-40B4-BE49-F238E27FC236}">
                <a16:creationId xmlns:a16="http://schemas.microsoft.com/office/drawing/2014/main" id="{69F5FA83-9D8C-DC14-BFB2-0881F289D3B2}"/>
              </a:ext>
            </a:extLst>
          </p:cNvPr>
          <p:cNvSpPr txBox="1"/>
          <p:nvPr/>
        </p:nvSpPr>
        <p:spPr>
          <a:xfrm>
            <a:off x="733108" y="314557"/>
            <a:ext cx="11457305" cy="646011"/>
          </a:xfrm>
          <a:prstGeom prst="rect">
            <a:avLst/>
          </a:prstGeom>
          <a:noFill/>
        </p:spPr>
        <p:txBody>
          <a:bodyPr wrap="square">
            <a:spAutoFit/>
          </a:bodyPr>
          <a:lstStyle/>
          <a:p>
            <a:pPr marL="0" marR="0" lvl="0" indent="0" algn="l" defTabSz="455981" rtl="0" eaLnBrk="1" fontAlgn="auto" latinLnBrk="0" hangingPunct="1">
              <a:lnSpc>
                <a:spcPct val="100000"/>
              </a:lnSpc>
              <a:spcBef>
                <a:spcPts val="0"/>
              </a:spcBef>
              <a:spcAft>
                <a:spcPts val="0"/>
              </a:spcAft>
              <a:buClrTx/>
              <a:buSzTx/>
              <a:buFontTx/>
              <a:buNone/>
              <a:tabLst/>
              <a:defRPr/>
            </a:pPr>
            <a:r>
              <a:rPr kumimoji="0" lang="en-US" sz="3598" b="1" i="0" u="none" strike="noStrike" kern="1200" cap="none" spc="0" normalizeH="0" baseline="0" noProof="0" dirty="0">
                <a:ln>
                  <a:noFill/>
                </a:ln>
                <a:solidFill>
                  <a:srgbClr val="333333"/>
                </a:solidFill>
                <a:effectLst/>
                <a:uLnTx/>
                <a:uFillTx/>
                <a:latin typeface="Arial" panose="020B0604020202020204" pitchFamily="34" charset="0"/>
                <a:ea typeface="Roboto" panose="02000000000000000000" pitchFamily="2" charset="0"/>
                <a:cs typeface="Arial" panose="020B0604020202020204" pitchFamily="34" charset="0"/>
              </a:rPr>
              <a:t>Caring for Caregivers – Adaptable + Sustainable</a:t>
            </a:r>
            <a:endParaRPr kumimoji="0" lang="en-US" sz="18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C34AC99-1A9E-DA4A-E10D-8DD9CA4E11E1}"/>
              </a:ext>
            </a:extLst>
          </p:cNvPr>
          <p:cNvSpPr txBox="1"/>
          <p:nvPr/>
        </p:nvSpPr>
        <p:spPr>
          <a:xfrm>
            <a:off x="1088865" y="1460322"/>
            <a:ext cx="10440988" cy="4483279"/>
          </a:xfrm>
          <a:prstGeom prst="rect">
            <a:avLst/>
          </a:prstGeom>
          <a:noFill/>
        </p:spPr>
        <p:txBody>
          <a:bodyPr wrap="square">
            <a:spAutoFit/>
          </a:bodyPr>
          <a:lstStyle/>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C5379">
                    <a:lumMod val="50000"/>
                  </a:srgbClr>
                </a:solidFill>
                <a:effectLst/>
                <a:uLnTx/>
                <a:uFillTx/>
                <a:latin typeface="Arial" panose="020B0604020202020204" pitchFamily="34" charset="0"/>
                <a:ea typeface="Roboto" panose="02000000000000000000" pitchFamily="2" charset="0"/>
                <a:cs typeface="Arial" panose="020B0604020202020204" pitchFamily="34" charset="0"/>
              </a:rPr>
              <a:t>Billing is done through the caregiver’s insurance, not the care recipient’s insurance. The caregiver is your patient/client and the one for whom services are directed and provided. </a:t>
            </a:r>
          </a:p>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C5379">
                  <a:lumMod val="50000"/>
                </a:srgbClr>
              </a:solidFill>
              <a:effectLst/>
              <a:uLnTx/>
              <a:uFillTx/>
              <a:latin typeface="Arial" panose="020B0604020202020204" pitchFamily="34" charset="0"/>
              <a:ea typeface="Roboto" panose="02000000000000000000" pitchFamily="2" charset="0"/>
              <a:cs typeface="Arial" panose="020B0604020202020204" pitchFamily="34" charset="0"/>
            </a:endParaRPr>
          </a:p>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C5379">
                    <a:lumMod val="50000"/>
                  </a:srgbClr>
                </a:solidFill>
                <a:effectLst/>
                <a:uLnTx/>
                <a:uFillTx/>
                <a:latin typeface="Arial" panose="020B0604020202020204" pitchFamily="34" charset="0"/>
                <a:ea typeface="Roboto" panose="02000000000000000000" pitchFamily="2" charset="0"/>
                <a:cs typeface="Arial" panose="020B0604020202020204" pitchFamily="34" charset="0"/>
              </a:rPr>
              <a:t>This means that a chart is opened for each caregiver and includes their insurance information.</a:t>
            </a:r>
          </a:p>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1C5379">
                  <a:lumMod val="50000"/>
                </a:srgbClr>
              </a:solidFill>
              <a:effectLst/>
              <a:uLnTx/>
              <a:uFillTx/>
              <a:latin typeface="Arial" panose="020B0604020202020204" pitchFamily="34" charset="0"/>
              <a:ea typeface="Roboto" panose="02000000000000000000" pitchFamily="2" charset="0"/>
              <a:cs typeface="Arial" panose="020B0604020202020204" pitchFamily="34" charset="0"/>
            </a:endParaRPr>
          </a:p>
          <a:p>
            <a:pPr marL="228462" marR="0" lvl="0" indent="-228462" algn="l" defTabSz="913852"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C5379">
                    <a:lumMod val="50000"/>
                  </a:srgbClr>
                </a:solidFill>
                <a:effectLst/>
                <a:uLnTx/>
                <a:uFillTx/>
                <a:latin typeface="Arial" panose="020B0604020202020204" pitchFamily="34" charset="0"/>
                <a:ea typeface="Roboto" panose="02000000000000000000" pitchFamily="2" charset="0"/>
                <a:cs typeface="Arial" panose="020B0604020202020204" pitchFamily="34" charset="0"/>
              </a:rPr>
              <a:t>Billing for services is done using specific billing codes for both private insurers and CMS insurance plans.</a:t>
            </a:r>
          </a:p>
        </p:txBody>
      </p:sp>
    </p:spTree>
    <p:extLst>
      <p:ext uri="{BB962C8B-B14F-4D97-AF65-F5344CB8AC3E}">
        <p14:creationId xmlns:p14="http://schemas.microsoft.com/office/powerpoint/2010/main" val="328716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E40396-09E9-0DC5-D818-FD9B38F9069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603789-F8EE-A741-E8F3-00B077877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A769A587-EE4E-6A94-882A-6495D8C4A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759BCF56-7367-C4B5-0737-EDFB790C1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220870B0-6383-1E14-02EF-9C4E8B83C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766314D2-CA0B-6F03-2E0D-DEC19D3F2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204F6F6-4497-1778-6FC0-F5FF7C57A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BE804D-D264-0C76-11FC-AADCA7DA9A37}"/>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   Tipping point</a:t>
            </a:r>
          </a:p>
        </p:txBody>
      </p:sp>
      <p:pic>
        <p:nvPicPr>
          <p:cNvPr id="6" name="Picture 5">
            <a:extLst>
              <a:ext uri="{FF2B5EF4-FFF2-40B4-BE49-F238E27FC236}">
                <a16:creationId xmlns:a16="http://schemas.microsoft.com/office/drawing/2014/main" id="{8D695E50-BC9C-3968-2D1A-E70CC55FFF17}"/>
              </a:ext>
            </a:extLst>
          </p:cNvPr>
          <p:cNvPicPr>
            <a:picLocks noChangeAspect="1"/>
          </p:cNvPicPr>
          <p:nvPr/>
        </p:nvPicPr>
        <p:blipFill>
          <a:blip r:embed="rId3"/>
          <a:stretch>
            <a:fillRect/>
          </a:stretch>
        </p:blipFill>
        <p:spPr>
          <a:xfrm>
            <a:off x="173640" y="6049145"/>
            <a:ext cx="1891363" cy="548640"/>
          </a:xfrm>
          <a:prstGeom prst="rect">
            <a:avLst/>
          </a:prstGeom>
        </p:spPr>
      </p:pic>
      <p:sp>
        <p:nvSpPr>
          <p:cNvPr id="4" name="TextBox 3">
            <a:extLst>
              <a:ext uri="{FF2B5EF4-FFF2-40B4-BE49-F238E27FC236}">
                <a16:creationId xmlns:a16="http://schemas.microsoft.com/office/drawing/2014/main" id="{B9834D24-8E57-9DEC-1F24-642A70DAB602}"/>
              </a:ext>
            </a:extLst>
          </p:cNvPr>
          <p:cNvSpPr txBox="1"/>
          <p:nvPr/>
        </p:nvSpPr>
        <p:spPr>
          <a:xfrm>
            <a:off x="1836769" y="2934209"/>
            <a:ext cx="8668987" cy="3231654"/>
          </a:xfrm>
          <a:prstGeom prst="rect">
            <a:avLst/>
          </a:prstGeom>
          <a:noFill/>
        </p:spPr>
        <p:txBody>
          <a:bodyPr wrap="square">
            <a:spAutoFit/>
          </a:bodyPr>
          <a:lstStyle/>
          <a:p>
            <a:pPr marL="457200" indent="-457200">
              <a:buFont typeface="Arial" panose="020B0604020202020204" pitchFamily="34" charset="0"/>
              <a:buChar char="•"/>
            </a:pPr>
            <a:r>
              <a:rPr lang="en-US" sz="2800" dirty="0"/>
              <a:t>CMS Caregiver Training Service codes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CMS GUIDE model</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CMS Age-Friendly Health System Measures</a:t>
            </a:r>
          </a:p>
          <a:p>
            <a:pPr marL="457200" indent="-457200">
              <a:buFont typeface="Arial" panose="020B0604020202020204" pitchFamily="34" charset="0"/>
              <a:buChar char="•"/>
            </a:pPr>
            <a:endParaRPr lang="en-US" sz="2800" dirty="0"/>
          </a:p>
          <a:p>
            <a:endParaRPr lang="en-US" dirty="0"/>
          </a:p>
          <a:p>
            <a:endParaRPr lang="en-US" dirty="0"/>
          </a:p>
        </p:txBody>
      </p:sp>
    </p:spTree>
    <p:extLst>
      <p:ext uri="{BB962C8B-B14F-4D97-AF65-F5344CB8AC3E}">
        <p14:creationId xmlns:p14="http://schemas.microsoft.com/office/powerpoint/2010/main" val="385760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278255-AC8D-DADD-2F2C-41C51B6D819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2A84DE-80D9-FF9C-4ACA-76CD56CC9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9F9323C8-BD37-BA0A-3439-B7F978EB3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635202CC-B9CA-F39A-32FC-2234564EC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615CE418-5FD3-0563-E490-1289BF79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6E090228-172B-2EE3-D70F-70EE7F712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E55DA00A-139B-2CCE-98FF-FE93A7795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56FB2A-CAD1-38E3-C753-625562EE9B2D}"/>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Rosalyn Carter quote  </a:t>
            </a:r>
          </a:p>
        </p:txBody>
      </p:sp>
      <p:sp>
        <p:nvSpPr>
          <p:cNvPr id="3" name="Content Placeholder 2">
            <a:extLst>
              <a:ext uri="{FF2B5EF4-FFF2-40B4-BE49-F238E27FC236}">
                <a16:creationId xmlns:a16="http://schemas.microsoft.com/office/drawing/2014/main" id="{C9E231B9-21FC-2D88-146D-999ECDED78D1}"/>
              </a:ext>
            </a:extLst>
          </p:cNvPr>
          <p:cNvSpPr>
            <a:spLocks noGrp="1"/>
          </p:cNvSpPr>
          <p:nvPr>
            <p:ph idx="1"/>
          </p:nvPr>
        </p:nvSpPr>
        <p:spPr>
          <a:xfrm>
            <a:off x="1514208" y="3769133"/>
            <a:ext cx="9708995" cy="3567173"/>
          </a:xfrm>
        </p:spPr>
        <p:txBody>
          <a:bodyPr numCol="2" anchor="ctr">
            <a:normAutofit/>
          </a:bodyPr>
          <a:lstStyle/>
          <a:p>
            <a:pPr lvl="1">
              <a:lnSpc>
                <a:spcPct val="125000"/>
              </a:lnSpc>
            </a:pPr>
            <a:endParaRPr lang="en-US" dirty="0"/>
          </a:p>
          <a:p>
            <a:pPr lvl="1">
              <a:lnSpc>
                <a:spcPct val="125000"/>
              </a:lnSpc>
            </a:pPr>
            <a:endParaRPr lang="en-US" dirty="0"/>
          </a:p>
          <a:p>
            <a:pPr lvl="1">
              <a:lnSpc>
                <a:spcPct val="125000"/>
              </a:lnSpc>
            </a:pPr>
            <a:endParaRPr lang="en-US" dirty="0"/>
          </a:p>
        </p:txBody>
      </p:sp>
      <p:pic>
        <p:nvPicPr>
          <p:cNvPr id="6" name="Picture 5">
            <a:extLst>
              <a:ext uri="{FF2B5EF4-FFF2-40B4-BE49-F238E27FC236}">
                <a16:creationId xmlns:a16="http://schemas.microsoft.com/office/drawing/2014/main" id="{0551396F-2865-7AF6-E8C3-1802B4337061}"/>
              </a:ext>
            </a:extLst>
          </p:cNvPr>
          <p:cNvPicPr>
            <a:picLocks noChangeAspect="1"/>
          </p:cNvPicPr>
          <p:nvPr/>
        </p:nvPicPr>
        <p:blipFill>
          <a:blip r:embed="rId3"/>
          <a:stretch>
            <a:fillRect/>
          </a:stretch>
        </p:blipFill>
        <p:spPr>
          <a:xfrm>
            <a:off x="204466" y="6140578"/>
            <a:ext cx="1891363" cy="548640"/>
          </a:xfrm>
          <a:prstGeom prst="rect">
            <a:avLst/>
          </a:prstGeom>
        </p:spPr>
      </p:pic>
      <p:sp>
        <p:nvSpPr>
          <p:cNvPr id="5" name="TextBox 4">
            <a:extLst>
              <a:ext uri="{FF2B5EF4-FFF2-40B4-BE49-F238E27FC236}">
                <a16:creationId xmlns:a16="http://schemas.microsoft.com/office/drawing/2014/main" id="{F04C291E-D993-AB0E-E6B5-D6CCD65DE028}"/>
              </a:ext>
            </a:extLst>
          </p:cNvPr>
          <p:cNvSpPr txBox="1"/>
          <p:nvPr/>
        </p:nvSpPr>
        <p:spPr>
          <a:xfrm>
            <a:off x="1327658" y="2627491"/>
            <a:ext cx="1022415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panose="020F0502020204030204"/>
                <a:ea typeface="+mn-ea"/>
                <a:cs typeface="+mn-cs"/>
              </a:rPr>
              <a:t>“There are only four kinds of people in the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panose="020F0502020204030204"/>
                <a:ea typeface="+mn-ea"/>
                <a:cs typeface="+mn-cs"/>
              </a:rPr>
              <a:t>Those who have been caregivers.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panose="020F0502020204030204"/>
                <a:ea typeface="+mn-ea"/>
                <a:cs typeface="+mn-cs"/>
              </a:rPr>
              <a:t>Those who are currently caregivers.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panose="020F0502020204030204"/>
                <a:ea typeface="+mn-ea"/>
                <a:cs typeface="+mn-cs"/>
              </a:rPr>
              <a:t>Those who will be caregivers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libri" panose="020F0502020204030204"/>
                <a:ea typeface="+mn-ea"/>
                <a:cs typeface="+mn-cs"/>
              </a:rPr>
              <a:t>And those who will need a caregiver.”</a:t>
            </a:r>
          </a:p>
        </p:txBody>
      </p:sp>
    </p:spTree>
    <p:extLst>
      <p:ext uri="{BB962C8B-B14F-4D97-AF65-F5344CB8AC3E}">
        <p14:creationId xmlns:p14="http://schemas.microsoft.com/office/powerpoint/2010/main" val="48980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CEF0CA-CA18-2373-7D65-EE1E5AFEE15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5D49FA-11A3-47C7-269E-5A3610EF8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ED21D2F5-E188-B62B-A9D5-3BD0612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F994D3F4-2C3B-7498-F441-0121FA78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7A8C7A99-1A3A-4A16-3E39-4B14033B3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5BB2205F-0416-889D-0D86-9546ED797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D19BCE7-146C-3E56-6A48-4B4DF6EB8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FDD833-B93F-B62B-CD0F-9DD6878BA2B4}"/>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C4C Playbooks</a:t>
            </a:r>
          </a:p>
        </p:txBody>
      </p:sp>
      <p:pic>
        <p:nvPicPr>
          <p:cNvPr id="6" name="Picture 5">
            <a:extLst>
              <a:ext uri="{FF2B5EF4-FFF2-40B4-BE49-F238E27FC236}">
                <a16:creationId xmlns:a16="http://schemas.microsoft.com/office/drawing/2014/main" id="{77F98253-BA5A-33C3-5FD3-6E410118B5C6}"/>
              </a:ext>
            </a:extLst>
          </p:cNvPr>
          <p:cNvPicPr>
            <a:picLocks noChangeAspect="1"/>
          </p:cNvPicPr>
          <p:nvPr/>
        </p:nvPicPr>
        <p:blipFill>
          <a:blip r:embed="rId3"/>
          <a:stretch>
            <a:fillRect/>
          </a:stretch>
        </p:blipFill>
        <p:spPr>
          <a:xfrm>
            <a:off x="173640" y="6049145"/>
            <a:ext cx="1891363" cy="548640"/>
          </a:xfrm>
          <a:prstGeom prst="rect">
            <a:avLst/>
          </a:prstGeom>
        </p:spPr>
      </p:pic>
      <p:pic>
        <p:nvPicPr>
          <p:cNvPr id="3" name="Picture 2">
            <a:extLst>
              <a:ext uri="{FF2B5EF4-FFF2-40B4-BE49-F238E27FC236}">
                <a16:creationId xmlns:a16="http://schemas.microsoft.com/office/drawing/2014/main" id="{1808A557-06AD-544A-1B56-77E625F4C6DE}"/>
              </a:ext>
            </a:extLst>
          </p:cNvPr>
          <p:cNvPicPr>
            <a:picLocks noChangeAspect="1"/>
          </p:cNvPicPr>
          <p:nvPr/>
        </p:nvPicPr>
        <p:blipFill>
          <a:blip r:embed="rId4"/>
          <a:stretch>
            <a:fillRect/>
          </a:stretch>
        </p:blipFill>
        <p:spPr>
          <a:xfrm>
            <a:off x="303093" y="2636182"/>
            <a:ext cx="2656784" cy="3357287"/>
          </a:xfrm>
          <a:prstGeom prst="rect">
            <a:avLst/>
          </a:prstGeom>
          <a:ln>
            <a:noFill/>
          </a:ln>
          <a:effectLst>
            <a:outerShdw blurRad="292100" dist="139700" dir="2700000" algn="tl" rotWithShape="0">
              <a:srgbClr val="333333">
                <a:alpha val="65000"/>
              </a:srgbClr>
            </a:outerShdw>
          </a:effectLst>
        </p:spPr>
      </p:pic>
      <p:pic>
        <p:nvPicPr>
          <p:cNvPr id="5" name="Picture 4" descr="Image preview">
            <a:extLst>
              <a:ext uri="{FF2B5EF4-FFF2-40B4-BE49-F238E27FC236}">
                <a16:creationId xmlns:a16="http://schemas.microsoft.com/office/drawing/2014/main" id="{05D7CB37-BC8A-4325-0A62-4FA6E1F637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8011" y="3056372"/>
            <a:ext cx="2751406" cy="3541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16A2965-AA1D-1F52-44DD-137EB54F89ED}"/>
              </a:ext>
            </a:extLst>
          </p:cNvPr>
          <p:cNvPicPr>
            <a:picLocks noChangeAspect="1"/>
          </p:cNvPicPr>
          <p:nvPr/>
        </p:nvPicPr>
        <p:blipFill>
          <a:blip r:embed="rId6"/>
          <a:stretch>
            <a:fillRect/>
          </a:stretch>
        </p:blipFill>
        <p:spPr>
          <a:xfrm>
            <a:off x="6215626" y="2354089"/>
            <a:ext cx="2785651" cy="356982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489ECAE7-0A81-4841-452F-BC4970E8747F}"/>
              </a:ext>
            </a:extLst>
          </p:cNvPr>
          <p:cNvPicPr>
            <a:picLocks noChangeAspect="1"/>
          </p:cNvPicPr>
          <p:nvPr/>
        </p:nvPicPr>
        <p:blipFill>
          <a:blip r:embed="rId7"/>
          <a:stretch>
            <a:fillRect/>
          </a:stretch>
        </p:blipFill>
        <p:spPr>
          <a:xfrm>
            <a:off x="9185166" y="2652456"/>
            <a:ext cx="2788644" cy="35698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2780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Sharing Caring for Caregivers Nationwide</a:t>
            </a:r>
          </a:p>
        </p:txBody>
      </p:sp>
      <p:sp>
        <p:nvSpPr>
          <p:cNvPr id="4" name="Rectangle: Rounded Corners 3">
            <a:extLst>
              <a:ext uri="{FF2B5EF4-FFF2-40B4-BE49-F238E27FC236}">
                <a16:creationId xmlns:a16="http://schemas.microsoft.com/office/drawing/2014/main" id="{728972E4-3546-D17D-267A-1299D38EA16B}"/>
              </a:ext>
            </a:extLst>
          </p:cNvPr>
          <p:cNvSpPr/>
          <p:nvPr/>
        </p:nvSpPr>
        <p:spPr>
          <a:xfrm>
            <a:off x="986971" y="1807580"/>
            <a:ext cx="10595429" cy="4483550"/>
          </a:xfrm>
          <a:prstGeom prst="roundRect">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rPr>
              <a:t>Support for Implementation is provided at no cost and Includes: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rPr>
              <a:t>Training on the C4C model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rPr>
              <a:t>Educational materials to assist sites with implementation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FFFFFF"/>
                </a:solidFill>
                <a:effectLst/>
                <a:uLnTx/>
                <a:uFillTx/>
                <a:latin typeface="Calibri" panose="020F0502020204030204"/>
                <a:ea typeface="+mn-ea"/>
                <a:cs typeface="+mn-cs"/>
              </a:rPr>
              <a:t>Technical assistance with adapting the model to your setting, customizing for specific populations and funding streams</a:t>
            </a:r>
          </a:p>
        </p:txBody>
      </p:sp>
    </p:spTree>
    <p:extLst>
      <p:ext uri="{BB962C8B-B14F-4D97-AF65-F5344CB8AC3E}">
        <p14:creationId xmlns:p14="http://schemas.microsoft.com/office/powerpoint/2010/main" val="263479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0E7D9583-08FC-4A15-9AF7-F09B551A3B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07709" y="4206240"/>
            <a:ext cx="6848715" cy="2011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wo women standing in front of a large sign&#10;&#10;AI-generated content may be incorrect.">
            <a:extLst>
              <a:ext uri="{FF2B5EF4-FFF2-40B4-BE49-F238E27FC236}">
                <a16:creationId xmlns:a16="http://schemas.microsoft.com/office/drawing/2014/main" id="{D09B9410-8066-46B4-6102-B4DBCCA8DB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258" y="137159"/>
            <a:ext cx="3787417" cy="6583680"/>
          </a:xfrm>
          <a:prstGeom prst="rect">
            <a:avLst/>
          </a:prstGeom>
        </p:spPr>
      </p:pic>
      <p:sp>
        <p:nvSpPr>
          <p:cNvPr id="9" name="Title 8">
            <a:extLst>
              <a:ext uri="{FF2B5EF4-FFF2-40B4-BE49-F238E27FC236}">
                <a16:creationId xmlns:a16="http://schemas.microsoft.com/office/drawing/2014/main" id="{33F3635D-E6EA-E358-64E3-E634C3C436C3}"/>
              </a:ext>
            </a:extLst>
          </p:cNvPr>
          <p:cNvSpPr>
            <a:spLocks noGrp="1"/>
          </p:cNvSpPr>
          <p:nvPr>
            <p:ph type="title"/>
          </p:nvPr>
        </p:nvSpPr>
        <p:spPr>
          <a:xfrm>
            <a:off x="4231037" y="1007390"/>
            <a:ext cx="7485681" cy="2011678"/>
          </a:xfrm>
        </p:spPr>
        <p:txBody>
          <a:bodyPr>
            <a:normAutofit/>
          </a:bodyPr>
          <a:lstStyle/>
          <a:p>
            <a:pPr algn="ctr"/>
            <a:r>
              <a:rPr lang="en-US" sz="5300" b="1" dirty="0"/>
              <a:t>For more information:</a:t>
            </a:r>
            <a:r>
              <a:rPr lang="en-US" sz="4800" b="1" dirty="0"/>
              <a:t> </a:t>
            </a:r>
            <a:r>
              <a:rPr lang="en-US" sz="4900" b="1" dirty="0"/>
              <a:t>caregivers@rush.edu</a:t>
            </a:r>
          </a:p>
        </p:txBody>
      </p:sp>
    </p:spTree>
    <p:extLst>
      <p:ext uri="{BB962C8B-B14F-4D97-AF65-F5344CB8AC3E}">
        <p14:creationId xmlns:p14="http://schemas.microsoft.com/office/powerpoint/2010/main" val="162394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3FE333-5F0D-F2B0-0EC6-FC0C006092D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C03DA68-E231-F5D3-99AC-D6B7DB3DA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71103566-F56B-4713-5C39-4D8A399AA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870E97E1-FB7F-3043-DCAE-7E8C423A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45A8D0C6-E6E1-E0AE-39B4-2D4EF11B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E997F8B8-A64B-8C0E-B953-34F4CC2E8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9280AD3-9B5C-C4FE-9288-2C778D259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DBEE13-D0E7-EF1E-A46A-B7657F3D8015}"/>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Defining a caregiver</a:t>
            </a:r>
          </a:p>
        </p:txBody>
      </p:sp>
      <p:pic>
        <p:nvPicPr>
          <p:cNvPr id="6" name="Picture 5">
            <a:extLst>
              <a:ext uri="{FF2B5EF4-FFF2-40B4-BE49-F238E27FC236}">
                <a16:creationId xmlns:a16="http://schemas.microsoft.com/office/drawing/2014/main" id="{C97CB98E-A126-67C5-66AB-0119BC073BC6}"/>
              </a:ext>
            </a:extLst>
          </p:cNvPr>
          <p:cNvPicPr>
            <a:picLocks noChangeAspect="1"/>
          </p:cNvPicPr>
          <p:nvPr/>
        </p:nvPicPr>
        <p:blipFill>
          <a:blip r:embed="rId3"/>
          <a:stretch>
            <a:fillRect/>
          </a:stretch>
        </p:blipFill>
        <p:spPr>
          <a:xfrm>
            <a:off x="204466" y="6140578"/>
            <a:ext cx="1891363" cy="548640"/>
          </a:xfrm>
          <a:prstGeom prst="rect">
            <a:avLst/>
          </a:prstGeom>
        </p:spPr>
      </p:pic>
      <p:sp>
        <p:nvSpPr>
          <p:cNvPr id="7" name="TextBox 6">
            <a:extLst>
              <a:ext uri="{FF2B5EF4-FFF2-40B4-BE49-F238E27FC236}">
                <a16:creationId xmlns:a16="http://schemas.microsoft.com/office/drawing/2014/main" id="{560A7F75-F856-A325-FA12-FB9EEFDF492B}"/>
              </a:ext>
            </a:extLst>
          </p:cNvPr>
          <p:cNvSpPr txBox="1"/>
          <p:nvPr/>
        </p:nvSpPr>
        <p:spPr>
          <a:xfrm>
            <a:off x="1401427" y="2506395"/>
            <a:ext cx="10559644" cy="333424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5379">
                    <a:lumMod val="50000"/>
                  </a:srgbClr>
                </a:solidFill>
                <a:effectLst/>
                <a:uLnTx/>
                <a:uFillTx/>
                <a:latin typeface="Calibri" panose="020F0502020204030204"/>
                <a:ea typeface="Roboto" panose="02000000000000000000" pitchFamily="2" charset="0"/>
                <a:cs typeface="Roboto" panose="02000000000000000000" pitchFamily="2" charset="0"/>
              </a:rPr>
              <a:t>The Recognize, Assist, Include, Support, and Engage (RAISE) Family Caregivers Act defines the term “family caregiver” as:</a:t>
            </a:r>
          </a:p>
          <a:p>
            <a:pPr marL="0" marR="0" lvl="0" indent="0" algn="l" defTabSz="914126"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600" b="1" i="0" u="none" strike="noStrike" kern="1200" cap="none" spc="0" normalizeH="0" baseline="0" noProof="0" dirty="0">
              <a:ln>
                <a:noFill/>
              </a:ln>
              <a:solidFill>
                <a:srgbClr val="1C5379">
                  <a:lumMod val="50000"/>
                </a:srgbClr>
              </a:solidFill>
              <a:effectLst/>
              <a:uLnTx/>
              <a:uFillTx/>
              <a:latin typeface="Calibri" panose="020F0502020204030204"/>
              <a:ea typeface="Roboto" panose="02000000000000000000" pitchFamily="2" charset="0"/>
              <a:cs typeface="Roboto" panose="02000000000000000000" pitchFamily="2" charset="0"/>
            </a:endParaRPr>
          </a:p>
          <a:p>
            <a:pPr marL="0" marR="0" lvl="0" indent="0" algn="l" defTabSz="914126"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rgbClr val="1C5379">
                    <a:lumMod val="50000"/>
                  </a:srgbClr>
                </a:solidFill>
                <a:effectLst/>
                <a:uLnTx/>
                <a:uFillTx/>
                <a:latin typeface="Calibri" panose="020F0502020204030204"/>
                <a:ea typeface="Roboto" panose="02000000000000000000" pitchFamily="2" charset="0"/>
                <a:cs typeface="Roboto" panose="02000000000000000000" pitchFamily="2" charset="0"/>
              </a:rPr>
              <a:t>"an adult family member or other individual who has a significant relationship with, and who provides a broad range of assistance to, an individual with a chronic or other health condition, disability, or functional limitation" </a:t>
            </a:r>
          </a:p>
        </p:txBody>
      </p:sp>
      <p:sp>
        <p:nvSpPr>
          <p:cNvPr id="4" name="TextBox 3">
            <a:extLst>
              <a:ext uri="{FF2B5EF4-FFF2-40B4-BE49-F238E27FC236}">
                <a16:creationId xmlns:a16="http://schemas.microsoft.com/office/drawing/2014/main" id="{6FD7C093-93D8-41E5-042C-89A507E7F9AF}"/>
              </a:ext>
            </a:extLst>
          </p:cNvPr>
          <p:cNvSpPr txBox="1"/>
          <p:nvPr/>
        </p:nvSpPr>
        <p:spPr>
          <a:xfrm>
            <a:off x="5707732" y="6236301"/>
            <a:ext cx="6685686" cy="469359"/>
          </a:xfrm>
          <a:prstGeom prst="rect">
            <a:avLst/>
          </a:prstGeom>
          <a:noFill/>
        </p:spPr>
        <p:txBody>
          <a:bodyPr wrap="square" rtlCol="0">
            <a:spAutoFit/>
          </a:bodyPr>
          <a:lstStyle/>
          <a:p>
            <a:r>
              <a:rPr lang="en-US" sz="1400" dirty="0"/>
              <a:t> </a:t>
            </a:r>
            <a:r>
              <a:rPr lang="en-US" sz="1050" dirty="0"/>
              <a:t>Public Law 115-119. 115</a:t>
            </a:r>
            <a:r>
              <a:rPr lang="en-US" sz="1050" baseline="30000" dirty="0"/>
              <a:t>th</a:t>
            </a:r>
            <a:r>
              <a:rPr lang="en-US" sz="1050" dirty="0"/>
              <a:t> Congress. January 2018.  https://acl.gov/sites/default/files/about-acl/2018-10/PLAW-115publ119%20-%20RAISE.pdf</a:t>
            </a:r>
          </a:p>
        </p:txBody>
      </p:sp>
    </p:spTree>
    <p:extLst>
      <p:ext uri="{BB962C8B-B14F-4D97-AF65-F5344CB8AC3E}">
        <p14:creationId xmlns:p14="http://schemas.microsoft.com/office/powerpoint/2010/main" val="325557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8286A0-12E3-E471-21E0-AAAA2CD33AF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01E414-B631-5D11-CE3E-51B7AB8A7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3DE50E27-7255-9870-ADAC-660A29713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2D709D09-16B3-99C8-1564-368803887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85543D45-CE58-47A1-54A3-38E854825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32C85724-2965-C3EB-0B7D-41C3E57A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8ECBC1B-9829-05EE-1EF3-72289D24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A5CC65-4661-2D7A-AFC2-4DF9BE38DDAD}"/>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Common challenges for caregivers </a:t>
            </a:r>
          </a:p>
        </p:txBody>
      </p:sp>
      <p:pic>
        <p:nvPicPr>
          <p:cNvPr id="6" name="Picture 5">
            <a:extLst>
              <a:ext uri="{FF2B5EF4-FFF2-40B4-BE49-F238E27FC236}">
                <a16:creationId xmlns:a16="http://schemas.microsoft.com/office/drawing/2014/main" id="{F2411625-0774-CFCE-CBCE-9F490B925BC3}"/>
              </a:ext>
            </a:extLst>
          </p:cNvPr>
          <p:cNvPicPr>
            <a:picLocks noChangeAspect="1"/>
          </p:cNvPicPr>
          <p:nvPr/>
        </p:nvPicPr>
        <p:blipFill>
          <a:blip r:embed="rId3"/>
          <a:stretch>
            <a:fillRect/>
          </a:stretch>
        </p:blipFill>
        <p:spPr>
          <a:xfrm>
            <a:off x="204466" y="6140578"/>
            <a:ext cx="1891363" cy="548640"/>
          </a:xfrm>
          <a:prstGeom prst="rect">
            <a:avLst/>
          </a:prstGeom>
        </p:spPr>
      </p:pic>
      <p:sp>
        <p:nvSpPr>
          <p:cNvPr id="5" name="TextBox 4">
            <a:extLst>
              <a:ext uri="{FF2B5EF4-FFF2-40B4-BE49-F238E27FC236}">
                <a16:creationId xmlns:a16="http://schemas.microsoft.com/office/drawing/2014/main" id="{6503A405-CCCC-61EC-390E-DB9FAA515382}"/>
              </a:ext>
            </a:extLst>
          </p:cNvPr>
          <p:cNvSpPr txBox="1"/>
          <p:nvPr/>
        </p:nvSpPr>
        <p:spPr>
          <a:xfrm>
            <a:off x="1267016" y="2556597"/>
            <a:ext cx="10120493" cy="3693319"/>
          </a:xfrm>
          <a:prstGeom prst="rect">
            <a:avLst/>
          </a:prstGeom>
          <a:noFill/>
        </p:spPr>
        <p:txBody>
          <a:bodyPr wrap="square">
            <a:spAutoFit/>
          </a:bodyPr>
          <a:lstStyle/>
          <a:p>
            <a:pPr marL="457063" lvl="1" indent="0">
              <a:buNone/>
            </a:pPr>
            <a:r>
              <a:rPr lang="en-US" altLang="en-US" sz="2600" dirty="0">
                <a:latin typeface="+mn-lt"/>
                <a:cs typeface="Arial" charset="0"/>
              </a:rPr>
              <a:t>Caregivers have higher levels of stress than non-caregivers and caregivers with chronic stress may be at greater risk of cognitive decline</a:t>
            </a:r>
          </a:p>
          <a:p>
            <a:pPr marL="457063" lvl="1" indent="0">
              <a:buNone/>
            </a:pPr>
            <a:endParaRPr lang="en-US" altLang="en-US" sz="2600" dirty="0">
              <a:latin typeface="+mn-lt"/>
              <a:cs typeface="Arial" charset="0"/>
            </a:endParaRPr>
          </a:p>
          <a:p>
            <a:pPr marL="457063" lvl="1" indent="0">
              <a:buNone/>
            </a:pPr>
            <a:r>
              <a:rPr lang="en-US" altLang="en-US" sz="2600" dirty="0">
                <a:latin typeface="+mn-lt"/>
                <a:cs typeface="Arial" charset="0"/>
              </a:rPr>
              <a:t>Causes include:</a:t>
            </a:r>
          </a:p>
          <a:p>
            <a:pPr lvl="2"/>
            <a:r>
              <a:rPr lang="en-US" altLang="en-US" sz="2600" dirty="0">
                <a:latin typeface="+mn-lt"/>
                <a:cs typeface="Arial" charset="0"/>
              </a:rPr>
              <a:t>Managing multiple roles</a:t>
            </a:r>
          </a:p>
          <a:p>
            <a:pPr lvl="2"/>
            <a:r>
              <a:rPr lang="en-US" altLang="en-US" sz="2600" dirty="0">
                <a:latin typeface="+mn-lt"/>
                <a:cs typeface="Arial" charset="0"/>
              </a:rPr>
              <a:t>Adapting to new roles (complex medical, domestic)</a:t>
            </a:r>
          </a:p>
          <a:p>
            <a:pPr lvl="2"/>
            <a:r>
              <a:rPr lang="en-US" altLang="en-US" sz="2600" dirty="0">
                <a:latin typeface="+mn-lt"/>
                <a:cs typeface="Arial" charset="0"/>
              </a:rPr>
              <a:t>Isolation</a:t>
            </a:r>
          </a:p>
          <a:p>
            <a:pPr lvl="2"/>
            <a:r>
              <a:rPr lang="en-US" altLang="en-US" sz="2600" dirty="0">
                <a:latin typeface="+mn-lt"/>
                <a:cs typeface="Arial" charset="0"/>
              </a:rPr>
              <a:t>Physical demands</a:t>
            </a:r>
          </a:p>
        </p:txBody>
      </p:sp>
      <p:sp>
        <p:nvSpPr>
          <p:cNvPr id="10" name="TextBox 9">
            <a:extLst>
              <a:ext uri="{FF2B5EF4-FFF2-40B4-BE49-F238E27FC236}">
                <a16:creationId xmlns:a16="http://schemas.microsoft.com/office/drawing/2014/main" id="{2ABAF057-553A-498F-8E20-F68CD139C5D4}"/>
              </a:ext>
            </a:extLst>
          </p:cNvPr>
          <p:cNvSpPr txBox="1"/>
          <p:nvPr/>
        </p:nvSpPr>
        <p:spPr>
          <a:xfrm>
            <a:off x="5888952" y="6081037"/>
            <a:ext cx="6098582"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a:ea typeface="+mn-ea"/>
                <a:cs typeface="Arial" charset="0"/>
              </a:rPr>
              <a:t>Vitaliano, P.P., Echeverria, D., Yi, J., Phillips, P.E.M, Young, H. &amp; Siegler, I.C.. (2005). Psychophysiological mediators of caregiver stress and differential cognitive decline. </a:t>
            </a:r>
            <a:r>
              <a:rPr kumimoji="0" lang="en-US" altLang="en-US" sz="1000" b="0" i="1" u="none" strike="noStrike" kern="1200" cap="none" spc="0" normalizeH="0" baseline="0" noProof="0" dirty="0">
                <a:ln>
                  <a:noFill/>
                </a:ln>
                <a:solidFill>
                  <a:prstClr val="black"/>
                </a:solidFill>
                <a:effectLst/>
                <a:uLnTx/>
                <a:uFillTx/>
                <a:latin typeface="Calibri"/>
                <a:ea typeface="+mn-ea"/>
                <a:cs typeface="Arial" charset="0"/>
              </a:rPr>
              <a:t>Psychology and Aging,</a:t>
            </a:r>
            <a:r>
              <a:rPr kumimoji="0" lang="en-US" altLang="en-US" sz="10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altLang="en-US" sz="1000" b="0" i="1" u="none" strike="noStrike" kern="1200" cap="none" spc="0" normalizeH="0" baseline="0" noProof="0" dirty="0">
                <a:ln>
                  <a:noFill/>
                </a:ln>
                <a:solidFill>
                  <a:prstClr val="black"/>
                </a:solidFill>
                <a:effectLst/>
                <a:uLnTx/>
                <a:uFillTx/>
                <a:latin typeface="Calibri"/>
                <a:ea typeface="+mn-ea"/>
                <a:cs typeface="Arial" charset="0"/>
              </a:rPr>
              <a:t>20</a:t>
            </a:r>
            <a:r>
              <a:rPr kumimoji="0" lang="en-US" altLang="en-US" sz="1000" b="0" i="0" u="none" strike="noStrike" kern="1200" cap="none" spc="0" normalizeH="0" baseline="0" noProof="0" dirty="0">
                <a:ln>
                  <a:noFill/>
                </a:ln>
                <a:solidFill>
                  <a:prstClr val="black"/>
                </a:solidFill>
                <a:effectLst/>
                <a:uLnTx/>
                <a:uFillTx/>
                <a:latin typeface="Calibri"/>
                <a:ea typeface="+mn-ea"/>
                <a:cs typeface="Arial" charset="0"/>
              </a:rPr>
              <a:t>, 402-411. DOI: </a:t>
            </a:r>
            <a:r>
              <a:rPr kumimoji="0" lang="en-US" altLang="en-US" sz="1000" b="0" i="0" u="none" strike="noStrike" kern="1200" cap="none" spc="0" normalizeH="0" baseline="0" noProof="0" dirty="0">
                <a:ln>
                  <a:noFill/>
                </a:ln>
                <a:solidFill>
                  <a:prstClr val="black"/>
                </a:solidFill>
                <a:effectLst/>
                <a:uLnTx/>
                <a:uFillTx/>
                <a:latin typeface="Calibri"/>
                <a:ea typeface="+mn-ea"/>
                <a:cs typeface="Arial" charset="0"/>
                <a:hlinkClick r:id="rId4"/>
              </a:rPr>
              <a:t>10.1037/0882 7974.210.1037/0882-7974.20.3.4020.3.402</a:t>
            </a:r>
            <a:r>
              <a:rPr kumimoji="0" lang="en-US" altLang="en-US" sz="1000" b="0" i="0" u="none" strike="noStrike" kern="1200" cap="none" spc="0" normalizeH="0" baseline="0" noProof="0" dirty="0">
                <a:ln>
                  <a:noFill/>
                </a:ln>
                <a:solidFill>
                  <a:prstClr val="black"/>
                </a:solidFill>
                <a:effectLst/>
                <a:uLnTx/>
                <a:uFillTx/>
                <a:latin typeface="Calibri"/>
                <a:ea typeface="+mn-ea"/>
                <a:cs typeface="Arial" charset="0"/>
              </a:rPr>
              <a:t>.</a:t>
            </a:r>
          </a:p>
        </p:txBody>
      </p:sp>
    </p:spTree>
    <p:extLst>
      <p:ext uri="{BB962C8B-B14F-4D97-AF65-F5344CB8AC3E}">
        <p14:creationId xmlns:p14="http://schemas.microsoft.com/office/powerpoint/2010/main" val="129857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EAE09B-B065-04B1-5DCC-7DCE5F1A161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6BF7CD-5740-87B9-646F-96773D8E60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5F777AB7-59C0-A414-A6E2-EEA7A1960B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DBA9E7FF-5229-CE1D-3600-553823278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629FEF10-CD36-3906-A285-060E57827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E272DA50-DF1D-E714-F39E-70B5831B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89F9A2E-6D9A-E350-8436-C72D0A3C2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2A946B-A81F-1F73-9EBE-B569D8A6E1F0}"/>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Common challenges for caregivers </a:t>
            </a:r>
          </a:p>
        </p:txBody>
      </p:sp>
      <p:pic>
        <p:nvPicPr>
          <p:cNvPr id="6" name="Picture 5">
            <a:extLst>
              <a:ext uri="{FF2B5EF4-FFF2-40B4-BE49-F238E27FC236}">
                <a16:creationId xmlns:a16="http://schemas.microsoft.com/office/drawing/2014/main" id="{4EAB76AC-A384-B4CB-984F-714B147583FF}"/>
              </a:ext>
            </a:extLst>
          </p:cNvPr>
          <p:cNvPicPr>
            <a:picLocks noChangeAspect="1"/>
          </p:cNvPicPr>
          <p:nvPr/>
        </p:nvPicPr>
        <p:blipFill>
          <a:blip r:embed="rId3"/>
          <a:stretch>
            <a:fillRect/>
          </a:stretch>
        </p:blipFill>
        <p:spPr>
          <a:xfrm>
            <a:off x="204466" y="6140578"/>
            <a:ext cx="1891363" cy="548640"/>
          </a:xfrm>
          <a:prstGeom prst="rect">
            <a:avLst/>
          </a:prstGeom>
        </p:spPr>
      </p:pic>
      <p:sp>
        <p:nvSpPr>
          <p:cNvPr id="5" name="TextBox 4">
            <a:extLst>
              <a:ext uri="{FF2B5EF4-FFF2-40B4-BE49-F238E27FC236}">
                <a16:creationId xmlns:a16="http://schemas.microsoft.com/office/drawing/2014/main" id="{6FE7DAC0-76C9-7571-2495-31B612C2C1BB}"/>
              </a:ext>
            </a:extLst>
          </p:cNvPr>
          <p:cNvSpPr txBox="1"/>
          <p:nvPr/>
        </p:nvSpPr>
        <p:spPr>
          <a:xfrm>
            <a:off x="1267016" y="2814340"/>
            <a:ext cx="10120493" cy="2092881"/>
          </a:xfrm>
          <a:prstGeom prst="rect">
            <a:avLst/>
          </a:prstGeom>
          <a:noFill/>
        </p:spPr>
        <p:txBody>
          <a:bodyPr wrap="square">
            <a:spAutoFit/>
          </a:bodyPr>
          <a:lstStyle/>
          <a:p>
            <a:pPr marL="457063" lvl="1" indent="0">
              <a:buNone/>
            </a:pPr>
            <a:r>
              <a:rPr lang="en-US" altLang="en-US" sz="2600" dirty="0">
                <a:latin typeface="+mn-lt"/>
                <a:cs typeface="Arial" charset="0"/>
              </a:rPr>
              <a:t>Clinically significant signs of depressive disorder are present in 40%-70% of family caregivers of older adults, with a quarter to a half of them meeting criteria for major depression</a:t>
            </a:r>
          </a:p>
          <a:p>
            <a:pPr marL="457063" lvl="1" indent="0">
              <a:buNone/>
            </a:pPr>
            <a:endParaRPr lang="en-US" altLang="en-US" sz="2600" dirty="0">
              <a:latin typeface="+mn-lt"/>
              <a:cs typeface="Arial" charset="0"/>
            </a:endParaRPr>
          </a:p>
          <a:p>
            <a:pPr marL="457063" lvl="1" indent="0">
              <a:buNone/>
            </a:pPr>
            <a:r>
              <a:rPr lang="en-US" altLang="en-US" sz="2600" dirty="0">
                <a:latin typeface="+mn-lt"/>
                <a:cs typeface="Arial" charset="0"/>
              </a:rPr>
              <a:t>40% report experiencing two or more chronic diseases</a:t>
            </a:r>
          </a:p>
        </p:txBody>
      </p:sp>
      <p:sp>
        <p:nvSpPr>
          <p:cNvPr id="10" name="TextBox 9">
            <a:extLst>
              <a:ext uri="{FF2B5EF4-FFF2-40B4-BE49-F238E27FC236}">
                <a16:creationId xmlns:a16="http://schemas.microsoft.com/office/drawing/2014/main" id="{9A8FC2CD-E0B2-5012-A0C4-A4FBDEC734ED}"/>
              </a:ext>
            </a:extLst>
          </p:cNvPr>
          <p:cNvSpPr txBox="1"/>
          <p:nvPr/>
        </p:nvSpPr>
        <p:spPr>
          <a:xfrm>
            <a:off x="5888952" y="6081037"/>
            <a:ext cx="6098582"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Calibri"/>
                <a:ea typeface="+mn-ea"/>
                <a:cs typeface="Arial" charset="0"/>
              </a:rPr>
              <a:t>Zarit, S. (2006). Assessment of Family Caregivers: A Research Perspective. In Family Caregiver Alliance (Eds.), Caregiver Assessment: Voices and Views from the Field. Report from a National Consensus Development Conference (Vol. II) (pp. 12 – 37). San Francisco: Family Caregiver Alliance.</a:t>
            </a:r>
          </a:p>
        </p:txBody>
      </p:sp>
    </p:spTree>
    <p:extLst>
      <p:ext uri="{BB962C8B-B14F-4D97-AF65-F5344CB8AC3E}">
        <p14:creationId xmlns:p14="http://schemas.microsoft.com/office/powerpoint/2010/main" val="73076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EC61CA-662C-D602-B993-50DEB4BE60B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B22903-3879-A547-E27B-671262152D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EF80DE5D-829E-A817-23F4-ACB1D8B091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E56604BF-3F94-92EB-32B5-4087F42E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B3B342A7-272E-6046-F36D-9A5E51A2B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F5FC5C03-9790-AA4E-0672-EACA50467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C25D446-13AB-2DB0-382E-0A1DBA477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F58954-6611-BA31-DF21-44AF1DC88A50}"/>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Common challenges for caregivers </a:t>
            </a:r>
          </a:p>
        </p:txBody>
      </p:sp>
      <p:pic>
        <p:nvPicPr>
          <p:cNvPr id="6" name="Picture 5">
            <a:extLst>
              <a:ext uri="{FF2B5EF4-FFF2-40B4-BE49-F238E27FC236}">
                <a16:creationId xmlns:a16="http://schemas.microsoft.com/office/drawing/2014/main" id="{288D2981-F768-C0C2-4B65-06B68FBEE88B}"/>
              </a:ext>
            </a:extLst>
          </p:cNvPr>
          <p:cNvPicPr>
            <a:picLocks noChangeAspect="1"/>
          </p:cNvPicPr>
          <p:nvPr/>
        </p:nvPicPr>
        <p:blipFill>
          <a:blip r:embed="rId3"/>
          <a:stretch>
            <a:fillRect/>
          </a:stretch>
        </p:blipFill>
        <p:spPr>
          <a:xfrm>
            <a:off x="204466" y="6140578"/>
            <a:ext cx="1891363" cy="548640"/>
          </a:xfrm>
          <a:prstGeom prst="rect">
            <a:avLst/>
          </a:prstGeom>
        </p:spPr>
      </p:pic>
      <p:sp>
        <p:nvSpPr>
          <p:cNvPr id="5" name="TextBox 4">
            <a:extLst>
              <a:ext uri="{FF2B5EF4-FFF2-40B4-BE49-F238E27FC236}">
                <a16:creationId xmlns:a16="http://schemas.microsoft.com/office/drawing/2014/main" id="{59FA2B7F-338B-DAB3-63B1-C7AE8A19A097}"/>
              </a:ext>
            </a:extLst>
          </p:cNvPr>
          <p:cNvSpPr txBox="1"/>
          <p:nvPr/>
        </p:nvSpPr>
        <p:spPr>
          <a:xfrm>
            <a:off x="1431322" y="2528965"/>
            <a:ext cx="10120493" cy="3693319"/>
          </a:xfrm>
          <a:prstGeom prst="rect">
            <a:avLst/>
          </a:prstGeom>
          <a:noFill/>
        </p:spPr>
        <p:txBody>
          <a:bodyPr wrap="square">
            <a:spAutoFit/>
          </a:bodyPr>
          <a:lstStyle/>
          <a:p>
            <a:pPr marL="457063" lvl="1" indent="0">
              <a:buNone/>
            </a:pPr>
            <a:r>
              <a:rPr lang="en-US" altLang="en-US" sz="2600" dirty="0">
                <a:latin typeface="+mn-lt"/>
                <a:cs typeface="Arial" charset="0"/>
              </a:rPr>
              <a:t>About 58% of caregivers engage in medical and nursing tasks </a:t>
            </a:r>
          </a:p>
          <a:p>
            <a:pPr marL="457063" lvl="1" indent="0">
              <a:buNone/>
            </a:pPr>
            <a:endParaRPr lang="en-US" altLang="en-US" sz="2600" dirty="0">
              <a:latin typeface="+mn-lt"/>
              <a:cs typeface="Arial" charset="0"/>
            </a:endParaRPr>
          </a:p>
          <a:p>
            <a:pPr marL="457063" lvl="1" indent="0">
              <a:buNone/>
            </a:pPr>
            <a:r>
              <a:rPr lang="en-US" altLang="en-US" sz="2600" dirty="0">
                <a:latin typeface="+mn-lt"/>
                <a:cs typeface="Arial" charset="0"/>
              </a:rPr>
              <a:t>Administering medications</a:t>
            </a:r>
          </a:p>
          <a:p>
            <a:pPr marL="457063" lvl="1" indent="0">
              <a:buNone/>
            </a:pPr>
            <a:r>
              <a:rPr lang="en-US" altLang="en-US" sz="2600" dirty="0">
                <a:latin typeface="+mn-lt"/>
                <a:cs typeface="Arial" charset="0"/>
              </a:rPr>
              <a:t>Wound care</a:t>
            </a:r>
          </a:p>
          <a:p>
            <a:pPr marL="457063" lvl="1" indent="0">
              <a:buNone/>
            </a:pPr>
            <a:r>
              <a:rPr lang="en-US" altLang="en-US" sz="2600" dirty="0">
                <a:latin typeface="+mn-lt"/>
                <a:cs typeface="Arial" charset="0"/>
              </a:rPr>
              <a:t>Handling complex medical equipment in the home</a:t>
            </a:r>
          </a:p>
          <a:p>
            <a:pPr marL="457063" lvl="1" indent="0">
              <a:buNone/>
            </a:pPr>
            <a:endParaRPr lang="en-US" altLang="en-US" sz="2600" dirty="0">
              <a:latin typeface="+mn-lt"/>
              <a:cs typeface="Arial" charset="0"/>
            </a:endParaRPr>
          </a:p>
          <a:p>
            <a:pPr marL="457063" lvl="1" indent="0">
              <a:buNone/>
            </a:pPr>
            <a:endParaRPr lang="en-US" altLang="en-US" sz="2600" dirty="0">
              <a:latin typeface="+mn-lt"/>
              <a:cs typeface="Arial" charset="0"/>
            </a:endParaRPr>
          </a:p>
          <a:p>
            <a:pPr marL="457063" lvl="1" indent="0">
              <a:buNone/>
            </a:pPr>
            <a:r>
              <a:rPr lang="en-US" altLang="en-US" sz="2600" dirty="0">
                <a:latin typeface="+mn-lt"/>
                <a:cs typeface="Arial" charset="0"/>
              </a:rPr>
              <a:t>Despite this, caregivers are rarely asked “are you ready, willing, and able to provide this care?</a:t>
            </a:r>
          </a:p>
        </p:txBody>
      </p:sp>
      <p:sp>
        <p:nvSpPr>
          <p:cNvPr id="10" name="TextBox 9">
            <a:extLst>
              <a:ext uri="{FF2B5EF4-FFF2-40B4-BE49-F238E27FC236}">
                <a16:creationId xmlns:a16="http://schemas.microsoft.com/office/drawing/2014/main" id="{A7930B2C-4363-49D3-7DE4-51D52ED62A72}"/>
              </a:ext>
            </a:extLst>
          </p:cNvPr>
          <p:cNvSpPr txBox="1"/>
          <p:nvPr/>
        </p:nvSpPr>
        <p:spPr>
          <a:xfrm>
            <a:off x="7686919" y="6222284"/>
            <a:ext cx="6098582" cy="400110"/>
          </a:xfrm>
          <a:prstGeom prst="rect">
            <a:avLst/>
          </a:prstGeom>
          <a:noFill/>
        </p:spPr>
        <p:txBody>
          <a:bodyPr wrap="square">
            <a:spAutoFit/>
          </a:bodyPr>
          <a:lstStyle/>
          <a:p>
            <a:pPr lvl="0">
              <a:defRPr/>
            </a:pPr>
            <a:r>
              <a:rPr kumimoji="0" lang="en-US" altLang="en-US" sz="1000" b="0" i="0" u="none" strike="noStrike" kern="1200" cap="none" spc="0" normalizeH="0" baseline="0" noProof="0" dirty="0">
                <a:ln>
                  <a:noFill/>
                </a:ln>
                <a:solidFill>
                  <a:prstClr val="black"/>
                </a:solidFill>
                <a:effectLst/>
                <a:uLnTx/>
                <a:uFillTx/>
                <a:latin typeface="Calibri"/>
                <a:ea typeface="+mn-ea"/>
                <a:cs typeface="Arial" charset="0"/>
              </a:rPr>
              <a:t>https://www.aarp.org/pri/topics/ltss/family-caregiving/caregiving-in-the-us-2025/?msockid=34966bddefa3610f3ba47de5eedd602c</a:t>
            </a:r>
          </a:p>
        </p:txBody>
      </p:sp>
    </p:spTree>
    <p:extLst>
      <p:ext uri="{BB962C8B-B14F-4D97-AF65-F5344CB8AC3E}">
        <p14:creationId xmlns:p14="http://schemas.microsoft.com/office/powerpoint/2010/main" val="25663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1DA15C-16FE-2472-73C4-33A4A359FF9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C7362E-53C5-5D25-D505-3A2D289A3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AF81F7A9-BCA8-088B-E4B5-A887E0D2B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CC769018-EB31-BC25-764E-74298CE7D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D94645CC-F981-E368-03DA-91DB3D91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75CBA5FF-13AF-2ED8-F031-2C1EC9BF6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8323236-0C4C-BE50-1F76-1C4AF748F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BD51B2-55CA-A4CA-8DC5-B47D5ABFECDE}"/>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Caregiving as a Social Determinant of Health</a:t>
            </a:r>
          </a:p>
        </p:txBody>
      </p:sp>
      <p:sp>
        <p:nvSpPr>
          <p:cNvPr id="3" name="Content Placeholder 2">
            <a:extLst>
              <a:ext uri="{FF2B5EF4-FFF2-40B4-BE49-F238E27FC236}">
                <a16:creationId xmlns:a16="http://schemas.microsoft.com/office/drawing/2014/main" id="{8AD88423-2004-B9C9-ABEE-FC71E3FCB9E3}"/>
              </a:ext>
            </a:extLst>
          </p:cNvPr>
          <p:cNvSpPr>
            <a:spLocks noGrp="1"/>
          </p:cNvSpPr>
          <p:nvPr>
            <p:ph idx="1"/>
          </p:nvPr>
        </p:nvSpPr>
        <p:spPr>
          <a:xfrm>
            <a:off x="1514208" y="3769133"/>
            <a:ext cx="9708995" cy="3567173"/>
          </a:xfrm>
        </p:spPr>
        <p:txBody>
          <a:bodyPr numCol="2" anchor="ctr">
            <a:normAutofit/>
          </a:bodyPr>
          <a:lstStyle/>
          <a:p>
            <a:pPr lvl="1">
              <a:lnSpc>
                <a:spcPct val="125000"/>
              </a:lnSpc>
            </a:pPr>
            <a:endParaRPr lang="en-US" dirty="0"/>
          </a:p>
          <a:p>
            <a:pPr lvl="1">
              <a:lnSpc>
                <a:spcPct val="125000"/>
              </a:lnSpc>
            </a:pPr>
            <a:endParaRPr lang="en-US" dirty="0"/>
          </a:p>
          <a:p>
            <a:pPr lvl="1">
              <a:lnSpc>
                <a:spcPct val="125000"/>
              </a:lnSpc>
            </a:pPr>
            <a:endParaRPr lang="en-US" dirty="0"/>
          </a:p>
        </p:txBody>
      </p:sp>
      <p:pic>
        <p:nvPicPr>
          <p:cNvPr id="6" name="Picture 5">
            <a:extLst>
              <a:ext uri="{FF2B5EF4-FFF2-40B4-BE49-F238E27FC236}">
                <a16:creationId xmlns:a16="http://schemas.microsoft.com/office/drawing/2014/main" id="{572B7D23-F202-F708-D7BE-65498CCF0DCD}"/>
              </a:ext>
            </a:extLst>
          </p:cNvPr>
          <p:cNvPicPr>
            <a:picLocks noChangeAspect="1"/>
          </p:cNvPicPr>
          <p:nvPr/>
        </p:nvPicPr>
        <p:blipFill>
          <a:blip r:embed="rId3"/>
          <a:stretch>
            <a:fillRect/>
          </a:stretch>
        </p:blipFill>
        <p:spPr>
          <a:xfrm>
            <a:off x="204466" y="6140578"/>
            <a:ext cx="1891363" cy="548640"/>
          </a:xfrm>
          <a:prstGeom prst="rect">
            <a:avLst/>
          </a:prstGeom>
        </p:spPr>
      </p:pic>
      <p:sp>
        <p:nvSpPr>
          <p:cNvPr id="7" name="TextBox 6">
            <a:extLst>
              <a:ext uri="{FF2B5EF4-FFF2-40B4-BE49-F238E27FC236}">
                <a16:creationId xmlns:a16="http://schemas.microsoft.com/office/drawing/2014/main" id="{84AE89C8-0E37-1E17-C395-6577B2566A0A}"/>
              </a:ext>
            </a:extLst>
          </p:cNvPr>
          <p:cNvSpPr txBox="1"/>
          <p:nvPr/>
        </p:nvSpPr>
        <p:spPr>
          <a:xfrm>
            <a:off x="1529032" y="2527617"/>
            <a:ext cx="9708994" cy="3804311"/>
          </a:xfrm>
          <a:prstGeom prst="rect">
            <a:avLst/>
          </a:prstGeom>
          <a:noFill/>
        </p:spPr>
        <p:txBody>
          <a:bodyPr wrap="square" rtlCol="0">
            <a:spAutoFit/>
          </a:bodyPr>
          <a:lstStyle/>
          <a:p>
            <a:pPr marL="0" marR="0">
              <a:lnSpc>
                <a:spcPct val="107000"/>
              </a:lnSpc>
              <a:spcAft>
                <a:spcPts val="800"/>
              </a:spcAft>
            </a:pPr>
            <a:r>
              <a:rPr lang="en-US" sz="2600" kern="100" dirty="0">
                <a:effectLst/>
                <a:latin typeface="Aptos" panose="020B0004020202020204" pitchFamily="34" charset="0"/>
                <a:ea typeface="Aptos" panose="020B0004020202020204" pitchFamily="34" charset="0"/>
                <a:cs typeface="Times New Roman" panose="02020603050405020304" pitchFamily="18" charset="0"/>
              </a:rPr>
              <a:t>Recent studies have examined how integration of social determinants of health in risk assessment, health care utilization, and health outcomes improves the potential to reduce health care disparities</a:t>
            </a:r>
          </a:p>
          <a:p>
            <a:pPr marL="457200" marR="0" indent="-457200">
              <a:lnSpc>
                <a:spcPct val="107000"/>
              </a:lnSpc>
              <a:spcAft>
                <a:spcPts val="800"/>
              </a:spcAft>
              <a:buFont typeface="Wingdings" panose="05000000000000000000" pitchFamily="2" charset="2"/>
              <a:buChar char="Ø"/>
            </a:pPr>
            <a:r>
              <a:rPr kumimoji="0" lang="en-US" sz="2600" b="0" i="0" u="none" strike="noStrike" kern="100" cap="none" spc="0" normalizeH="0" baseline="0" noProof="0" dirty="0">
                <a:ln>
                  <a:noFill/>
                </a:ln>
                <a:solidFill>
                  <a:srgbClr val="1C5379">
                    <a:lumMod val="50000"/>
                  </a:srgbClr>
                </a:solidFill>
                <a:effectLst/>
                <a:uLnTx/>
                <a:uFillTx/>
                <a:latin typeface="Calibri" panose="020F0502020204030204"/>
                <a:ea typeface="Aptos" panose="020B0004020202020204" pitchFamily="34" charset="0"/>
                <a:cs typeface="Times New Roman" panose="02020603050405020304" pitchFamily="18" charset="0"/>
              </a:rPr>
              <a:t>Caregiving should be considered a social determinant of health</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0" indent="-457200" algn="l" defTabSz="914126" rtl="0" eaLnBrk="1" fontAlgn="auto" latinLnBrk="0" hangingPunct="1">
              <a:lnSpc>
                <a:spcPct val="107000"/>
              </a:lnSpc>
              <a:spcBef>
                <a:spcPts val="1000"/>
              </a:spcBef>
              <a:spcAft>
                <a:spcPts val="0"/>
              </a:spcAft>
              <a:buClrTx/>
              <a:buSzTx/>
              <a:buFont typeface="Wingdings" panose="05000000000000000000" pitchFamily="2" charset="2"/>
              <a:buChar char="Ø"/>
              <a:tabLst/>
              <a:defRP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a:t>
            </a:r>
            <a:r>
              <a:rPr kumimoji="0" lang="en-US" sz="2600" b="0" i="0" u="none" strike="noStrike" kern="100" cap="none" spc="0" normalizeH="0" baseline="0" noProof="0" dirty="0">
                <a:ln>
                  <a:noFill/>
                </a:ln>
                <a:solidFill>
                  <a:srgbClr val="1C5379">
                    <a:lumMod val="50000"/>
                  </a:srgbClr>
                </a:solidFill>
                <a:effectLst/>
                <a:uLnTx/>
                <a:uFillTx/>
                <a:latin typeface="Calibri" panose="020F0502020204030204"/>
                <a:ea typeface="Aptos" panose="020B0004020202020204" pitchFamily="34" charset="0"/>
                <a:cs typeface="Times New Roman" panose="02020603050405020304" pitchFamily="18" charset="0"/>
              </a:rPr>
              <a:t>More research is needed that addresses the diversity both in caregiver populations and in caregiver needs.</a:t>
            </a:r>
          </a:p>
          <a:p>
            <a:pPr marL="0" marR="0">
              <a:lnSpc>
                <a:spcPct val="107000"/>
              </a:lnSpc>
              <a:spcAft>
                <a:spcPts val="800"/>
              </a:spcAf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CFFB467-49AB-6285-97F3-046DD10CFE32}"/>
              </a:ext>
            </a:extLst>
          </p:cNvPr>
          <p:cNvSpPr txBox="1"/>
          <p:nvPr/>
        </p:nvSpPr>
        <p:spPr>
          <a:xfrm>
            <a:off x="6368705" y="6273720"/>
            <a:ext cx="5632682" cy="415498"/>
          </a:xfrm>
          <a:prstGeom prst="rect">
            <a:avLst/>
          </a:prstGeom>
          <a:noFill/>
        </p:spPr>
        <p:txBody>
          <a:bodyPr wrap="square" rtlCol="0">
            <a:spAutoFit/>
          </a:bodyPr>
          <a:lstStyle/>
          <a:p>
            <a:r>
              <a:rPr lang="en-US" sz="1050" dirty="0"/>
              <a:t>Bakken S. Toward diversity, equity, and inclusion in informatics, health care, and society. J Am Med Inform Assoc. 2020;27(11):1639–1640. doi:10.1093/jamia/ocaa265</a:t>
            </a:r>
            <a:endParaRPr lang="en-US" dirty="0"/>
          </a:p>
        </p:txBody>
      </p:sp>
    </p:spTree>
    <p:extLst>
      <p:ext uri="{BB962C8B-B14F-4D97-AF65-F5344CB8AC3E}">
        <p14:creationId xmlns:p14="http://schemas.microsoft.com/office/powerpoint/2010/main" val="576063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32D070-A852-687E-94D5-EC5703BA137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D4AC6D-CBF5-A152-D271-BA0632705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7498C100-7014-C5A0-956E-D0A0CB59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4D48871E-0B1C-F725-A1A3-57B8FF8A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878C391C-4718-1947-FF12-5B56EB99D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6E3AFA7B-A391-817E-2E44-942A6C84D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1EDB1FC-00F1-B65D-60A5-BE46B7CE6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298A0E1-E26C-C805-BF5A-A753AA38F9C1}"/>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We aren’t asking: Are you ready, willing, able?</a:t>
            </a:r>
          </a:p>
        </p:txBody>
      </p:sp>
      <p:sp>
        <p:nvSpPr>
          <p:cNvPr id="3" name="Content Placeholder 2">
            <a:extLst>
              <a:ext uri="{FF2B5EF4-FFF2-40B4-BE49-F238E27FC236}">
                <a16:creationId xmlns:a16="http://schemas.microsoft.com/office/drawing/2014/main" id="{E0444ED7-8956-66E0-AC74-F50ABCF985F4}"/>
              </a:ext>
            </a:extLst>
          </p:cNvPr>
          <p:cNvSpPr>
            <a:spLocks noGrp="1"/>
          </p:cNvSpPr>
          <p:nvPr>
            <p:ph idx="1"/>
          </p:nvPr>
        </p:nvSpPr>
        <p:spPr>
          <a:xfrm>
            <a:off x="1514208" y="3769133"/>
            <a:ext cx="9708995" cy="3567173"/>
          </a:xfrm>
        </p:spPr>
        <p:txBody>
          <a:bodyPr numCol="2" anchor="ctr">
            <a:normAutofit/>
          </a:bodyPr>
          <a:lstStyle/>
          <a:p>
            <a:pPr lvl="1">
              <a:lnSpc>
                <a:spcPct val="125000"/>
              </a:lnSpc>
            </a:pPr>
            <a:endParaRPr lang="en-US" dirty="0"/>
          </a:p>
          <a:p>
            <a:pPr lvl="1">
              <a:lnSpc>
                <a:spcPct val="125000"/>
              </a:lnSpc>
            </a:pPr>
            <a:endParaRPr lang="en-US" dirty="0"/>
          </a:p>
          <a:p>
            <a:pPr lvl="1">
              <a:lnSpc>
                <a:spcPct val="125000"/>
              </a:lnSpc>
            </a:pPr>
            <a:endParaRPr lang="en-US" dirty="0"/>
          </a:p>
        </p:txBody>
      </p:sp>
      <p:pic>
        <p:nvPicPr>
          <p:cNvPr id="6" name="Picture 5">
            <a:extLst>
              <a:ext uri="{FF2B5EF4-FFF2-40B4-BE49-F238E27FC236}">
                <a16:creationId xmlns:a16="http://schemas.microsoft.com/office/drawing/2014/main" id="{0FBE1BC4-03E5-E9B6-6E02-08F98178B22C}"/>
              </a:ext>
            </a:extLst>
          </p:cNvPr>
          <p:cNvPicPr>
            <a:picLocks noChangeAspect="1"/>
          </p:cNvPicPr>
          <p:nvPr/>
        </p:nvPicPr>
        <p:blipFill>
          <a:blip r:embed="rId3"/>
          <a:stretch>
            <a:fillRect/>
          </a:stretch>
        </p:blipFill>
        <p:spPr>
          <a:xfrm>
            <a:off x="173640" y="6049145"/>
            <a:ext cx="1891363" cy="548640"/>
          </a:xfrm>
          <a:prstGeom prst="rect">
            <a:avLst/>
          </a:prstGeom>
        </p:spPr>
      </p:pic>
      <p:sp>
        <p:nvSpPr>
          <p:cNvPr id="8" name="TextBox 7">
            <a:extLst>
              <a:ext uri="{FF2B5EF4-FFF2-40B4-BE49-F238E27FC236}">
                <a16:creationId xmlns:a16="http://schemas.microsoft.com/office/drawing/2014/main" id="{278A8095-3205-C76A-A4C7-A0D32BF2667F}"/>
              </a:ext>
            </a:extLst>
          </p:cNvPr>
          <p:cNvSpPr txBox="1"/>
          <p:nvPr/>
        </p:nvSpPr>
        <p:spPr>
          <a:xfrm>
            <a:off x="3159948" y="2543175"/>
            <a:ext cx="5876075" cy="322960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Roboto"/>
                <a:cs typeface="Roboto"/>
              </a:rPr>
              <a:t>Less than a third (29%) of family caregivers say that a member of the care recipient’s health care team has asked them about the support they need to provide care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Roboto"/>
              <a:cs typeface="Roboto"/>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Roboto"/>
                <a:cs typeface="Roboto"/>
              </a:rPr>
              <a:t>Only 13% say a health care provider asked what they need to care for themselves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D1C0E44-D543-9780-0084-24DFBB49918C}"/>
              </a:ext>
            </a:extLst>
          </p:cNvPr>
          <p:cNvSpPr txBox="1"/>
          <p:nvPr/>
        </p:nvSpPr>
        <p:spPr>
          <a:xfrm>
            <a:off x="5669115" y="6063250"/>
            <a:ext cx="6316394" cy="577081"/>
          </a:xfrm>
          <a:prstGeom prst="rect">
            <a:avLst/>
          </a:prstGeom>
          <a:noFill/>
        </p:spPr>
        <p:txBody>
          <a:bodyPr wrap="square" rtlCol="0">
            <a:spAutoFit/>
          </a:bodyPr>
          <a:lstStyle/>
          <a:p>
            <a:r>
              <a:rPr lang="en-US" sz="1050" dirty="0"/>
              <a:t>NAC (National Alliance for Caregiving) and AARP Public Policy Institute. Caregivers of older adults: A focused look at those caring for someone age 50+ 2015a. [August 5, 2015]. http://www​.aarp.org/content​/dam/</a:t>
            </a:r>
            <a:r>
              <a:rPr lang="en-US" sz="1050" dirty="0" err="1"/>
              <a:t>aarp</a:t>
            </a:r>
            <a:r>
              <a:rPr lang="en-US" sz="1050" dirty="0"/>
              <a:t>/</a:t>
            </a:r>
            <a:r>
              <a:rPr lang="en-US" sz="1050" dirty="0" err="1"/>
              <a:t>ppi</a:t>
            </a:r>
            <a:r>
              <a:rPr lang="en-US" sz="1050" dirty="0"/>
              <a:t>​/2015/caregivers-of-older-adults-focused-look.pdf. [Reference list]</a:t>
            </a:r>
          </a:p>
        </p:txBody>
      </p:sp>
    </p:spTree>
    <p:extLst>
      <p:ext uri="{BB962C8B-B14F-4D97-AF65-F5344CB8AC3E}">
        <p14:creationId xmlns:p14="http://schemas.microsoft.com/office/powerpoint/2010/main" val="97656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E52152-09D3-C910-7EBB-70E592EA35B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98C7B1-F659-8883-9972-B8E2EF082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45">
            <a:extLst>
              <a:ext uri="{FF2B5EF4-FFF2-40B4-BE49-F238E27FC236}">
                <a16:creationId xmlns:a16="http://schemas.microsoft.com/office/drawing/2014/main" id="{6213CAE3-7C53-001C-452D-6423E4A7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6">
            <a:extLst>
              <a:ext uri="{FF2B5EF4-FFF2-40B4-BE49-F238E27FC236}">
                <a16:creationId xmlns:a16="http://schemas.microsoft.com/office/drawing/2014/main" id="{7E1752C3-A3D4-25FE-D109-E230AD700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ECCB2F93-8C9D-8C48-7D90-2F7F2A8AA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4">
            <a:extLst>
              <a:ext uri="{FF2B5EF4-FFF2-40B4-BE49-F238E27FC236}">
                <a16:creationId xmlns:a16="http://schemas.microsoft.com/office/drawing/2014/main" id="{143ACA73-8093-1B92-8A56-673A84A10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07D9466-1C7D-68FD-478F-550B2D356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CA0119-A7C4-C326-9879-96D1D50F5336}"/>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latin typeface="+mn-lt"/>
              </a:rPr>
              <a:t> Caring for Caregivers </a:t>
            </a:r>
          </a:p>
        </p:txBody>
      </p:sp>
      <p:sp>
        <p:nvSpPr>
          <p:cNvPr id="3" name="Content Placeholder 2">
            <a:extLst>
              <a:ext uri="{FF2B5EF4-FFF2-40B4-BE49-F238E27FC236}">
                <a16:creationId xmlns:a16="http://schemas.microsoft.com/office/drawing/2014/main" id="{711DC27D-969F-1DAE-CA89-E583FFC715EC}"/>
              </a:ext>
            </a:extLst>
          </p:cNvPr>
          <p:cNvSpPr>
            <a:spLocks noGrp="1"/>
          </p:cNvSpPr>
          <p:nvPr>
            <p:ph idx="1"/>
          </p:nvPr>
        </p:nvSpPr>
        <p:spPr>
          <a:xfrm>
            <a:off x="1514208" y="3769133"/>
            <a:ext cx="9708995" cy="3567173"/>
          </a:xfrm>
        </p:spPr>
        <p:txBody>
          <a:bodyPr numCol="2" anchor="ctr">
            <a:normAutofit/>
          </a:bodyPr>
          <a:lstStyle/>
          <a:p>
            <a:pPr lvl="1">
              <a:lnSpc>
                <a:spcPct val="125000"/>
              </a:lnSpc>
            </a:pPr>
            <a:endParaRPr lang="en-US" dirty="0"/>
          </a:p>
          <a:p>
            <a:pPr lvl="1">
              <a:lnSpc>
                <a:spcPct val="125000"/>
              </a:lnSpc>
            </a:pPr>
            <a:endParaRPr lang="en-US" dirty="0"/>
          </a:p>
          <a:p>
            <a:pPr lvl="1">
              <a:lnSpc>
                <a:spcPct val="125000"/>
              </a:lnSpc>
            </a:pPr>
            <a:endParaRPr lang="en-US" dirty="0"/>
          </a:p>
        </p:txBody>
      </p:sp>
      <p:pic>
        <p:nvPicPr>
          <p:cNvPr id="6" name="Picture 5">
            <a:extLst>
              <a:ext uri="{FF2B5EF4-FFF2-40B4-BE49-F238E27FC236}">
                <a16:creationId xmlns:a16="http://schemas.microsoft.com/office/drawing/2014/main" id="{E146B89C-BC3A-29EA-DF27-435D9FDB44DA}"/>
              </a:ext>
            </a:extLst>
          </p:cNvPr>
          <p:cNvPicPr>
            <a:picLocks noChangeAspect="1"/>
          </p:cNvPicPr>
          <p:nvPr/>
        </p:nvPicPr>
        <p:blipFill>
          <a:blip r:embed="rId3"/>
          <a:stretch>
            <a:fillRect/>
          </a:stretch>
        </p:blipFill>
        <p:spPr>
          <a:xfrm>
            <a:off x="173640" y="6049145"/>
            <a:ext cx="1891363" cy="548640"/>
          </a:xfrm>
          <a:prstGeom prst="rect">
            <a:avLst/>
          </a:prstGeom>
        </p:spPr>
      </p:pic>
      <p:sp>
        <p:nvSpPr>
          <p:cNvPr id="7" name="TextBox 6">
            <a:extLst>
              <a:ext uri="{FF2B5EF4-FFF2-40B4-BE49-F238E27FC236}">
                <a16:creationId xmlns:a16="http://schemas.microsoft.com/office/drawing/2014/main" id="{70729094-8BE8-EECF-F770-8717A1C8956A}"/>
              </a:ext>
            </a:extLst>
          </p:cNvPr>
          <p:cNvSpPr txBox="1"/>
          <p:nvPr/>
        </p:nvSpPr>
        <p:spPr>
          <a:xfrm>
            <a:off x="1349902" y="2894527"/>
            <a:ext cx="10037607" cy="2213939"/>
          </a:xfrm>
          <a:prstGeom prst="rect">
            <a:avLst/>
          </a:prstGeom>
          <a:noFill/>
        </p:spPr>
        <p:txBody>
          <a:bodyPr wrap="square">
            <a:spAutoFit/>
          </a:bodyPr>
          <a:lstStyle/>
          <a:p>
            <a:pPr marL="0" marR="0" lvl="0" indent="0" algn="l" defTabSz="914126"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en-US" sz="2600" b="1" i="0" u="none" strike="noStrike" kern="100" cap="none" spc="0" normalizeH="0" baseline="0" noProof="0" dirty="0">
                <a:ln>
                  <a:noFill/>
                </a:ln>
                <a:solidFill>
                  <a:srgbClr val="1C5379">
                    <a:lumMod val="50000"/>
                  </a:srgbClr>
                </a:solidFill>
                <a:effectLst/>
                <a:uLnTx/>
                <a:uFillTx/>
                <a:latin typeface="Calibri Light" panose="020F0302020204030204"/>
                <a:ea typeface="Aptos" panose="020B0004020202020204" pitchFamily="34" charset="0"/>
                <a:cs typeface="Times New Roman" panose="02020603050405020304" pitchFamily="18" charset="0"/>
              </a:rPr>
              <a:t>The Caring for Caregivers (C4C) model offers interdisciplinary interventions, brief family-relations-based psychotherapy and incorporation of the care dyad into care team planning to support caregivers in partnership with internal resources and community agencies to address social determinants of health and other identified needs. </a:t>
            </a:r>
          </a:p>
        </p:txBody>
      </p:sp>
    </p:spTree>
    <p:extLst>
      <p:ext uri="{BB962C8B-B14F-4D97-AF65-F5344CB8AC3E}">
        <p14:creationId xmlns:p14="http://schemas.microsoft.com/office/powerpoint/2010/main" val="1951122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EA RUSH">
      <a:dk1>
        <a:srgbClr val="333333"/>
      </a:dk1>
      <a:lt1>
        <a:srgbClr val="FFFFFF"/>
      </a:lt1>
      <a:dk2>
        <a:srgbClr val="613C5D"/>
      </a:dk2>
      <a:lt2>
        <a:srgbClr val="E7E6E6"/>
      </a:lt2>
      <a:accent1>
        <a:srgbClr val="436092"/>
      </a:accent1>
      <a:accent2>
        <a:srgbClr val="1D6F41"/>
      </a:accent2>
      <a:accent3>
        <a:srgbClr val="613C5D"/>
      </a:accent3>
      <a:accent4>
        <a:srgbClr val="00B380"/>
      </a:accent4>
      <a:accent5>
        <a:srgbClr val="1C5379"/>
      </a:accent5>
      <a:accent6>
        <a:srgbClr val="1C5379"/>
      </a:accent6>
      <a:hlink>
        <a:srgbClr val="436092"/>
      </a:hlink>
      <a:folHlink>
        <a:srgbClr val="613C5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REAL RUSH">
      <a:dk1>
        <a:sysClr val="windowText" lastClr="000000"/>
      </a:dk1>
      <a:lt1>
        <a:sysClr val="window" lastClr="FFFFFF"/>
      </a:lt1>
      <a:dk2>
        <a:srgbClr val="436092"/>
      </a:dk2>
      <a:lt2>
        <a:srgbClr val="EFEFEF"/>
      </a:lt2>
      <a:accent1>
        <a:srgbClr val="1D6F42"/>
      </a:accent1>
      <a:accent2>
        <a:srgbClr val="7AA529"/>
      </a:accent2>
      <a:accent3>
        <a:srgbClr val="A5A5A5"/>
      </a:accent3>
      <a:accent4>
        <a:srgbClr val="1F3C6E"/>
      </a:accent4>
      <a:accent5>
        <a:srgbClr val="5B9BD5"/>
      </a:accent5>
      <a:accent6>
        <a:srgbClr val="E0B12F"/>
      </a:accent6>
      <a:hlink>
        <a:srgbClr val="1D6F42"/>
      </a:hlink>
      <a:folHlink>
        <a:srgbClr val="43609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EA RUSH">
      <a:dk1>
        <a:srgbClr val="333333"/>
      </a:dk1>
      <a:lt1>
        <a:srgbClr val="FFFFFF"/>
      </a:lt1>
      <a:dk2>
        <a:srgbClr val="613C5D"/>
      </a:dk2>
      <a:lt2>
        <a:srgbClr val="E7E6E6"/>
      </a:lt2>
      <a:accent1>
        <a:srgbClr val="436092"/>
      </a:accent1>
      <a:accent2>
        <a:srgbClr val="1D6F41"/>
      </a:accent2>
      <a:accent3>
        <a:srgbClr val="613C5D"/>
      </a:accent3>
      <a:accent4>
        <a:srgbClr val="00B380"/>
      </a:accent4>
      <a:accent5>
        <a:srgbClr val="1C5379"/>
      </a:accent5>
      <a:accent6>
        <a:srgbClr val="1C5379"/>
      </a:accent6>
      <a:hlink>
        <a:srgbClr val="436092"/>
      </a:hlink>
      <a:folHlink>
        <a:srgbClr val="613C5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CEA RUSH">
      <a:dk1>
        <a:srgbClr val="333333"/>
      </a:dk1>
      <a:lt1>
        <a:srgbClr val="FFFFFF"/>
      </a:lt1>
      <a:dk2>
        <a:srgbClr val="613C5D"/>
      </a:dk2>
      <a:lt2>
        <a:srgbClr val="E7E6E6"/>
      </a:lt2>
      <a:accent1>
        <a:srgbClr val="436092"/>
      </a:accent1>
      <a:accent2>
        <a:srgbClr val="1D6F41"/>
      </a:accent2>
      <a:accent3>
        <a:srgbClr val="613C5D"/>
      </a:accent3>
      <a:accent4>
        <a:srgbClr val="00B380"/>
      </a:accent4>
      <a:accent5>
        <a:srgbClr val="1C5379"/>
      </a:accent5>
      <a:accent6>
        <a:srgbClr val="1C5379"/>
      </a:accent6>
      <a:hlink>
        <a:srgbClr val="436092"/>
      </a:hlink>
      <a:folHlink>
        <a:srgbClr val="613C5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C18DA91DA8C246899A4FE82A8E23D1" ma:contentTypeVersion="14" ma:contentTypeDescription="Create a new document." ma:contentTypeScope="" ma:versionID="e9a95401c97911fb99444ea3d8b1b6de">
  <xsd:schema xmlns:xsd="http://www.w3.org/2001/XMLSchema" xmlns:xs="http://www.w3.org/2001/XMLSchema" xmlns:p="http://schemas.microsoft.com/office/2006/metadata/properties" xmlns:ns3="ac0c1b10-af60-4c0f-a2c5-15dd236e406d" xmlns:ns4="7d715fd1-8d7e-43df-8ec4-8c2b4826faff" targetNamespace="http://schemas.microsoft.com/office/2006/metadata/properties" ma:root="true" ma:fieldsID="86b300a6d92c8e58dbb3a47f3493adeb" ns3:_="" ns4:_="">
    <xsd:import namespace="ac0c1b10-af60-4c0f-a2c5-15dd236e406d"/>
    <xsd:import namespace="7d715fd1-8d7e-43df-8ec4-8c2b4826faf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0c1b10-af60-4c0f-a2c5-15dd236e4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715fd1-8d7e-43df-8ec4-8c2b4826faf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FCDF63-D6E9-41E8-915B-3CE4BE9A0DD6}">
  <ds:schemaRefs>
    <ds:schemaRef ds:uri="http://schemas.microsoft.com/sharepoint/v3/contenttype/forms"/>
  </ds:schemaRefs>
</ds:datastoreItem>
</file>

<file path=customXml/itemProps2.xml><?xml version="1.0" encoding="utf-8"?>
<ds:datastoreItem xmlns:ds="http://schemas.openxmlformats.org/officeDocument/2006/customXml" ds:itemID="{AC6BD35E-B6AB-49E7-B45C-CA00054275B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7E4B7C-F436-4862-847B-E4854A6257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0c1b10-af60-4c0f-a2c5-15dd236e406d"/>
    <ds:schemaRef ds:uri="7d715fd1-8d7e-43df-8ec4-8c2b4826fa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1039</TotalTime>
  <Words>2132</Words>
  <Application>Microsoft Office PowerPoint</Application>
  <PresentationFormat>Widescreen</PresentationFormat>
  <Paragraphs>173</Paragraphs>
  <Slides>22</Slides>
  <Notes>22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22</vt:i4>
      </vt:variant>
    </vt:vector>
  </HeadingPairs>
  <TitlesOfParts>
    <vt:vector size="41" baseType="lpstr">
      <vt:lpstr>Aptos</vt:lpstr>
      <vt:lpstr>Arial</vt:lpstr>
      <vt:lpstr>Calibri</vt:lpstr>
      <vt:lpstr>Calibri Light</vt:lpstr>
      <vt:lpstr>Frutiger LT Std 45 Light</vt:lpstr>
      <vt:lpstr>Frutiger LT Std 55 Roman</vt:lpstr>
      <vt:lpstr>Georgia</vt:lpstr>
      <vt:lpstr>Merriweather</vt:lpstr>
      <vt:lpstr>Roboto</vt:lpstr>
      <vt:lpstr>Roboto Light</vt:lpstr>
      <vt:lpstr>Roboto Medium</vt:lpstr>
      <vt:lpstr>Symbol</vt:lpstr>
      <vt:lpstr>Times New Roman</vt:lpstr>
      <vt:lpstr>Wingdings</vt:lpstr>
      <vt:lpstr>Office Theme</vt:lpstr>
      <vt:lpstr>1_Office Theme</vt:lpstr>
      <vt:lpstr>3_office theme</vt:lpstr>
      <vt:lpstr>4_Office Theme</vt:lpstr>
      <vt:lpstr>2_Office Theme</vt:lpstr>
      <vt:lpstr>              2025 Geriatrics Symposium:  Care Across the Continuum  Caring for Caregivers Diane Mariani, LCSW</vt:lpstr>
      <vt:lpstr>Rosalyn Carter quote  </vt:lpstr>
      <vt:lpstr>Defining a caregiver</vt:lpstr>
      <vt:lpstr>Common challenges for caregivers </vt:lpstr>
      <vt:lpstr>Common challenges for caregivers </vt:lpstr>
      <vt:lpstr>Common challenges for caregivers </vt:lpstr>
      <vt:lpstr>Caregiving as a Social Determinant of Health</vt:lpstr>
      <vt:lpstr>We aren’t asking: Are you ready, willing, able?</vt:lpstr>
      <vt:lpstr> Caring for Caregivers </vt:lpstr>
      <vt:lpstr> Caring for Caregivers - Key Elements </vt:lpstr>
      <vt:lpstr> Identify caregivers</vt:lpstr>
      <vt:lpstr>Identifying and Documenting Caregivers</vt:lpstr>
      <vt:lpstr>Understand caregivers</vt:lpstr>
      <vt:lpstr>Understand caregivers</vt:lpstr>
      <vt:lpstr>Assist caregivers</vt:lpstr>
      <vt:lpstr>Caregiver data outcomes</vt:lpstr>
      <vt:lpstr>Care recipient data outcomes (n=313)</vt:lpstr>
      <vt:lpstr>PowerPoint Presentation</vt:lpstr>
      <vt:lpstr>   Tipping point</vt:lpstr>
      <vt:lpstr>C4C Playbooks</vt:lpstr>
      <vt:lpstr>Sharing Caring for Caregivers Nationwide</vt:lpstr>
      <vt:lpstr>For more information: caregivers@rush.edu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Caring for Caregivers Model: Overview and Implementation</dc:title>
  <dc:creator>Diane Mariani</dc:creator>
  <cp:lastModifiedBy>Miller Donohue, Tara</cp:lastModifiedBy>
  <cp:revision>24</cp:revision>
  <dcterms:created xsi:type="dcterms:W3CDTF">2023-07-13T21:08:02Z</dcterms:created>
  <dcterms:modified xsi:type="dcterms:W3CDTF">2025-08-12T21:02:08Z</dcterms:modified>
</cp:coreProperties>
</file>